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Lst>
  <p:notesMasterIdLst>
    <p:notesMasterId r:id="rId98"/>
  </p:notesMasterIdLst>
  <p:sldIdLst>
    <p:sldId id="6206" r:id="rId2"/>
    <p:sldId id="5986" r:id="rId3"/>
    <p:sldId id="431" r:id="rId4"/>
    <p:sldId id="6034" r:id="rId5"/>
    <p:sldId id="6135" r:id="rId6"/>
    <p:sldId id="538" r:id="rId7"/>
    <p:sldId id="586" r:id="rId8"/>
    <p:sldId id="6201" r:id="rId9"/>
    <p:sldId id="6202" r:id="rId10"/>
    <p:sldId id="6204" r:id="rId11"/>
    <p:sldId id="6218" r:id="rId12"/>
    <p:sldId id="6203" r:id="rId13"/>
    <p:sldId id="6157" r:id="rId14"/>
    <p:sldId id="6158" r:id="rId15"/>
    <p:sldId id="6159" r:id="rId16"/>
    <p:sldId id="6175" r:id="rId17"/>
    <p:sldId id="6162" r:id="rId18"/>
    <p:sldId id="6164" r:id="rId19"/>
    <p:sldId id="6165" r:id="rId20"/>
    <p:sldId id="6176" r:id="rId21"/>
    <p:sldId id="284" r:id="rId22"/>
    <p:sldId id="6169" r:id="rId23"/>
    <p:sldId id="6022" r:id="rId24"/>
    <p:sldId id="276" r:id="rId25"/>
    <p:sldId id="286" r:id="rId26"/>
    <p:sldId id="287" r:id="rId27"/>
    <p:sldId id="288" r:id="rId28"/>
    <p:sldId id="289" r:id="rId29"/>
    <p:sldId id="290" r:id="rId30"/>
    <p:sldId id="291" r:id="rId31"/>
    <p:sldId id="292" r:id="rId32"/>
    <p:sldId id="293" r:id="rId33"/>
    <p:sldId id="6023" r:id="rId34"/>
    <p:sldId id="6050" r:id="rId35"/>
    <p:sldId id="297" r:id="rId36"/>
    <p:sldId id="298" r:id="rId37"/>
    <p:sldId id="300" r:id="rId38"/>
    <p:sldId id="299" r:id="rId39"/>
    <p:sldId id="301" r:id="rId40"/>
    <p:sldId id="302" r:id="rId41"/>
    <p:sldId id="304" r:id="rId42"/>
    <p:sldId id="306" r:id="rId43"/>
    <p:sldId id="311" r:id="rId44"/>
    <p:sldId id="312" r:id="rId45"/>
    <p:sldId id="313" r:id="rId46"/>
    <p:sldId id="310" r:id="rId47"/>
    <p:sldId id="314" r:id="rId48"/>
    <p:sldId id="6219" r:id="rId49"/>
    <p:sldId id="6145" r:id="rId50"/>
    <p:sldId id="4884" r:id="rId51"/>
    <p:sldId id="6096" r:id="rId52"/>
    <p:sldId id="6186" r:id="rId53"/>
    <p:sldId id="6187" r:id="rId54"/>
    <p:sldId id="6220" r:id="rId55"/>
    <p:sldId id="6221" r:id="rId56"/>
    <p:sldId id="6222" r:id="rId57"/>
    <p:sldId id="6223" r:id="rId58"/>
    <p:sldId id="6224" r:id="rId59"/>
    <p:sldId id="6225" r:id="rId60"/>
    <p:sldId id="6226" r:id="rId61"/>
    <p:sldId id="6025" r:id="rId62"/>
    <p:sldId id="6188" r:id="rId63"/>
    <p:sldId id="4805" r:id="rId64"/>
    <p:sldId id="321" r:id="rId65"/>
    <p:sldId id="6189" r:id="rId66"/>
    <p:sldId id="6151" r:id="rId67"/>
    <p:sldId id="331" r:id="rId68"/>
    <p:sldId id="320" r:id="rId69"/>
    <p:sldId id="6033" r:id="rId70"/>
    <p:sldId id="6032" r:id="rId71"/>
    <p:sldId id="6227" r:id="rId72"/>
    <p:sldId id="6212" r:id="rId73"/>
    <p:sldId id="6040" r:id="rId74"/>
    <p:sldId id="6091" r:id="rId75"/>
    <p:sldId id="6092" r:id="rId76"/>
    <p:sldId id="6039" r:id="rId77"/>
    <p:sldId id="6093" r:id="rId78"/>
    <p:sldId id="4876" r:id="rId79"/>
    <p:sldId id="6094" r:id="rId80"/>
    <p:sldId id="6095" r:id="rId81"/>
    <p:sldId id="6016" r:id="rId82"/>
    <p:sldId id="6030" r:id="rId83"/>
    <p:sldId id="6049" r:id="rId84"/>
    <p:sldId id="5989" r:id="rId85"/>
    <p:sldId id="6112" r:id="rId86"/>
    <p:sldId id="6116" r:id="rId87"/>
    <p:sldId id="6113" r:id="rId88"/>
    <p:sldId id="6118" r:id="rId89"/>
    <p:sldId id="6117" r:id="rId90"/>
    <p:sldId id="6114" r:id="rId91"/>
    <p:sldId id="6115" r:id="rId92"/>
    <p:sldId id="5996" r:id="rId93"/>
    <p:sldId id="5997" r:id="rId94"/>
    <p:sldId id="6000" r:id="rId95"/>
    <p:sldId id="6001" r:id="rId96"/>
    <p:sldId id="6002" r:id="rId97"/>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CFCB"/>
    <a:srgbClr val="70AD47"/>
    <a:srgbClr val="FFE3E1"/>
    <a:srgbClr val="2C6122"/>
    <a:srgbClr val="A6A6A6"/>
    <a:srgbClr val="003572"/>
    <a:srgbClr val="084483"/>
    <a:srgbClr val="B3EBFF"/>
    <a:srgbClr val="D3ED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92" autoAdjust="0"/>
    <p:restoredTop sz="81719" autoAdjust="0"/>
  </p:normalViewPr>
  <p:slideViewPr>
    <p:cSldViewPr snapToGrid="0" snapToObjects="1">
      <p:cViewPr varScale="1">
        <p:scale>
          <a:sx n="67" d="100"/>
          <a:sy n="67" d="100"/>
        </p:scale>
        <p:origin x="1762" y="62"/>
      </p:cViewPr>
      <p:guideLst/>
    </p:cSldViewPr>
  </p:slideViewPr>
  <p:outlineViewPr>
    <p:cViewPr>
      <p:scale>
        <a:sx n="33" d="100"/>
        <a:sy n="33" d="100"/>
      </p:scale>
      <p:origin x="0" y="-966"/>
    </p:cViewPr>
  </p:outlineViewPr>
  <p:notesTextViewPr>
    <p:cViewPr>
      <p:scale>
        <a:sx n="3" d="2"/>
        <a:sy n="3" d="2"/>
      </p:scale>
      <p:origin x="0" y="0"/>
    </p:cViewPr>
  </p:notesTextViewPr>
  <p:sorterViewPr>
    <p:cViewPr>
      <p:scale>
        <a:sx n="100" d="100"/>
        <a:sy n="100" d="100"/>
      </p:scale>
      <p:origin x="0" y="-15235"/>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C:\Users\Rakesh\Desktop\fc%20-%20Copy.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file:///C:\Users\Rakesh\Desktop\fc%20-%20Cop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41545240024105"/>
          <c:y val="3.7474617705036566E-2"/>
          <c:w val="0.85278057997823487"/>
          <c:h val="0.80108812740354185"/>
        </c:manualLayout>
      </c:layout>
      <c:barChart>
        <c:barDir val="col"/>
        <c:grouping val="clustered"/>
        <c:varyColors val="0"/>
        <c:ser>
          <c:idx val="0"/>
          <c:order val="0"/>
          <c:spPr>
            <a:solidFill>
              <a:schemeClr val="bg2">
                <a:lumMod val="50000"/>
              </a:schemeClr>
            </a:solidFill>
            <a:ln w="25400">
              <a:solidFill>
                <a:schemeClr val="tx1"/>
              </a:solidFill>
            </a:ln>
            <a:effectLst/>
          </c:spPr>
          <c:invertIfNegative val="0"/>
          <c:cat>
            <c:strRef>
              <c:f>PERF!$D$7:$D$10</c:f>
              <c:strCache>
                <c:ptCount val="4"/>
                <c:pt idx="0">
                  <c:v>BMI</c:v>
                </c:pt>
                <c:pt idx="1">
                  <c:v>IMS</c:v>
                </c:pt>
                <c:pt idx="2">
                  <c:v>KCS</c:v>
                </c:pt>
                <c:pt idx="3">
                  <c:v>AVG</c:v>
                </c:pt>
              </c:strCache>
            </c:strRef>
          </c:cat>
          <c:val>
            <c:numRef>
              <c:f>PERF!$E$7:$E$10</c:f>
              <c:numCache>
                <c:formatCode>General</c:formatCode>
                <c:ptCount val="4"/>
                <c:pt idx="0">
                  <c:v>1.3181454488164182</c:v>
                </c:pt>
                <c:pt idx="1">
                  <c:v>1.1934537982957298</c:v>
                </c:pt>
                <c:pt idx="2">
                  <c:v>1.3006968387045812</c:v>
                </c:pt>
                <c:pt idx="3">
                  <c:v>1.2793921596335978</c:v>
                </c:pt>
              </c:numCache>
            </c:numRef>
          </c:val>
          <c:extLst>
            <c:ext xmlns:c16="http://schemas.microsoft.com/office/drawing/2014/chart" uri="{C3380CC4-5D6E-409C-BE32-E72D297353CC}">
              <c16:uniqueId val="{00000000-81F7-4B23-9812-EF4DDF4B1D4B}"/>
            </c:ext>
          </c:extLst>
        </c:ser>
        <c:ser>
          <c:idx val="1"/>
          <c:order val="1"/>
          <c:spPr>
            <a:solidFill>
              <a:schemeClr val="bg2">
                <a:lumMod val="75000"/>
              </a:schemeClr>
            </a:solidFill>
            <a:ln w="25400">
              <a:solidFill>
                <a:schemeClr val="tx1"/>
              </a:solidFill>
            </a:ln>
            <a:effectLst/>
          </c:spPr>
          <c:invertIfNegative val="0"/>
          <c:cat>
            <c:strRef>
              <c:f>PERF!$D$7:$D$10</c:f>
              <c:strCache>
                <c:ptCount val="4"/>
                <c:pt idx="0">
                  <c:v>BMI</c:v>
                </c:pt>
                <c:pt idx="1">
                  <c:v>IMS</c:v>
                </c:pt>
                <c:pt idx="2">
                  <c:v>KCS</c:v>
                </c:pt>
                <c:pt idx="3">
                  <c:v>AVG</c:v>
                </c:pt>
              </c:strCache>
            </c:strRef>
          </c:cat>
          <c:val>
            <c:numRef>
              <c:f>PERF!$F$7:$F$10</c:f>
              <c:numCache>
                <c:formatCode>General</c:formatCode>
                <c:ptCount val="4"/>
                <c:pt idx="0">
                  <c:v>14.164864387299732</c:v>
                </c:pt>
                <c:pt idx="1">
                  <c:v>2.9997173040686276</c:v>
                </c:pt>
                <c:pt idx="2">
                  <c:v>12.886664395435886</c:v>
                </c:pt>
                <c:pt idx="3">
                  <c:v>9.2742208649007765</c:v>
                </c:pt>
              </c:numCache>
            </c:numRef>
          </c:val>
          <c:extLst>
            <c:ext xmlns:c16="http://schemas.microsoft.com/office/drawing/2014/chart" uri="{C3380CC4-5D6E-409C-BE32-E72D297353CC}">
              <c16:uniqueId val="{00000001-81F7-4B23-9812-EF4DDF4B1D4B}"/>
            </c:ext>
          </c:extLst>
        </c:ser>
        <c:ser>
          <c:idx val="2"/>
          <c:order val="2"/>
          <c:spPr>
            <a:solidFill>
              <a:srgbClr val="70AD47">
                <a:lumMod val="20000"/>
                <a:lumOff val="80000"/>
              </a:srgbClr>
            </a:solidFill>
            <a:ln w="25400">
              <a:solidFill>
                <a:schemeClr val="tx1"/>
              </a:solidFill>
            </a:ln>
            <a:effectLst/>
          </c:spPr>
          <c:invertIfNegative val="0"/>
          <c:cat>
            <c:strRef>
              <c:f>PERF!$D$7:$D$10</c:f>
              <c:strCache>
                <c:ptCount val="4"/>
                <c:pt idx="0">
                  <c:v>BMI</c:v>
                </c:pt>
                <c:pt idx="1">
                  <c:v>IMS</c:v>
                </c:pt>
                <c:pt idx="2">
                  <c:v>KCS</c:v>
                </c:pt>
                <c:pt idx="3">
                  <c:v>AVG</c:v>
                </c:pt>
              </c:strCache>
            </c:strRef>
          </c:cat>
          <c:val>
            <c:numRef>
              <c:f>PERF!$G$7:$G$10</c:f>
              <c:numCache>
                <c:formatCode>General</c:formatCode>
                <c:ptCount val="4"/>
                <c:pt idx="0">
                  <c:v>198.40353952822096</c:v>
                </c:pt>
                <c:pt idx="1">
                  <c:v>2.9998333977131892</c:v>
                </c:pt>
                <c:pt idx="2">
                  <c:v>25.896164265308535</c:v>
                </c:pt>
                <c:pt idx="3">
                  <c:v>32.420417654911518</c:v>
                </c:pt>
              </c:numCache>
            </c:numRef>
          </c:val>
          <c:extLst>
            <c:ext xmlns:c16="http://schemas.microsoft.com/office/drawing/2014/chart" uri="{C3380CC4-5D6E-409C-BE32-E72D297353CC}">
              <c16:uniqueId val="{00000002-81F7-4B23-9812-EF4DDF4B1D4B}"/>
            </c:ext>
          </c:extLst>
        </c:ser>
        <c:dLbls>
          <c:showLegendKey val="0"/>
          <c:showVal val="0"/>
          <c:showCatName val="0"/>
          <c:showSerName val="0"/>
          <c:showPercent val="0"/>
          <c:showBubbleSize val="0"/>
        </c:dLbls>
        <c:gapWidth val="100"/>
        <c:axId val="647976816"/>
        <c:axId val="647970992"/>
      </c:barChart>
      <c:catAx>
        <c:axId val="647976816"/>
        <c:scaling>
          <c:orientation val="minMax"/>
        </c:scaling>
        <c:delete val="0"/>
        <c:axPos val="b"/>
        <c:numFmt formatCode="General" sourceLinked="1"/>
        <c:majorTickMark val="in"/>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647970992"/>
        <c:crosses val="autoZero"/>
        <c:auto val="1"/>
        <c:lblAlgn val="ctr"/>
        <c:lblOffset val="0"/>
        <c:noMultiLvlLbl val="0"/>
      </c:catAx>
      <c:valAx>
        <c:axId val="647970992"/>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in"/>
        <c:tickLblPos val="none"/>
        <c:spPr>
          <a:noFill/>
          <a:ln w="25400">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976816"/>
        <c:crosses val="autoZero"/>
        <c:crossBetween val="between"/>
      </c:valAx>
      <c:spPr>
        <a:noFill/>
        <a:ln w="25400">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99997476846564"/>
          <c:y val="6.0792740270866459E-2"/>
          <c:w val="0.85619614060319249"/>
          <c:h val="0.76889651720575924"/>
        </c:manualLayout>
      </c:layout>
      <c:barChart>
        <c:barDir val="col"/>
        <c:grouping val="clustered"/>
        <c:varyColors val="0"/>
        <c:ser>
          <c:idx val="0"/>
          <c:order val="0"/>
          <c:tx>
            <c:v>ISP</c:v>
          </c:tx>
          <c:spPr>
            <a:solidFill>
              <a:schemeClr val="bg2">
                <a:lumMod val="50000"/>
              </a:schemeClr>
            </a:solidFill>
            <a:ln w="25400">
              <a:solidFill>
                <a:schemeClr val="tx1"/>
              </a:solidFill>
            </a:ln>
            <a:effectLst/>
          </c:spPr>
          <c:invertIfNegative val="0"/>
          <c:cat>
            <c:strRef>
              <c:f>ENERGY!$D$5:$D$8</c:f>
              <c:strCache>
                <c:ptCount val="4"/>
                <c:pt idx="0">
                  <c:v>BMI</c:v>
                </c:pt>
                <c:pt idx="1">
                  <c:v>IMS</c:v>
                </c:pt>
                <c:pt idx="2">
                  <c:v>KCS</c:v>
                </c:pt>
                <c:pt idx="3">
                  <c:v>AVG</c:v>
                </c:pt>
              </c:strCache>
            </c:strRef>
          </c:cat>
          <c:val>
            <c:numRef>
              <c:f>ENERGY!$E$5:$E$8</c:f>
              <c:numCache>
                <c:formatCode>General</c:formatCode>
                <c:ptCount val="4"/>
                <c:pt idx="0">
                  <c:v>8.2558142552404465</c:v>
                </c:pt>
                <c:pt idx="1">
                  <c:v>5.4514223057332885</c:v>
                </c:pt>
                <c:pt idx="2">
                  <c:v>7.477704136952477</c:v>
                </c:pt>
                <c:pt idx="3">
                  <c:v>7.1709307482271578</c:v>
                </c:pt>
              </c:numCache>
            </c:numRef>
          </c:val>
          <c:extLst>
            <c:ext xmlns:c16="http://schemas.microsoft.com/office/drawing/2014/chart" uri="{C3380CC4-5D6E-409C-BE32-E72D297353CC}">
              <c16:uniqueId val="{00000000-D977-426C-A64F-373C6E3926FE}"/>
            </c:ext>
          </c:extLst>
        </c:ser>
        <c:ser>
          <c:idx val="1"/>
          <c:order val="1"/>
          <c:tx>
            <c:v>ParaBit</c:v>
          </c:tx>
          <c:spPr>
            <a:solidFill>
              <a:schemeClr val="bg2">
                <a:lumMod val="75000"/>
              </a:schemeClr>
            </a:solidFill>
            <a:ln w="25400">
              <a:solidFill>
                <a:schemeClr val="tx1"/>
              </a:solidFill>
            </a:ln>
            <a:effectLst/>
          </c:spPr>
          <c:invertIfNegative val="0"/>
          <c:cat>
            <c:strRef>
              <c:f>ENERGY!$D$5:$D$8</c:f>
              <c:strCache>
                <c:ptCount val="4"/>
                <c:pt idx="0">
                  <c:v>BMI</c:v>
                </c:pt>
                <c:pt idx="1">
                  <c:v>IMS</c:v>
                </c:pt>
                <c:pt idx="2">
                  <c:v>KCS</c:v>
                </c:pt>
                <c:pt idx="3">
                  <c:v>AVG</c:v>
                </c:pt>
              </c:strCache>
            </c:strRef>
          </c:cat>
          <c:val>
            <c:numRef>
              <c:f>ENERGY!$F$5:$F$8</c:f>
              <c:numCache>
                <c:formatCode>General</c:formatCode>
                <c:ptCount val="4"/>
                <c:pt idx="0">
                  <c:v>49.44897867787212</c:v>
                </c:pt>
                <c:pt idx="1">
                  <c:v>8.776115803712651</c:v>
                </c:pt>
                <c:pt idx="2">
                  <c:v>38.17617774721154</c:v>
                </c:pt>
                <c:pt idx="3">
                  <c:v>29.127737369122812</c:v>
                </c:pt>
              </c:numCache>
            </c:numRef>
          </c:val>
          <c:extLst>
            <c:ext xmlns:c16="http://schemas.microsoft.com/office/drawing/2014/chart" uri="{C3380CC4-5D6E-409C-BE32-E72D297353CC}">
              <c16:uniqueId val="{00000001-D977-426C-A64F-373C6E3926FE}"/>
            </c:ext>
          </c:extLst>
        </c:ser>
        <c:ser>
          <c:idx val="2"/>
          <c:order val="2"/>
          <c:tx>
            <c:v>Flash-Cosmos</c:v>
          </c:tx>
          <c:spPr>
            <a:solidFill>
              <a:srgbClr val="70AD47">
                <a:lumMod val="20000"/>
                <a:lumOff val="80000"/>
              </a:srgbClr>
            </a:solidFill>
            <a:ln w="25400">
              <a:solidFill>
                <a:schemeClr val="tx1"/>
              </a:solidFill>
            </a:ln>
            <a:effectLst/>
          </c:spPr>
          <c:invertIfNegative val="0"/>
          <c:cat>
            <c:strRef>
              <c:f>ENERGY!$D$5:$D$8</c:f>
              <c:strCache>
                <c:ptCount val="4"/>
                <c:pt idx="0">
                  <c:v>BMI</c:v>
                </c:pt>
                <c:pt idx="1">
                  <c:v>IMS</c:v>
                </c:pt>
                <c:pt idx="2">
                  <c:v>KCS</c:v>
                </c:pt>
                <c:pt idx="3">
                  <c:v>AVG</c:v>
                </c:pt>
              </c:strCache>
            </c:strRef>
          </c:cat>
          <c:val>
            <c:numRef>
              <c:f>ENERGY!$G$5:$G$8</c:f>
              <c:numCache>
                <c:formatCode>General</c:formatCode>
                <c:ptCount val="4"/>
                <c:pt idx="0">
                  <c:v>582.85334743651617</c:v>
                </c:pt>
                <c:pt idx="1">
                  <c:v>8.9811027730291624</c:v>
                </c:pt>
                <c:pt idx="2">
                  <c:v>76.595427908429585</c:v>
                </c:pt>
                <c:pt idx="3">
                  <c:v>95.93856532866269</c:v>
                </c:pt>
              </c:numCache>
            </c:numRef>
          </c:val>
          <c:extLst>
            <c:ext xmlns:c16="http://schemas.microsoft.com/office/drawing/2014/chart" uri="{C3380CC4-5D6E-409C-BE32-E72D297353CC}">
              <c16:uniqueId val="{00000002-D977-426C-A64F-373C6E3926FE}"/>
            </c:ext>
          </c:extLst>
        </c:ser>
        <c:dLbls>
          <c:showLegendKey val="0"/>
          <c:showVal val="0"/>
          <c:showCatName val="0"/>
          <c:showSerName val="0"/>
          <c:showPercent val="0"/>
          <c:showBubbleSize val="0"/>
        </c:dLbls>
        <c:gapWidth val="100"/>
        <c:axId val="647976816"/>
        <c:axId val="647970992"/>
      </c:barChart>
      <c:catAx>
        <c:axId val="647976816"/>
        <c:scaling>
          <c:orientation val="minMax"/>
        </c:scaling>
        <c:delete val="0"/>
        <c:axPos val="b"/>
        <c:numFmt formatCode="General" sourceLinked="1"/>
        <c:majorTickMark val="in"/>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647970992"/>
        <c:crosses val="autoZero"/>
        <c:auto val="1"/>
        <c:lblAlgn val="ctr"/>
        <c:lblOffset val="0"/>
        <c:noMultiLvlLbl val="0"/>
      </c:catAx>
      <c:valAx>
        <c:axId val="647970992"/>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in"/>
        <c:tickLblPos val="none"/>
        <c:spPr>
          <a:noFill/>
          <a:ln w="25400">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976816"/>
        <c:crosses val="autoZero"/>
        <c:crossBetween val="between"/>
      </c:valAx>
      <c:spPr>
        <a:noFill/>
        <a:ln w="25400">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0.0379</cdr:x>
      <cdr:y>0.01909</cdr:y>
    </cdr:from>
    <cdr:to>
      <cdr:x>0.11963</cdr:x>
      <cdr:y>0.83152</cdr:y>
    </cdr:to>
    <cdr:grpSp>
      <cdr:nvGrpSpPr>
        <cdr:cNvPr id="7" name="Group 6">
          <a:extLst xmlns:a="http://schemas.openxmlformats.org/drawingml/2006/main">
            <a:ext uri="{FF2B5EF4-FFF2-40B4-BE49-F238E27FC236}">
              <a16:creationId xmlns:a16="http://schemas.microsoft.com/office/drawing/2014/main" id="{E8315B2C-785E-952C-12C8-8E36D665364A}"/>
            </a:ext>
          </a:extLst>
        </cdr:cNvPr>
        <cdr:cNvGrpSpPr/>
      </cdr:nvGrpSpPr>
      <cdr:grpSpPr>
        <a:xfrm xmlns:a="http://schemas.openxmlformats.org/drawingml/2006/main">
          <a:off x="171693" y="50365"/>
          <a:ext cx="370251" cy="2143429"/>
          <a:chOff x="215538" y="-11318"/>
          <a:chExt cx="464563" cy="3282175"/>
        </a:xfrm>
      </cdr:grpSpPr>
      <cdr:sp macro="" textlink="">
        <cdr:nvSpPr>
          <cdr:cNvPr id="3" name="TextBox 241">
            <a:extLst xmlns:a="http://schemas.openxmlformats.org/drawingml/2006/main">
              <a:ext uri="{FF2B5EF4-FFF2-40B4-BE49-F238E27FC236}">
                <a16:creationId xmlns:a16="http://schemas.microsoft.com/office/drawing/2014/main" id="{067E9A6A-867F-8D86-4B56-9CB82D8F2D02}"/>
              </a:ext>
            </a:extLst>
          </cdr:cNvPr>
          <cdr:cNvSpPr txBox="1"/>
        </cdr:nvSpPr>
        <cdr:spPr>
          <a:xfrm xmlns:a="http://schemas.openxmlformats.org/drawingml/2006/main">
            <a:off x="215538" y="930177"/>
            <a:ext cx="464563" cy="270652"/>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800" b="1" dirty="0">
                <a:latin typeface="Cambria" panose="02040503050406030204" pitchFamily="18" charset="0"/>
              </a:rPr>
              <a:t>10</a:t>
            </a:r>
            <a:r>
              <a:rPr lang="en-US" sz="1800" b="1" baseline="30000" dirty="0">
                <a:latin typeface="Cambria" panose="02040503050406030204" pitchFamily="18" charset="0"/>
              </a:rPr>
              <a:t>2</a:t>
            </a:r>
            <a:endParaRPr lang="en-CH" sz="1600" b="1" baseline="30000" dirty="0">
              <a:latin typeface="Cambria" panose="02040503050406030204" pitchFamily="18" charset="0"/>
            </a:endParaRPr>
          </a:p>
        </cdr:txBody>
      </cdr:sp>
      <cdr:sp macro="" textlink="">
        <cdr:nvSpPr>
          <cdr:cNvPr id="4" name="TextBox 241">
            <a:extLst xmlns:a="http://schemas.openxmlformats.org/drawingml/2006/main">
              <a:ext uri="{FF2B5EF4-FFF2-40B4-BE49-F238E27FC236}">
                <a16:creationId xmlns:a16="http://schemas.microsoft.com/office/drawing/2014/main" id="{D9CE21B9-F7AF-F11E-3660-810C065B0B11}"/>
              </a:ext>
            </a:extLst>
          </cdr:cNvPr>
          <cdr:cNvSpPr txBox="1"/>
        </cdr:nvSpPr>
        <cdr:spPr>
          <a:xfrm xmlns:a="http://schemas.openxmlformats.org/drawingml/2006/main">
            <a:off x="215538" y="2921807"/>
            <a:ext cx="464563" cy="349050"/>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800" b="1" dirty="0">
                <a:latin typeface="Cambria" panose="02040503050406030204" pitchFamily="18" charset="0"/>
              </a:rPr>
              <a:t>1</a:t>
            </a:r>
            <a:endParaRPr lang="en-CH" sz="1600" b="1" baseline="30000" dirty="0">
              <a:latin typeface="Cambria" panose="02040503050406030204" pitchFamily="18" charset="0"/>
            </a:endParaRPr>
          </a:p>
        </cdr:txBody>
      </cdr:sp>
      <cdr:sp macro="" textlink="">
        <cdr:nvSpPr>
          <cdr:cNvPr id="5" name="TextBox 241">
            <a:extLst xmlns:a="http://schemas.openxmlformats.org/drawingml/2006/main">
              <a:ext uri="{FF2B5EF4-FFF2-40B4-BE49-F238E27FC236}">
                <a16:creationId xmlns:a16="http://schemas.microsoft.com/office/drawing/2014/main" id="{067E9A6A-867F-8D86-4B56-9CB82D8F2D02}"/>
              </a:ext>
            </a:extLst>
          </cdr:cNvPr>
          <cdr:cNvSpPr txBox="1"/>
        </cdr:nvSpPr>
        <cdr:spPr>
          <a:xfrm xmlns:a="http://schemas.openxmlformats.org/drawingml/2006/main">
            <a:off x="215538" y="1955732"/>
            <a:ext cx="464563" cy="424161"/>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800" b="1" dirty="0">
                <a:latin typeface="Cambria" panose="02040503050406030204" pitchFamily="18" charset="0"/>
              </a:rPr>
              <a:t>10</a:t>
            </a:r>
            <a:r>
              <a:rPr lang="en-US" sz="1800" b="1" baseline="30000" dirty="0">
                <a:latin typeface="Cambria" panose="02040503050406030204" pitchFamily="18" charset="0"/>
              </a:rPr>
              <a:t>1</a:t>
            </a:r>
            <a:endParaRPr lang="en-CH" sz="1600" b="1" baseline="30000" dirty="0">
              <a:latin typeface="Cambria" panose="02040503050406030204" pitchFamily="18" charset="0"/>
            </a:endParaRPr>
          </a:p>
        </cdr:txBody>
      </cdr:sp>
      <cdr:sp macro="" textlink="">
        <cdr:nvSpPr>
          <cdr:cNvPr id="6" name="TextBox 241">
            <a:extLst xmlns:a="http://schemas.openxmlformats.org/drawingml/2006/main">
              <a:ext uri="{FF2B5EF4-FFF2-40B4-BE49-F238E27FC236}">
                <a16:creationId xmlns:a16="http://schemas.microsoft.com/office/drawing/2014/main" id="{F8053D14-DD33-0698-D47F-F02DFB8D51B6}"/>
              </a:ext>
            </a:extLst>
          </cdr:cNvPr>
          <cdr:cNvSpPr txBox="1"/>
        </cdr:nvSpPr>
        <cdr:spPr>
          <a:xfrm xmlns:a="http://schemas.openxmlformats.org/drawingml/2006/main">
            <a:off x="215538" y="-11318"/>
            <a:ext cx="464563" cy="270652"/>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800" b="1" dirty="0">
                <a:latin typeface="Cambria" panose="02040503050406030204" pitchFamily="18" charset="0"/>
              </a:rPr>
              <a:t>10</a:t>
            </a:r>
            <a:r>
              <a:rPr lang="en-US" sz="1800" b="1" baseline="30000" dirty="0">
                <a:latin typeface="Cambria" panose="02040503050406030204" pitchFamily="18" charset="0"/>
              </a:rPr>
              <a:t>3</a:t>
            </a:r>
            <a:endParaRPr lang="en-CH" sz="1600" b="1" baseline="30000" dirty="0">
              <a:latin typeface="Cambria" panose="02040503050406030204" pitchFamily="18" charset="0"/>
            </a:endParaRPr>
          </a:p>
        </cdr:txBody>
      </cdr:sp>
    </cdr:grpSp>
  </cdr:relSizeAnchor>
</c:userShapes>
</file>

<file path=ppt/drawings/drawing2.xml><?xml version="1.0" encoding="utf-8"?>
<c:userShapes xmlns:c="http://schemas.openxmlformats.org/drawingml/2006/chart">
  <cdr:relSizeAnchor xmlns:cdr="http://schemas.openxmlformats.org/drawingml/2006/chartDrawing">
    <cdr:from>
      <cdr:x>0</cdr:x>
      <cdr:y>0.02001</cdr:y>
    </cdr:from>
    <cdr:to>
      <cdr:x>0.11953</cdr:x>
      <cdr:y>0.8567</cdr:y>
    </cdr:to>
    <cdr:grpSp>
      <cdr:nvGrpSpPr>
        <cdr:cNvPr id="7" name="Group 6">
          <a:extLst xmlns:a="http://schemas.openxmlformats.org/drawingml/2006/main">
            <a:ext uri="{FF2B5EF4-FFF2-40B4-BE49-F238E27FC236}">
              <a16:creationId xmlns:a16="http://schemas.microsoft.com/office/drawing/2014/main" id="{B3FD97C9-51BA-7AC0-99BC-85DA97DD0365}"/>
            </a:ext>
          </a:extLst>
        </cdr:cNvPr>
        <cdr:cNvGrpSpPr/>
      </cdr:nvGrpSpPr>
      <cdr:grpSpPr>
        <a:xfrm xmlns:a="http://schemas.openxmlformats.org/drawingml/2006/main">
          <a:off x="0" y="54491"/>
          <a:ext cx="511631" cy="2278463"/>
          <a:chOff x="2" y="56599"/>
          <a:chExt cx="814450" cy="2366113"/>
        </a:xfrm>
      </cdr:grpSpPr>
      <cdr:sp macro="" textlink="">
        <cdr:nvSpPr>
          <cdr:cNvPr id="2" name="TextBox 241">
            <a:extLst xmlns:a="http://schemas.openxmlformats.org/drawingml/2006/main">
              <a:ext uri="{FF2B5EF4-FFF2-40B4-BE49-F238E27FC236}">
                <a16:creationId xmlns:a16="http://schemas.microsoft.com/office/drawing/2014/main" id="{D9CE21B9-F7AF-F11E-3660-810C065B0B11}"/>
              </a:ext>
            </a:extLst>
          </cdr:cNvPr>
          <cdr:cNvSpPr txBox="1"/>
        </cdr:nvSpPr>
        <cdr:spPr>
          <a:xfrm xmlns:a="http://schemas.openxmlformats.org/drawingml/2006/main">
            <a:off x="432124" y="2197521"/>
            <a:ext cx="346774" cy="225191"/>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800" b="1" dirty="0">
                <a:latin typeface="Cambria" panose="02040503050406030204" pitchFamily="18" charset="0"/>
              </a:rPr>
              <a:t>1</a:t>
            </a:r>
            <a:endParaRPr lang="en-CH" sz="1600" b="1" baseline="30000" dirty="0">
              <a:latin typeface="Cambria" panose="02040503050406030204" pitchFamily="18" charset="0"/>
            </a:endParaRPr>
          </a:p>
        </cdr:txBody>
      </cdr:sp>
      <cdr:sp macro="" textlink="">
        <cdr:nvSpPr>
          <cdr:cNvPr id="3" name="TextBox 241">
            <a:extLst xmlns:a="http://schemas.openxmlformats.org/drawingml/2006/main">
              <a:ext uri="{FF2B5EF4-FFF2-40B4-BE49-F238E27FC236}">
                <a16:creationId xmlns:a16="http://schemas.microsoft.com/office/drawing/2014/main" id="{067E9A6A-867F-8D86-4B56-9CB82D8F2D02}"/>
              </a:ext>
            </a:extLst>
          </cdr:cNvPr>
          <cdr:cNvSpPr txBox="1"/>
        </cdr:nvSpPr>
        <cdr:spPr>
          <a:xfrm xmlns:a="http://schemas.openxmlformats.org/drawingml/2006/main">
            <a:off x="57171" y="56599"/>
            <a:ext cx="757281" cy="287658"/>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800" b="1" dirty="0">
                <a:latin typeface="Cambria" panose="02040503050406030204" pitchFamily="18" charset="0"/>
              </a:rPr>
              <a:t>10</a:t>
            </a:r>
            <a:r>
              <a:rPr lang="en-US" sz="1800" b="1" baseline="30000" dirty="0">
                <a:latin typeface="Cambria" panose="02040503050406030204" pitchFamily="18" charset="0"/>
              </a:rPr>
              <a:t>4</a:t>
            </a:r>
            <a:endParaRPr lang="en-CH" sz="1600" b="1" baseline="30000" dirty="0">
              <a:latin typeface="Cambria" panose="02040503050406030204" pitchFamily="18" charset="0"/>
            </a:endParaRPr>
          </a:p>
        </cdr:txBody>
      </cdr:sp>
      <cdr:sp macro="" textlink="">
        <cdr:nvSpPr>
          <cdr:cNvPr id="4" name="TextBox 241">
            <a:extLst xmlns:a="http://schemas.openxmlformats.org/drawingml/2006/main">
              <a:ext uri="{FF2B5EF4-FFF2-40B4-BE49-F238E27FC236}">
                <a16:creationId xmlns:a16="http://schemas.microsoft.com/office/drawing/2014/main" id="{5EEF277C-BCC0-4520-9B41-0A2C6CED8C2A}"/>
              </a:ext>
            </a:extLst>
          </cdr:cNvPr>
          <cdr:cNvSpPr txBox="1"/>
        </cdr:nvSpPr>
        <cdr:spPr>
          <a:xfrm xmlns:a="http://schemas.openxmlformats.org/drawingml/2006/main">
            <a:off x="31754" y="580209"/>
            <a:ext cx="782698" cy="287658"/>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800" b="1" dirty="0">
                <a:latin typeface="Cambria" panose="02040503050406030204" pitchFamily="18" charset="0"/>
              </a:rPr>
              <a:t>10</a:t>
            </a:r>
            <a:r>
              <a:rPr lang="en-US" sz="1800" b="1" baseline="30000" dirty="0">
                <a:latin typeface="Cambria" panose="02040503050406030204" pitchFamily="18" charset="0"/>
              </a:rPr>
              <a:t>3</a:t>
            </a:r>
            <a:endParaRPr lang="en-CH" sz="1600" b="1" baseline="30000" dirty="0">
              <a:latin typeface="Cambria" panose="02040503050406030204" pitchFamily="18" charset="0"/>
            </a:endParaRPr>
          </a:p>
        </cdr:txBody>
      </cdr:sp>
      <cdr:sp macro="" textlink="">
        <cdr:nvSpPr>
          <cdr:cNvPr id="5" name="TextBox 241">
            <a:extLst xmlns:a="http://schemas.openxmlformats.org/drawingml/2006/main">
              <a:ext uri="{FF2B5EF4-FFF2-40B4-BE49-F238E27FC236}">
                <a16:creationId xmlns:a16="http://schemas.microsoft.com/office/drawing/2014/main" id="{422C831A-89C2-09A6-8F5C-09F068849955}"/>
              </a:ext>
            </a:extLst>
          </cdr:cNvPr>
          <cdr:cNvSpPr txBox="1"/>
        </cdr:nvSpPr>
        <cdr:spPr>
          <a:xfrm xmlns:a="http://schemas.openxmlformats.org/drawingml/2006/main">
            <a:off x="2" y="1072383"/>
            <a:ext cx="798274" cy="287658"/>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800" b="1" dirty="0">
                <a:latin typeface="Cambria" panose="02040503050406030204" pitchFamily="18" charset="0"/>
              </a:rPr>
              <a:t>10</a:t>
            </a:r>
            <a:r>
              <a:rPr lang="en-US" sz="1800" b="1" baseline="30000" dirty="0">
                <a:latin typeface="Cambria" panose="02040503050406030204" pitchFamily="18" charset="0"/>
              </a:rPr>
              <a:t>2</a:t>
            </a:r>
            <a:endParaRPr lang="en-CH" sz="1600" b="1" baseline="30000" dirty="0">
              <a:latin typeface="Cambria" panose="02040503050406030204" pitchFamily="18" charset="0"/>
            </a:endParaRPr>
          </a:p>
        </cdr:txBody>
      </cdr:sp>
      <cdr:sp macro="" textlink="">
        <cdr:nvSpPr>
          <cdr:cNvPr id="6" name="TextBox 241">
            <a:extLst xmlns:a="http://schemas.openxmlformats.org/drawingml/2006/main">
              <a:ext uri="{FF2B5EF4-FFF2-40B4-BE49-F238E27FC236}">
                <a16:creationId xmlns:a16="http://schemas.microsoft.com/office/drawing/2014/main" id="{B27684C5-3900-F112-6646-1DE7CB9841DE}"/>
              </a:ext>
            </a:extLst>
          </cdr:cNvPr>
          <cdr:cNvSpPr txBox="1"/>
        </cdr:nvSpPr>
        <cdr:spPr>
          <a:xfrm xmlns:a="http://schemas.openxmlformats.org/drawingml/2006/main">
            <a:off x="60344" y="1584531"/>
            <a:ext cx="719449" cy="287658"/>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800" b="1" dirty="0">
                <a:latin typeface="Cambria" panose="02040503050406030204" pitchFamily="18" charset="0"/>
              </a:rPr>
              <a:t>10</a:t>
            </a:r>
            <a:r>
              <a:rPr lang="en-US" sz="1800" b="1" baseline="30000" dirty="0">
                <a:latin typeface="Cambria" panose="02040503050406030204" pitchFamily="18" charset="0"/>
              </a:rPr>
              <a:t>1</a:t>
            </a:r>
            <a:endParaRPr lang="en-CH" sz="1600" b="1" baseline="30000" dirty="0">
              <a:latin typeface="Cambria" panose="02040503050406030204" pitchFamily="18" charset="0"/>
            </a:endParaRPr>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CH"/>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3DC2548C-083D-1A44-B173-462BCE0DAE22}" type="datetimeFigureOut">
              <a:rPr lang="en-CH" smtClean="0"/>
              <a:t>10/29/2022</a:t>
            </a:fld>
            <a:endParaRPr lang="en-CH"/>
          </a:p>
        </p:txBody>
      </p:sp>
      <p:sp>
        <p:nvSpPr>
          <p:cNvPr id="4" name="Slide Image Placeholder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9075" tIns="49538" rIns="99075" bIns="49538" rtlCol="0" anchor="ctr"/>
          <a:lstStyle/>
          <a:p>
            <a:endParaRPr lang="en-CH"/>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CH"/>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714CD17F-0F15-5E48-BA18-9F5D77191862}" type="slidenum">
              <a:rPr lang="en-CH" smtClean="0"/>
              <a:t>‹#›</a:t>
            </a:fld>
            <a:endParaRPr lang="en-CH"/>
          </a:p>
        </p:txBody>
      </p:sp>
    </p:spTree>
    <p:extLst>
      <p:ext uri="{BB962C8B-B14F-4D97-AF65-F5344CB8AC3E}">
        <p14:creationId xmlns:p14="http://schemas.microsoft.com/office/powerpoint/2010/main" val="2134345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714CD17F-0F15-5E48-BA18-9F5D77191862}" type="slidenum">
              <a:rPr lang="en-CH" smtClean="0"/>
              <a:t>0</a:t>
            </a:fld>
            <a:endParaRPr lang="en-CH"/>
          </a:p>
        </p:txBody>
      </p:sp>
    </p:spTree>
    <p:extLst>
      <p:ext uri="{BB962C8B-B14F-4D97-AF65-F5344CB8AC3E}">
        <p14:creationId xmlns:p14="http://schemas.microsoft.com/office/powerpoint/2010/main" val="3543974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pPr>
            <a:endParaRPr lang="en-IN" dirty="0"/>
          </a:p>
        </p:txBody>
      </p:sp>
      <p:sp>
        <p:nvSpPr>
          <p:cNvPr id="4" name="Slide Number Placeholder 3"/>
          <p:cNvSpPr>
            <a:spLocks noGrp="1"/>
          </p:cNvSpPr>
          <p:nvPr>
            <p:ph type="sldNum" sz="quarter" idx="5"/>
          </p:nvPr>
        </p:nvSpPr>
        <p:spPr/>
        <p:txBody>
          <a:bodyPr/>
          <a:lstStyle/>
          <a:p>
            <a:fld id="{714CD17F-0F15-5E48-BA18-9F5D77191862}" type="slidenum">
              <a:rPr lang="en-CH" smtClean="0"/>
              <a:t>9</a:t>
            </a:fld>
            <a:endParaRPr lang="en-CH"/>
          </a:p>
        </p:txBody>
      </p:sp>
    </p:spTree>
    <p:extLst>
      <p:ext uri="{BB962C8B-B14F-4D97-AF65-F5344CB8AC3E}">
        <p14:creationId xmlns:p14="http://schemas.microsoft.com/office/powerpoint/2010/main" val="511609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pPr>
            <a:endParaRPr lang="en-IN" dirty="0"/>
          </a:p>
        </p:txBody>
      </p:sp>
      <p:sp>
        <p:nvSpPr>
          <p:cNvPr id="4" name="Slide Number Placeholder 3"/>
          <p:cNvSpPr>
            <a:spLocks noGrp="1"/>
          </p:cNvSpPr>
          <p:nvPr>
            <p:ph type="sldNum" sz="quarter" idx="5"/>
          </p:nvPr>
        </p:nvSpPr>
        <p:spPr/>
        <p:txBody>
          <a:bodyPr/>
          <a:lstStyle/>
          <a:p>
            <a:fld id="{714CD17F-0F15-5E48-BA18-9F5D77191862}" type="slidenum">
              <a:rPr lang="en-CH" smtClean="0"/>
              <a:t>10</a:t>
            </a:fld>
            <a:endParaRPr lang="en-CH"/>
          </a:p>
        </p:txBody>
      </p:sp>
    </p:spTree>
    <p:extLst>
      <p:ext uri="{BB962C8B-B14F-4D97-AF65-F5344CB8AC3E}">
        <p14:creationId xmlns:p14="http://schemas.microsoft.com/office/powerpoint/2010/main" val="453041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4CD17F-0F15-5E48-BA18-9F5D77191862}" type="slidenum">
              <a:rPr lang="en-CH" smtClean="0"/>
              <a:t>11</a:t>
            </a:fld>
            <a:endParaRPr lang="en-CH"/>
          </a:p>
        </p:txBody>
      </p:sp>
    </p:spTree>
    <p:extLst>
      <p:ext uri="{BB962C8B-B14F-4D97-AF65-F5344CB8AC3E}">
        <p14:creationId xmlns:p14="http://schemas.microsoft.com/office/powerpoint/2010/main" val="777197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4CD17F-0F15-5E48-BA18-9F5D77191862}" type="slidenum">
              <a:rPr lang="en-CH" smtClean="0"/>
              <a:t>16</a:t>
            </a:fld>
            <a:endParaRPr lang="en-CH"/>
          </a:p>
        </p:txBody>
      </p:sp>
    </p:spTree>
    <p:extLst>
      <p:ext uri="{BB962C8B-B14F-4D97-AF65-F5344CB8AC3E}">
        <p14:creationId xmlns:p14="http://schemas.microsoft.com/office/powerpoint/2010/main" val="1723609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b="1" dirty="0"/>
          </a:p>
          <a:p>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20</a:t>
            </a:fld>
            <a:endParaRPr lang="en-CH"/>
          </a:p>
        </p:txBody>
      </p:sp>
    </p:spTree>
    <p:extLst>
      <p:ext uri="{BB962C8B-B14F-4D97-AF65-F5344CB8AC3E}">
        <p14:creationId xmlns:p14="http://schemas.microsoft.com/office/powerpoint/2010/main" val="1282027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4CD17F-0F15-5E48-BA18-9F5D77191862}" type="slidenum">
              <a:rPr lang="en-CH" smtClean="0"/>
              <a:t>21</a:t>
            </a:fld>
            <a:endParaRPr lang="en-CH"/>
          </a:p>
        </p:txBody>
      </p:sp>
    </p:spTree>
    <p:extLst>
      <p:ext uri="{BB962C8B-B14F-4D97-AF65-F5344CB8AC3E}">
        <p14:creationId xmlns:p14="http://schemas.microsoft.com/office/powerpoint/2010/main" val="2210680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4AB11-ED51-4041-ABF3-98774B656127}" type="slidenum">
              <a:rPr lang="en-CH" smtClean="0"/>
              <a:t>22</a:t>
            </a:fld>
            <a:endParaRPr lang="en-CH"/>
          </a:p>
        </p:txBody>
      </p:sp>
    </p:spTree>
    <p:extLst>
      <p:ext uri="{BB962C8B-B14F-4D97-AF65-F5344CB8AC3E}">
        <p14:creationId xmlns:p14="http://schemas.microsoft.com/office/powerpoint/2010/main" val="2575850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23</a:t>
            </a:fld>
            <a:endParaRPr lang="en-CH"/>
          </a:p>
        </p:txBody>
      </p:sp>
    </p:spTree>
    <p:extLst>
      <p:ext uri="{BB962C8B-B14F-4D97-AF65-F5344CB8AC3E}">
        <p14:creationId xmlns:p14="http://schemas.microsoft.com/office/powerpoint/2010/main" val="250445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24</a:t>
            </a:fld>
            <a:endParaRPr lang="en-CH"/>
          </a:p>
        </p:txBody>
      </p:sp>
    </p:spTree>
    <p:extLst>
      <p:ext uri="{BB962C8B-B14F-4D97-AF65-F5344CB8AC3E}">
        <p14:creationId xmlns:p14="http://schemas.microsoft.com/office/powerpoint/2010/main" val="1729330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25</a:t>
            </a:fld>
            <a:endParaRPr lang="en-CH"/>
          </a:p>
        </p:txBody>
      </p:sp>
    </p:spTree>
    <p:extLst>
      <p:ext uri="{BB962C8B-B14F-4D97-AF65-F5344CB8AC3E}">
        <p14:creationId xmlns:p14="http://schemas.microsoft.com/office/powerpoint/2010/main" val="251691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b="1" dirty="0"/>
          </a:p>
        </p:txBody>
      </p:sp>
      <p:sp>
        <p:nvSpPr>
          <p:cNvPr id="4" name="Slide Number Placeholder 3"/>
          <p:cNvSpPr>
            <a:spLocks noGrp="1"/>
          </p:cNvSpPr>
          <p:nvPr>
            <p:ph type="sldNum" sz="quarter" idx="5"/>
          </p:nvPr>
        </p:nvSpPr>
        <p:spPr/>
        <p:txBody>
          <a:bodyPr/>
          <a:lstStyle/>
          <a:p>
            <a:fld id="{714CD17F-0F15-5E48-BA18-9F5D77191862}" type="slidenum">
              <a:rPr lang="en-CH" smtClean="0"/>
              <a:t>1</a:t>
            </a:fld>
            <a:endParaRPr lang="en-CH"/>
          </a:p>
        </p:txBody>
      </p:sp>
    </p:spTree>
    <p:extLst>
      <p:ext uri="{BB962C8B-B14F-4D97-AF65-F5344CB8AC3E}">
        <p14:creationId xmlns:p14="http://schemas.microsoft.com/office/powerpoint/2010/main" val="1317655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26</a:t>
            </a:fld>
            <a:endParaRPr lang="en-CH"/>
          </a:p>
        </p:txBody>
      </p:sp>
    </p:spTree>
    <p:extLst>
      <p:ext uri="{BB962C8B-B14F-4D97-AF65-F5344CB8AC3E}">
        <p14:creationId xmlns:p14="http://schemas.microsoft.com/office/powerpoint/2010/main" val="3510277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27</a:t>
            </a:fld>
            <a:endParaRPr lang="en-CH"/>
          </a:p>
        </p:txBody>
      </p:sp>
    </p:spTree>
    <p:extLst>
      <p:ext uri="{BB962C8B-B14F-4D97-AF65-F5344CB8AC3E}">
        <p14:creationId xmlns:p14="http://schemas.microsoft.com/office/powerpoint/2010/main" val="1156881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28</a:t>
            </a:fld>
            <a:endParaRPr lang="en-CH"/>
          </a:p>
        </p:txBody>
      </p:sp>
    </p:spTree>
    <p:extLst>
      <p:ext uri="{BB962C8B-B14F-4D97-AF65-F5344CB8AC3E}">
        <p14:creationId xmlns:p14="http://schemas.microsoft.com/office/powerpoint/2010/main" val="3662080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b="1" dirty="0"/>
          </a:p>
        </p:txBody>
      </p:sp>
      <p:sp>
        <p:nvSpPr>
          <p:cNvPr id="4" name="Slide Number Placeholder 3"/>
          <p:cNvSpPr>
            <a:spLocks noGrp="1"/>
          </p:cNvSpPr>
          <p:nvPr>
            <p:ph type="sldNum" sz="quarter" idx="5"/>
          </p:nvPr>
        </p:nvSpPr>
        <p:spPr/>
        <p:txBody>
          <a:bodyPr/>
          <a:lstStyle/>
          <a:p>
            <a:fld id="{5BC3F745-936E-E64C-822F-C311E85D7265}" type="slidenum">
              <a:rPr lang="en-CH" smtClean="0"/>
              <a:t>29</a:t>
            </a:fld>
            <a:endParaRPr lang="en-CH"/>
          </a:p>
        </p:txBody>
      </p:sp>
    </p:spTree>
    <p:extLst>
      <p:ext uri="{BB962C8B-B14F-4D97-AF65-F5344CB8AC3E}">
        <p14:creationId xmlns:p14="http://schemas.microsoft.com/office/powerpoint/2010/main" val="2879713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Our key observation is that NAND flash memory has similar organization to digital AND logic, as multiple cells are serially connected to the bitline, </a:t>
            </a:r>
            <a:r>
              <a:rPr lang="en-CH" b="1" dirty="0"/>
              <a:t>[Click] </a:t>
            </a:r>
            <a:r>
              <a:rPr lang="en-CH" b="0" dirty="0"/>
              <a:t>and</a:t>
            </a:r>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30</a:t>
            </a:fld>
            <a:endParaRPr lang="en-CH"/>
          </a:p>
        </p:txBody>
      </p:sp>
    </p:spTree>
    <p:extLst>
      <p:ext uri="{BB962C8B-B14F-4D97-AF65-F5344CB8AC3E}">
        <p14:creationId xmlns:p14="http://schemas.microsoft.com/office/powerpoint/2010/main" val="275414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It also similar to digital OR logic, in that multiple NAND strings are connected to the bitline in parallel. </a:t>
            </a:r>
            <a:r>
              <a:rPr lang="en-CH" b="1" dirty="0"/>
              <a:t>[Click]</a:t>
            </a:r>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31</a:t>
            </a:fld>
            <a:endParaRPr lang="en-CH"/>
          </a:p>
        </p:txBody>
      </p:sp>
    </p:spTree>
    <p:extLst>
      <p:ext uri="{BB962C8B-B14F-4D97-AF65-F5344CB8AC3E}">
        <p14:creationId xmlns:p14="http://schemas.microsoft.com/office/powerpoint/2010/main" val="4220332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4AB11-ED51-4041-ABF3-98774B656127}" type="slidenum">
              <a:rPr lang="en-CH" smtClean="0"/>
              <a:t>32</a:t>
            </a:fld>
            <a:endParaRPr lang="en-CH"/>
          </a:p>
        </p:txBody>
      </p:sp>
    </p:spTree>
    <p:extLst>
      <p:ext uri="{BB962C8B-B14F-4D97-AF65-F5344CB8AC3E}">
        <p14:creationId xmlns:p14="http://schemas.microsoft.com/office/powerpoint/2010/main" val="2645677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4CD17F-0F15-5E48-BA18-9F5D77191862}" type="slidenum">
              <a:rPr lang="en-CH" smtClean="0"/>
              <a:t>33</a:t>
            </a:fld>
            <a:endParaRPr lang="en-CH"/>
          </a:p>
        </p:txBody>
      </p:sp>
    </p:spTree>
    <p:extLst>
      <p:ext uri="{BB962C8B-B14F-4D97-AF65-F5344CB8AC3E}">
        <p14:creationId xmlns:p14="http://schemas.microsoft.com/office/powerpoint/2010/main" val="3774465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b="1" dirty="0">
              <a:solidFill>
                <a:schemeClr val="accent1"/>
              </a:solidFill>
            </a:endParaRPr>
          </a:p>
          <a:p>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34</a:t>
            </a:fld>
            <a:endParaRPr lang="en-CH"/>
          </a:p>
        </p:txBody>
      </p:sp>
    </p:spTree>
    <p:extLst>
      <p:ext uri="{BB962C8B-B14F-4D97-AF65-F5344CB8AC3E}">
        <p14:creationId xmlns:p14="http://schemas.microsoft.com/office/powerpoint/2010/main" val="2496554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35</a:t>
            </a:fld>
            <a:endParaRPr lang="en-CH"/>
          </a:p>
        </p:txBody>
      </p:sp>
    </p:spTree>
    <p:extLst>
      <p:ext uri="{BB962C8B-B14F-4D97-AF65-F5344CB8AC3E}">
        <p14:creationId xmlns:p14="http://schemas.microsoft.com/office/powerpoint/2010/main" val="2869177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4AB11-ED51-4041-ABF3-98774B656127}" type="slidenum">
              <a:rPr lang="en-CH" smtClean="0"/>
              <a:t>2</a:t>
            </a:fld>
            <a:endParaRPr lang="en-CH"/>
          </a:p>
        </p:txBody>
      </p:sp>
    </p:spTree>
    <p:extLst>
      <p:ext uri="{BB962C8B-B14F-4D97-AF65-F5344CB8AC3E}">
        <p14:creationId xmlns:p14="http://schemas.microsoft.com/office/powerpoint/2010/main" val="12875452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36</a:t>
            </a:fld>
            <a:endParaRPr lang="en-CH"/>
          </a:p>
        </p:txBody>
      </p:sp>
    </p:spTree>
    <p:extLst>
      <p:ext uri="{BB962C8B-B14F-4D97-AF65-F5344CB8AC3E}">
        <p14:creationId xmlns:p14="http://schemas.microsoft.com/office/powerpoint/2010/main" val="24050748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37</a:t>
            </a:fld>
            <a:endParaRPr lang="en-CH"/>
          </a:p>
        </p:txBody>
      </p:sp>
    </p:spTree>
    <p:extLst>
      <p:ext uri="{BB962C8B-B14F-4D97-AF65-F5344CB8AC3E}">
        <p14:creationId xmlns:p14="http://schemas.microsoft.com/office/powerpoint/2010/main" val="30658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38</a:t>
            </a:fld>
            <a:endParaRPr lang="en-CH"/>
          </a:p>
        </p:txBody>
      </p:sp>
    </p:spTree>
    <p:extLst>
      <p:ext uri="{BB962C8B-B14F-4D97-AF65-F5344CB8AC3E}">
        <p14:creationId xmlns:p14="http://schemas.microsoft.com/office/powerpoint/2010/main" val="3516174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b="1" dirty="0"/>
          </a:p>
        </p:txBody>
      </p:sp>
      <p:sp>
        <p:nvSpPr>
          <p:cNvPr id="4" name="Slide Number Placeholder 3"/>
          <p:cNvSpPr>
            <a:spLocks noGrp="1"/>
          </p:cNvSpPr>
          <p:nvPr>
            <p:ph type="sldNum" sz="quarter" idx="5"/>
          </p:nvPr>
        </p:nvSpPr>
        <p:spPr/>
        <p:txBody>
          <a:bodyPr/>
          <a:lstStyle/>
          <a:p>
            <a:fld id="{5BC3F745-936E-E64C-822F-C311E85D7265}" type="slidenum">
              <a:rPr lang="en-CH" smtClean="0"/>
              <a:t>39</a:t>
            </a:fld>
            <a:endParaRPr lang="en-CH"/>
          </a:p>
        </p:txBody>
      </p:sp>
    </p:spTree>
    <p:extLst>
      <p:ext uri="{BB962C8B-B14F-4D97-AF65-F5344CB8AC3E}">
        <p14:creationId xmlns:p14="http://schemas.microsoft.com/office/powerpoint/2010/main" val="32943651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40</a:t>
            </a:fld>
            <a:endParaRPr lang="en-CH"/>
          </a:p>
        </p:txBody>
      </p:sp>
    </p:spTree>
    <p:extLst>
      <p:ext uri="{BB962C8B-B14F-4D97-AF65-F5344CB8AC3E}">
        <p14:creationId xmlns:p14="http://schemas.microsoft.com/office/powerpoint/2010/main" val="36028429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41</a:t>
            </a:fld>
            <a:endParaRPr lang="en-CH"/>
          </a:p>
        </p:txBody>
      </p:sp>
    </p:spTree>
    <p:extLst>
      <p:ext uri="{BB962C8B-B14F-4D97-AF65-F5344CB8AC3E}">
        <p14:creationId xmlns:p14="http://schemas.microsoft.com/office/powerpoint/2010/main" val="38065326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42</a:t>
            </a:fld>
            <a:endParaRPr lang="en-CH"/>
          </a:p>
        </p:txBody>
      </p:sp>
    </p:spTree>
    <p:extLst>
      <p:ext uri="{BB962C8B-B14F-4D97-AF65-F5344CB8AC3E}">
        <p14:creationId xmlns:p14="http://schemas.microsoft.com/office/powerpoint/2010/main" val="21833624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43</a:t>
            </a:fld>
            <a:endParaRPr lang="en-CH"/>
          </a:p>
        </p:txBody>
      </p:sp>
    </p:spTree>
    <p:extLst>
      <p:ext uri="{BB962C8B-B14F-4D97-AF65-F5344CB8AC3E}">
        <p14:creationId xmlns:p14="http://schemas.microsoft.com/office/powerpoint/2010/main" val="35215072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Like intra-block MWS, </a:t>
            </a:r>
            <a:r>
              <a:rPr lang="en-CH" b="1" dirty="0"/>
              <a:t>[Click] </a:t>
            </a:r>
            <a:r>
              <a:rPr lang="en-CH" dirty="0"/>
              <a:t>this property holds when we activate more than two wordlines in different blocks at the same time, </a:t>
            </a:r>
            <a:r>
              <a:rPr lang="en-CH" b="1" dirty="0"/>
              <a:t>[Click]</a:t>
            </a:r>
            <a:r>
              <a:rPr lang="en-CH" b="0" dirty="0"/>
              <a:t>, as we can see …</a:t>
            </a:r>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44</a:t>
            </a:fld>
            <a:endParaRPr lang="en-CH"/>
          </a:p>
        </p:txBody>
      </p:sp>
    </p:spTree>
    <p:extLst>
      <p:ext uri="{BB962C8B-B14F-4D97-AF65-F5344CB8AC3E}">
        <p14:creationId xmlns:p14="http://schemas.microsoft.com/office/powerpoint/2010/main" val="1001310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45</a:t>
            </a:fld>
            <a:endParaRPr lang="en-CH"/>
          </a:p>
        </p:txBody>
      </p:sp>
    </p:spTree>
    <p:extLst>
      <p:ext uri="{BB962C8B-B14F-4D97-AF65-F5344CB8AC3E}">
        <p14:creationId xmlns:p14="http://schemas.microsoft.com/office/powerpoint/2010/main" val="262078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14CD17F-0F15-5E48-BA18-9F5D77191862}" type="slidenum">
              <a:rPr lang="en-CH" smtClean="0"/>
              <a:t>3</a:t>
            </a:fld>
            <a:endParaRPr lang="en-CH"/>
          </a:p>
        </p:txBody>
      </p:sp>
    </p:spTree>
    <p:extLst>
      <p:ext uri="{BB962C8B-B14F-4D97-AF65-F5344CB8AC3E}">
        <p14:creationId xmlns:p14="http://schemas.microsoft.com/office/powerpoint/2010/main" val="28668302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46</a:t>
            </a:fld>
            <a:endParaRPr lang="en-CH"/>
          </a:p>
        </p:txBody>
      </p:sp>
    </p:spTree>
    <p:extLst>
      <p:ext uri="{BB962C8B-B14F-4D97-AF65-F5344CB8AC3E}">
        <p14:creationId xmlns:p14="http://schemas.microsoft.com/office/powerpoint/2010/main" val="15042016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4CD17F-0F15-5E48-BA18-9F5D77191862}" type="slidenum">
              <a:rPr lang="en-CH" smtClean="0"/>
              <a:t>47</a:t>
            </a:fld>
            <a:endParaRPr lang="en-CH"/>
          </a:p>
        </p:txBody>
      </p:sp>
    </p:spTree>
    <p:extLst>
      <p:ext uri="{BB962C8B-B14F-4D97-AF65-F5344CB8AC3E}">
        <p14:creationId xmlns:p14="http://schemas.microsoft.com/office/powerpoint/2010/main" val="26427722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4CD17F-0F15-5E48-BA18-9F5D77191862}" type="slidenum">
              <a:rPr lang="en-CH" smtClean="0"/>
              <a:t>48</a:t>
            </a:fld>
            <a:endParaRPr lang="en-CH"/>
          </a:p>
        </p:txBody>
      </p:sp>
    </p:spTree>
    <p:extLst>
      <p:ext uri="{BB962C8B-B14F-4D97-AF65-F5344CB8AC3E}">
        <p14:creationId xmlns:p14="http://schemas.microsoft.com/office/powerpoint/2010/main" val="17744813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714CD17F-0F15-5E48-BA18-9F5D77191862}" type="slidenum">
              <a:rPr lang="en-CH" smtClean="0"/>
              <a:t>49</a:t>
            </a:fld>
            <a:endParaRPr lang="en-CH"/>
          </a:p>
        </p:txBody>
      </p:sp>
    </p:spTree>
    <p:extLst>
      <p:ext uri="{BB962C8B-B14F-4D97-AF65-F5344CB8AC3E}">
        <p14:creationId xmlns:p14="http://schemas.microsoft.com/office/powerpoint/2010/main" val="40487642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714CD17F-0F15-5E48-BA18-9F5D77191862}" type="slidenum">
              <a:rPr lang="en-CH" smtClean="0"/>
              <a:t>50</a:t>
            </a:fld>
            <a:endParaRPr lang="en-CH"/>
          </a:p>
        </p:txBody>
      </p:sp>
    </p:spTree>
    <p:extLst>
      <p:ext uri="{BB962C8B-B14F-4D97-AF65-F5344CB8AC3E}">
        <p14:creationId xmlns:p14="http://schemas.microsoft.com/office/powerpoint/2010/main" val="42514342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714CD17F-0F15-5E48-BA18-9F5D77191862}" type="slidenum">
              <a:rPr lang="en-CH" smtClean="0"/>
              <a:t>51</a:t>
            </a:fld>
            <a:endParaRPr lang="en-CH"/>
          </a:p>
        </p:txBody>
      </p:sp>
    </p:spTree>
    <p:extLst>
      <p:ext uri="{BB962C8B-B14F-4D97-AF65-F5344CB8AC3E}">
        <p14:creationId xmlns:p14="http://schemas.microsoft.com/office/powerpoint/2010/main" val="612784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714CD17F-0F15-5E48-BA18-9F5D77191862}" type="slidenum">
              <a:rPr lang="en-CH" smtClean="0"/>
              <a:t>52</a:t>
            </a:fld>
            <a:endParaRPr lang="en-CH"/>
          </a:p>
        </p:txBody>
      </p:sp>
    </p:spTree>
    <p:extLst>
      <p:ext uri="{BB962C8B-B14F-4D97-AF65-F5344CB8AC3E}">
        <p14:creationId xmlns:p14="http://schemas.microsoft.com/office/powerpoint/2010/main" val="42878661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4CD17F-0F15-5E48-BA18-9F5D77191862}" type="slidenum">
              <a:rPr lang="en-CH" smtClean="0"/>
              <a:t>53</a:t>
            </a:fld>
            <a:endParaRPr lang="en-CH"/>
          </a:p>
        </p:txBody>
      </p:sp>
    </p:spTree>
    <p:extLst>
      <p:ext uri="{BB962C8B-B14F-4D97-AF65-F5344CB8AC3E}">
        <p14:creationId xmlns:p14="http://schemas.microsoft.com/office/powerpoint/2010/main" val="41468189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4CD17F-0F15-5E48-BA18-9F5D77191862}" type="slidenum">
              <a:rPr lang="en-CH" smtClean="0"/>
              <a:t>54</a:t>
            </a:fld>
            <a:endParaRPr lang="en-CH"/>
          </a:p>
        </p:txBody>
      </p:sp>
    </p:spTree>
    <p:extLst>
      <p:ext uri="{BB962C8B-B14F-4D97-AF65-F5344CB8AC3E}">
        <p14:creationId xmlns:p14="http://schemas.microsoft.com/office/powerpoint/2010/main" val="7297775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4CD17F-0F15-5E48-BA18-9F5D77191862}" type="slidenum">
              <a:rPr lang="en-CH" smtClean="0"/>
              <a:t>55</a:t>
            </a:fld>
            <a:endParaRPr lang="en-CH"/>
          </a:p>
        </p:txBody>
      </p:sp>
    </p:spTree>
    <p:extLst>
      <p:ext uri="{BB962C8B-B14F-4D97-AF65-F5344CB8AC3E}">
        <p14:creationId xmlns:p14="http://schemas.microsoft.com/office/powerpoint/2010/main" val="705867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4CD17F-0F15-5E48-BA18-9F5D77191862}" type="slidenum">
              <a:rPr lang="en-CH" smtClean="0"/>
              <a:t>4</a:t>
            </a:fld>
            <a:endParaRPr lang="en-CH"/>
          </a:p>
        </p:txBody>
      </p:sp>
    </p:spTree>
    <p:extLst>
      <p:ext uri="{BB962C8B-B14F-4D97-AF65-F5344CB8AC3E}">
        <p14:creationId xmlns:p14="http://schemas.microsoft.com/office/powerpoint/2010/main" val="37769321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4CD17F-0F15-5E48-BA18-9F5D77191862}" type="slidenum">
              <a:rPr lang="en-CH" smtClean="0"/>
              <a:t>56</a:t>
            </a:fld>
            <a:endParaRPr lang="en-CH"/>
          </a:p>
        </p:txBody>
      </p:sp>
    </p:spTree>
    <p:extLst>
      <p:ext uri="{BB962C8B-B14F-4D97-AF65-F5344CB8AC3E}">
        <p14:creationId xmlns:p14="http://schemas.microsoft.com/office/powerpoint/2010/main" val="6838627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4CD17F-0F15-5E48-BA18-9F5D77191862}" type="slidenum">
              <a:rPr lang="en-CH" smtClean="0"/>
              <a:t>57</a:t>
            </a:fld>
            <a:endParaRPr lang="en-CH"/>
          </a:p>
        </p:txBody>
      </p:sp>
    </p:spTree>
    <p:extLst>
      <p:ext uri="{BB962C8B-B14F-4D97-AF65-F5344CB8AC3E}">
        <p14:creationId xmlns:p14="http://schemas.microsoft.com/office/powerpoint/2010/main" val="35006012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4CD17F-0F15-5E48-BA18-9F5D77191862}" type="slidenum">
              <a:rPr lang="en-CH" smtClean="0"/>
              <a:t>58</a:t>
            </a:fld>
            <a:endParaRPr lang="en-CH"/>
          </a:p>
        </p:txBody>
      </p:sp>
    </p:spTree>
    <p:extLst>
      <p:ext uri="{BB962C8B-B14F-4D97-AF65-F5344CB8AC3E}">
        <p14:creationId xmlns:p14="http://schemas.microsoft.com/office/powerpoint/2010/main" val="42806075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4CD17F-0F15-5E48-BA18-9F5D77191862}" type="slidenum">
              <a:rPr lang="en-CH" smtClean="0"/>
              <a:t>59</a:t>
            </a:fld>
            <a:endParaRPr lang="en-CH"/>
          </a:p>
        </p:txBody>
      </p:sp>
    </p:spTree>
    <p:extLst>
      <p:ext uri="{BB962C8B-B14F-4D97-AF65-F5344CB8AC3E}">
        <p14:creationId xmlns:p14="http://schemas.microsoft.com/office/powerpoint/2010/main" val="33665911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4AB11-ED51-4041-ABF3-98774B656127}" type="slidenum">
              <a:rPr lang="en-CH" smtClean="0"/>
              <a:t>60</a:t>
            </a:fld>
            <a:endParaRPr lang="en-CH"/>
          </a:p>
        </p:txBody>
      </p:sp>
    </p:spTree>
    <p:extLst>
      <p:ext uri="{BB962C8B-B14F-4D97-AF65-F5344CB8AC3E}">
        <p14:creationId xmlns:p14="http://schemas.microsoft.com/office/powerpoint/2010/main" val="24646648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AB959945-7217-484B-8E74-88DC87A74BB0}" type="slidenum">
              <a:rPr lang="en-US" smtClean="0"/>
              <a:pPr/>
              <a:t>62</a:t>
            </a:fld>
            <a:endParaRPr lang="en-US"/>
          </a:p>
        </p:txBody>
      </p:sp>
    </p:spTree>
    <p:extLst>
      <p:ext uri="{BB962C8B-B14F-4D97-AF65-F5344CB8AC3E}">
        <p14:creationId xmlns:p14="http://schemas.microsoft.com/office/powerpoint/2010/main" val="17784633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Through our real-device characterization, we demnostrated that both MWS operations are possible without requiring any change ot the cell array of commodity NAND flash chips, </a:t>
            </a:r>
            <a:r>
              <a:rPr lang="en-CH" b="1" dirty="0"/>
              <a:t>[Click] </a:t>
            </a:r>
            <a:r>
              <a:rPr lang="en-CH" b="0" dirty="0"/>
              <a:t>and they can reliably activate multiple wordlines at the same time without significant increase in sensing latency. </a:t>
            </a:r>
            <a:r>
              <a:rPr lang="en-CH" b="1" dirty="0"/>
              <a:t>[Click]</a:t>
            </a:r>
          </a:p>
          <a:p>
            <a:endParaRPr lang="en-CH" b="1" dirty="0"/>
          </a:p>
          <a:p>
            <a:r>
              <a:rPr lang="en-CH" b="0" dirty="0"/>
              <a:t>We also observed no errors in the tested cells when we program data using ESP, which shows that Flash-Cosmos enables reliable in-flash bulk bitwise operations. </a:t>
            </a:r>
            <a:r>
              <a:rPr lang="en-CH" b="1" dirty="0"/>
              <a:t>[Click]</a:t>
            </a:r>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63</a:t>
            </a:fld>
            <a:endParaRPr lang="en-CH"/>
          </a:p>
        </p:txBody>
      </p:sp>
    </p:spTree>
    <p:extLst>
      <p:ext uri="{BB962C8B-B14F-4D97-AF65-F5344CB8AC3E}">
        <p14:creationId xmlns:p14="http://schemas.microsoft.com/office/powerpoint/2010/main" val="22719603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AB959945-7217-484B-8E74-88DC87A74BB0}" type="slidenum">
              <a:rPr lang="en-US" smtClean="0"/>
              <a:pPr/>
              <a:t>65</a:t>
            </a:fld>
            <a:endParaRPr lang="en-US"/>
          </a:p>
        </p:txBody>
      </p:sp>
    </p:spTree>
    <p:extLst>
      <p:ext uri="{BB962C8B-B14F-4D97-AF65-F5344CB8AC3E}">
        <p14:creationId xmlns:p14="http://schemas.microsoft.com/office/powerpoint/2010/main" val="13703787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t>
            </a:r>
            <a:r>
              <a:rPr lang="en-CH" dirty="0"/>
              <a:t>dd average</a:t>
            </a:r>
          </a:p>
        </p:txBody>
      </p:sp>
      <p:sp>
        <p:nvSpPr>
          <p:cNvPr id="4" name="Slide Number Placeholder 3"/>
          <p:cNvSpPr>
            <a:spLocks noGrp="1"/>
          </p:cNvSpPr>
          <p:nvPr>
            <p:ph type="sldNum" sz="quarter" idx="5"/>
          </p:nvPr>
        </p:nvSpPr>
        <p:spPr/>
        <p:txBody>
          <a:bodyPr/>
          <a:lstStyle/>
          <a:p>
            <a:fld id="{5BC3F745-936E-E64C-822F-C311E85D7265}" type="slidenum">
              <a:rPr lang="en-CH" smtClean="0"/>
              <a:t>66</a:t>
            </a:fld>
            <a:endParaRPr lang="en-CH"/>
          </a:p>
        </p:txBody>
      </p:sp>
    </p:spTree>
    <p:extLst>
      <p:ext uri="{BB962C8B-B14F-4D97-AF65-F5344CB8AC3E}">
        <p14:creationId xmlns:p14="http://schemas.microsoft.com/office/powerpoint/2010/main" val="14071547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
            </a:r>
            <a:r>
              <a:rPr lang="en-CH" dirty="0"/>
              <a:t>irect to the PDF</a:t>
            </a:r>
          </a:p>
        </p:txBody>
      </p:sp>
      <p:sp>
        <p:nvSpPr>
          <p:cNvPr id="4" name="Slide Number Placeholder 3"/>
          <p:cNvSpPr>
            <a:spLocks noGrp="1"/>
          </p:cNvSpPr>
          <p:nvPr>
            <p:ph type="sldNum" sz="quarter" idx="5"/>
          </p:nvPr>
        </p:nvSpPr>
        <p:spPr/>
        <p:txBody>
          <a:bodyPr/>
          <a:lstStyle/>
          <a:p>
            <a:fld id="{5BC3F745-936E-E64C-822F-C311E85D7265}" type="slidenum">
              <a:rPr lang="en-CH" smtClean="0"/>
              <a:t>67</a:t>
            </a:fld>
            <a:endParaRPr lang="en-CH"/>
          </a:p>
        </p:txBody>
      </p:sp>
    </p:spTree>
    <p:extLst>
      <p:ext uri="{BB962C8B-B14F-4D97-AF65-F5344CB8AC3E}">
        <p14:creationId xmlns:p14="http://schemas.microsoft.com/office/powerpoint/2010/main" val="305661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pPr/>
              <a:t>5</a:t>
            </a:fld>
            <a:endParaRPr lang="en-US"/>
          </a:p>
        </p:txBody>
      </p:sp>
    </p:spTree>
    <p:extLst>
      <p:ext uri="{BB962C8B-B14F-4D97-AF65-F5344CB8AC3E}">
        <p14:creationId xmlns:p14="http://schemas.microsoft.com/office/powerpoint/2010/main" val="6865620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4AB11-ED51-4041-ABF3-98774B656127}" type="slidenum">
              <a:rPr lang="en-CH" smtClean="0"/>
              <a:t>68</a:t>
            </a:fld>
            <a:endParaRPr lang="en-CH"/>
          </a:p>
        </p:txBody>
      </p:sp>
    </p:spTree>
    <p:extLst>
      <p:ext uri="{BB962C8B-B14F-4D97-AF65-F5344CB8AC3E}">
        <p14:creationId xmlns:p14="http://schemas.microsoft.com/office/powerpoint/2010/main" val="30712949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714CD17F-0F15-5E48-BA18-9F5D77191862}" type="slidenum">
              <a:rPr lang="en-CH" smtClean="0"/>
              <a:t>69</a:t>
            </a:fld>
            <a:endParaRPr lang="en-CH"/>
          </a:p>
        </p:txBody>
      </p:sp>
    </p:spTree>
    <p:extLst>
      <p:ext uri="{BB962C8B-B14F-4D97-AF65-F5344CB8AC3E}">
        <p14:creationId xmlns:p14="http://schemas.microsoft.com/office/powerpoint/2010/main" val="27454168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714CD17F-0F15-5E48-BA18-9F5D77191862}" type="slidenum">
              <a:rPr lang="en-CH" smtClean="0"/>
              <a:t>70</a:t>
            </a:fld>
            <a:endParaRPr lang="en-CH"/>
          </a:p>
        </p:txBody>
      </p:sp>
    </p:spTree>
    <p:extLst>
      <p:ext uri="{BB962C8B-B14F-4D97-AF65-F5344CB8AC3E}">
        <p14:creationId xmlns:p14="http://schemas.microsoft.com/office/powerpoint/2010/main" val="3949439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714CD17F-0F15-5E48-BA18-9F5D77191862}" type="slidenum">
              <a:rPr lang="en-CH" smtClean="0"/>
              <a:t>72</a:t>
            </a:fld>
            <a:endParaRPr lang="en-CH"/>
          </a:p>
        </p:txBody>
      </p:sp>
    </p:spTree>
    <p:extLst>
      <p:ext uri="{BB962C8B-B14F-4D97-AF65-F5344CB8AC3E}">
        <p14:creationId xmlns:p14="http://schemas.microsoft.com/office/powerpoint/2010/main" val="34389106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714CD17F-0F15-5E48-BA18-9F5D77191862}" type="slidenum">
              <a:rPr lang="en-CH" smtClean="0"/>
              <a:t>73</a:t>
            </a:fld>
            <a:endParaRPr lang="en-CH"/>
          </a:p>
        </p:txBody>
      </p:sp>
    </p:spTree>
    <p:extLst>
      <p:ext uri="{BB962C8B-B14F-4D97-AF65-F5344CB8AC3E}">
        <p14:creationId xmlns:p14="http://schemas.microsoft.com/office/powerpoint/2010/main" val="15868948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714CD17F-0F15-5E48-BA18-9F5D77191862}" type="slidenum">
              <a:rPr lang="en-CH" smtClean="0"/>
              <a:t>74</a:t>
            </a:fld>
            <a:endParaRPr lang="en-CH"/>
          </a:p>
        </p:txBody>
      </p:sp>
    </p:spTree>
    <p:extLst>
      <p:ext uri="{BB962C8B-B14F-4D97-AF65-F5344CB8AC3E}">
        <p14:creationId xmlns:p14="http://schemas.microsoft.com/office/powerpoint/2010/main" val="16976233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714CD17F-0F15-5E48-BA18-9F5D77191862}" type="slidenum">
              <a:rPr lang="en-CH" smtClean="0"/>
              <a:t>75</a:t>
            </a:fld>
            <a:endParaRPr lang="en-CH"/>
          </a:p>
        </p:txBody>
      </p:sp>
    </p:spTree>
    <p:extLst>
      <p:ext uri="{BB962C8B-B14F-4D97-AF65-F5344CB8AC3E}">
        <p14:creationId xmlns:p14="http://schemas.microsoft.com/office/powerpoint/2010/main" val="42331716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714CD17F-0F15-5E48-BA18-9F5D77191862}" type="slidenum">
              <a:rPr lang="en-CH" smtClean="0"/>
              <a:t>76</a:t>
            </a:fld>
            <a:endParaRPr lang="en-CH"/>
          </a:p>
        </p:txBody>
      </p:sp>
    </p:spTree>
    <p:extLst>
      <p:ext uri="{BB962C8B-B14F-4D97-AF65-F5344CB8AC3E}">
        <p14:creationId xmlns:p14="http://schemas.microsoft.com/office/powerpoint/2010/main" val="34271238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714CD17F-0F15-5E48-BA18-9F5D77191862}" type="slidenum">
              <a:rPr lang="en-CH" smtClean="0"/>
              <a:t>77</a:t>
            </a:fld>
            <a:endParaRPr lang="en-CH"/>
          </a:p>
        </p:txBody>
      </p:sp>
    </p:spTree>
    <p:extLst>
      <p:ext uri="{BB962C8B-B14F-4D97-AF65-F5344CB8AC3E}">
        <p14:creationId xmlns:p14="http://schemas.microsoft.com/office/powerpoint/2010/main" val="18328834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714CD17F-0F15-5E48-BA18-9F5D77191862}" type="slidenum">
              <a:rPr lang="en-CH" smtClean="0"/>
              <a:t>78</a:t>
            </a:fld>
            <a:endParaRPr lang="en-CH"/>
          </a:p>
        </p:txBody>
      </p:sp>
    </p:spTree>
    <p:extLst>
      <p:ext uri="{BB962C8B-B14F-4D97-AF65-F5344CB8AC3E}">
        <p14:creationId xmlns:p14="http://schemas.microsoft.com/office/powerpoint/2010/main" val="2181668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109437-7086-8D43-B75A-27CE5E6EC5CB}" type="slidenum">
              <a:rPr lang="en-US" smtClean="0"/>
              <a:t>6</a:t>
            </a:fld>
            <a:endParaRPr lang="en-US"/>
          </a:p>
        </p:txBody>
      </p:sp>
    </p:spTree>
    <p:extLst>
      <p:ext uri="{BB962C8B-B14F-4D97-AF65-F5344CB8AC3E}">
        <p14:creationId xmlns:p14="http://schemas.microsoft.com/office/powerpoint/2010/main" val="37375275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714CD17F-0F15-5E48-BA18-9F5D77191862}" type="slidenum">
              <a:rPr lang="en-CH" smtClean="0"/>
              <a:t>79</a:t>
            </a:fld>
            <a:endParaRPr lang="en-CH"/>
          </a:p>
        </p:txBody>
      </p:sp>
    </p:spTree>
    <p:extLst>
      <p:ext uri="{BB962C8B-B14F-4D97-AF65-F5344CB8AC3E}">
        <p14:creationId xmlns:p14="http://schemas.microsoft.com/office/powerpoint/2010/main" val="60203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err="1"/>
              <a:t>Todo</a:t>
            </a:r>
            <a:r>
              <a:rPr lang="en-IN" dirty="0"/>
              <a:t>: Motivate the need for IFP</a:t>
            </a:r>
            <a:endParaRPr lang="en-US" dirty="0"/>
          </a:p>
        </p:txBody>
      </p:sp>
      <p:sp>
        <p:nvSpPr>
          <p:cNvPr id="4" name="Slide Number Placeholder 3"/>
          <p:cNvSpPr>
            <a:spLocks noGrp="1"/>
          </p:cNvSpPr>
          <p:nvPr>
            <p:ph type="sldNum" sz="quarter" idx="5"/>
          </p:nvPr>
        </p:nvSpPr>
        <p:spPr/>
        <p:txBody>
          <a:bodyPr/>
          <a:lstStyle/>
          <a:p>
            <a:fld id="{714CD17F-0F15-5E48-BA18-9F5D77191862}" type="slidenum">
              <a:rPr lang="en-CH" smtClean="0"/>
              <a:t>80</a:t>
            </a:fld>
            <a:endParaRPr lang="en-CH"/>
          </a:p>
        </p:txBody>
      </p:sp>
    </p:spTree>
    <p:extLst>
      <p:ext uri="{BB962C8B-B14F-4D97-AF65-F5344CB8AC3E}">
        <p14:creationId xmlns:p14="http://schemas.microsoft.com/office/powerpoint/2010/main" val="39525975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714CD17F-0F15-5E48-BA18-9F5D77191862}" type="slidenum">
              <a:rPr lang="en-CH" smtClean="0"/>
              <a:t>81</a:t>
            </a:fld>
            <a:endParaRPr lang="en-CH"/>
          </a:p>
        </p:txBody>
      </p:sp>
    </p:spTree>
    <p:extLst>
      <p:ext uri="{BB962C8B-B14F-4D97-AF65-F5344CB8AC3E}">
        <p14:creationId xmlns:p14="http://schemas.microsoft.com/office/powerpoint/2010/main" val="37208858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Do </a:t>
            </a:r>
            <a:r>
              <a:rPr lang="en-IN" dirty="0" err="1"/>
              <a:t>color</a:t>
            </a:r>
            <a:r>
              <a:rPr lang="en-IN"/>
              <a:t> coding</a:t>
            </a:r>
            <a:endParaRPr lang="en-US"/>
          </a:p>
        </p:txBody>
      </p:sp>
      <p:sp>
        <p:nvSpPr>
          <p:cNvPr id="4" name="Slide Number Placeholder 3"/>
          <p:cNvSpPr>
            <a:spLocks noGrp="1"/>
          </p:cNvSpPr>
          <p:nvPr>
            <p:ph type="sldNum" sz="quarter" idx="5"/>
          </p:nvPr>
        </p:nvSpPr>
        <p:spPr/>
        <p:txBody>
          <a:bodyPr/>
          <a:lstStyle/>
          <a:p>
            <a:fld id="{714CD17F-0F15-5E48-BA18-9F5D77191862}" type="slidenum">
              <a:rPr lang="en-CH" smtClean="0"/>
              <a:t>82</a:t>
            </a:fld>
            <a:endParaRPr lang="en-CH"/>
          </a:p>
        </p:txBody>
      </p:sp>
    </p:spTree>
    <p:extLst>
      <p:ext uri="{BB962C8B-B14F-4D97-AF65-F5344CB8AC3E}">
        <p14:creationId xmlns:p14="http://schemas.microsoft.com/office/powerpoint/2010/main" val="13031569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4CD17F-0F15-5E48-BA18-9F5D77191862}" type="slidenum">
              <a:rPr lang="en-CH" smtClean="0"/>
              <a:t>83</a:t>
            </a:fld>
            <a:endParaRPr lang="en-CH"/>
          </a:p>
        </p:txBody>
      </p:sp>
    </p:spTree>
    <p:extLst>
      <p:ext uri="{BB962C8B-B14F-4D97-AF65-F5344CB8AC3E}">
        <p14:creationId xmlns:p14="http://schemas.microsoft.com/office/powerpoint/2010/main" val="37275766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4CD17F-0F15-5E48-BA18-9F5D77191862}" type="slidenum">
              <a:rPr lang="en-CH" smtClean="0"/>
              <a:t>84</a:t>
            </a:fld>
            <a:endParaRPr lang="en-CH"/>
          </a:p>
        </p:txBody>
      </p:sp>
    </p:spTree>
    <p:extLst>
      <p:ext uri="{BB962C8B-B14F-4D97-AF65-F5344CB8AC3E}">
        <p14:creationId xmlns:p14="http://schemas.microsoft.com/office/powerpoint/2010/main" val="38129907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4CD17F-0F15-5E48-BA18-9F5D77191862}" type="slidenum">
              <a:rPr lang="en-CH" smtClean="0"/>
              <a:t>85</a:t>
            </a:fld>
            <a:endParaRPr lang="en-CH"/>
          </a:p>
        </p:txBody>
      </p:sp>
    </p:spTree>
    <p:extLst>
      <p:ext uri="{BB962C8B-B14F-4D97-AF65-F5344CB8AC3E}">
        <p14:creationId xmlns:p14="http://schemas.microsoft.com/office/powerpoint/2010/main" val="386986632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banners explaining the working</a:t>
            </a:r>
          </a:p>
        </p:txBody>
      </p:sp>
      <p:sp>
        <p:nvSpPr>
          <p:cNvPr id="4" name="Slide Number Placeholder 3"/>
          <p:cNvSpPr>
            <a:spLocks noGrp="1"/>
          </p:cNvSpPr>
          <p:nvPr>
            <p:ph type="sldNum" sz="quarter" idx="5"/>
          </p:nvPr>
        </p:nvSpPr>
        <p:spPr/>
        <p:txBody>
          <a:bodyPr/>
          <a:lstStyle/>
          <a:p>
            <a:fld id="{714CD17F-0F15-5E48-BA18-9F5D77191862}" type="slidenum">
              <a:rPr lang="en-CH" smtClean="0"/>
              <a:t>91</a:t>
            </a:fld>
            <a:endParaRPr lang="en-CH"/>
          </a:p>
        </p:txBody>
      </p:sp>
    </p:spTree>
    <p:extLst>
      <p:ext uri="{BB962C8B-B14F-4D97-AF65-F5344CB8AC3E}">
        <p14:creationId xmlns:p14="http://schemas.microsoft.com/office/powerpoint/2010/main" val="200770158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AB959945-7217-484B-8E74-88DC87A74BB0}" type="slidenum">
              <a:rPr lang="en-US" smtClean="0"/>
              <a:pPr/>
              <a:t>95</a:t>
            </a:fld>
            <a:endParaRPr lang="en-US"/>
          </a:p>
        </p:txBody>
      </p:sp>
    </p:spTree>
    <p:extLst>
      <p:ext uri="{BB962C8B-B14F-4D97-AF65-F5344CB8AC3E}">
        <p14:creationId xmlns:p14="http://schemas.microsoft.com/office/powerpoint/2010/main" val="749706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pPr>
            <a:endParaRPr lang="en-IN" dirty="0"/>
          </a:p>
        </p:txBody>
      </p:sp>
      <p:sp>
        <p:nvSpPr>
          <p:cNvPr id="4" name="Slide Number Placeholder 3"/>
          <p:cNvSpPr>
            <a:spLocks noGrp="1"/>
          </p:cNvSpPr>
          <p:nvPr>
            <p:ph type="sldNum" sz="quarter" idx="5"/>
          </p:nvPr>
        </p:nvSpPr>
        <p:spPr/>
        <p:txBody>
          <a:bodyPr/>
          <a:lstStyle/>
          <a:p>
            <a:fld id="{714CD17F-0F15-5E48-BA18-9F5D77191862}" type="slidenum">
              <a:rPr lang="en-CH" smtClean="0"/>
              <a:t>7</a:t>
            </a:fld>
            <a:endParaRPr lang="en-CH"/>
          </a:p>
        </p:txBody>
      </p:sp>
    </p:spTree>
    <p:extLst>
      <p:ext uri="{BB962C8B-B14F-4D97-AF65-F5344CB8AC3E}">
        <p14:creationId xmlns:p14="http://schemas.microsoft.com/office/powerpoint/2010/main" val="3029809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pPr>
            <a:endParaRPr lang="en-IN" dirty="0"/>
          </a:p>
        </p:txBody>
      </p:sp>
      <p:sp>
        <p:nvSpPr>
          <p:cNvPr id="4" name="Slide Number Placeholder 3"/>
          <p:cNvSpPr>
            <a:spLocks noGrp="1"/>
          </p:cNvSpPr>
          <p:nvPr>
            <p:ph type="sldNum" sz="quarter" idx="5"/>
          </p:nvPr>
        </p:nvSpPr>
        <p:spPr/>
        <p:txBody>
          <a:bodyPr/>
          <a:lstStyle/>
          <a:p>
            <a:fld id="{714CD17F-0F15-5E48-BA18-9F5D77191862}" type="slidenum">
              <a:rPr lang="en-CH" smtClean="0"/>
              <a:t>8</a:t>
            </a:fld>
            <a:endParaRPr lang="en-CH"/>
          </a:p>
        </p:txBody>
      </p:sp>
    </p:spTree>
    <p:extLst>
      <p:ext uri="{BB962C8B-B14F-4D97-AF65-F5344CB8AC3E}">
        <p14:creationId xmlns:p14="http://schemas.microsoft.com/office/powerpoint/2010/main" val="66597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4161898"/>
            <a:ext cx="6858000" cy="2247530"/>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FADCC721-CFFA-834F-93BB-5E37922D466D}"/>
              </a:ext>
            </a:extLst>
          </p:cNvPr>
          <p:cNvSpPr/>
          <p:nvPr userDrawn="1"/>
        </p:nvSpPr>
        <p:spPr>
          <a:xfrm>
            <a:off x="0" y="0"/>
            <a:ext cx="9144000" cy="3568588"/>
          </a:xfrm>
          <a:prstGeom prst="rect">
            <a:avLst/>
          </a:prstGeom>
          <a:solidFill>
            <a:srgbClr val="003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dirty="0"/>
          </a:p>
        </p:txBody>
      </p:sp>
      <p:sp>
        <p:nvSpPr>
          <p:cNvPr id="2" name="Title 1"/>
          <p:cNvSpPr>
            <a:spLocks noGrp="1"/>
          </p:cNvSpPr>
          <p:nvPr>
            <p:ph type="ctrTitle"/>
          </p:nvPr>
        </p:nvSpPr>
        <p:spPr>
          <a:xfrm>
            <a:off x="685800" y="545676"/>
            <a:ext cx="7772400" cy="2387600"/>
          </a:xfrm>
          <a:prstGeom prst="rect">
            <a:avLst/>
          </a:prstGeom>
        </p:spPr>
        <p:txBody>
          <a:bodyPr lIns="0" tIns="0" rIns="0" bIns="0" anchor="ctr">
            <a:normAutofit/>
          </a:bodyPr>
          <a:lstStyle>
            <a:lvl1pPr algn="ctr">
              <a:defRPr sz="4800" b="1"/>
            </a:lvl1pPr>
          </a:lstStyle>
          <a:p>
            <a:r>
              <a:rPr lang="en-GB" dirty="0"/>
              <a:t>Click to edit Master title style</a:t>
            </a:r>
            <a:endParaRPr lang="en-US" dirty="0"/>
          </a:p>
        </p:txBody>
      </p:sp>
    </p:spTree>
    <p:extLst>
      <p:ext uri="{BB962C8B-B14F-4D97-AF65-F5344CB8AC3E}">
        <p14:creationId xmlns:p14="http://schemas.microsoft.com/office/powerpoint/2010/main" val="126245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43BC99-9D20-694A-9137-4C095CCA98C3}"/>
              </a:ext>
            </a:extLst>
          </p:cNvPr>
          <p:cNvSpPr/>
          <p:nvPr userDrawn="1"/>
        </p:nvSpPr>
        <p:spPr>
          <a:xfrm>
            <a:off x="0" y="0"/>
            <a:ext cx="9144000" cy="810085"/>
          </a:xfrm>
          <a:prstGeom prst="rect">
            <a:avLst/>
          </a:prstGeom>
          <a:solidFill>
            <a:srgbClr val="003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0" y="0"/>
            <a:ext cx="9144000" cy="810085"/>
          </a:xfrm>
          <a:prstGeom prst="rect">
            <a:avLst/>
          </a:prstGeom>
        </p:spPr>
        <p:txBody>
          <a:bodyPr/>
          <a:lstStyle>
            <a:lvl1pPr>
              <a:defRPr b="1">
                <a:solidFill>
                  <a:schemeClr val="bg1"/>
                </a:solidFill>
                <a:latin typeface="Cambria" panose="02040503050406030204" pitchFamily="18" charset="0"/>
              </a:defRPr>
            </a:lvl1pPr>
          </a:lstStyle>
          <a:p>
            <a:r>
              <a:rPr lang="en-GB"/>
              <a:t>Click to edit Master title style</a:t>
            </a:r>
            <a:endParaRPr lang="en-US" dirty="0"/>
          </a:p>
        </p:txBody>
      </p:sp>
      <p:sp>
        <p:nvSpPr>
          <p:cNvPr id="3" name="Content Placeholder 2"/>
          <p:cNvSpPr>
            <a:spLocks noGrp="1"/>
          </p:cNvSpPr>
          <p:nvPr>
            <p:ph idx="1"/>
          </p:nvPr>
        </p:nvSpPr>
        <p:spPr>
          <a:xfrm>
            <a:off x="149703" y="972065"/>
            <a:ext cx="8844594" cy="5384286"/>
          </a:xfrm>
        </p:spPr>
        <p:txBody>
          <a:bodyPr/>
          <a:lstStyle>
            <a:lvl1pPr>
              <a:defRPr b="1">
                <a:solidFill>
                  <a:schemeClr val="tx1"/>
                </a:solidFill>
                <a:latin typeface="Cambria" panose="02040503050406030204" pitchFamily="18" charset="0"/>
              </a:defRPr>
            </a:lvl1pPr>
            <a:lvl2pPr>
              <a:defRPr b="1">
                <a:solidFill>
                  <a:schemeClr val="tx1"/>
                </a:solidFill>
                <a:latin typeface="Cambria" panose="02040503050406030204" pitchFamily="18" charset="0"/>
              </a:defRPr>
            </a:lvl2pPr>
            <a:lvl3pPr>
              <a:defRPr b="1">
                <a:solidFill>
                  <a:schemeClr val="tx1"/>
                </a:solidFill>
                <a:latin typeface="Cambria" panose="02040503050406030204" pitchFamily="18" charset="0"/>
              </a:defRPr>
            </a:lvl3pPr>
            <a:lvl4pPr>
              <a:defRPr b="1">
                <a:solidFill>
                  <a:schemeClr val="tx1"/>
                </a:solidFill>
                <a:latin typeface="Cambria" panose="02040503050406030204" pitchFamily="18" charset="0"/>
              </a:defRPr>
            </a:lvl4pPr>
            <a:lvl5pPr>
              <a:defRPr b="1">
                <a:solidFill>
                  <a:schemeClr val="tx1"/>
                </a:solidFill>
                <a:latin typeface="Cambria" panose="02040503050406030204" pitchFamily="18"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descr="safari.png">
            <a:extLst>
              <a:ext uri="{FF2B5EF4-FFF2-40B4-BE49-F238E27FC236}">
                <a16:creationId xmlns:a16="http://schemas.microsoft.com/office/drawing/2014/main" id="{E1712E48-B344-D452-670C-C521695A3FBF}"/>
              </a:ext>
            </a:extLst>
          </p:cNvPr>
          <p:cNvPicPr>
            <a:picLocks noChangeAspect="1"/>
          </p:cNvPicPr>
          <p:nvPr userDrawn="1"/>
        </p:nvPicPr>
        <p:blipFill>
          <a:blip r:embed="rId2" cstate="print"/>
          <a:stretch>
            <a:fillRect/>
          </a:stretch>
        </p:blipFill>
        <p:spPr>
          <a:xfrm>
            <a:off x="189560" y="6416862"/>
            <a:ext cx="1080120" cy="312522"/>
          </a:xfrm>
          <a:prstGeom prst="rect">
            <a:avLst/>
          </a:prstGeom>
        </p:spPr>
      </p:pic>
      <p:sp>
        <p:nvSpPr>
          <p:cNvPr id="10" name="Slide Number Placeholder 5">
            <a:extLst>
              <a:ext uri="{FF2B5EF4-FFF2-40B4-BE49-F238E27FC236}">
                <a16:creationId xmlns:a16="http://schemas.microsoft.com/office/drawing/2014/main" id="{BF7A8F26-A57B-77A8-6C35-FCAC5B14F7F8}"/>
              </a:ext>
            </a:extLst>
          </p:cNvPr>
          <p:cNvSpPr txBox="1">
            <a:spLocks/>
          </p:cNvSpPr>
          <p:nvPr userDrawn="1"/>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D2B188-1D62-4FCA-8363-938AD4629BBB}" type="slidenum">
              <a:rPr lang="en-US" smtClean="0">
                <a:latin typeface="+mn-lt"/>
              </a:rPr>
              <a:pPr/>
              <a:t>‹#›</a:t>
            </a:fld>
            <a:endParaRPr lang="en-US" dirty="0">
              <a:latin typeface="+mn-lt"/>
            </a:endParaRPr>
          </a:p>
        </p:txBody>
      </p:sp>
    </p:spTree>
    <p:extLst>
      <p:ext uri="{BB962C8B-B14F-4D97-AF65-F5344CB8AC3E}">
        <p14:creationId xmlns:p14="http://schemas.microsoft.com/office/powerpoint/2010/main" val="1749798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9703" y="995823"/>
            <a:ext cx="8844594" cy="536052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Placeholder 1"/>
          <p:cNvSpPr>
            <a:spLocks noGrp="1"/>
          </p:cNvSpPr>
          <p:nvPr>
            <p:ph type="title"/>
          </p:nvPr>
        </p:nvSpPr>
        <p:spPr>
          <a:xfrm>
            <a:off x="0" y="0"/>
            <a:ext cx="9144000" cy="810085"/>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514587867"/>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dt="0"/>
  <p:txStyles>
    <p:titleStyle>
      <a:lvl1pPr algn="l" defTabSz="914400" rtl="0" eaLnBrk="1" latinLnBrk="0" hangingPunct="1">
        <a:lnSpc>
          <a:spcPct val="90000"/>
        </a:lnSpc>
        <a:spcBef>
          <a:spcPct val="0"/>
        </a:spcBef>
        <a:buNone/>
        <a:defRPr sz="3600" b="1" kern="1200">
          <a:solidFill>
            <a:schemeClr val="bg1"/>
          </a:solidFill>
          <a:latin typeface="Cambria" panose="02040503050406030204" pitchFamily="18" charset="0"/>
          <a:ea typeface="APPLE LIGOTHIC MEDIUM" pitchFamily="2"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arxiv.org/abs/2209.05566.pdf"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7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F5E5E-5978-894A-B70D-61EE131AD8CA}"/>
              </a:ext>
            </a:extLst>
          </p:cNvPr>
          <p:cNvSpPr>
            <a:spLocks noGrp="1"/>
          </p:cNvSpPr>
          <p:nvPr>
            <p:ph type="ctrTitle"/>
          </p:nvPr>
        </p:nvSpPr>
        <p:spPr>
          <a:xfrm>
            <a:off x="0" y="-1"/>
            <a:ext cx="9144000" cy="3429001"/>
          </a:xfrm>
        </p:spPr>
        <p:txBody>
          <a:bodyPr>
            <a:normAutofit fontScale="90000"/>
          </a:bodyPr>
          <a:lstStyle/>
          <a:p>
            <a:br>
              <a:rPr lang="en-US" dirty="0"/>
            </a:br>
            <a:r>
              <a:rPr lang="en-US" dirty="0"/>
              <a:t>Flash-Cosmos </a:t>
            </a:r>
            <a:br>
              <a:rPr lang="en-US" sz="3600" dirty="0"/>
            </a:br>
            <a:r>
              <a:rPr lang="en-US" sz="3600" b="0" dirty="0"/>
              <a:t>In-Flash Bulk Bitwise Operations </a:t>
            </a:r>
            <a:br>
              <a:rPr lang="en-US" sz="3600" b="0" dirty="0"/>
            </a:br>
            <a:r>
              <a:rPr lang="en-US" sz="3600" b="0" dirty="0"/>
              <a:t>Using Inherent Computation Capability </a:t>
            </a:r>
            <a:br>
              <a:rPr lang="en-US" sz="3600" b="0" dirty="0"/>
            </a:br>
            <a:r>
              <a:rPr lang="en-US" sz="3600" b="0" dirty="0"/>
              <a:t>of NAND Flash Memory</a:t>
            </a:r>
            <a:br>
              <a:rPr lang="en-US" sz="3600" b="0" dirty="0"/>
            </a:br>
            <a:br>
              <a:rPr lang="en-US" sz="3600" b="0" dirty="0"/>
            </a:br>
            <a:r>
              <a:rPr lang="en-US" sz="1800" b="1" dirty="0"/>
              <a:t>Jisung Park</a:t>
            </a:r>
            <a:r>
              <a:rPr lang="en-US" sz="1800" dirty="0"/>
              <a:t>, </a:t>
            </a:r>
            <a:r>
              <a:rPr lang="en-US" sz="1800" dirty="0" err="1"/>
              <a:t>Roknoddin</a:t>
            </a:r>
            <a:r>
              <a:rPr lang="en-US" sz="1800" dirty="0"/>
              <a:t> Azizi, Geraldo F. Oliveira, </a:t>
            </a:r>
            <a:br>
              <a:rPr lang="en-US" sz="1800" dirty="0"/>
            </a:br>
            <a:r>
              <a:rPr lang="en-US" sz="1800" dirty="0"/>
              <a:t>Mohammad </a:t>
            </a:r>
            <a:r>
              <a:rPr lang="en-US" sz="1800" dirty="0" err="1"/>
              <a:t>Sadrosadati</a:t>
            </a:r>
            <a:r>
              <a:rPr lang="en-US" sz="1800" dirty="0"/>
              <a:t>, Rakesh Nadig, David Novo, Juan Gómez Luna, </a:t>
            </a:r>
            <a:br>
              <a:rPr lang="en-US" sz="1800" dirty="0"/>
            </a:br>
            <a:r>
              <a:rPr lang="en-US" sz="1800" dirty="0" err="1"/>
              <a:t>Myungsuk</a:t>
            </a:r>
            <a:r>
              <a:rPr lang="en-US" sz="1800" dirty="0"/>
              <a:t> Kim, and Onur Mutlu</a:t>
            </a:r>
            <a:br>
              <a:rPr lang="en-US" sz="1800" dirty="0"/>
            </a:br>
            <a:br>
              <a:rPr lang="en-US" sz="1800" dirty="0"/>
            </a:br>
            <a:r>
              <a:rPr lang="en-US" sz="2000" dirty="0"/>
              <a:t>Published at MICRO 2022</a:t>
            </a:r>
            <a:br>
              <a:rPr lang="en-US" sz="3600" dirty="0"/>
            </a:br>
            <a:endParaRPr lang="en-CH" sz="3600" b="0" dirty="0"/>
          </a:p>
        </p:txBody>
      </p:sp>
      <p:sp>
        <p:nvSpPr>
          <p:cNvPr id="3" name="Subtitle 2">
            <a:extLst>
              <a:ext uri="{FF2B5EF4-FFF2-40B4-BE49-F238E27FC236}">
                <a16:creationId xmlns:a16="http://schemas.microsoft.com/office/drawing/2014/main" id="{5644D60D-2DF1-7940-9BD1-BA77210487C4}"/>
              </a:ext>
            </a:extLst>
          </p:cNvPr>
          <p:cNvSpPr>
            <a:spLocks noGrp="1"/>
          </p:cNvSpPr>
          <p:nvPr>
            <p:ph type="subTitle" idx="1"/>
          </p:nvPr>
        </p:nvSpPr>
        <p:spPr>
          <a:xfrm>
            <a:off x="-43514" y="3612995"/>
            <a:ext cx="9127998" cy="3111190"/>
          </a:xfrm>
        </p:spPr>
        <p:txBody>
          <a:bodyPr>
            <a:normAutofit/>
          </a:bodyPr>
          <a:lstStyle/>
          <a:p>
            <a:endParaRPr lang="en-US" sz="2200" dirty="0"/>
          </a:p>
          <a:p>
            <a:endParaRPr lang="en-US" sz="2800" b="1" dirty="0"/>
          </a:p>
          <a:p>
            <a:endParaRPr lang="en-US" sz="2800" b="1" dirty="0"/>
          </a:p>
        </p:txBody>
      </p:sp>
      <p:pic>
        <p:nvPicPr>
          <p:cNvPr id="5" name="그래픽 12">
            <a:extLst>
              <a:ext uri="{FF2B5EF4-FFF2-40B4-BE49-F238E27FC236}">
                <a16:creationId xmlns:a16="http://schemas.microsoft.com/office/drawing/2014/main" id="{35C3C0F9-019E-4AC7-A838-AE2F3556CBF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310" y="5667854"/>
            <a:ext cx="2097860" cy="403588"/>
          </a:xfrm>
          <a:prstGeom prst="rect">
            <a:avLst/>
          </a:prstGeom>
        </p:spPr>
      </p:pic>
      <p:grpSp>
        <p:nvGrpSpPr>
          <p:cNvPr id="6" name="Group 5">
            <a:extLst>
              <a:ext uri="{FF2B5EF4-FFF2-40B4-BE49-F238E27FC236}">
                <a16:creationId xmlns:a16="http://schemas.microsoft.com/office/drawing/2014/main" id="{B8DD7415-AC5E-422A-A12B-C99FF0DE11E1}"/>
              </a:ext>
            </a:extLst>
          </p:cNvPr>
          <p:cNvGrpSpPr/>
          <p:nvPr/>
        </p:nvGrpSpPr>
        <p:grpSpPr>
          <a:xfrm>
            <a:off x="5284405" y="5743950"/>
            <a:ext cx="1656546" cy="1006439"/>
            <a:chOff x="3491518" y="5017555"/>
            <a:chExt cx="1944578" cy="1181434"/>
          </a:xfrm>
        </p:grpSpPr>
        <p:pic>
          <p:nvPicPr>
            <p:cNvPr id="7" name="Picture 2">
              <a:extLst>
                <a:ext uri="{FF2B5EF4-FFF2-40B4-BE49-F238E27FC236}">
                  <a16:creationId xmlns:a16="http://schemas.microsoft.com/office/drawing/2014/main" id="{599BEC47-497D-461C-AD4D-212A251885C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9637" b="23683"/>
            <a:stretch/>
          </p:blipFill>
          <p:spPr bwMode="auto">
            <a:xfrm>
              <a:off x="3491518" y="5017555"/>
              <a:ext cx="1944578" cy="5113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F1F7F99A-1092-494D-BC98-AD667BECC5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8952"/>
            <a:stretch/>
          </p:blipFill>
          <p:spPr bwMode="auto">
            <a:xfrm>
              <a:off x="3779911" y="5528927"/>
              <a:ext cx="1322331" cy="670062"/>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4" descr="Kyungpook-Nationaluniversität – Wikipedia">
            <a:extLst>
              <a:ext uri="{FF2B5EF4-FFF2-40B4-BE49-F238E27FC236}">
                <a16:creationId xmlns:a16="http://schemas.microsoft.com/office/drawing/2014/main" id="{4360630A-A9AB-49DE-8907-EB71A681B89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311" t="10310" r="10311" b="10196"/>
          <a:stretch/>
        </p:blipFill>
        <p:spPr bwMode="auto">
          <a:xfrm>
            <a:off x="7523603" y="5570098"/>
            <a:ext cx="1113201" cy="1114813"/>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a:extLst>
              <a:ext uri="{FF2B5EF4-FFF2-40B4-BE49-F238E27FC236}">
                <a16:creationId xmlns:a16="http://schemas.microsoft.com/office/drawing/2014/main" id="{E3BEB771-D568-AFAD-1640-31F1C24A44B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94996" y="5629894"/>
            <a:ext cx="1123420" cy="1123420"/>
          </a:xfrm>
          <a:prstGeom prst="rect">
            <a:avLst/>
          </a:prstGeom>
        </p:spPr>
      </p:pic>
      <p:pic>
        <p:nvPicPr>
          <p:cNvPr id="1026" name="Picture 2">
            <a:extLst>
              <a:ext uri="{FF2B5EF4-FFF2-40B4-BE49-F238E27FC236}">
                <a16:creationId xmlns:a16="http://schemas.microsoft.com/office/drawing/2014/main" id="{BA44C315-8CAB-6D6E-7447-5013136D767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184" y="6179577"/>
            <a:ext cx="2616112" cy="4364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575AF8E-E675-5100-E64F-413C27BF8FD8}"/>
              </a:ext>
            </a:extLst>
          </p:cNvPr>
          <p:cNvSpPr txBox="1"/>
          <p:nvPr/>
        </p:nvSpPr>
        <p:spPr>
          <a:xfrm>
            <a:off x="2420787" y="3899747"/>
            <a:ext cx="4302425" cy="1815882"/>
          </a:xfrm>
          <a:prstGeom prst="rect">
            <a:avLst/>
          </a:prstGeom>
          <a:noFill/>
        </p:spPr>
        <p:txBody>
          <a:bodyPr wrap="square" rtlCol="0">
            <a:spAutoFit/>
          </a:bodyPr>
          <a:lstStyle/>
          <a:p>
            <a:pPr algn="ctr"/>
            <a:r>
              <a:rPr lang="en-IN" sz="2800" dirty="0">
                <a:latin typeface="Cambria" panose="02040503050406030204" pitchFamily="18" charset="0"/>
                <a:ea typeface="Cambria" panose="02040503050406030204" pitchFamily="18" charset="0"/>
              </a:rPr>
              <a:t>Rakesh Nadig</a:t>
            </a:r>
          </a:p>
          <a:p>
            <a:pPr algn="ctr"/>
            <a:r>
              <a:rPr lang="en-IN" sz="2800" dirty="0">
                <a:latin typeface="Cambria" panose="02040503050406030204" pitchFamily="18" charset="0"/>
                <a:ea typeface="Cambria" panose="02040503050406030204" pitchFamily="18" charset="0"/>
              </a:rPr>
              <a:t>P&amp;S SSD Course</a:t>
            </a:r>
          </a:p>
          <a:p>
            <a:pPr algn="ctr"/>
            <a:r>
              <a:rPr lang="en-IN" sz="2800" dirty="0">
                <a:latin typeface="Cambria" panose="02040503050406030204" pitchFamily="18" charset="0"/>
                <a:ea typeface="Cambria" panose="02040503050406030204" pitchFamily="18" charset="0"/>
              </a:rPr>
              <a:t>26</a:t>
            </a:r>
            <a:r>
              <a:rPr lang="en-IN" sz="2800" baseline="30000" dirty="0">
                <a:latin typeface="Cambria" panose="02040503050406030204" pitchFamily="18" charset="0"/>
                <a:ea typeface="Cambria" panose="02040503050406030204" pitchFamily="18" charset="0"/>
              </a:rPr>
              <a:t>th</a:t>
            </a:r>
            <a:r>
              <a:rPr lang="en-IN" sz="2800" dirty="0">
                <a:latin typeface="Cambria" panose="02040503050406030204" pitchFamily="18" charset="0"/>
                <a:ea typeface="Cambria" panose="02040503050406030204" pitchFamily="18" charset="0"/>
              </a:rPr>
              <a:t> October 2022</a:t>
            </a:r>
          </a:p>
          <a:p>
            <a:pPr algn="ct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7556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7DB27-377C-2D5C-BC03-A1BFE933AF8A}"/>
              </a:ext>
            </a:extLst>
          </p:cNvPr>
          <p:cNvSpPr>
            <a:spLocks noGrp="1"/>
          </p:cNvSpPr>
          <p:nvPr>
            <p:ph type="title"/>
          </p:nvPr>
        </p:nvSpPr>
        <p:spPr/>
        <p:txBody>
          <a:bodyPr/>
          <a:lstStyle/>
          <a:p>
            <a:r>
              <a:rPr lang="en-IN" dirty="0"/>
              <a:t>In-Flash Processing (IFP)</a:t>
            </a:r>
            <a:endParaRPr lang="en-US" dirty="0"/>
          </a:p>
        </p:txBody>
      </p:sp>
      <p:sp>
        <p:nvSpPr>
          <p:cNvPr id="3" name="Content Placeholder 2">
            <a:extLst>
              <a:ext uri="{FF2B5EF4-FFF2-40B4-BE49-F238E27FC236}">
                <a16:creationId xmlns:a16="http://schemas.microsoft.com/office/drawing/2014/main" id="{923039F9-866C-9739-9EDD-68955052D27D}"/>
              </a:ext>
            </a:extLst>
          </p:cNvPr>
          <p:cNvSpPr>
            <a:spLocks noGrp="1"/>
          </p:cNvSpPr>
          <p:nvPr>
            <p:ph idx="1"/>
          </p:nvPr>
        </p:nvSpPr>
        <p:spPr/>
        <p:txBody>
          <a:bodyPr/>
          <a:lstStyle/>
          <a:p>
            <a:r>
              <a:rPr lang="en-IN" b="0" dirty="0">
                <a:solidFill>
                  <a:schemeClr val="accent6">
                    <a:lumMod val="75000"/>
                  </a:schemeClr>
                </a:solidFill>
              </a:rPr>
              <a:t>IFP</a:t>
            </a:r>
            <a:r>
              <a:rPr lang="en-IN" b="0" dirty="0"/>
              <a:t> performs </a:t>
            </a:r>
            <a:r>
              <a:rPr lang="en-IN" b="0" dirty="0">
                <a:solidFill>
                  <a:schemeClr val="accent6">
                    <a:lumMod val="75000"/>
                  </a:schemeClr>
                </a:solidFill>
              </a:rPr>
              <a:t>computation</a:t>
            </a:r>
            <a:r>
              <a:rPr lang="en-IN" b="0" dirty="0"/>
              <a:t> </a:t>
            </a:r>
            <a:r>
              <a:rPr lang="en-IN" b="0" dirty="0">
                <a:solidFill>
                  <a:schemeClr val="accent6">
                    <a:lumMod val="75000"/>
                  </a:schemeClr>
                </a:solidFill>
              </a:rPr>
              <a:t>within the flash chips </a:t>
            </a:r>
            <a:r>
              <a:rPr lang="en-IN" b="0" dirty="0"/>
              <a:t>as the data operands are being read </a:t>
            </a:r>
            <a:r>
              <a:rPr lang="en-IN" b="0" dirty="0">
                <a:solidFill>
                  <a:schemeClr val="accent6">
                    <a:lumMod val="75000"/>
                  </a:schemeClr>
                </a:solidFill>
              </a:rPr>
              <a:t>serially</a:t>
            </a:r>
          </a:p>
          <a:p>
            <a:r>
              <a:rPr lang="en-US" b="0" dirty="0"/>
              <a:t>IFP </a:t>
            </a:r>
            <a:r>
              <a:rPr lang="en-US" b="0" dirty="0">
                <a:solidFill>
                  <a:schemeClr val="accent6">
                    <a:lumMod val="75000"/>
                  </a:schemeClr>
                </a:solidFill>
              </a:rPr>
              <a:t>reduces</a:t>
            </a:r>
            <a:r>
              <a:rPr lang="en-US" b="0" dirty="0"/>
              <a:t> the </a:t>
            </a:r>
            <a:r>
              <a:rPr lang="en-US" b="0" dirty="0">
                <a:solidFill>
                  <a:schemeClr val="accent6">
                    <a:lumMod val="75000"/>
                  </a:schemeClr>
                </a:solidFill>
              </a:rPr>
              <a:t>internal data movement bottleneck </a:t>
            </a:r>
            <a:r>
              <a:rPr lang="en-US" b="0" dirty="0"/>
              <a:t>in storage by </a:t>
            </a:r>
            <a:r>
              <a:rPr lang="en-US" b="0" dirty="0">
                <a:solidFill>
                  <a:schemeClr val="accent6">
                    <a:lumMod val="75000"/>
                  </a:schemeClr>
                </a:solidFill>
              </a:rPr>
              <a:t>transferring</a:t>
            </a:r>
            <a:r>
              <a:rPr lang="en-US" b="0" dirty="0"/>
              <a:t> only the </a:t>
            </a:r>
            <a:r>
              <a:rPr lang="en-US" b="0" dirty="0">
                <a:solidFill>
                  <a:schemeClr val="accent6">
                    <a:lumMod val="75000"/>
                  </a:schemeClr>
                </a:solidFill>
              </a:rPr>
              <a:t>computation results </a:t>
            </a:r>
            <a:r>
              <a:rPr lang="en-US" b="0" dirty="0"/>
              <a:t>to the </a:t>
            </a:r>
            <a:r>
              <a:rPr lang="en-US" b="0" dirty="0">
                <a:solidFill>
                  <a:schemeClr val="accent6">
                    <a:lumMod val="75000"/>
                  </a:schemeClr>
                </a:solidFill>
              </a:rPr>
              <a:t>in-storage computation unit</a:t>
            </a:r>
          </a:p>
        </p:txBody>
      </p:sp>
      <p:sp>
        <p:nvSpPr>
          <p:cNvPr id="4" name="Rounded Rectangle 4">
            <a:extLst>
              <a:ext uri="{FF2B5EF4-FFF2-40B4-BE49-F238E27FC236}">
                <a16:creationId xmlns:a16="http://schemas.microsoft.com/office/drawing/2014/main" id="{21E2CB26-37A0-87D1-6A15-9B8A02E985C1}"/>
              </a:ext>
            </a:extLst>
          </p:cNvPr>
          <p:cNvSpPr/>
          <p:nvPr/>
        </p:nvSpPr>
        <p:spPr>
          <a:xfrm>
            <a:off x="261260" y="3190032"/>
            <a:ext cx="1450187" cy="1251170"/>
          </a:xfrm>
          <a:prstGeom prst="roundRect">
            <a:avLst>
              <a:gd name="adj" fmla="val 8667"/>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b="1" dirty="0">
                <a:solidFill>
                  <a:schemeClr val="tx1"/>
                </a:solidFill>
                <a:latin typeface="Cambria" panose="02040503050406030204" pitchFamily="18" charset="0"/>
                <a:ea typeface="Cambria" panose="02040503050406030204" pitchFamily="18" charset="0"/>
              </a:rPr>
              <a:t>Host Processor</a:t>
            </a:r>
          </a:p>
          <a:p>
            <a:pPr algn="ctr"/>
            <a:r>
              <a:rPr lang="en-US" b="1" dirty="0">
                <a:solidFill>
                  <a:schemeClr val="tx1"/>
                </a:solidFill>
                <a:latin typeface="Cambria" panose="02040503050406030204" pitchFamily="18" charset="0"/>
                <a:ea typeface="Cambria" panose="02040503050406030204" pitchFamily="18" charset="0"/>
              </a:rPr>
              <a:t>(CPU, GPU)</a:t>
            </a:r>
          </a:p>
        </p:txBody>
      </p:sp>
      <p:sp>
        <p:nvSpPr>
          <p:cNvPr id="5" name="Rounded Rectangle 5">
            <a:extLst>
              <a:ext uri="{FF2B5EF4-FFF2-40B4-BE49-F238E27FC236}">
                <a16:creationId xmlns:a16="http://schemas.microsoft.com/office/drawing/2014/main" id="{F0997559-F1A0-77EB-830E-623F254823E9}"/>
              </a:ext>
            </a:extLst>
          </p:cNvPr>
          <p:cNvSpPr/>
          <p:nvPr/>
        </p:nvSpPr>
        <p:spPr>
          <a:xfrm>
            <a:off x="3173428" y="3360490"/>
            <a:ext cx="1222856" cy="902538"/>
          </a:xfrm>
          <a:prstGeom prst="roundRect">
            <a:avLst>
              <a:gd name="adj" fmla="val 6667"/>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000" b="1" dirty="0">
                <a:solidFill>
                  <a:schemeClr val="tx1"/>
                </a:solidFill>
                <a:latin typeface="Cambria" panose="02040503050406030204" pitchFamily="18" charset="0"/>
                <a:ea typeface="Cambria" panose="02040503050406030204" pitchFamily="18" charset="0"/>
              </a:rPr>
              <a:t>Main</a:t>
            </a:r>
          </a:p>
          <a:p>
            <a:pPr algn="ctr"/>
            <a:r>
              <a:rPr lang="en-US" sz="2000" b="1" dirty="0">
                <a:solidFill>
                  <a:schemeClr val="tx1"/>
                </a:solidFill>
                <a:latin typeface="Cambria" panose="02040503050406030204" pitchFamily="18" charset="0"/>
                <a:ea typeface="Cambria" panose="02040503050406030204" pitchFamily="18" charset="0"/>
              </a:rPr>
              <a:t>Memory</a:t>
            </a:r>
          </a:p>
        </p:txBody>
      </p:sp>
      <p:cxnSp>
        <p:nvCxnSpPr>
          <p:cNvPr id="12" name="Straight Arrow Connector 11">
            <a:extLst>
              <a:ext uri="{FF2B5EF4-FFF2-40B4-BE49-F238E27FC236}">
                <a16:creationId xmlns:a16="http://schemas.microsoft.com/office/drawing/2014/main" id="{BD69455E-3A52-D242-E2F9-1A103F2D2422}"/>
              </a:ext>
            </a:extLst>
          </p:cNvPr>
          <p:cNvCxnSpPr>
            <a:cxnSpLocks/>
            <a:stCxn id="5" idx="1"/>
          </p:cNvCxnSpPr>
          <p:nvPr/>
        </p:nvCxnSpPr>
        <p:spPr>
          <a:xfrm flipH="1">
            <a:off x="1706567" y="3811759"/>
            <a:ext cx="1466861" cy="5934"/>
          </a:xfrm>
          <a:prstGeom prst="straightConnector1">
            <a:avLst/>
          </a:prstGeom>
          <a:noFill/>
          <a:ln w="88900" cap="flat" cmpd="sng" algn="ctr">
            <a:solidFill>
              <a:schemeClr val="tx1"/>
            </a:solidFill>
            <a:prstDash val="solid"/>
            <a:miter lim="800000"/>
            <a:headEnd type="triangle"/>
            <a:tailEnd type="triangle"/>
          </a:ln>
          <a:effectLst/>
        </p:spPr>
      </p:cxnSp>
      <p:cxnSp>
        <p:nvCxnSpPr>
          <p:cNvPr id="13" name="Straight Arrow Connector 12">
            <a:extLst>
              <a:ext uri="{FF2B5EF4-FFF2-40B4-BE49-F238E27FC236}">
                <a16:creationId xmlns:a16="http://schemas.microsoft.com/office/drawing/2014/main" id="{09EB8DD8-CE4C-C74A-CBBF-6068E7CBEF83}"/>
              </a:ext>
            </a:extLst>
          </p:cNvPr>
          <p:cNvCxnSpPr>
            <a:cxnSpLocks/>
            <a:endCxn id="21" idx="1"/>
          </p:cNvCxnSpPr>
          <p:nvPr/>
        </p:nvCxnSpPr>
        <p:spPr>
          <a:xfrm flipH="1">
            <a:off x="4420737" y="3817693"/>
            <a:ext cx="1476788" cy="0"/>
          </a:xfrm>
          <a:prstGeom prst="straightConnector1">
            <a:avLst/>
          </a:prstGeom>
          <a:noFill/>
          <a:ln w="88900" cap="flat" cmpd="sng" algn="ctr">
            <a:solidFill>
              <a:schemeClr val="tx1"/>
            </a:solidFill>
            <a:prstDash val="solid"/>
            <a:miter lim="800000"/>
            <a:headEnd type="triangle"/>
            <a:tailEnd type="triangle"/>
          </a:ln>
          <a:effectLst/>
        </p:spPr>
      </p:cxnSp>
      <p:sp>
        <p:nvSpPr>
          <p:cNvPr id="15" name="Right Arrow 11">
            <a:extLst>
              <a:ext uri="{FF2B5EF4-FFF2-40B4-BE49-F238E27FC236}">
                <a16:creationId xmlns:a16="http://schemas.microsoft.com/office/drawing/2014/main" id="{E07EF742-783C-73BE-6873-A6F1D1792A8C}"/>
              </a:ext>
            </a:extLst>
          </p:cNvPr>
          <p:cNvSpPr/>
          <p:nvPr/>
        </p:nvSpPr>
        <p:spPr>
          <a:xfrm flipH="1">
            <a:off x="4465658" y="3416038"/>
            <a:ext cx="1362491" cy="220201"/>
          </a:xfrm>
          <a:prstGeom prst="rightArrow">
            <a:avLst>
              <a:gd name="adj1" fmla="val 67500"/>
              <a:gd name="adj2" fmla="val 2750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Read</a:t>
            </a:r>
          </a:p>
        </p:txBody>
      </p:sp>
      <p:sp>
        <p:nvSpPr>
          <p:cNvPr id="17" name="Rounded Rectangle 2">
            <a:extLst>
              <a:ext uri="{FF2B5EF4-FFF2-40B4-BE49-F238E27FC236}">
                <a16:creationId xmlns:a16="http://schemas.microsoft.com/office/drawing/2014/main" id="{DF254411-AE0E-61E7-67F6-E4013D48405E}"/>
              </a:ext>
            </a:extLst>
          </p:cNvPr>
          <p:cNvSpPr/>
          <p:nvPr/>
        </p:nvSpPr>
        <p:spPr>
          <a:xfrm>
            <a:off x="1728122" y="3672645"/>
            <a:ext cx="1445306" cy="275394"/>
          </a:xfrm>
          <a:prstGeom prst="roundRect">
            <a:avLst/>
          </a:prstGeom>
          <a:noFill/>
          <a:ln w="19050">
            <a:solidFill>
              <a:schemeClr val="accent5">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9" name="Rectangle 18">
            <a:extLst>
              <a:ext uri="{FF2B5EF4-FFF2-40B4-BE49-F238E27FC236}">
                <a16:creationId xmlns:a16="http://schemas.microsoft.com/office/drawing/2014/main" id="{5846591C-2EE5-FF46-6B45-486D52D3D47A}"/>
              </a:ext>
            </a:extLst>
          </p:cNvPr>
          <p:cNvSpPr/>
          <p:nvPr/>
        </p:nvSpPr>
        <p:spPr>
          <a:xfrm>
            <a:off x="1361978" y="4496109"/>
            <a:ext cx="2368372" cy="584775"/>
          </a:xfrm>
          <a:prstGeom prst="rect">
            <a:avLst/>
          </a:prstGeom>
        </p:spPr>
        <p:txBody>
          <a:bodyPr wrap="square">
            <a:spAutoFit/>
          </a:bodyPr>
          <a:lstStyle/>
          <a:p>
            <a:pPr algn="ctr"/>
            <a:r>
              <a:rPr lang="en-US" sz="1600" i="1" dirty="0">
                <a:solidFill>
                  <a:schemeClr val="accent1">
                    <a:lumMod val="75000"/>
                  </a:schemeClr>
                </a:solidFill>
                <a:latin typeface="Cambria" panose="02040503050406030204" pitchFamily="18" charset="0"/>
              </a:rPr>
              <a:t>Memory Bandwidth </a:t>
            </a:r>
            <a:br>
              <a:rPr lang="en-US" sz="1600" i="1" dirty="0">
                <a:solidFill>
                  <a:schemeClr val="accent1">
                    <a:lumMod val="75000"/>
                  </a:schemeClr>
                </a:solidFill>
                <a:latin typeface="Cambria" panose="02040503050406030204" pitchFamily="18" charset="0"/>
              </a:rPr>
            </a:br>
            <a:r>
              <a:rPr lang="en-US" sz="1600" i="1" dirty="0">
                <a:solidFill>
                  <a:schemeClr val="accent1">
                    <a:lumMod val="75000"/>
                  </a:schemeClr>
                </a:solidFill>
                <a:latin typeface="Cambria" panose="02040503050406030204" pitchFamily="18" charset="0"/>
              </a:rPr>
              <a:t>tens to hundreds of GB/s</a:t>
            </a:r>
            <a:endParaRPr lang="en-CH" sz="1600" i="1" dirty="0">
              <a:solidFill>
                <a:schemeClr val="accent1">
                  <a:lumMod val="75000"/>
                </a:schemeClr>
              </a:solidFill>
            </a:endParaRPr>
          </a:p>
        </p:txBody>
      </p:sp>
      <p:sp>
        <p:nvSpPr>
          <p:cNvPr id="20" name="Rectangle 19">
            <a:extLst>
              <a:ext uri="{FF2B5EF4-FFF2-40B4-BE49-F238E27FC236}">
                <a16:creationId xmlns:a16="http://schemas.microsoft.com/office/drawing/2014/main" id="{C0970F62-6E58-6E77-9C97-45F2756D750A}"/>
              </a:ext>
            </a:extLst>
          </p:cNvPr>
          <p:cNvSpPr/>
          <p:nvPr/>
        </p:nvSpPr>
        <p:spPr>
          <a:xfrm>
            <a:off x="4255560" y="4492141"/>
            <a:ext cx="1626040" cy="830997"/>
          </a:xfrm>
          <a:prstGeom prst="rect">
            <a:avLst/>
          </a:prstGeom>
        </p:spPr>
        <p:txBody>
          <a:bodyPr wrap="square">
            <a:spAutoFit/>
          </a:bodyPr>
          <a:lstStyle/>
          <a:p>
            <a:pPr algn="ctr"/>
            <a:r>
              <a:rPr lang="en-US" sz="1600" i="1" dirty="0">
                <a:solidFill>
                  <a:srgbClr val="C00000"/>
                </a:solidFill>
                <a:latin typeface="Cambria" panose="02040503050406030204" pitchFamily="18" charset="0"/>
              </a:rPr>
              <a:t>Storage External </a:t>
            </a:r>
            <a:br>
              <a:rPr lang="en-US" sz="1600" i="1" dirty="0">
                <a:solidFill>
                  <a:srgbClr val="C00000"/>
                </a:solidFill>
                <a:latin typeface="Cambria" panose="02040503050406030204" pitchFamily="18" charset="0"/>
              </a:rPr>
            </a:br>
            <a:r>
              <a:rPr lang="en-US" sz="1600" i="1" dirty="0">
                <a:solidFill>
                  <a:srgbClr val="C00000"/>
                </a:solidFill>
                <a:latin typeface="Cambria" panose="02040503050406030204" pitchFamily="18" charset="0"/>
              </a:rPr>
              <a:t>I/O Bandwidth</a:t>
            </a:r>
            <a:br>
              <a:rPr lang="en-US" sz="1600" i="1" dirty="0">
                <a:solidFill>
                  <a:srgbClr val="C00000"/>
                </a:solidFill>
                <a:latin typeface="Cambria" panose="02040503050406030204" pitchFamily="18" charset="0"/>
              </a:rPr>
            </a:br>
            <a:r>
              <a:rPr lang="en-US" sz="1600" i="1" dirty="0">
                <a:solidFill>
                  <a:srgbClr val="C00000"/>
                </a:solidFill>
                <a:latin typeface="Cambria" panose="02040503050406030204" pitchFamily="18" charset="0"/>
              </a:rPr>
              <a:t> ~ 8 GB/s</a:t>
            </a:r>
            <a:endParaRPr lang="en-CH" sz="1600" i="1" dirty="0">
              <a:solidFill>
                <a:srgbClr val="C00000"/>
              </a:solidFill>
            </a:endParaRPr>
          </a:p>
        </p:txBody>
      </p:sp>
      <p:sp>
        <p:nvSpPr>
          <p:cNvPr id="21" name="Rounded Rectangle 2">
            <a:extLst>
              <a:ext uri="{FF2B5EF4-FFF2-40B4-BE49-F238E27FC236}">
                <a16:creationId xmlns:a16="http://schemas.microsoft.com/office/drawing/2014/main" id="{88ABE773-D7E8-DD5A-B17C-785CFF2306A4}"/>
              </a:ext>
            </a:extLst>
          </p:cNvPr>
          <p:cNvSpPr/>
          <p:nvPr/>
        </p:nvSpPr>
        <p:spPr>
          <a:xfrm>
            <a:off x="4420737" y="3679996"/>
            <a:ext cx="1448448" cy="275394"/>
          </a:xfrm>
          <a:prstGeom prst="roundRect">
            <a:avLst>
              <a:gd name="adj" fmla="val 0"/>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rgbClr val="C00000"/>
              </a:solidFill>
              <a:latin typeface="Cambria" panose="02040503050406030204" pitchFamily="18" charset="0"/>
            </a:endParaRPr>
          </a:p>
        </p:txBody>
      </p:sp>
      <p:grpSp>
        <p:nvGrpSpPr>
          <p:cNvPr id="50" name="Group 49">
            <a:extLst>
              <a:ext uri="{FF2B5EF4-FFF2-40B4-BE49-F238E27FC236}">
                <a16:creationId xmlns:a16="http://schemas.microsoft.com/office/drawing/2014/main" id="{4110B3AE-6A8D-6535-FCBD-48576069094D}"/>
              </a:ext>
            </a:extLst>
          </p:cNvPr>
          <p:cNvGrpSpPr/>
          <p:nvPr/>
        </p:nvGrpSpPr>
        <p:grpSpPr>
          <a:xfrm>
            <a:off x="5897525" y="2930630"/>
            <a:ext cx="3014896" cy="1789480"/>
            <a:chOff x="6003854" y="2303306"/>
            <a:chExt cx="3014896" cy="1789480"/>
          </a:xfrm>
        </p:grpSpPr>
        <p:grpSp>
          <p:nvGrpSpPr>
            <p:cNvPr id="23" name="Group 22">
              <a:extLst>
                <a:ext uri="{FF2B5EF4-FFF2-40B4-BE49-F238E27FC236}">
                  <a16:creationId xmlns:a16="http://schemas.microsoft.com/office/drawing/2014/main" id="{EA9C0D08-A9B0-7BB1-B5C6-CBEDB2801D26}"/>
                </a:ext>
              </a:extLst>
            </p:cNvPr>
            <p:cNvGrpSpPr/>
            <p:nvPr/>
          </p:nvGrpSpPr>
          <p:grpSpPr>
            <a:xfrm>
              <a:off x="6003854" y="2303306"/>
              <a:ext cx="3014896" cy="1778943"/>
              <a:chOff x="4183465" y="3511948"/>
              <a:chExt cx="4067793" cy="1623189"/>
            </a:xfrm>
          </p:grpSpPr>
          <p:sp>
            <p:nvSpPr>
              <p:cNvPr id="24" name="Rounded Rectangle 129">
                <a:extLst>
                  <a:ext uri="{FF2B5EF4-FFF2-40B4-BE49-F238E27FC236}">
                    <a16:creationId xmlns:a16="http://schemas.microsoft.com/office/drawing/2014/main" id="{1F5DA622-030E-6DDD-1D0B-F3AA2A635E15}"/>
                  </a:ext>
                </a:extLst>
              </p:cNvPr>
              <p:cNvSpPr/>
              <p:nvPr/>
            </p:nvSpPr>
            <p:spPr>
              <a:xfrm>
                <a:off x="4183465" y="3511948"/>
                <a:ext cx="4067793" cy="1623189"/>
              </a:xfrm>
              <a:prstGeom prst="roundRect">
                <a:avLst>
                  <a:gd name="adj" fmla="val 6954"/>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CH" sz="2800" b="1" dirty="0">
                  <a:solidFill>
                    <a:schemeClr val="tx1"/>
                  </a:solidFill>
                  <a:latin typeface="Cambria" panose="02040503050406030204" pitchFamily="18" charset="0"/>
                  <a:ea typeface="Cambria" panose="02040503050406030204" pitchFamily="18" charset="0"/>
                </a:endParaRPr>
              </a:p>
            </p:txBody>
          </p:sp>
          <p:sp>
            <p:nvSpPr>
              <p:cNvPr id="27" name="Rounded Rectangle 131">
                <a:extLst>
                  <a:ext uri="{FF2B5EF4-FFF2-40B4-BE49-F238E27FC236}">
                    <a16:creationId xmlns:a16="http://schemas.microsoft.com/office/drawing/2014/main" id="{48888D6E-4E91-21BD-37D2-B569DCC82583}"/>
                  </a:ext>
                </a:extLst>
              </p:cNvPr>
              <p:cNvSpPr/>
              <p:nvPr/>
            </p:nvSpPr>
            <p:spPr bwMode="auto">
              <a:xfrm>
                <a:off x="4333899" y="3564447"/>
                <a:ext cx="1699891" cy="966935"/>
              </a:xfrm>
              <a:prstGeom prst="roundRect">
                <a:avLst>
                  <a:gd name="adj" fmla="val 0"/>
                </a:avLst>
              </a:prstGeom>
              <a:solidFill>
                <a:schemeClr val="accent2">
                  <a:lumMod val="20000"/>
                  <a:lumOff val="80000"/>
                </a:schemeClr>
              </a:solidFill>
              <a:ln w="15875" cap="flat" cmpd="sng" algn="ctr">
                <a:solidFill>
                  <a:schemeClr val="tx1"/>
                </a:solidFill>
                <a:prstDash val="solid"/>
                <a:round/>
                <a:headEnd type="none" w="med" len="med"/>
                <a:tailEnd type="none" w="med" len="med"/>
              </a:ln>
              <a:effectLst/>
            </p:spPr>
            <p:txBody>
              <a:bodyPr vert="horz" wrap="square" lIns="91440" tIns="36000" rIns="91440" bIns="36000" numCol="1" rtlCol="0" anchor="ctr" anchorCtr="0" compatLnSpc="1">
                <a:prstTxWarp prst="textNoShape">
                  <a:avLst/>
                </a:prstTxWarp>
              </a:bodyPr>
              <a:lstStyle/>
              <a:p>
                <a:pPr algn="ctr" defTabSz="914400" fontAlgn="base">
                  <a:spcBef>
                    <a:spcPct val="0"/>
                  </a:spcBef>
                  <a:spcAft>
                    <a:spcPct val="0"/>
                  </a:spcAft>
                </a:pPr>
                <a:r>
                  <a:rPr kumimoji="0" lang="en-IN"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In-Storage Computation Unit</a:t>
                </a:r>
                <a:endPar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endParaRPr>
              </a:p>
            </p:txBody>
          </p:sp>
          <p:grpSp>
            <p:nvGrpSpPr>
              <p:cNvPr id="28" name="Group 27">
                <a:extLst>
                  <a:ext uri="{FF2B5EF4-FFF2-40B4-BE49-F238E27FC236}">
                    <a16:creationId xmlns:a16="http://schemas.microsoft.com/office/drawing/2014/main" id="{D7764A71-E8C7-1A54-2AF5-4011E671603D}"/>
                  </a:ext>
                </a:extLst>
              </p:cNvPr>
              <p:cNvGrpSpPr/>
              <p:nvPr/>
            </p:nvGrpSpPr>
            <p:grpSpPr>
              <a:xfrm>
                <a:off x="6027095" y="3634770"/>
                <a:ext cx="2098046" cy="612224"/>
                <a:chOff x="6027095" y="3634770"/>
                <a:chExt cx="2098046" cy="612224"/>
              </a:xfrm>
            </p:grpSpPr>
            <p:cxnSp>
              <p:nvCxnSpPr>
                <p:cNvPr id="37" name="Elbow Connector 140">
                  <a:extLst>
                    <a:ext uri="{FF2B5EF4-FFF2-40B4-BE49-F238E27FC236}">
                      <a16:creationId xmlns:a16="http://schemas.microsoft.com/office/drawing/2014/main" id="{FEC7F6D2-CA78-2C8A-BC7C-FF83CD0D7CD9}"/>
                    </a:ext>
                  </a:extLst>
                </p:cNvPr>
                <p:cNvCxnSpPr>
                  <a:cxnSpLocks/>
                </p:cNvCxnSpPr>
                <p:nvPr/>
              </p:nvCxnSpPr>
              <p:spPr>
                <a:xfrm rot="16200000" flipV="1">
                  <a:off x="6858632" y="2839457"/>
                  <a:ext cx="93288" cy="1756361"/>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Elbow Connector 141">
                  <a:extLst>
                    <a:ext uri="{FF2B5EF4-FFF2-40B4-BE49-F238E27FC236}">
                      <a16:creationId xmlns:a16="http://schemas.microsoft.com/office/drawing/2014/main" id="{BBB294D1-8E83-A984-EA66-A50F94DB6FC9}"/>
                    </a:ext>
                  </a:extLst>
                </p:cNvPr>
                <p:cNvCxnSpPr>
                  <a:cxnSpLocks/>
                </p:cNvCxnSpPr>
                <p:nvPr/>
              </p:nvCxnSpPr>
              <p:spPr>
                <a:xfrm rot="5400000" flipH="1" flipV="1">
                  <a:off x="6469808" y="3733140"/>
                  <a:ext cx="196743" cy="3"/>
                </a:xfrm>
                <a:prstGeom prst="bentConnector3">
                  <a:avLst>
                    <a:gd name="adj1" fmla="val 50000"/>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직사각형 363">
                  <a:extLst>
                    <a:ext uri="{FF2B5EF4-FFF2-40B4-BE49-F238E27FC236}">
                      <a16:creationId xmlns:a16="http://schemas.microsoft.com/office/drawing/2014/main" id="{D1978B3A-F21D-5AEA-3D60-23A5E4125BEF}"/>
                    </a:ext>
                  </a:extLst>
                </p:cNvPr>
                <p:cNvSpPr/>
                <p:nvPr/>
              </p:nvSpPr>
              <p:spPr>
                <a:xfrm>
                  <a:off x="7049041" y="3911290"/>
                  <a:ext cx="206575" cy="1754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tx1"/>
                      </a:solidFill>
                      <a:latin typeface="Arial" panose="020B0604020202020204" pitchFamily="34" charset="0"/>
                      <a:cs typeface="Arial" panose="020B0604020202020204" pitchFamily="34" charset="0"/>
                    </a:rPr>
                    <a:t>⋯</a:t>
                  </a:r>
                  <a:endParaRPr lang="ko-KR" altLang="en-US" sz="1200" b="1" dirty="0">
                    <a:solidFill>
                      <a:schemeClr val="tx1"/>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ADBF5192-A939-620E-7A7D-03D98037906F}"/>
                    </a:ext>
                  </a:extLst>
                </p:cNvPr>
                <p:cNvSpPr/>
                <p:nvPr/>
              </p:nvSpPr>
              <p:spPr bwMode="auto">
                <a:xfrm>
                  <a:off x="6174193" y="3781782"/>
                  <a:ext cx="831027" cy="465212"/>
                </a:xfrm>
                <a:prstGeom prst="rect">
                  <a:avLst/>
                </a:prstGeom>
                <a:solidFill>
                  <a:schemeClr val="bg1">
                    <a:lumMod val="85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NAND</a:t>
                  </a:r>
                </a:p>
                <a:p>
                  <a:pPr marL="0" marR="0" indent="0" algn="ctr" defTabSz="914400" rtl="0" eaLnBrk="1" fontAlgn="base" latinLnBrk="0" hangingPunct="1">
                    <a:lnSpc>
                      <a:spcPct val="100000"/>
                    </a:lnSpc>
                    <a:spcBef>
                      <a:spcPct val="0"/>
                    </a:spcBef>
                    <a:spcAft>
                      <a:spcPct val="0"/>
                    </a:spcAft>
                    <a:buClrTx/>
                    <a:buSzTx/>
                    <a:buFontTx/>
                    <a:buNone/>
                    <a:tabLst/>
                  </a:pPr>
                  <a:r>
                    <a:rPr lang="en-IN" sz="1200" b="1" dirty="0">
                      <a:latin typeface="Cambria" panose="02040503050406030204" pitchFamily="18" charset="0"/>
                      <a:cs typeface="Arial" panose="020B0604020202020204" pitchFamily="34" charset="0"/>
                    </a:rPr>
                    <a:t>Chip </a:t>
                  </a:r>
                  <a:r>
                    <a:rPr lang="en-CH" sz="1200" b="1" dirty="0">
                      <a:latin typeface="Cambria" panose="02040503050406030204" pitchFamily="18" charset="0"/>
                      <a:cs typeface="Arial" panose="020B0604020202020204" pitchFamily="34" charset="0"/>
                    </a:rPr>
                    <a:t>#</a:t>
                  </a:r>
                  <a:r>
                    <a:rPr lang="en-IN" sz="1200" b="1" dirty="0">
                      <a:latin typeface="Cambria" panose="02040503050406030204" pitchFamily="18" charset="0"/>
                      <a:cs typeface="Arial" panose="020B0604020202020204" pitchFamily="34" charset="0"/>
                    </a:rPr>
                    <a:t>1</a:t>
                  </a:r>
                  <a:endPar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endParaRPr>
                </a:p>
              </p:txBody>
            </p:sp>
            <p:sp>
              <p:nvSpPr>
                <p:cNvPr id="41" name="Rectangle 40">
                  <a:extLst>
                    <a:ext uri="{FF2B5EF4-FFF2-40B4-BE49-F238E27FC236}">
                      <a16:creationId xmlns:a16="http://schemas.microsoft.com/office/drawing/2014/main" id="{B2F0A935-8DC3-7645-98D7-83896E0A0058}"/>
                    </a:ext>
                  </a:extLst>
                </p:cNvPr>
                <p:cNvSpPr/>
                <p:nvPr/>
              </p:nvSpPr>
              <p:spPr bwMode="auto">
                <a:xfrm>
                  <a:off x="7294114" y="3768176"/>
                  <a:ext cx="831027" cy="465212"/>
                </a:xfrm>
                <a:prstGeom prst="rect">
                  <a:avLst/>
                </a:prstGeom>
                <a:solidFill>
                  <a:schemeClr val="bg1">
                    <a:lumMod val="85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NAND</a:t>
                  </a:r>
                </a:p>
                <a:p>
                  <a:pPr marL="0" marR="0" indent="0" algn="ctr" defTabSz="914400" rtl="0" eaLnBrk="1" fontAlgn="base" latinLnBrk="0" hangingPunct="1">
                    <a:lnSpc>
                      <a:spcPct val="100000"/>
                    </a:lnSpc>
                    <a:spcBef>
                      <a:spcPct val="0"/>
                    </a:spcBef>
                    <a:spcAft>
                      <a:spcPct val="0"/>
                    </a:spcAft>
                    <a:buClrTx/>
                    <a:buSzTx/>
                    <a:buFontTx/>
                    <a:buNone/>
                    <a:tabLst/>
                  </a:pPr>
                  <a:r>
                    <a:rPr lang="en-IN" sz="1200" b="1" dirty="0">
                      <a:latin typeface="Cambria" panose="02040503050406030204" pitchFamily="18" charset="0"/>
                      <a:cs typeface="Arial" panose="020B0604020202020204" pitchFamily="34" charset="0"/>
                    </a:rPr>
                    <a:t>Chip </a:t>
                  </a:r>
                  <a:r>
                    <a:rPr lang="en-CH" sz="1200" b="1" dirty="0">
                      <a:latin typeface="Cambria" panose="02040503050406030204" pitchFamily="18" charset="0"/>
                      <a:cs typeface="Arial" panose="020B0604020202020204" pitchFamily="34" charset="0"/>
                    </a:rPr>
                    <a:t>#</a:t>
                  </a:r>
                  <a:r>
                    <a:rPr lang="en-IN" sz="1200" b="1" dirty="0">
                      <a:latin typeface="Cambria" panose="02040503050406030204" pitchFamily="18" charset="0"/>
                      <a:cs typeface="Arial" panose="020B0604020202020204" pitchFamily="34" charset="0"/>
                    </a:rPr>
                    <a:t>4</a:t>
                  </a:r>
                  <a:endPar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endParaRPr>
                </a:p>
              </p:txBody>
            </p:sp>
          </p:grpSp>
          <p:grpSp>
            <p:nvGrpSpPr>
              <p:cNvPr id="29" name="Group 28">
                <a:extLst>
                  <a:ext uri="{FF2B5EF4-FFF2-40B4-BE49-F238E27FC236}">
                    <a16:creationId xmlns:a16="http://schemas.microsoft.com/office/drawing/2014/main" id="{607BF580-84E2-27D2-E1C8-018990D798FF}"/>
                  </a:ext>
                </a:extLst>
              </p:cNvPr>
              <p:cNvGrpSpPr/>
              <p:nvPr/>
            </p:nvGrpSpPr>
            <p:grpSpPr>
              <a:xfrm>
                <a:off x="6027094" y="4461295"/>
                <a:ext cx="2098047" cy="576002"/>
                <a:chOff x="6027094" y="3467982"/>
                <a:chExt cx="2098047" cy="576002"/>
              </a:xfrm>
            </p:grpSpPr>
            <p:cxnSp>
              <p:nvCxnSpPr>
                <p:cNvPr id="31" name="Elbow Connector 140">
                  <a:extLst>
                    <a:ext uri="{FF2B5EF4-FFF2-40B4-BE49-F238E27FC236}">
                      <a16:creationId xmlns:a16="http://schemas.microsoft.com/office/drawing/2014/main" id="{F6C1DC97-C4AA-9B3C-F0C9-F75370A3ECD4}"/>
                    </a:ext>
                  </a:extLst>
                </p:cNvPr>
                <p:cNvCxnSpPr>
                  <a:cxnSpLocks/>
                </p:cNvCxnSpPr>
                <p:nvPr/>
              </p:nvCxnSpPr>
              <p:spPr>
                <a:xfrm rot="16200000" flipV="1">
                  <a:off x="6858632" y="2636444"/>
                  <a:ext cx="93288" cy="1756364"/>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lbow Connector 141">
                  <a:extLst>
                    <a:ext uri="{FF2B5EF4-FFF2-40B4-BE49-F238E27FC236}">
                      <a16:creationId xmlns:a16="http://schemas.microsoft.com/office/drawing/2014/main" id="{4481BC57-F190-562D-1383-A97140356582}"/>
                    </a:ext>
                  </a:extLst>
                </p:cNvPr>
                <p:cNvCxnSpPr>
                  <a:cxnSpLocks/>
                </p:cNvCxnSpPr>
                <p:nvPr/>
              </p:nvCxnSpPr>
              <p:spPr>
                <a:xfrm rot="5400000" flipH="1" flipV="1">
                  <a:off x="6443398" y="3592765"/>
                  <a:ext cx="249563" cy="1"/>
                </a:xfrm>
                <a:prstGeom prst="bentConnector3">
                  <a:avLst>
                    <a:gd name="adj1" fmla="val 50000"/>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직사각형 363">
                  <a:extLst>
                    <a:ext uri="{FF2B5EF4-FFF2-40B4-BE49-F238E27FC236}">
                      <a16:creationId xmlns:a16="http://schemas.microsoft.com/office/drawing/2014/main" id="{384F4FF3-72BA-89BA-48B7-FB6C051D95B5}"/>
                    </a:ext>
                  </a:extLst>
                </p:cNvPr>
                <p:cNvSpPr/>
                <p:nvPr/>
              </p:nvSpPr>
              <p:spPr>
                <a:xfrm>
                  <a:off x="7049040" y="3708282"/>
                  <a:ext cx="206575" cy="175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tx1"/>
                      </a:solidFill>
                      <a:latin typeface="Arial" panose="020B0604020202020204" pitchFamily="34" charset="0"/>
                      <a:cs typeface="Arial" panose="020B0604020202020204" pitchFamily="34" charset="0"/>
                    </a:rPr>
                    <a:t>⋯</a:t>
                  </a:r>
                  <a:endParaRPr lang="ko-KR" altLang="en-US" sz="1200" b="1" dirty="0">
                    <a:solidFill>
                      <a:schemeClr val="tx1"/>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EAEA3AD9-3DD8-427A-EA85-87C275C2D96A}"/>
                    </a:ext>
                  </a:extLst>
                </p:cNvPr>
                <p:cNvSpPr/>
                <p:nvPr/>
              </p:nvSpPr>
              <p:spPr bwMode="auto">
                <a:xfrm>
                  <a:off x="6174193" y="3578772"/>
                  <a:ext cx="831026" cy="465212"/>
                </a:xfrm>
                <a:prstGeom prst="rect">
                  <a:avLst/>
                </a:prstGeom>
                <a:solidFill>
                  <a:schemeClr val="bg1">
                    <a:lumMod val="85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NAND</a:t>
                  </a:r>
                </a:p>
                <a:p>
                  <a:pPr marL="0" marR="0" indent="0" algn="ctr" defTabSz="914400" rtl="0" eaLnBrk="1" fontAlgn="base" latinLnBrk="0" hangingPunct="1">
                    <a:lnSpc>
                      <a:spcPct val="100000"/>
                    </a:lnSpc>
                    <a:spcBef>
                      <a:spcPct val="0"/>
                    </a:spcBef>
                    <a:spcAft>
                      <a:spcPct val="0"/>
                    </a:spcAft>
                    <a:buClrTx/>
                    <a:buSzTx/>
                    <a:buFontTx/>
                    <a:buNone/>
                    <a:tabLst/>
                  </a:pPr>
                  <a:r>
                    <a:rPr lang="en-IN" sz="1200" b="1" dirty="0">
                      <a:latin typeface="Cambria" panose="02040503050406030204" pitchFamily="18" charset="0"/>
                      <a:cs typeface="Arial" panose="020B0604020202020204" pitchFamily="34" charset="0"/>
                    </a:rPr>
                    <a:t>Chip </a:t>
                  </a:r>
                  <a:r>
                    <a:rPr lang="en-CH" sz="1200" b="1" dirty="0">
                      <a:latin typeface="Cambria" panose="02040503050406030204" pitchFamily="18" charset="0"/>
                      <a:cs typeface="Arial" panose="020B0604020202020204" pitchFamily="34" charset="0"/>
                    </a:rPr>
                    <a:t>#</a:t>
                  </a:r>
                  <a:r>
                    <a:rPr lang="en-IN" sz="1200" b="1" dirty="0">
                      <a:latin typeface="Cambria" panose="02040503050406030204" pitchFamily="18" charset="0"/>
                      <a:cs typeface="Arial" panose="020B0604020202020204" pitchFamily="34" charset="0"/>
                    </a:rPr>
                    <a:t>1</a:t>
                  </a:r>
                  <a:endPar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endParaRPr>
                </a:p>
              </p:txBody>
            </p:sp>
            <p:sp>
              <p:nvSpPr>
                <p:cNvPr id="36" name="Rectangle 35">
                  <a:extLst>
                    <a:ext uri="{FF2B5EF4-FFF2-40B4-BE49-F238E27FC236}">
                      <a16:creationId xmlns:a16="http://schemas.microsoft.com/office/drawing/2014/main" id="{FBEC26BE-E83B-6890-2C28-EB6F3627131A}"/>
                    </a:ext>
                  </a:extLst>
                </p:cNvPr>
                <p:cNvSpPr/>
                <p:nvPr/>
              </p:nvSpPr>
              <p:spPr bwMode="auto">
                <a:xfrm>
                  <a:off x="7294115" y="3565165"/>
                  <a:ext cx="831026" cy="465212"/>
                </a:xfrm>
                <a:prstGeom prst="rect">
                  <a:avLst/>
                </a:prstGeom>
                <a:solidFill>
                  <a:schemeClr val="bg1">
                    <a:lumMod val="85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NAND</a:t>
                  </a:r>
                </a:p>
                <a:p>
                  <a:pPr marL="0" marR="0" indent="0" algn="ctr" defTabSz="914400" rtl="0" eaLnBrk="1" fontAlgn="base" latinLnBrk="0" hangingPunct="1">
                    <a:lnSpc>
                      <a:spcPct val="100000"/>
                    </a:lnSpc>
                    <a:spcBef>
                      <a:spcPct val="0"/>
                    </a:spcBef>
                    <a:spcAft>
                      <a:spcPct val="0"/>
                    </a:spcAft>
                    <a:buClrTx/>
                    <a:buSzTx/>
                    <a:buFontTx/>
                    <a:buNone/>
                    <a:tabLst/>
                  </a:pPr>
                  <a:r>
                    <a:rPr lang="en-IN" sz="1200" b="1" dirty="0">
                      <a:latin typeface="Cambria" panose="02040503050406030204" pitchFamily="18" charset="0"/>
                      <a:cs typeface="Arial" panose="020B0604020202020204" pitchFamily="34" charset="0"/>
                    </a:rPr>
                    <a:t>Chip </a:t>
                  </a:r>
                  <a:r>
                    <a:rPr lang="en-CH" sz="1200" b="1" dirty="0">
                      <a:latin typeface="Cambria" panose="02040503050406030204" pitchFamily="18" charset="0"/>
                      <a:cs typeface="Arial" panose="020B0604020202020204" pitchFamily="34" charset="0"/>
                    </a:rPr>
                    <a:t>#</a:t>
                  </a:r>
                  <a:r>
                    <a:rPr lang="en-IN" sz="1200" b="1" dirty="0">
                      <a:latin typeface="Cambria" panose="02040503050406030204" pitchFamily="18" charset="0"/>
                      <a:cs typeface="Arial" panose="020B0604020202020204" pitchFamily="34" charset="0"/>
                    </a:rPr>
                    <a:t>4</a:t>
                  </a:r>
                  <a:endPar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endParaRPr>
                </a:p>
              </p:txBody>
            </p:sp>
          </p:grpSp>
          <p:sp>
            <p:nvSpPr>
              <p:cNvPr id="30" name="직사각형 363">
                <a:extLst>
                  <a:ext uri="{FF2B5EF4-FFF2-40B4-BE49-F238E27FC236}">
                    <a16:creationId xmlns:a16="http://schemas.microsoft.com/office/drawing/2014/main" id="{7F9E796E-6799-C447-FEA1-AA69EC10CD6F}"/>
                  </a:ext>
                </a:extLst>
              </p:cNvPr>
              <p:cNvSpPr/>
              <p:nvPr/>
            </p:nvSpPr>
            <p:spPr>
              <a:xfrm rot="5400000">
                <a:off x="6464890" y="4238978"/>
                <a:ext cx="206575" cy="175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tx1"/>
                    </a:solidFill>
                    <a:latin typeface="Arial" panose="020B0604020202020204" pitchFamily="34" charset="0"/>
                    <a:cs typeface="Arial" panose="020B0604020202020204" pitchFamily="34" charset="0"/>
                  </a:rPr>
                  <a:t>⋯</a:t>
                </a:r>
                <a:endParaRPr lang="ko-KR" altLang="en-US" sz="1200" b="1" dirty="0">
                  <a:solidFill>
                    <a:schemeClr val="tx1"/>
                  </a:solidFill>
                  <a:latin typeface="Arial" panose="020B0604020202020204" pitchFamily="34" charset="0"/>
                  <a:cs typeface="Arial" panose="020B0604020202020204" pitchFamily="34" charset="0"/>
                </a:endParaRPr>
              </a:p>
            </p:txBody>
          </p:sp>
        </p:grpSp>
        <p:sp>
          <p:nvSpPr>
            <p:cNvPr id="43" name="TextBox 42">
              <a:extLst>
                <a:ext uri="{FF2B5EF4-FFF2-40B4-BE49-F238E27FC236}">
                  <a16:creationId xmlns:a16="http://schemas.microsoft.com/office/drawing/2014/main" id="{33B970B3-40A5-31D7-4EEF-2849ACAB3659}"/>
                </a:ext>
              </a:extLst>
            </p:cNvPr>
            <p:cNvSpPr txBox="1"/>
            <p:nvPr/>
          </p:nvSpPr>
          <p:spPr>
            <a:xfrm>
              <a:off x="6066665" y="3723454"/>
              <a:ext cx="1222856" cy="369332"/>
            </a:xfrm>
            <a:prstGeom prst="rect">
              <a:avLst/>
            </a:prstGeom>
            <a:noFill/>
          </p:spPr>
          <p:txBody>
            <a:bodyPr wrap="square">
              <a:spAutoFit/>
            </a:bodyPr>
            <a:lstStyle/>
            <a:p>
              <a:pPr algn="ctr"/>
              <a:r>
                <a:rPr lang="en-US" sz="1800" b="1" dirty="0">
                  <a:solidFill>
                    <a:schemeClr val="tx1"/>
                  </a:solidFill>
                  <a:latin typeface="Cambria" panose="02040503050406030204" pitchFamily="18" charset="0"/>
                  <a:ea typeface="Cambria" panose="02040503050406030204" pitchFamily="18" charset="0"/>
                </a:rPr>
                <a:t>Storage</a:t>
              </a:r>
            </a:p>
          </p:txBody>
        </p:sp>
      </p:grpSp>
      <p:sp>
        <p:nvSpPr>
          <p:cNvPr id="44" name="Rounded Rectangle 2">
            <a:extLst>
              <a:ext uri="{FF2B5EF4-FFF2-40B4-BE49-F238E27FC236}">
                <a16:creationId xmlns:a16="http://schemas.microsoft.com/office/drawing/2014/main" id="{0E6D05EC-651C-BDD0-79B5-CB067832C585}"/>
              </a:ext>
            </a:extLst>
          </p:cNvPr>
          <p:cNvSpPr/>
          <p:nvPr/>
        </p:nvSpPr>
        <p:spPr>
          <a:xfrm>
            <a:off x="7297258" y="3032911"/>
            <a:ext cx="1343052" cy="149905"/>
          </a:xfrm>
          <a:prstGeom prst="roundRect">
            <a:avLst>
              <a:gd name="adj" fmla="val 0"/>
            </a:avLst>
          </a:prstGeom>
          <a:noFill/>
          <a:ln w="190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rgbClr val="C00000"/>
              </a:solidFill>
              <a:latin typeface="Cambria" panose="02040503050406030204" pitchFamily="18" charset="0"/>
            </a:endParaRPr>
          </a:p>
        </p:txBody>
      </p:sp>
      <p:sp>
        <p:nvSpPr>
          <p:cNvPr id="45" name="Right Arrow 11">
            <a:extLst>
              <a:ext uri="{FF2B5EF4-FFF2-40B4-BE49-F238E27FC236}">
                <a16:creationId xmlns:a16="http://schemas.microsoft.com/office/drawing/2014/main" id="{9AA0622F-81A6-817F-8649-1D759E2BA68A}"/>
              </a:ext>
            </a:extLst>
          </p:cNvPr>
          <p:cNvSpPr/>
          <p:nvPr/>
        </p:nvSpPr>
        <p:spPr>
          <a:xfrm flipH="1">
            <a:off x="7332930" y="2853684"/>
            <a:ext cx="1080286" cy="144025"/>
          </a:xfrm>
          <a:prstGeom prst="rightArrow">
            <a:avLst>
              <a:gd name="adj1" fmla="val 67500"/>
              <a:gd name="adj2" fmla="val 2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Read</a:t>
            </a:r>
            <a:endParaRPr lang="en-US" sz="16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46" name="Right Arrow 11">
            <a:extLst>
              <a:ext uri="{FF2B5EF4-FFF2-40B4-BE49-F238E27FC236}">
                <a16:creationId xmlns:a16="http://schemas.microsoft.com/office/drawing/2014/main" id="{167DD174-F583-3AA8-B51B-68BB2FDD6938}"/>
              </a:ext>
            </a:extLst>
          </p:cNvPr>
          <p:cNvSpPr/>
          <p:nvPr/>
        </p:nvSpPr>
        <p:spPr>
          <a:xfrm>
            <a:off x="4477885" y="4014229"/>
            <a:ext cx="1362491" cy="220201"/>
          </a:xfrm>
          <a:prstGeom prst="rightArrow">
            <a:avLst>
              <a:gd name="adj1" fmla="val 67500"/>
              <a:gd name="adj2" fmla="val 2750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Write</a:t>
            </a:r>
            <a:endParaRPr lang="en-US" sz="1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47" name="Right Arrow 11">
            <a:extLst>
              <a:ext uri="{FF2B5EF4-FFF2-40B4-BE49-F238E27FC236}">
                <a16:creationId xmlns:a16="http://schemas.microsoft.com/office/drawing/2014/main" id="{51D7108D-BC65-3CDC-D08A-B8B8DD681305}"/>
              </a:ext>
            </a:extLst>
          </p:cNvPr>
          <p:cNvSpPr/>
          <p:nvPr/>
        </p:nvSpPr>
        <p:spPr>
          <a:xfrm flipH="1">
            <a:off x="1755189" y="3416038"/>
            <a:ext cx="1362491" cy="220201"/>
          </a:xfrm>
          <a:prstGeom prst="rightArrow">
            <a:avLst>
              <a:gd name="adj1" fmla="val 67500"/>
              <a:gd name="adj2" fmla="val 2750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Read</a:t>
            </a:r>
          </a:p>
        </p:txBody>
      </p:sp>
      <p:sp>
        <p:nvSpPr>
          <p:cNvPr id="48" name="Right Arrow 11">
            <a:extLst>
              <a:ext uri="{FF2B5EF4-FFF2-40B4-BE49-F238E27FC236}">
                <a16:creationId xmlns:a16="http://schemas.microsoft.com/office/drawing/2014/main" id="{9C82AF47-A080-A189-0203-1C61F4FC78DE}"/>
              </a:ext>
            </a:extLst>
          </p:cNvPr>
          <p:cNvSpPr/>
          <p:nvPr/>
        </p:nvSpPr>
        <p:spPr>
          <a:xfrm>
            <a:off x="1783063" y="4022191"/>
            <a:ext cx="1362491" cy="220201"/>
          </a:xfrm>
          <a:prstGeom prst="rightArrow">
            <a:avLst>
              <a:gd name="adj1" fmla="val 67500"/>
              <a:gd name="adj2" fmla="val 2750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Write</a:t>
            </a:r>
            <a:endParaRPr lang="en-US" sz="1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1" name="Rectangle 50">
            <a:extLst>
              <a:ext uri="{FF2B5EF4-FFF2-40B4-BE49-F238E27FC236}">
                <a16:creationId xmlns:a16="http://schemas.microsoft.com/office/drawing/2014/main" id="{96BB37A9-FEE3-698A-3E78-0780FAF84372}"/>
              </a:ext>
            </a:extLst>
          </p:cNvPr>
          <p:cNvSpPr/>
          <p:nvPr/>
        </p:nvSpPr>
        <p:spPr>
          <a:xfrm>
            <a:off x="6867920" y="4767110"/>
            <a:ext cx="1626040" cy="830997"/>
          </a:xfrm>
          <a:prstGeom prst="rect">
            <a:avLst/>
          </a:prstGeom>
        </p:spPr>
        <p:txBody>
          <a:bodyPr wrap="square">
            <a:spAutoFit/>
          </a:bodyPr>
          <a:lstStyle/>
          <a:p>
            <a:pPr algn="ctr"/>
            <a:r>
              <a:rPr lang="en-US" sz="1600" i="1" dirty="0">
                <a:solidFill>
                  <a:schemeClr val="accent6">
                    <a:lumMod val="50000"/>
                  </a:schemeClr>
                </a:solidFill>
                <a:latin typeface="Cambria" panose="02040503050406030204" pitchFamily="18" charset="0"/>
              </a:rPr>
              <a:t>Storage Internal </a:t>
            </a:r>
            <a:br>
              <a:rPr lang="en-US" sz="1600" i="1" dirty="0">
                <a:solidFill>
                  <a:schemeClr val="accent6">
                    <a:lumMod val="50000"/>
                  </a:schemeClr>
                </a:solidFill>
                <a:latin typeface="Cambria" panose="02040503050406030204" pitchFamily="18" charset="0"/>
              </a:rPr>
            </a:br>
            <a:r>
              <a:rPr lang="en-US" sz="1600" i="1" dirty="0">
                <a:solidFill>
                  <a:schemeClr val="accent6">
                    <a:lumMod val="50000"/>
                  </a:schemeClr>
                </a:solidFill>
                <a:latin typeface="Cambria" panose="02040503050406030204" pitchFamily="18" charset="0"/>
              </a:rPr>
              <a:t>I/O Bandwidth</a:t>
            </a:r>
            <a:br>
              <a:rPr lang="en-US" sz="1600" i="1" dirty="0">
                <a:solidFill>
                  <a:schemeClr val="accent6">
                    <a:lumMod val="50000"/>
                  </a:schemeClr>
                </a:solidFill>
                <a:latin typeface="Cambria" panose="02040503050406030204" pitchFamily="18" charset="0"/>
              </a:rPr>
            </a:br>
            <a:r>
              <a:rPr lang="en-US" sz="1600" i="1" dirty="0">
                <a:solidFill>
                  <a:schemeClr val="accent6">
                    <a:lumMod val="50000"/>
                  </a:schemeClr>
                </a:solidFill>
                <a:latin typeface="Cambria" panose="02040503050406030204" pitchFamily="18" charset="0"/>
              </a:rPr>
              <a:t> ~ 9.6 GB/s</a:t>
            </a:r>
            <a:endParaRPr lang="en-CH" sz="1600" i="1" dirty="0">
              <a:solidFill>
                <a:schemeClr val="accent6">
                  <a:lumMod val="50000"/>
                </a:schemeClr>
              </a:solidFill>
            </a:endParaRPr>
          </a:p>
        </p:txBody>
      </p:sp>
      <p:sp>
        <p:nvSpPr>
          <p:cNvPr id="53" name="TextBox 52">
            <a:extLst>
              <a:ext uri="{FF2B5EF4-FFF2-40B4-BE49-F238E27FC236}">
                <a16:creationId xmlns:a16="http://schemas.microsoft.com/office/drawing/2014/main" id="{2819F937-FBD5-7486-A185-42BAFF5109A8}"/>
              </a:ext>
            </a:extLst>
          </p:cNvPr>
          <p:cNvSpPr txBox="1"/>
          <p:nvPr/>
        </p:nvSpPr>
        <p:spPr>
          <a:xfrm>
            <a:off x="5734678" y="5563374"/>
            <a:ext cx="3276600" cy="954107"/>
          </a:xfrm>
          <a:prstGeom prst="rect">
            <a:avLst/>
          </a:prstGeom>
          <a:noFill/>
        </p:spPr>
        <p:txBody>
          <a:bodyPr wrap="square" rtlCol="0">
            <a:spAutoFit/>
          </a:bodyPr>
          <a:lstStyle/>
          <a:p>
            <a:pPr algn="ctr"/>
            <a:r>
              <a:rPr lang="en-US" sz="2800" b="1" dirty="0">
                <a:solidFill>
                  <a:srgbClr val="C00000"/>
                </a:solidFill>
                <a:latin typeface="Cambria" panose="02040503050406030204" pitchFamily="18" charset="0"/>
                <a:ea typeface="Cambria" panose="02040503050406030204" pitchFamily="18" charset="0"/>
              </a:rPr>
              <a:t>Data Sensing Bottleneck</a:t>
            </a:r>
          </a:p>
        </p:txBody>
      </p:sp>
      <p:sp>
        <p:nvSpPr>
          <p:cNvPr id="54" name="TextBox 53">
            <a:extLst>
              <a:ext uri="{FF2B5EF4-FFF2-40B4-BE49-F238E27FC236}">
                <a16:creationId xmlns:a16="http://schemas.microsoft.com/office/drawing/2014/main" id="{831A5CE5-2E5A-8D65-C51B-050632E3FFF2}"/>
              </a:ext>
            </a:extLst>
          </p:cNvPr>
          <p:cNvSpPr txBox="1"/>
          <p:nvPr/>
        </p:nvSpPr>
        <p:spPr>
          <a:xfrm>
            <a:off x="7273476" y="3266907"/>
            <a:ext cx="1589947" cy="369332"/>
          </a:xfrm>
          <a:prstGeom prst="rect">
            <a:avLst/>
          </a:prstGeom>
          <a:solidFill>
            <a:schemeClr val="bg1">
              <a:alpha val="85000"/>
            </a:schemeClr>
          </a:solidFill>
          <a:ln w="19050">
            <a:solidFill>
              <a:srgbClr val="7030A0"/>
            </a:solidFill>
            <a:prstDash val="dash"/>
          </a:ln>
        </p:spPr>
        <p:txBody>
          <a:bodyPr wrap="square" rtlCol="0">
            <a:spAutoFit/>
          </a:bodyPr>
          <a:lstStyle/>
          <a:p>
            <a:r>
              <a:rPr lang="en-IN" b="1" dirty="0">
                <a:solidFill>
                  <a:srgbClr val="7030A0"/>
                </a:solidFill>
                <a:latin typeface="Cambria" panose="02040503050406030204" pitchFamily="18" charset="0"/>
                <a:ea typeface="Cambria" panose="02040503050406030204" pitchFamily="18" charset="0"/>
              </a:rPr>
              <a:t>Computation</a:t>
            </a:r>
            <a:endParaRPr lang="en-US" b="1" dirty="0">
              <a:solidFill>
                <a:srgbClr val="7030A0"/>
              </a:solidFill>
              <a:latin typeface="Cambria" panose="02040503050406030204" pitchFamily="18" charset="0"/>
              <a:ea typeface="Cambria" panose="02040503050406030204" pitchFamily="18" charset="0"/>
            </a:endParaRPr>
          </a:p>
        </p:txBody>
      </p:sp>
      <p:sp>
        <p:nvSpPr>
          <p:cNvPr id="6" name="Right Arrow 11">
            <a:extLst>
              <a:ext uri="{FF2B5EF4-FFF2-40B4-BE49-F238E27FC236}">
                <a16:creationId xmlns:a16="http://schemas.microsoft.com/office/drawing/2014/main" id="{9825DE7B-3527-1E49-427E-5E3F43A44636}"/>
              </a:ext>
            </a:extLst>
          </p:cNvPr>
          <p:cNvSpPr/>
          <p:nvPr/>
        </p:nvSpPr>
        <p:spPr>
          <a:xfrm>
            <a:off x="7323999" y="3881496"/>
            <a:ext cx="1080286" cy="144025"/>
          </a:xfrm>
          <a:prstGeom prst="rightArrow">
            <a:avLst>
              <a:gd name="adj1" fmla="val 67500"/>
              <a:gd name="adj2" fmla="val 2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Write</a:t>
            </a:r>
            <a:endParaRPr lang="en-US" sz="16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2" name="Freeform: Shape 51">
            <a:extLst>
              <a:ext uri="{FF2B5EF4-FFF2-40B4-BE49-F238E27FC236}">
                <a16:creationId xmlns:a16="http://schemas.microsoft.com/office/drawing/2014/main" id="{E95A21FF-FBCE-1713-2FA1-20CAABC71F67}"/>
              </a:ext>
            </a:extLst>
          </p:cNvPr>
          <p:cNvSpPr/>
          <p:nvPr/>
        </p:nvSpPr>
        <p:spPr>
          <a:xfrm>
            <a:off x="6406810" y="3423052"/>
            <a:ext cx="1288067" cy="2269758"/>
          </a:xfrm>
          <a:custGeom>
            <a:avLst/>
            <a:gdLst>
              <a:gd name="connsiteX0" fmla="*/ 0 w 833480"/>
              <a:gd name="connsiteY0" fmla="*/ 1675052 h 1675052"/>
              <a:gd name="connsiteX1" fmla="*/ 275130 w 833480"/>
              <a:gd name="connsiteY1" fmla="*/ 728283 h 1675052"/>
              <a:gd name="connsiteX2" fmla="*/ 833480 w 833480"/>
              <a:gd name="connsiteY2" fmla="*/ 0 h 1675052"/>
            </a:gdLst>
            <a:ahLst/>
            <a:cxnLst>
              <a:cxn ang="0">
                <a:pos x="connsiteX0" y="connsiteY0"/>
              </a:cxn>
              <a:cxn ang="0">
                <a:pos x="connsiteX1" y="connsiteY1"/>
              </a:cxn>
              <a:cxn ang="0">
                <a:pos x="connsiteX2" y="connsiteY2"/>
              </a:cxn>
            </a:cxnLst>
            <a:rect l="l" t="t" r="r" b="b"/>
            <a:pathLst>
              <a:path w="833480" h="1675052">
                <a:moveTo>
                  <a:pt x="0" y="1675052"/>
                </a:moveTo>
                <a:cubicBezTo>
                  <a:pt x="68108" y="1341255"/>
                  <a:pt x="136217" y="1007458"/>
                  <a:pt x="275130" y="728283"/>
                </a:cubicBezTo>
                <a:cubicBezTo>
                  <a:pt x="414043" y="449108"/>
                  <a:pt x="623761" y="224554"/>
                  <a:pt x="833480" y="0"/>
                </a:cubicBezTo>
              </a:path>
            </a:pathLst>
          </a:custGeom>
          <a:noFill/>
          <a:ln>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086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right)">
                                      <p:cBhvr>
                                        <p:cTn id="35" dur="500"/>
                                        <p:tgtEl>
                                          <p:spTgt spid="45"/>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right)">
                                      <p:cBhvr>
                                        <p:cTn id="45" dur="500"/>
                                        <p:tgtEl>
                                          <p:spTgt spid="15"/>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right)">
                                      <p:cBhvr>
                                        <p:cTn id="55" dur="500"/>
                                        <p:tgtEl>
                                          <p:spTgt spid="47"/>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childTnLst>
                                </p:cTn>
                              </p:par>
                            </p:childTnLst>
                          </p:cTn>
                        </p:par>
                        <p:par>
                          <p:cTn id="58" fill="hold">
                            <p:stCondLst>
                              <p:cond delay="500"/>
                            </p:stCondLst>
                            <p:childTnLst>
                              <p:par>
                                <p:cTn id="59" presetID="1"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wipe(left)">
                                      <p:cBhvr>
                                        <p:cTn id="65" dur="500"/>
                                        <p:tgtEl>
                                          <p:spTgt spid="4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500"/>
                                        <p:tgtEl>
                                          <p:spTgt spid="4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wipe(left)">
                                      <p:cBhvr>
                                        <p:cTn id="75" dur="500"/>
                                        <p:tgtEl>
                                          <p:spTgt spid="6"/>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52"/>
                                        </p:tgtEl>
                                        <p:attrNameLst>
                                          <p:attrName>style.visibility</p:attrName>
                                        </p:attrNameLst>
                                      </p:cBhvr>
                                      <p:to>
                                        <p:strVal val="visible"/>
                                      </p:to>
                                    </p:set>
                                  </p:childTnLst>
                                </p:cTn>
                              </p:par>
                            </p:childTnLst>
                          </p:cTn>
                        </p:par>
                        <p:par>
                          <p:cTn id="80" fill="hold">
                            <p:stCondLst>
                              <p:cond delay="0"/>
                            </p:stCondLst>
                            <p:childTnLst>
                              <p:par>
                                <p:cTn id="81" presetID="10" presetClass="entr" presetSubtype="0"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fade">
                                      <p:cBhvr>
                                        <p:cTn id="8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15" grpId="0" animBg="1"/>
      <p:bldP spid="17" grpId="0" animBg="1"/>
      <p:bldP spid="19" grpId="0"/>
      <p:bldP spid="20" grpId="0"/>
      <p:bldP spid="21" grpId="0" animBg="1"/>
      <p:bldP spid="44" grpId="0" animBg="1"/>
      <p:bldP spid="45" grpId="0" animBg="1"/>
      <p:bldP spid="46" grpId="0" animBg="1"/>
      <p:bldP spid="47" grpId="0" animBg="1"/>
      <p:bldP spid="48" grpId="0" animBg="1"/>
      <p:bldP spid="51" grpId="0"/>
      <p:bldP spid="53" grpId="0"/>
      <p:bldP spid="54" grpId="0" animBg="1"/>
      <p:bldP spid="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7DB27-377C-2D5C-BC03-A1BFE933AF8A}"/>
              </a:ext>
            </a:extLst>
          </p:cNvPr>
          <p:cNvSpPr>
            <a:spLocks noGrp="1"/>
          </p:cNvSpPr>
          <p:nvPr>
            <p:ph type="title"/>
          </p:nvPr>
        </p:nvSpPr>
        <p:spPr/>
        <p:txBody>
          <a:bodyPr/>
          <a:lstStyle/>
          <a:p>
            <a:r>
              <a:rPr lang="en-IN" dirty="0"/>
              <a:t>In-Flash Processing (IFP)</a:t>
            </a:r>
            <a:endParaRPr lang="en-US" dirty="0"/>
          </a:p>
        </p:txBody>
      </p:sp>
      <p:sp>
        <p:nvSpPr>
          <p:cNvPr id="3" name="Content Placeholder 2">
            <a:extLst>
              <a:ext uri="{FF2B5EF4-FFF2-40B4-BE49-F238E27FC236}">
                <a16:creationId xmlns:a16="http://schemas.microsoft.com/office/drawing/2014/main" id="{923039F9-866C-9739-9EDD-68955052D27D}"/>
              </a:ext>
            </a:extLst>
          </p:cNvPr>
          <p:cNvSpPr>
            <a:spLocks noGrp="1"/>
          </p:cNvSpPr>
          <p:nvPr>
            <p:ph idx="1"/>
          </p:nvPr>
        </p:nvSpPr>
        <p:spPr/>
        <p:txBody>
          <a:bodyPr/>
          <a:lstStyle/>
          <a:p>
            <a:r>
              <a:rPr lang="en-IN" b="0" dirty="0">
                <a:solidFill>
                  <a:schemeClr val="accent6">
                    <a:lumMod val="75000"/>
                  </a:schemeClr>
                </a:solidFill>
              </a:rPr>
              <a:t>IFP</a:t>
            </a:r>
            <a:r>
              <a:rPr lang="en-IN" b="0" dirty="0"/>
              <a:t> performs </a:t>
            </a:r>
            <a:r>
              <a:rPr lang="en-IN" b="0" dirty="0">
                <a:solidFill>
                  <a:schemeClr val="accent6">
                    <a:lumMod val="75000"/>
                  </a:schemeClr>
                </a:solidFill>
              </a:rPr>
              <a:t>computation</a:t>
            </a:r>
            <a:r>
              <a:rPr lang="en-IN" b="0" dirty="0"/>
              <a:t> </a:t>
            </a:r>
            <a:r>
              <a:rPr lang="en-IN" b="0" dirty="0">
                <a:solidFill>
                  <a:schemeClr val="accent6">
                    <a:lumMod val="75000"/>
                  </a:schemeClr>
                </a:solidFill>
              </a:rPr>
              <a:t>within the flash chips </a:t>
            </a:r>
            <a:r>
              <a:rPr lang="en-IN" b="0" dirty="0"/>
              <a:t>as the data operands are being read </a:t>
            </a:r>
            <a:r>
              <a:rPr lang="en-IN" b="0" dirty="0">
                <a:solidFill>
                  <a:schemeClr val="accent6">
                    <a:lumMod val="75000"/>
                  </a:schemeClr>
                </a:solidFill>
              </a:rPr>
              <a:t>serially</a:t>
            </a:r>
          </a:p>
          <a:p>
            <a:r>
              <a:rPr lang="en-US" b="0" dirty="0"/>
              <a:t>IFP </a:t>
            </a:r>
            <a:r>
              <a:rPr lang="en-US" b="0" dirty="0">
                <a:solidFill>
                  <a:schemeClr val="accent6">
                    <a:lumMod val="75000"/>
                  </a:schemeClr>
                </a:solidFill>
              </a:rPr>
              <a:t>reduces</a:t>
            </a:r>
            <a:r>
              <a:rPr lang="en-US" b="0" dirty="0"/>
              <a:t> the </a:t>
            </a:r>
            <a:r>
              <a:rPr lang="en-US" b="0" dirty="0">
                <a:solidFill>
                  <a:schemeClr val="accent6">
                    <a:lumMod val="75000"/>
                  </a:schemeClr>
                </a:solidFill>
              </a:rPr>
              <a:t>internal data movement bottleneck </a:t>
            </a:r>
            <a:r>
              <a:rPr lang="en-US" b="0" dirty="0"/>
              <a:t>in storage by </a:t>
            </a:r>
            <a:r>
              <a:rPr lang="en-US" b="0" dirty="0">
                <a:solidFill>
                  <a:schemeClr val="accent6">
                    <a:lumMod val="75000"/>
                  </a:schemeClr>
                </a:solidFill>
              </a:rPr>
              <a:t>transferring</a:t>
            </a:r>
            <a:r>
              <a:rPr lang="en-US" b="0" dirty="0"/>
              <a:t> only the </a:t>
            </a:r>
            <a:r>
              <a:rPr lang="en-US" b="0" dirty="0">
                <a:solidFill>
                  <a:schemeClr val="accent6">
                    <a:lumMod val="75000"/>
                  </a:schemeClr>
                </a:solidFill>
              </a:rPr>
              <a:t>computation results </a:t>
            </a:r>
            <a:r>
              <a:rPr lang="en-US" b="0" dirty="0"/>
              <a:t>to the </a:t>
            </a:r>
            <a:r>
              <a:rPr lang="en-US" b="0" dirty="0">
                <a:solidFill>
                  <a:schemeClr val="accent6">
                    <a:lumMod val="75000"/>
                  </a:schemeClr>
                </a:solidFill>
              </a:rPr>
              <a:t>in-storage computation unit</a:t>
            </a:r>
          </a:p>
        </p:txBody>
      </p:sp>
      <p:sp>
        <p:nvSpPr>
          <p:cNvPr id="4" name="Rounded Rectangle 4">
            <a:extLst>
              <a:ext uri="{FF2B5EF4-FFF2-40B4-BE49-F238E27FC236}">
                <a16:creationId xmlns:a16="http://schemas.microsoft.com/office/drawing/2014/main" id="{21E2CB26-37A0-87D1-6A15-9B8A02E985C1}"/>
              </a:ext>
            </a:extLst>
          </p:cNvPr>
          <p:cNvSpPr/>
          <p:nvPr/>
        </p:nvSpPr>
        <p:spPr>
          <a:xfrm>
            <a:off x="261260" y="3190032"/>
            <a:ext cx="1450187" cy="1251170"/>
          </a:xfrm>
          <a:prstGeom prst="roundRect">
            <a:avLst>
              <a:gd name="adj" fmla="val 8667"/>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b="1" dirty="0">
                <a:solidFill>
                  <a:schemeClr val="tx1"/>
                </a:solidFill>
                <a:latin typeface="Cambria" panose="02040503050406030204" pitchFamily="18" charset="0"/>
                <a:ea typeface="Cambria" panose="02040503050406030204" pitchFamily="18" charset="0"/>
              </a:rPr>
              <a:t>Host Processor</a:t>
            </a:r>
          </a:p>
          <a:p>
            <a:pPr algn="ctr"/>
            <a:r>
              <a:rPr lang="en-US" b="1" dirty="0">
                <a:solidFill>
                  <a:schemeClr val="tx1"/>
                </a:solidFill>
                <a:latin typeface="Cambria" panose="02040503050406030204" pitchFamily="18" charset="0"/>
                <a:ea typeface="Cambria" panose="02040503050406030204" pitchFamily="18" charset="0"/>
              </a:rPr>
              <a:t>(CPU, GPU)</a:t>
            </a:r>
          </a:p>
        </p:txBody>
      </p:sp>
      <p:sp>
        <p:nvSpPr>
          <p:cNvPr id="5" name="Rounded Rectangle 5">
            <a:extLst>
              <a:ext uri="{FF2B5EF4-FFF2-40B4-BE49-F238E27FC236}">
                <a16:creationId xmlns:a16="http://schemas.microsoft.com/office/drawing/2014/main" id="{F0997559-F1A0-77EB-830E-623F254823E9}"/>
              </a:ext>
            </a:extLst>
          </p:cNvPr>
          <p:cNvSpPr/>
          <p:nvPr/>
        </p:nvSpPr>
        <p:spPr>
          <a:xfrm>
            <a:off x="3173428" y="3360490"/>
            <a:ext cx="1222856" cy="902538"/>
          </a:xfrm>
          <a:prstGeom prst="roundRect">
            <a:avLst>
              <a:gd name="adj" fmla="val 6667"/>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000" b="1" dirty="0">
                <a:solidFill>
                  <a:schemeClr val="tx1"/>
                </a:solidFill>
                <a:latin typeface="Cambria" panose="02040503050406030204" pitchFamily="18" charset="0"/>
                <a:ea typeface="Cambria" panose="02040503050406030204" pitchFamily="18" charset="0"/>
              </a:rPr>
              <a:t>Main</a:t>
            </a:r>
          </a:p>
          <a:p>
            <a:pPr algn="ctr"/>
            <a:r>
              <a:rPr lang="en-US" sz="2000" b="1" dirty="0">
                <a:solidFill>
                  <a:schemeClr val="tx1"/>
                </a:solidFill>
                <a:latin typeface="Cambria" panose="02040503050406030204" pitchFamily="18" charset="0"/>
                <a:ea typeface="Cambria" panose="02040503050406030204" pitchFamily="18" charset="0"/>
              </a:rPr>
              <a:t>Memory</a:t>
            </a:r>
          </a:p>
        </p:txBody>
      </p:sp>
      <p:cxnSp>
        <p:nvCxnSpPr>
          <p:cNvPr id="12" name="Straight Arrow Connector 11">
            <a:extLst>
              <a:ext uri="{FF2B5EF4-FFF2-40B4-BE49-F238E27FC236}">
                <a16:creationId xmlns:a16="http://schemas.microsoft.com/office/drawing/2014/main" id="{BD69455E-3A52-D242-E2F9-1A103F2D2422}"/>
              </a:ext>
            </a:extLst>
          </p:cNvPr>
          <p:cNvCxnSpPr>
            <a:cxnSpLocks/>
            <a:stCxn id="5" idx="1"/>
          </p:cNvCxnSpPr>
          <p:nvPr/>
        </p:nvCxnSpPr>
        <p:spPr>
          <a:xfrm flipH="1">
            <a:off x="1706567" y="3811759"/>
            <a:ext cx="1466861" cy="5934"/>
          </a:xfrm>
          <a:prstGeom prst="straightConnector1">
            <a:avLst/>
          </a:prstGeom>
          <a:noFill/>
          <a:ln w="88900" cap="flat" cmpd="sng" algn="ctr">
            <a:solidFill>
              <a:schemeClr val="tx1"/>
            </a:solidFill>
            <a:prstDash val="solid"/>
            <a:miter lim="800000"/>
            <a:headEnd type="triangle"/>
            <a:tailEnd type="triangle"/>
          </a:ln>
          <a:effectLst/>
        </p:spPr>
      </p:cxnSp>
      <p:cxnSp>
        <p:nvCxnSpPr>
          <p:cNvPr id="13" name="Straight Arrow Connector 12">
            <a:extLst>
              <a:ext uri="{FF2B5EF4-FFF2-40B4-BE49-F238E27FC236}">
                <a16:creationId xmlns:a16="http://schemas.microsoft.com/office/drawing/2014/main" id="{09EB8DD8-CE4C-C74A-CBBF-6068E7CBEF83}"/>
              </a:ext>
            </a:extLst>
          </p:cNvPr>
          <p:cNvCxnSpPr>
            <a:cxnSpLocks/>
            <a:endCxn id="21" idx="1"/>
          </p:cNvCxnSpPr>
          <p:nvPr/>
        </p:nvCxnSpPr>
        <p:spPr>
          <a:xfrm flipH="1">
            <a:off x="4420737" y="3817693"/>
            <a:ext cx="1476788" cy="0"/>
          </a:xfrm>
          <a:prstGeom prst="straightConnector1">
            <a:avLst/>
          </a:prstGeom>
          <a:noFill/>
          <a:ln w="88900" cap="flat" cmpd="sng" algn="ctr">
            <a:solidFill>
              <a:schemeClr val="tx1"/>
            </a:solidFill>
            <a:prstDash val="solid"/>
            <a:miter lim="800000"/>
            <a:headEnd type="triangle"/>
            <a:tailEnd type="triangle"/>
          </a:ln>
          <a:effectLst/>
        </p:spPr>
      </p:cxnSp>
      <p:sp>
        <p:nvSpPr>
          <p:cNvPr id="15" name="Right Arrow 11">
            <a:extLst>
              <a:ext uri="{FF2B5EF4-FFF2-40B4-BE49-F238E27FC236}">
                <a16:creationId xmlns:a16="http://schemas.microsoft.com/office/drawing/2014/main" id="{E07EF742-783C-73BE-6873-A6F1D1792A8C}"/>
              </a:ext>
            </a:extLst>
          </p:cNvPr>
          <p:cNvSpPr/>
          <p:nvPr/>
        </p:nvSpPr>
        <p:spPr>
          <a:xfrm flipH="1">
            <a:off x="4465658" y="3416038"/>
            <a:ext cx="1362491" cy="220201"/>
          </a:xfrm>
          <a:prstGeom prst="rightArrow">
            <a:avLst>
              <a:gd name="adj1" fmla="val 67500"/>
              <a:gd name="adj2" fmla="val 2750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Read</a:t>
            </a:r>
          </a:p>
        </p:txBody>
      </p:sp>
      <p:sp>
        <p:nvSpPr>
          <p:cNvPr id="17" name="Rounded Rectangle 2">
            <a:extLst>
              <a:ext uri="{FF2B5EF4-FFF2-40B4-BE49-F238E27FC236}">
                <a16:creationId xmlns:a16="http://schemas.microsoft.com/office/drawing/2014/main" id="{DF254411-AE0E-61E7-67F6-E4013D48405E}"/>
              </a:ext>
            </a:extLst>
          </p:cNvPr>
          <p:cNvSpPr/>
          <p:nvPr/>
        </p:nvSpPr>
        <p:spPr>
          <a:xfrm>
            <a:off x="1728122" y="3672645"/>
            <a:ext cx="1445306" cy="275394"/>
          </a:xfrm>
          <a:prstGeom prst="roundRect">
            <a:avLst/>
          </a:prstGeom>
          <a:noFill/>
          <a:ln w="19050">
            <a:solidFill>
              <a:schemeClr val="accent5">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9" name="Rectangle 18">
            <a:extLst>
              <a:ext uri="{FF2B5EF4-FFF2-40B4-BE49-F238E27FC236}">
                <a16:creationId xmlns:a16="http://schemas.microsoft.com/office/drawing/2014/main" id="{5846591C-2EE5-FF46-6B45-486D52D3D47A}"/>
              </a:ext>
            </a:extLst>
          </p:cNvPr>
          <p:cNvSpPr/>
          <p:nvPr/>
        </p:nvSpPr>
        <p:spPr>
          <a:xfrm>
            <a:off x="1361978" y="4496109"/>
            <a:ext cx="2368372" cy="584775"/>
          </a:xfrm>
          <a:prstGeom prst="rect">
            <a:avLst/>
          </a:prstGeom>
        </p:spPr>
        <p:txBody>
          <a:bodyPr wrap="square">
            <a:spAutoFit/>
          </a:bodyPr>
          <a:lstStyle/>
          <a:p>
            <a:pPr algn="ctr"/>
            <a:r>
              <a:rPr lang="en-US" sz="1600" i="1" dirty="0">
                <a:solidFill>
                  <a:schemeClr val="accent1">
                    <a:lumMod val="75000"/>
                  </a:schemeClr>
                </a:solidFill>
                <a:latin typeface="Cambria" panose="02040503050406030204" pitchFamily="18" charset="0"/>
              </a:rPr>
              <a:t>Memory Bandwidth </a:t>
            </a:r>
            <a:br>
              <a:rPr lang="en-US" sz="1600" i="1" dirty="0">
                <a:solidFill>
                  <a:schemeClr val="accent1">
                    <a:lumMod val="75000"/>
                  </a:schemeClr>
                </a:solidFill>
                <a:latin typeface="Cambria" panose="02040503050406030204" pitchFamily="18" charset="0"/>
              </a:rPr>
            </a:br>
            <a:r>
              <a:rPr lang="en-US" sz="1600" i="1" dirty="0">
                <a:solidFill>
                  <a:schemeClr val="accent1">
                    <a:lumMod val="75000"/>
                  </a:schemeClr>
                </a:solidFill>
                <a:latin typeface="Cambria" panose="02040503050406030204" pitchFamily="18" charset="0"/>
              </a:rPr>
              <a:t>tens to hundreds of GB/s</a:t>
            </a:r>
            <a:endParaRPr lang="en-CH" sz="1600" i="1" dirty="0">
              <a:solidFill>
                <a:schemeClr val="accent1">
                  <a:lumMod val="75000"/>
                </a:schemeClr>
              </a:solidFill>
            </a:endParaRPr>
          </a:p>
        </p:txBody>
      </p:sp>
      <p:sp>
        <p:nvSpPr>
          <p:cNvPr id="20" name="Rectangle 19">
            <a:extLst>
              <a:ext uri="{FF2B5EF4-FFF2-40B4-BE49-F238E27FC236}">
                <a16:creationId xmlns:a16="http://schemas.microsoft.com/office/drawing/2014/main" id="{C0970F62-6E58-6E77-9C97-45F2756D750A}"/>
              </a:ext>
            </a:extLst>
          </p:cNvPr>
          <p:cNvSpPr/>
          <p:nvPr/>
        </p:nvSpPr>
        <p:spPr>
          <a:xfrm>
            <a:off x="4255560" y="4492141"/>
            <a:ext cx="1626040" cy="830997"/>
          </a:xfrm>
          <a:prstGeom prst="rect">
            <a:avLst/>
          </a:prstGeom>
        </p:spPr>
        <p:txBody>
          <a:bodyPr wrap="square">
            <a:spAutoFit/>
          </a:bodyPr>
          <a:lstStyle/>
          <a:p>
            <a:pPr algn="ctr"/>
            <a:r>
              <a:rPr lang="en-US" sz="1600" i="1" dirty="0">
                <a:solidFill>
                  <a:srgbClr val="C00000"/>
                </a:solidFill>
                <a:latin typeface="Cambria" panose="02040503050406030204" pitchFamily="18" charset="0"/>
              </a:rPr>
              <a:t>Storage External </a:t>
            </a:r>
            <a:br>
              <a:rPr lang="en-US" sz="1600" i="1" dirty="0">
                <a:solidFill>
                  <a:srgbClr val="C00000"/>
                </a:solidFill>
                <a:latin typeface="Cambria" panose="02040503050406030204" pitchFamily="18" charset="0"/>
              </a:rPr>
            </a:br>
            <a:r>
              <a:rPr lang="en-US" sz="1600" i="1" dirty="0">
                <a:solidFill>
                  <a:srgbClr val="C00000"/>
                </a:solidFill>
                <a:latin typeface="Cambria" panose="02040503050406030204" pitchFamily="18" charset="0"/>
              </a:rPr>
              <a:t>I/O Bandwidth</a:t>
            </a:r>
            <a:br>
              <a:rPr lang="en-US" sz="1600" i="1" dirty="0">
                <a:solidFill>
                  <a:srgbClr val="C00000"/>
                </a:solidFill>
                <a:latin typeface="Cambria" panose="02040503050406030204" pitchFamily="18" charset="0"/>
              </a:rPr>
            </a:br>
            <a:r>
              <a:rPr lang="en-US" sz="1600" i="1" dirty="0">
                <a:solidFill>
                  <a:srgbClr val="C00000"/>
                </a:solidFill>
                <a:latin typeface="Cambria" panose="02040503050406030204" pitchFamily="18" charset="0"/>
              </a:rPr>
              <a:t> ~ 8 GB/s</a:t>
            </a:r>
            <a:endParaRPr lang="en-CH" sz="1600" i="1" dirty="0">
              <a:solidFill>
                <a:srgbClr val="C00000"/>
              </a:solidFill>
            </a:endParaRPr>
          </a:p>
        </p:txBody>
      </p:sp>
      <p:sp>
        <p:nvSpPr>
          <p:cNvPr id="21" name="Rounded Rectangle 2">
            <a:extLst>
              <a:ext uri="{FF2B5EF4-FFF2-40B4-BE49-F238E27FC236}">
                <a16:creationId xmlns:a16="http://schemas.microsoft.com/office/drawing/2014/main" id="{88ABE773-D7E8-DD5A-B17C-785CFF2306A4}"/>
              </a:ext>
            </a:extLst>
          </p:cNvPr>
          <p:cNvSpPr/>
          <p:nvPr/>
        </p:nvSpPr>
        <p:spPr>
          <a:xfrm>
            <a:off x="4420737" y="3679996"/>
            <a:ext cx="1448448" cy="275394"/>
          </a:xfrm>
          <a:prstGeom prst="roundRect">
            <a:avLst>
              <a:gd name="adj" fmla="val 0"/>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rgbClr val="C00000"/>
              </a:solidFill>
              <a:latin typeface="Cambria" panose="02040503050406030204" pitchFamily="18" charset="0"/>
            </a:endParaRPr>
          </a:p>
        </p:txBody>
      </p:sp>
      <p:grpSp>
        <p:nvGrpSpPr>
          <p:cNvPr id="50" name="Group 49">
            <a:extLst>
              <a:ext uri="{FF2B5EF4-FFF2-40B4-BE49-F238E27FC236}">
                <a16:creationId xmlns:a16="http://schemas.microsoft.com/office/drawing/2014/main" id="{4110B3AE-6A8D-6535-FCBD-48576069094D}"/>
              </a:ext>
            </a:extLst>
          </p:cNvPr>
          <p:cNvGrpSpPr/>
          <p:nvPr/>
        </p:nvGrpSpPr>
        <p:grpSpPr>
          <a:xfrm>
            <a:off x="5897525" y="2930630"/>
            <a:ext cx="3014896" cy="1789480"/>
            <a:chOff x="6003854" y="2303306"/>
            <a:chExt cx="3014896" cy="1789480"/>
          </a:xfrm>
        </p:grpSpPr>
        <p:grpSp>
          <p:nvGrpSpPr>
            <p:cNvPr id="23" name="Group 22">
              <a:extLst>
                <a:ext uri="{FF2B5EF4-FFF2-40B4-BE49-F238E27FC236}">
                  <a16:creationId xmlns:a16="http://schemas.microsoft.com/office/drawing/2014/main" id="{EA9C0D08-A9B0-7BB1-B5C6-CBEDB2801D26}"/>
                </a:ext>
              </a:extLst>
            </p:cNvPr>
            <p:cNvGrpSpPr/>
            <p:nvPr/>
          </p:nvGrpSpPr>
          <p:grpSpPr>
            <a:xfrm>
              <a:off x="6003854" y="2303306"/>
              <a:ext cx="3014896" cy="1778943"/>
              <a:chOff x="4183465" y="3511948"/>
              <a:chExt cx="4067793" cy="1623189"/>
            </a:xfrm>
          </p:grpSpPr>
          <p:sp>
            <p:nvSpPr>
              <p:cNvPr id="24" name="Rounded Rectangle 129">
                <a:extLst>
                  <a:ext uri="{FF2B5EF4-FFF2-40B4-BE49-F238E27FC236}">
                    <a16:creationId xmlns:a16="http://schemas.microsoft.com/office/drawing/2014/main" id="{1F5DA622-030E-6DDD-1D0B-F3AA2A635E15}"/>
                  </a:ext>
                </a:extLst>
              </p:cNvPr>
              <p:cNvSpPr/>
              <p:nvPr/>
            </p:nvSpPr>
            <p:spPr>
              <a:xfrm>
                <a:off x="4183465" y="3511948"/>
                <a:ext cx="4067793" cy="1623189"/>
              </a:xfrm>
              <a:prstGeom prst="roundRect">
                <a:avLst>
                  <a:gd name="adj" fmla="val 6954"/>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CH" sz="2800" b="1" dirty="0">
                  <a:solidFill>
                    <a:schemeClr val="tx1"/>
                  </a:solidFill>
                  <a:latin typeface="Cambria" panose="02040503050406030204" pitchFamily="18" charset="0"/>
                  <a:ea typeface="Cambria" panose="02040503050406030204" pitchFamily="18" charset="0"/>
                </a:endParaRPr>
              </a:p>
            </p:txBody>
          </p:sp>
          <p:sp>
            <p:nvSpPr>
              <p:cNvPr id="27" name="Rounded Rectangle 131">
                <a:extLst>
                  <a:ext uri="{FF2B5EF4-FFF2-40B4-BE49-F238E27FC236}">
                    <a16:creationId xmlns:a16="http://schemas.microsoft.com/office/drawing/2014/main" id="{48888D6E-4E91-21BD-37D2-B569DCC82583}"/>
                  </a:ext>
                </a:extLst>
              </p:cNvPr>
              <p:cNvSpPr/>
              <p:nvPr/>
            </p:nvSpPr>
            <p:spPr bwMode="auto">
              <a:xfrm>
                <a:off x="4333899" y="3564447"/>
                <a:ext cx="1699891" cy="966935"/>
              </a:xfrm>
              <a:prstGeom prst="roundRect">
                <a:avLst>
                  <a:gd name="adj" fmla="val 0"/>
                </a:avLst>
              </a:prstGeom>
              <a:solidFill>
                <a:schemeClr val="accent2">
                  <a:lumMod val="20000"/>
                  <a:lumOff val="80000"/>
                </a:schemeClr>
              </a:solidFill>
              <a:ln w="15875" cap="flat" cmpd="sng" algn="ctr">
                <a:solidFill>
                  <a:schemeClr val="tx1"/>
                </a:solidFill>
                <a:prstDash val="solid"/>
                <a:round/>
                <a:headEnd type="none" w="med" len="med"/>
                <a:tailEnd type="none" w="med" len="med"/>
              </a:ln>
              <a:effectLst/>
            </p:spPr>
            <p:txBody>
              <a:bodyPr vert="horz" wrap="square" lIns="91440" tIns="36000" rIns="91440" bIns="36000" numCol="1" rtlCol="0" anchor="ctr" anchorCtr="0" compatLnSpc="1">
                <a:prstTxWarp prst="textNoShape">
                  <a:avLst/>
                </a:prstTxWarp>
              </a:bodyPr>
              <a:lstStyle/>
              <a:p>
                <a:pPr algn="ctr" defTabSz="914400" fontAlgn="base">
                  <a:spcBef>
                    <a:spcPct val="0"/>
                  </a:spcBef>
                  <a:spcAft>
                    <a:spcPct val="0"/>
                  </a:spcAft>
                </a:pPr>
                <a:r>
                  <a:rPr kumimoji="0" lang="en-IN"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In-Storage Computation Unit</a:t>
                </a:r>
                <a:endPar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endParaRPr>
              </a:p>
            </p:txBody>
          </p:sp>
          <p:grpSp>
            <p:nvGrpSpPr>
              <p:cNvPr id="28" name="Group 27">
                <a:extLst>
                  <a:ext uri="{FF2B5EF4-FFF2-40B4-BE49-F238E27FC236}">
                    <a16:creationId xmlns:a16="http://schemas.microsoft.com/office/drawing/2014/main" id="{D7764A71-E8C7-1A54-2AF5-4011E671603D}"/>
                  </a:ext>
                </a:extLst>
              </p:cNvPr>
              <p:cNvGrpSpPr/>
              <p:nvPr/>
            </p:nvGrpSpPr>
            <p:grpSpPr>
              <a:xfrm>
                <a:off x="6027095" y="3634770"/>
                <a:ext cx="2098046" cy="612224"/>
                <a:chOff x="6027095" y="3634770"/>
                <a:chExt cx="2098046" cy="612224"/>
              </a:xfrm>
            </p:grpSpPr>
            <p:cxnSp>
              <p:nvCxnSpPr>
                <p:cNvPr id="37" name="Elbow Connector 140">
                  <a:extLst>
                    <a:ext uri="{FF2B5EF4-FFF2-40B4-BE49-F238E27FC236}">
                      <a16:creationId xmlns:a16="http://schemas.microsoft.com/office/drawing/2014/main" id="{FEC7F6D2-CA78-2C8A-BC7C-FF83CD0D7CD9}"/>
                    </a:ext>
                  </a:extLst>
                </p:cNvPr>
                <p:cNvCxnSpPr>
                  <a:cxnSpLocks/>
                </p:cNvCxnSpPr>
                <p:nvPr/>
              </p:nvCxnSpPr>
              <p:spPr>
                <a:xfrm rot="16200000" flipV="1">
                  <a:off x="6858632" y="2839457"/>
                  <a:ext cx="93288" cy="1756361"/>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Elbow Connector 141">
                  <a:extLst>
                    <a:ext uri="{FF2B5EF4-FFF2-40B4-BE49-F238E27FC236}">
                      <a16:creationId xmlns:a16="http://schemas.microsoft.com/office/drawing/2014/main" id="{BBB294D1-8E83-A984-EA66-A50F94DB6FC9}"/>
                    </a:ext>
                  </a:extLst>
                </p:cNvPr>
                <p:cNvCxnSpPr>
                  <a:cxnSpLocks/>
                </p:cNvCxnSpPr>
                <p:nvPr/>
              </p:nvCxnSpPr>
              <p:spPr>
                <a:xfrm rot="5400000" flipH="1" flipV="1">
                  <a:off x="6469808" y="3733140"/>
                  <a:ext cx="196743" cy="3"/>
                </a:xfrm>
                <a:prstGeom prst="bentConnector3">
                  <a:avLst>
                    <a:gd name="adj1" fmla="val 50000"/>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직사각형 363">
                  <a:extLst>
                    <a:ext uri="{FF2B5EF4-FFF2-40B4-BE49-F238E27FC236}">
                      <a16:creationId xmlns:a16="http://schemas.microsoft.com/office/drawing/2014/main" id="{D1978B3A-F21D-5AEA-3D60-23A5E4125BEF}"/>
                    </a:ext>
                  </a:extLst>
                </p:cNvPr>
                <p:cNvSpPr/>
                <p:nvPr/>
              </p:nvSpPr>
              <p:spPr>
                <a:xfrm>
                  <a:off x="7049041" y="3911290"/>
                  <a:ext cx="206575" cy="1754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tx1"/>
                      </a:solidFill>
                      <a:latin typeface="Arial" panose="020B0604020202020204" pitchFamily="34" charset="0"/>
                      <a:cs typeface="Arial" panose="020B0604020202020204" pitchFamily="34" charset="0"/>
                    </a:rPr>
                    <a:t>⋯</a:t>
                  </a:r>
                  <a:endParaRPr lang="ko-KR" altLang="en-US" sz="1200" b="1" dirty="0">
                    <a:solidFill>
                      <a:schemeClr val="tx1"/>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ADBF5192-A939-620E-7A7D-03D98037906F}"/>
                    </a:ext>
                  </a:extLst>
                </p:cNvPr>
                <p:cNvSpPr/>
                <p:nvPr/>
              </p:nvSpPr>
              <p:spPr bwMode="auto">
                <a:xfrm>
                  <a:off x="6174193" y="3781782"/>
                  <a:ext cx="831027" cy="465212"/>
                </a:xfrm>
                <a:prstGeom prst="rect">
                  <a:avLst/>
                </a:prstGeom>
                <a:solidFill>
                  <a:schemeClr val="bg1">
                    <a:lumMod val="85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NAND</a:t>
                  </a:r>
                </a:p>
                <a:p>
                  <a:pPr marL="0" marR="0" indent="0" algn="ctr" defTabSz="914400" rtl="0" eaLnBrk="1" fontAlgn="base" latinLnBrk="0" hangingPunct="1">
                    <a:lnSpc>
                      <a:spcPct val="100000"/>
                    </a:lnSpc>
                    <a:spcBef>
                      <a:spcPct val="0"/>
                    </a:spcBef>
                    <a:spcAft>
                      <a:spcPct val="0"/>
                    </a:spcAft>
                    <a:buClrTx/>
                    <a:buSzTx/>
                    <a:buFontTx/>
                    <a:buNone/>
                    <a:tabLst/>
                  </a:pPr>
                  <a:r>
                    <a:rPr lang="en-IN" sz="1200" b="1" dirty="0">
                      <a:latin typeface="Cambria" panose="02040503050406030204" pitchFamily="18" charset="0"/>
                      <a:cs typeface="Arial" panose="020B0604020202020204" pitchFamily="34" charset="0"/>
                    </a:rPr>
                    <a:t>Chip </a:t>
                  </a:r>
                  <a:r>
                    <a:rPr lang="en-CH" sz="1200" b="1" dirty="0">
                      <a:latin typeface="Cambria" panose="02040503050406030204" pitchFamily="18" charset="0"/>
                      <a:cs typeface="Arial" panose="020B0604020202020204" pitchFamily="34" charset="0"/>
                    </a:rPr>
                    <a:t>#</a:t>
                  </a:r>
                  <a:r>
                    <a:rPr lang="en-IN" sz="1200" b="1" dirty="0">
                      <a:latin typeface="Cambria" panose="02040503050406030204" pitchFamily="18" charset="0"/>
                      <a:cs typeface="Arial" panose="020B0604020202020204" pitchFamily="34" charset="0"/>
                    </a:rPr>
                    <a:t>1</a:t>
                  </a:r>
                  <a:endPar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endParaRPr>
                </a:p>
              </p:txBody>
            </p:sp>
            <p:sp>
              <p:nvSpPr>
                <p:cNvPr id="41" name="Rectangle 40">
                  <a:extLst>
                    <a:ext uri="{FF2B5EF4-FFF2-40B4-BE49-F238E27FC236}">
                      <a16:creationId xmlns:a16="http://schemas.microsoft.com/office/drawing/2014/main" id="{B2F0A935-8DC3-7645-98D7-83896E0A0058}"/>
                    </a:ext>
                  </a:extLst>
                </p:cNvPr>
                <p:cNvSpPr/>
                <p:nvPr/>
              </p:nvSpPr>
              <p:spPr bwMode="auto">
                <a:xfrm>
                  <a:off x="7294114" y="3768176"/>
                  <a:ext cx="831027" cy="465212"/>
                </a:xfrm>
                <a:prstGeom prst="rect">
                  <a:avLst/>
                </a:prstGeom>
                <a:solidFill>
                  <a:schemeClr val="bg1">
                    <a:lumMod val="85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NAND</a:t>
                  </a:r>
                </a:p>
                <a:p>
                  <a:pPr marL="0" marR="0" indent="0" algn="ctr" defTabSz="914400" rtl="0" eaLnBrk="1" fontAlgn="base" latinLnBrk="0" hangingPunct="1">
                    <a:lnSpc>
                      <a:spcPct val="100000"/>
                    </a:lnSpc>
                    <a:spcBef>
                      <a:spcPct val="0"/>
                    </a:spcBef>
                    <a:spcAft>
                      <a:spcPct val="0"/>
                    </a:spcAft>
                    <a:buClrTx/>
                    <a:buSzTx/>
                    <a:buFontTx/>
                    <a:buNone/>
                    <a:tabLst/>
                  </a:pPr>
                  <a:r>
                    <a:rPr lang="en-IN" sz="1200" b="1" dirty="0">
                      <a:latin typeface="Cambria" panose="02040503050406030204" pitchFamily="18" charset="0"/>
                      <a:cs typeface="Arial" panose="020B0604020202020204" pitchFamily="34" charset="0"/>
                    </a:rPr>
                    <a:t>Chip </a:t>
                  </a:r>
                  <a:r>
                    <a:rPr lang="en-CH" sz="1200" b="1" dirty="0">
                      <a:latin typeface="Cambria" panose="02040503050406030204" pitchFamily="18" charset="0"/>
                      <a:cs typeface="Arial" panose="020B0604020202020204" pitchFamily="34" charset="0"/>
                    </a:rPr>
                    <a:t>#</a:t>
                  </a:r>
                  <a:r>
                    <a:rPr lang="en-IN" sz="1200" b="1" dirty="0">
                      <a:latin typeface="Cambria" panose="02040503050406030204" pitchFamily="18" charset="0"/>
                      <a:cs typeface="Arial" panose="020B0604020202020204" pitchFamily="34" charset="0"/>
                    </a:rPr>
                    <a:t>4</a:t>
                  </a:r>
                  <a:endPar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endParaRPr>
                </a:p>
              </p:txBody>
            </p:sp>
          </p:grpSp>
          <p:grpSp>
            <p:nvGrpSpPr>
              <p:cNvPr id="29" name="Group 28">
                <a:extLst>
                  <a:ext uri="{FF2B5EF4-FFF2-40B4-BE49-F238E27FC236}">
                    <a16:creationId xmlns:a16="http://schemas.microsoft.com/office/drawing/2014/main" id="{607BF580-84E2-27D2-E1C8-018990D798FF}"/>
                  </a:ext>
                </a:extLst>
              </p:cNvPr>
              <p:cNvGrpSpPr/>
              <p:nvPr/>
            </p:nvGrpSpPr>
            <p:grpSpPr>
              <a:xfrm>
                <a:off x="6027094" y="4461295"/>
                <a:ext cx="2098047" cy="576002"/>
                <a:chOff x="6027094" y="3467982"/>
                <a:chExt cx="2098047" cy="576002"/>
              </a:xfrm>
            </p:grpSpPr>
            <p:cxnSp>
              <p:nvCxnSpPr>
                <p:cNvPr id="31" name="Elbow Connector 140">
                  <a:extLst>
                    <a:ext uri="{FF2B5EF4-FFF2-40B4-BE49-F238E27FC236}">
                      <a16:creationId xmlns:a16="http://schemas.microsoft.com/office/drawing/2014/main" id="{F6C1DC97-C4AA-9B3C-F0C9-F75370A3ECD4}"/>
                    </a:ext>
                  </a:extLst>
                </p:cNvPr>
                <p:cNvCxnSpPr>
                  <a:cxnSpLocks/>
                </p:cNvCxnSpPr>
                <p:nvPr/>
              </p:nvCxnSpPr>
              <p:spPr>
                <a:xfrm rot="16200000" flipV="1">
                  <a:off x="6858632" y="2636444"/>
                  <a:ext cx="93288" cy="1756364"/>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lbow Connector 141">
                  <a:extLst>
                    <a:ext uri="{FF2B5EF4-FFF2-40B4-BE49-F238E27FC236}">
                      <a16:creationId xmlns:a16="http://schemas.microsoft.com/office/drawing/2014/main" id="{4481BC57-F190-562D-1383-A97140356582}"/>
                    </a:ext>
                  </a:extLst>
                </p:cNvPr>
                <p:cNvCxnSpPr>
                  <a:cxnSpLocks/>
                </p:cNvCxnSpPr>
                <p:nvPr/>
              </p:nvCxnSpPr>
              <p:spPr>
                <a:xfrm rot="5400000" flipH="1" flipV="1">
                  <a:off x="6443398" y="3592765"/>
                  <a:ext cx="249563" cy="1"/>
                </a:xfrm>
                <a:prstGeom prst="bentConnector3">
                  <a:avLst>
                    <a:gd name="adj1" fmla="val 50000"/>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직사각형 363">
                  <a:extLst>
                    <a:ext uri="{FF2B5EF4-FFF2-40B4-BE49-F238E27FC236}">
                      <a16:creationId xmlns:a16="http://schemas.microsoft.com/office/drawing/2014/main" id="{384F4FF3-72BA-89BA-48B7-FB6C051D95B5}"/>
                    </a:ext>
                  </a:extLst>
                </p:cNvPr>
                <p:cNvSpPr/>
                <p:nvPr/>
              </p:nvSpPr>
              <p:spPr>
                <a:xfrm>
                  <a:off x="7049040" y="3708282"/>
                  <a:ext cx="206575" cy="175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tx1"/>
                      </a:solidFill>
                      <a:latin typeface="Arial" panose="020B0604020202020204" pitchFamily="34" charset="0"/>
                      <a:cs typeface="Arial" panose="020B0604020202020204" pitchFamily="34" charset="0"/>
                    </a:rPr>
                    <a:t>⋯</a:t>
                  </a:r>
                  <a:endParaRPr lang="ko-KR" altLang="en-US" sz="1200" b="1" dirty="0">
                    <a:solidFill>
                      <a:schemeClr val="tx1"/>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EAEA3AD9-3DD8-427A-EA85-87C275C2D96A}"/>
                    </a:ext>
                  </a:extLst>
                </p:cNvPr>
                <p:cNvSpPr/>
                <p:nvPr/>
              </p:nvSpPr>
              <p:spPr bwMode="auto">
                <a:xfrm>
                  <a:off x="6174193" y="3578772"/>
                  <a:ext cx="831026" cy="465212"/>
                </a:xfrm>
                <a:prstGeom prst="rect">
                  <a:avLst/>
                </a:prstGeom>
                <a:solidFill>
                  <a:schemeClr val="bg1">
                    <a:lumMod val="85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NAND</a:t>
                  </a:r>
                </a:p>
                <a:p>
                  <a:pPr marL="0" marR="0" indent="0" algn="ctr" defTabSz="914400" rtl="0" eaLnBrk="1" fontAlgn="base" latinLnBrk="0" hangingPunct="1">
                    <a:lnSpc>
                      <a:spcPct val="100000"/>
                    </a:lnSpc>
                    <a:spcBef>
                      <a:spcPct val="0"/>
                    </a:spcBef>
                    <a:spcAft>
                      <a:spcPct val="0"/>
                    </a:spcAft>
                    <a:buClrTx/>
                    <a:buSzTx/>
                    <a:buFontTx/>
                    <a:buNone/>
                    <a:tabLst/>
                  </a:pPr>
                  <a:r>
                    <a:rPr lang="en-IN" sz="1200" b="1" dirty="0">
                      <a:latin typeface="Cambria" panose="02040503050406030204" pitchFamily="18" charset="0"/>
                      <a:cs typeface="Arial" panose="020B0604020202020204" pitchFamily="34" charset="0"/>
                    </a:rPr>
                    <a:t>Chip </a:t>
                  </a:r>
                  <a:r>
                    <a:rPr lang="en-CH" sz="1200" b="1" dirty="0">
                      <a:latin typeface="Cambria" panose="02040503050406030204" pitchFamily="18" charset="0"/>
                      <a:cs typeface="Arial" panose="020B0604020202020204" pitchFamily="34" charset="0"/>
                    </a:rPr>
                    <a:t>#</a:t>
                  </a:r>
                  <a:r>
                    <a:rPr lang="en-IN" sz="1200" b="1" dirty="0">
                      <a:latin typeface="Cambria" panose="02040503050406030204" pitchFamily="18" charset="0"/>
                      <a:cs typeface="Arial" panose="020B0604020202020204" pitchFamily="34" charset="0"/>
                    </a:rPr>
                    <a:t>1</a:t>
                  </a:r>
                  <a:endPar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endParaRPr>
                </a:p>
              </p:txBody>
            </p:sp>
            <p:sp>
              <p:nvSpPr>
                <p:cNvPr id="36" name="Rectangle 35">
                  <a:extLst>
                    <a:ext uri="{FF2B5EF4-FFF2-40B4-BE49-F238E27FC236}">
                      <a16:creationId xmlns:a16="http://schemas.microsoft.com/office/drawing/2014/main" id="{FBEC26BE-E83B-6890-2C28-EB6F3627131A}"/>
                    </a:ext>
                  </a:extLst>
                </p:cNvPr>
                <p:cNvSpPr/>
                <p:nvPr/>
              </p:nvSpPr>
              <p:spPr bwMode="auto">
                <a:xfrm>
                  <a:off x="7294115" y="3565165"/>
                  <a:ext cx="831026" cy="465212"/>
                </a:xfrm>
                <a:prstGeom prst="rect">
                  <a:avLst/>
                </a:prstGeom>
                <a:solidFill>
                  <a:schemeClr val="bg1">
                    <a:lumMod val="85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NAND</a:t>
                  </a:r>
                </a:p>
                <a:p>
                  <a:pPr marL="0" marR="0" indent="0" algn="ctr" defTabSz="914400" rtl="0" eaLnBrk="1" fontAlgn="base" latinLnBrk="0" hangingPunct="1">
                    <a:lnSpc>
                      <a:spcPct val="100000"/>
                    </a:lnSpc>
                    <a:spcBef>
                      <a:spcPct val="0"/>
                    </a:spcBef>
                    <a:spcAft>
                      <a:spcPct val="0"/>
                    </a:spcAft>
                    <a:buClrTx/>
                    <a:buSzTx/>
                    <a:buFontTx/>
                    <a:buNone/>
                    <a:tabLst/>
                  </a:pPr>
                  <a:r>
                    <a:rPr lang="en-IN" sz="1200" b="1" dirty="0">
                      <a:latin typeface="Cambria" panose="02040503050406030204" pitchFamily="18" charset="0"/>
                      <a:cs typeface="Arial" panose="020B0604020202020204" pitchFamily="34" charset="0"/>
                    </a:rPr>
                    <a:t>Chip </a:t>
                  </a:r>
                  <a:r>
                    <a:rPr lang="en-CH" sz="1200" b="1" dirty="0">
                      <a:latin typeface="Cambria" panose="02040503050406030204" pitchFamily="18" charset="0"/>
                      <a:cs typeface="Arial" panose="020B0604020202020204" pitchFamily="34" charset="0"/>
                    </a:rPr>
                    <a:t>#</a:t>
                  </a:r>
                  <a:r>
                    <a:rPr lang="en-IN" sz="1200" b="1" dirty="0">
                      <a:latin typeface="Cambria" panose="02040503050406030204" pitchFamily="18" charset="0"/>
                      <a:cs typeface="Arial" panose="020B0604020202020204" pitchFamily="34" charset="0"/>
                    </a:rPr>
                    <a:t>4</a:t>
                  </a:r>
                  <a:endPar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endParaRPr>
                </a:p>
              </p:txBody>
            </p:sp>
          </p:grpSp>
          <p:sp>
            <p:nvSpPr>
              <p:cNvPr id="30" name="직사각형 363">
                <a:extLst>
                  <a:ext uri="{FF2B5EF4-FFF2-40B4-BE49-F238E27FC236}">
                    <a16:creationId xmlns:a16="http://schemas.microsoft.com/office/drawing/2014/main" id="{7F9E796E-6799-C447-FEA1-AA69EC10CD6F}"/>
                  </a:ext>
                </a:extLst>
              </p:cNvPr>
              <p:cNvSpPr/>
              <p:nvPr/>
            </p:nvSpPr>
            <p:spPr>
              <a:xfrm rot="5400000">
                <a:off x="6464890" y="4238978"/>
                <a:ext cx="206575" cy="175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tx1"/>
                    </a:solidFill>
                    <a:latin typeface="Arial" panose="020B0604020202020204" pitchFamily="34" charset="0"/>
                    <a:cs typeface="Arial" panose="020B0604020202020204" pitchFamily="34" charset="0"/>
                  </a:rPr>
                  <a:t>⋯</a:t>
                </a:r>
                <a:endParaRPr lang="ko-KR" altLang="en-US" sz="1200" b="1" dirty="0">
                  <a:solidFill>
                    <a:schemeClr val="tx1"/>
                  </a:solidFill>
                  <a:latin typeface="Arial" panose="020B0604020202020204" pitchFamily="34" charset="0"/>
                  <a:cs typeface="Arial" panose="020B0604020202020204" pitchFamily="34" charset="0"/>
                </a:endParaRPr>
              </a:p>
            </p:txBody>
          </p:sp>
        </p:grpSp>
        <p:sp>
          <p:nvSpPr>
            <p:cNvPr id="43" name="TextBox 42">
              <a:extLst>
                <a:ext uri="{FF2B5EF4-FFF2-40B4-BE49-F238E27FC236}">
                  <a16:creationId xmlns:a16="http://schemas.microsoft.com/office/drawing/2014/main" id="{33B970B3-40A5-31D7-4EEF-2849ACAB3659}"/>
                </a:ext>
              </a:extLst>
            </p:cNvPr>
            <p:cNvSpPr txBox="1"/>
            <p:nvPr/>
          </p:nvSpPr>
          <p:spPr>
            <a:xfrm>
              <a:off x="6066665" y="3723454"/>
              <a:ext cx="1222856" cy="369332"/>
            </a:xfrm>
            <a:prstGeom prst="rect">
              <a:avLst/>
            </a:prstGeom>
            <a:noFill/>
          </p:spPr>
          <p:txBody>
            <a:bodyPr wrap="square">
              <a:spAutoFit/>
            </a:bodyPr>
            <a:lstStyle/>
            <a:p>
              <a:pPr algn="ctr"/>
              <a:r>
                <a:rPr lang="en-US" sz="1800" b="1" dirty="0">
                  <a:solidFill>
                    <a:schemeClr val="tx1"/>
                  </a:solidFill>
                  <a:latin typeface="Cambria" panose="02040503050406030204" pitchFamily="18" charset="0"/>
                  <a:ea typeface="Cambria" panose="02040503050406030204" pitchFamily="18" charset="0"/>
                </a:rPr>
                <a:t>Storage</a:t>
              </a:r>
            </a:p>
          </p:txBody>
        </p:sp>
      </p:grpSp>
      <p:sp>
        <p:nvSpPr>
          <p:cNvPr id="44" name="Rounded Rectangle 2">
            <a:extLst>
              <a:ext uri="{FF2B5EF4-FFF2-40B4-BE49-F238E27FC236}">
                <a16:creationId xmlns:a16="http://schemas.microsoft.com/office/drawing/2014/main" id="{0E6D05EC-651C-BDD0-79B5-CB067832C585}"/>
              </a:ext>
            </a:extLst>
          </p:cNvPr>
          <p:cNvSpPr/>
          <p:nvPr/>
        </p:nvSpPr>
        <p:spPr>
          <a:xfrm>
            <a:off x="7297258" y="3032911"/>
            <a:ext cx="1343052" cy="149905"/>
          </a:xfrm>
          <a:prstGeom prst="roundRect">
            <a:avLst>
              <a:gd name="adj" fmla="val 0"/>
            </a:avLst>
          </a:prstGeom>
          <a:noFill/>
          <a:ln w="190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rgbClr val="C00000"/>
              </a:solidFill>
              <a:latin typeface="Cambria" panose="02040503050406030204" pitchFamily="18" charset="0"/>
            </a:endParaRPr>
          </a:p>
        </p:txBody>
      </p:sp>
      <p:sp>
        <p:nvSpPr>
          <p:cNvPr id="45" name="Right Arrow 11">
            <a:extLst>
              <a:ext uri="{FF2B5EF4-FFF2-40B4-BE49-F238E27FC236}">
                <a16:creationId xmlns:a16="http://schemas.microsoft.com/office/drawing/2014/main" id="{9AA0622F-81A6-817F-8649-1D759E2BA68A}"/>
              </a:ext>
            </a:extLst>
          </p:cNvPr>
          <p:cNvSpPr/>
          <p:nvPr/>
        </p:nvSpPr>
        <p:spPr>
          <a:xfrm flipH="1">
            <a:off x="7332930" y="2853684"/>
            <a:ext cx="1080286" cy="144025"/>
          </a:xfrm>
          <a:prstGeom prst="rightArrow">
            <a:avLst>
              <a:gd name="adj1" fmla="val 67500"/>
              <a:gd name="adj2" fmla="val 2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Read</a:t>
            </a:r>
            <a:endParaRPr lang="en-US" sz="16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46" name="Right Arrow 11">
            <a:extLst>
              <a:ext uri="{FF2B5EF4-FFF2-40B4-BE49-F238E27FC236}">
                <a16:creationId xmlns:a16="http://schemas.microsoft.com/office/drawing/2014/main" id="{167DD174-F583-3AA8-B51B-68BB2FDD6938}"/>
              </a:ext>
            </a:extLst>
          </p:cNvPr>
          <p:cNvSpPr/>
          <p:nvPr/>
        </p:nvSpPr>
        <p:spPr>
          <a:xfrm>
            <a:off x="4477885" y="4014229"/>
            <a:ext cx="1362491" cy="220201"/>
          </a:xfrm>
          <a:prstGeom prst="rightArrow">
            <a:avLst>
              <a:gd name="adj1" fmla="val 67500"/>
              <a:gd name="adj2" fmla="val 2750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Write</a:t>
            </a:r>
            <a:endParaRPr lang="en-US" sz="1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47" name="Right Arrow 11">
            <a:extLst>
              <a:ext uri="{FF2B5EF4-FFF2-40B4-BE49-F238E27FC236}">
                <a16:creationId xmlns:a16="http://schemas.microsoft.com/office/drawing/2014/main" id="{51D7108D-BC65-3CDC-D08A-B8B8DD681305}"/>
              </a:ext>
            </a:extLst>
          </p:cNvPr>
          <p:cNvSpPr/>
          <p:nvPr/>
        </p:nvSpPr>
        <p:spPr>
          <a:xfrm flipH="1">
            <a:off x="1755189" y="3416038"/>
            <a:ext cx="1362491" cy="220201"/>
          </a:xfrm>
          <a:prstGeom prst="rightArrow">
            <a:avLst>
              <a:gd name="adj1" fmla="val 67500"/>
              <a:gd name="adj2" fmla="val 2750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Read</a:t>
            </a:r>
          </a:p>
        </p:txBody>
      </p:sp>
      <p:sp>
        <p:nvSpPr>
          <p:cNvPr id="48" name="Right Arrow 11">
            <a:extLst>
              <a:ext uri="{FF2B5EF4-FFF2-40B4-BE49-F238E27FC236}">
                <a16:creationId xmlns:a16="http://schemas.microsoft.com/office/drawing/2014/main" id="{9C82AF47-A080-A189-0203-1C61F4FC78DE}"/>
              </a:ext>
            </a:extLst>
          </p:cNvPr>
          <p:cNvSpPr/>
          <p:nvPr/>
        </p:nvSpPr>
        <p:spPr>
          <a:xfrm>
            <a:off x="1783063" y="4022191"/>
            <a:ext cx="1362491" cy="220201"/>
          </a:xfrm>
          <a:prstGeom prst="rightArrow">
            <a:avLst>
              <a:gd name="adj1" fmla="val 67500"/>
              <a:gd name="adj2" fmla="val 2750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Write</a:t>
            </a:r>
            <a:endParaRPr lang="en-US" sz="1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1" name="Rectangle 50">
            <a:extLst>
              <a:ext uri="{FF2B5EF4-FFF2-40B4-BE49-F238E27FC236}">
                <a16:creationId xmlns:a16="http://schemas.microsoft.com/office/drawing/2014/main" id="{96BB37A9-FEE3-698A-3E78-0780FAF84372}"/>
              </a:ext>
            </a:extLst>
          </p:cNvPr>
          <p:cNvSpPr/>
          <p:nvPr/>
        </p:nvSpPr>
        <p:spPr>
          <a:xfrm>
            <a:off x="6867920" y="4767110"/>
            <a:ext cx="1626040" cy="830997"/>
          </a:xfrm>
          <a:prstGeom prst="rect">
            <a:avLst/>
          </a:prstGeom>
        </p:spPr>
        <p:txBody>
          <a:bodyPr wrap="square">
            <a:spAutoFit/>
          </a:bodyPr>
          <a:lstStyle/>
          <a:p>
            <a:pPr algn="ctr"/>
            <a:r>
              <a:rPr lang="en-US" sz="1600" i="1" dirty="0">
                <a:solidFill>
                  <a:schemeClr val="accent6">
                    <a:lumMod val="50000"/>
                  </a:schemeClr>
                </a:solidFill>
                <a:latin typeface="Cambria" panose="02040503050406030204" pitchFamily="18" charset="0"/>
              </a:rPr>
              <a:t>Storage Internal </a:t>
            </a:r>
            <a:br>
              <a:rPr lang="en-US" sz="1600" i="1" dirty="0">
                <a:solidFill>
                  <a:schemeClr val="accent6">
                    <a:lumMod val="50000"/>
                  </a:schemeClr>
                </a:solidFill>
                <a:latin typeface="Cambria" panose="02040503050406030204" pitchFamily="18" charset="0"/>
              </a:rPr>
            </a:br>
            <a:r>
              <a:rPr lang="en-US" sz="1600" i="1" dirty="0">
                <a:solidFill>
                  <a:schemeClr val="accent6">
                    <a:lumMod val="50000"/>
                  </a:schemeClr>
                </a:solidFill>
                <a:latin typeface="Cambria" panose="02040503050406030204" pitchFamily="18" charset="0"/>
              </a:rPr>
              <a:t>I/O Bandwidth</a:t>
            </a:r>
            <a:br>
              <a:rPr lang="en-US" sz="1600" i="1" dirty="0">
                <a:solidFill>
                  <a:schemeClr val="accent6">
                    <a:lumMod val="50000"/>
                  </a:schemeClr>
                </a:solidFill>
                <a:latin typeface="Cambria" panose="02040503050406030204" pitchFamily="18" charset="0"/>
              </a:rPr>
            </a:br>
            <a:r>
              <a:rPr lang="en-US" sz="1600" i="1" dirty="0">
                <a:solidFill>
                  <a:schemeClr val="accent6">
                    <a:lumMod val="50000"/>
                  </a:schemeClr>
                </a:solidFill>
                <a:latin typeface="Cambria" panose="02040503050406030204" pitchFamily="18" charset="0"/>
              </a:rPr>
              <a:t> ~ 9.6 GB/s</a:t>
            </a:r>
            <a:endParaRPr lang="en-CH" sz="1600" i="1" dirty="0">
              <a:solidFill>
                <a:schemeClr val="accent6">
                  <a:lumMod val="50000"/>
                </a:schemeClr>
              </a:solidFill>
            </a:endParaRPr>
          </a:p>
        </p:txBody>
      </p:sp>
      <p:sp>
        <p:nvSpPr>
          <p:cNvPr id="53" name="TextBox 52">
            <a:extLst>
              <a:ext uri="{FF2B5EF4-FFF2-40B4-BE49-F238E27FC236}">
                <a16:creationId xmlns:a16="http://schemas.microsoft.com/office/drawing/2014/main" id="{2819F937-FBD5-7486-A185-42BAFF5109A8}"/>
              </a:ext>
            </a:extLst>
          </p:cNvPr>
          <p:cNvSpPr txBox="1"/>
          <p:nvPr/>
        </p:nvSpPr>
        <p:spPr>
          <a:xfrm>
            <a:off x="5734678" y="5563374"/>
            <a:ext cx="3276600" cy="954107"/>
          </a:xfrm>
          <a:prstGeom prst="rect">
            <a:avLst/>
          </a:prstGeom>
          <a:noFill/>
        </p:spPr>
        <p:txBody>
          <a:bodyPr wrap="square" rtlCol="0">
            <a:spAutoFit/>
          </a:bodyPr>
          <a:lstStyle/>
          <a:p>
            <a:pPr algn="ctr"/>
            <a:r>
              <a:rPr lang="en-US" sz="2800" b="1" dirty="0">
                <a:solidFill>
                  <a:srgbClr val="C00000"/>
                </a:solidFill>
                <a:latin typeface="Cambria" panose="02040503050406030204" pitchFamily="18" charset="0"/>
                <a:ea typeface="Cambria" panose="02040503050406030204" pitchFamily="18" charset="0"/>
              </a:rPr>
              <a:t>Data Sensing Bottleneck</a:t>
            </a:r>
          </a:p>
        </p:txBody>
      </p:sp>
      <p:sp>
        <p:nvSpPr>
          <p:cNvPr id="54" name="TextBox 53">
            <a:extLst>
              <a:ext uri="{FF2B5EF4-FFF2-40B4-BE49-F238E27FC236}">
                <a16:creationId xmlns:a16="http://schemas.microsoft.com/office/drawing/2014/main" id="{831A5CE5-2E5A-8D65-C51B-050632E3FFF2}"/>
              </a:ext>
            </a:extLst>
          </p:cNvPr>
          <p:cNvSpPr txBox="1"/>
          <p:nvPr/>
        </p:nvSpPr>
        <p:spPr>
          <a:xfrm>
            <a:off x="7273476" y="3266907"/>
            <a:ext cx="1589947" cy="369332"/>
          </a:xfrm>
          <a:prstGeom prst="rect">
            <a:avLst/>
          </a:prstGeom>
          <a:solidFill>
            <a:schemeClr val="bg1">
              <a:alpha val="85000"/>
            </a:schemeClr>
          </a:solidFill>
          <a:ln w="19050">
            <a:solidFill>
              <a:srgbClr val="7030A0"/>
            </a:solidFill>
            <a:prstDash val="dash"/>
          </a:ln>
        </p:spPr>
        <p:txBody>
          <a:bodyPr wrap="square" rtlCol="0">
            <a:spAutoFit/>
          </a:bodyPr>
          <a:lstStyle/>
          <a:p>
            <a:r>
              <a:rPr lang="en-IN" b="1" dirty="0">
                <a:solidFill>
                  <a:srgbClr val="7030A0"/>
                </a:solidFill>
                <a:latin typeface="Cambria" panose="02040503050406030204" pitchFamily="18" charset="0"/>
                <a:ea typeface="Cambria" panose="02040503050406030204" pitchFamily="18" charset="0"/>
              </a:rPr>
              <a:t>Computation</a:t>
            </a:r>
            <a:endParaRPr lang="en-US" b="1" dirty="0">
              <a:solidFill>
                <a:srgbClr val="7030A0"/>
              </a:solidFill>
              <a:latin typeface="Cambria" panose="02040503050406030204" pitchFamily="18" charset="0"/>
              <a:ea typeface="Cambria" panose="02040503050406030204" pitchFamily="18" charset="0"/>
            </a:endParaRPr>
          </a:p>
        </p:txBody>
      </p:sp>
      <p:sp>
        <p:nvSpPr>
          <p:cNvPr id="6" name="Right Arrow 11">
            <a:extLst>
              <a:ext uri="{FF2B5EF4-FFF2-40B4-BE49-F238E27FC236}">
                <a16:creationId xmlns:a16="http://schemas.microsoft.com/office/drawing/2014/main" id="{9825DE7B-3527-1E49-427E-5E3F43A44636}"/>
              </a:ext>
            </a:extLst>
          </p:cNvPr>
          <p:cNvSpPr/>
          <p:nvPr/>
        </p:nvSpPr>
        <p:spPr>
          <a:xfrm>
            <a:off x="7323999" y="3881496"/>
            <a:ext cx="1080286" cy="144025"/>
          </a:xfrm>
          <a:prstGeom prst="rightArrow">
            <a:avLst>
              <a:gd name="adj1" fmla="val 67500"/>
              <a:gd name="adj2" fmla="val 2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Write</a:t>
            </a:r>
            <a:endParaRPr lang="en-US" sz="16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2" name="Freeform: Shape 51">
            <a:extLst>
              <a:ext uri="{FF2B5EF4-FFF2-40B4-BE49-F238E27FC236}">
                <a16:creationId xmlns:a16="http://schemas.microsoft.com/office/drawing/2014/main" id="{E95A21FF-FBCE-1713-2FA1-20CAABC71F67}"/>
              </a:ext>
            </a:extLst>
          </p:cNvPr>
          <p:cNvSpPr/>
          <p:nvPr/>
        </p:nvSpPr>
        <p:spPr>
          <a:xfrm>
            <a:off x="6406810" y="3423052"/>
            <a:ext cx="1288067" cy="2269758"/>
          </a:xfrm>
          <a:custGeom>
            <a:avLst/>
            <a:gdLst>
              <a:gd name="connsiteX0" fmla="*/ 0 w 833480"/>
              <a:gd name="connsiteY0" fmla="*/ 1675052 h 1675052"/>
              <a:gd name="connsiteX1" fmla="*/ 275130 w 833480"/>
              <a:gd name="connsiteY1" fmla="*/ 728283 h 1675052"/>
              <a:gd name="connsiteX2" fmla="*/ 833480 w 833480"/>
              <a:gd name="connsiteY2" fmla="*/ 0 h 1675052"/>
            </a:gdLst>
            <a:ahLst/>
            <a:cxnLst>
              <a:cxn ang="0">
                <a:pos x="connsiteX0" y="connsiteY0"/>
              </a:cxn>
              <a:cxn ang="0">
                <a:pos x="connsiteX1" y="connsiteY1"/>
              </a:cxn>
              <a:cxn ang="0">
                <a:pos x="connsiteX2" y="connsiteY2"/>
              </a:cxn>
            </a:cxnLst>
            <a:rect l="l" t="t" r="r" b="b"/>
            <a:pathLst>
              <a:path w="833480" h="1675052">
                <a:moveTo>
                  <a:pt x="0" y="1675052"/>
                </a:moveTo>
                <a:cubicBezTo>
                  <a:pt x="68108" y="1341255"/>
                  <a:pt x="136217" y="1007458"/>
                  <a:pt x="275130" y="728283"/>
                </a:cubicBezTo>
                <a:cubicBezTo>
                  <a:pt x="414043" y="449108"/>
                  <a:pt x="623761" y="224554"/>
                  <a:pt x="833480" y="0"/>
                </a:cubicBezTo>
              </a:path>
            </a:pathLst>
          </a:custGeom>
          <a:noFill/>
          <a:ln>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0CB76B8-5675-DE49-7E36-3CC62193F142}"/>
              </a:ext>
            </a:extLst>
          </p:cNvPr>
          <p:cNvSpPr/>
          <p:nvPr/>
        </p:nvSpPr>
        <p:spPr>
          <a:xfrm>
            <a:off x="149703" y="879894"/>
            <a:ext cx="8861575" cy="555541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3">
            <a:extLst>
              <a:ext uri="{FF2B5EF4-FFF2-40B4-BE49-F238E27FC236}">
                <a16:creationId xmlns:a16="http://schemas.microsoft.com/office/drawing/2014/main" id="{8E0B6FC3-3B25-6CE5-87C3-452CCF1B16C0}"/>
              </a:ext>
            </a:extLst>
          </p:cNvPr>
          <p:cNvSpPr txBox="1">
            <a:spLocks/>
          </p:cNvSpPr>
          <p:nvPr/>
        </p:nvSpPr>
        <p:spPr>
          <a:xfrm>
            <a:off x="149703" y="2944912"/>
            <a:ext cx="8830934" cy="1109108"/>
          </a:xfrm>
          <a:prstGeom prst="roundRect">
            <a:avLst>
              <a:gd name="adj" fmla="val 4777"/>
            </a:avLst>
          </a:prstGeom>
          <a:solidFill>
            <a:schemeClr val="accent6">
              <a:lumMod val="20000"/>
              <a:lumOff val="80000"/>
            </a:schemeClr>
          </a:solidFill>
          <a:ln w="12700">
            <a:solidFill>
              <a:srgbClr val="1982C3"/>
            </a:solidFill>
          </a:ln>
        </p:spPr>
        <p:txBody>
          <a:bodyPr vert="horz" wrap="square" lIns="91440" tIns="45720" rIns="91440" bIns="45720" rtlCol="0" anchor="ctr" anchorCtr="0">
            <a:noAutofit/>
          </a:bodyPr>
          <a:lstStyle>
            <a:defPPr>
              <a:defRPr lang="en-US"/>
            </a:defPPr>
            <a:lvl1pPr indent="0" algn="ctr">
              <a:lnSpc>
                <a:spcPct val="110000"/>
              </a:lnSpc>
              <a:spcBef>
                <a:spcPts val="1000"/>
              </a:spcBef>
              <a:spcAft>
                <a:spcPts val="300"/>
              </a:spcAft>
              <a:buFont typeface="Arial" panose="020B0604020202020204" pitchFamily="34" charset="0"/>
              <a:buNone/>
              <a:defRPr sz="2800" b="1">
                <a:latin typeface="Cambria" panose="02040503050406030204" pitchFamily="18" charset="0"/>
                <a:ea typeface="Cambria" panose="02040503050406030204" pitchFamily="18" charset="0"/>
                <a:cs typeface="Calibri" panose="020F0502020204030204" pitchFamily="34" charset="0"/>
              </a:defRPr>
            </a:lvl1pPr>
            <a:lvl2pPr marL="685800" indent="-228600" defTabSz="914400">
              <a:lnSpc>
                <a:spcPct val="90000"/>
              </a:lnSpc>
              <a:spcBef>
                <a:spcPts val="500"/>
              </a:spcBef>
              <a:buFont typeface="Arial" panose="020B0604020202020204" pitchFamily="34" charset="0"/>
              <a:buChar char="•"/>
              <a:defRPr sz="2400" b="1">
                <a:latin typeface="Cambria" panose="02040503050406030204" pitchFamily="18" charset="0"/>
              </a:defRPr>
            </a:lvl2pPr>
            <a:lvl3pPr marL="11430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3pPr>
            <a:lvl4pPr marL="16002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4pPr>
            <a:lvl5pPr marL="20574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indent="-228600">
              <a:buClr>
                <a:schemeClr val="tx1"/>
              </a:buClr>
            </a:pPr>
            <a:r>
              <a:rPr lang="en-IN" b="0" dirty="0">
                <a:solidFill>
                  <a:schemeClr val="accent6">
                    <a:lumMod val="50000"/>
                  </a:schemeClr>
                </a:solidFill>
              </a:rPr>
              <a:t>IFP fundamentally mitigates the data movement</a:t>
            </a:r>
            <a:endParaRPr lang="en-US" dirty="0">
              <a:solidFill>
                <a:schemeClr val="accent6">
                  <a:lumMod val="50000"/>
                </a:schemeClr>
              </a:solidFill>
            </a:endParaRPr>
          </a:p>
        </p:txBody>
      </p:sp>
    </p:spTree>
    <p:extLst>
      <p:ext uri="{BB962C8B-B14F-4D97-AF65-F5344CB8AC3E}">
        <p14:creationId xmlns:p14="http://schemas.microsoft.com/office/powerpoint/2010/main" val="164307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D5426-C4B1-D3D3-F024-84DE9D7632CE}"/>
              </a:ext>
            </a:extLst>
          </p:cNvPr>
          <p:cNvSpPr>
            <a:spLocks noGrp="1"/>
          </p:cNvSpPr>
          <p:nvPr>
            <p:ph type="title"/>
          </p:nvPr>
        </p:nvSpPr>
        <p:spPr/>
        <p:txBody>
          <a:bodyPr>
            <a:normAutofit/>
          </a:bodyPr>
          <a:lstStyle/>
          <a:p>
            <a:r>
              <a:rPr lang="en-IN" dirty="0"/>
              <a:t>Data Sensing Bottleneck in IFP</a:t>
            </a:r>
            <a:endParaRPr lang="en-US" dirty="0"/>
          </a:p>
        </p:txBody>
      </p:sp>
      <p:grpSp>
        <p:nvGrpSpPr>
          <p:cNvPr id="5" name="Group 4">
            <a:extLst>
              <a:ext uri="{FF2B5EF4-FFF2-40B4-BE49-F238E27FC236}">
                <a16:creationId xmlns:a16="http://schemas.microsoft.com/office/drawing/2014/main" id="{1EC07798-E39A-5DF8-81F5-4402010B034F}"/>
              </a:ext>
            </a:extLst>
          </p:cNvPr>
          <p:cNvGrpSpPr/>
          <p:nvPr/>
        </p:nvGrpSpPr>
        <p:grpSpPr>
          <a:xfrm>
            <a:off x="513806" y="4588842"/>
            <a:ext cx="2639732" cy="1428781"/>
            <a:chOff x="4183465" y="3511948"/>
            <a:chExt cx="4067793" cy="1623189"/>
          </a:xfrm>
        </p:grpSpPr>
        <p:sp>
          <p:nvSpPr>
            <p:cNvPr id="7" name="Rounded Rectangle 129">
              <a:extLst>
                <a:ext uri="{FF2B5EF4-FFF2-40B4-BE49-F238E27FC236}">
                  <a16:creationId xmlns:a16="http://schemas.microsoft.com/office/drawing/2014/main" id="{AFF1FB6B-66B0-9927-5E94-B7C4C54635BD}"/>
                </a:ext>
              </a:extLst>
            </p:cNvPr>
            <p:cNvSpPr/>
            <p:nvPr/>
          </p:nvSpPr>
          <p:spPr>
            <a:xfrm>
              <a:off x="4183465" y="3511948"/>
              <a:ext cx="4067793" cy="1623189"/>
            </a:xfrm>
            <a:prstGeom prst="roundRect">
              <a:avLst>
                <a:gd name="adj" fmla="val 6954"/>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CH" sz="2800" b="1" dirty="0">
                <a:solidFill>
                  <a:schemeClr val="tx1"/>
                </a:solidFill>
                <a:latin typeface="Cambria" panose="02040503050406030204" pitchFamily="18" charset="0"/>
                <a:ea typeface="Cambria" panose="02040503050406030204" pitchFamily="18" charset="0"/>
              </a:endParaRPr>
            </a:p>
          </p:txBody>
        </p:sp>
        <p:sp>
          <p:nvSpPr>
            <p:cNvPr id="8" name="Rounded Rectangle 131">
              <a:extLst>
                <a:ext uri="{FF2B5EF4-FFF2-40B4-BE49-F238E27FC236}">
                  <a16:creationId xmlns:a16="http://schemas.microsoft.com/office/drawing/2014/main" id="{3CDC376B-3A78-1C56-1F16-307815D84554}"/>
                </a:ext>
              </a:extLst>
            </p:cNvPr>
            <p:cNvSpPr/>
            <p:nvPr/>
          </p:nvSpPr>
          <p:spPr bwMode="auto">
            <a:xfrm>
              <a:off x="4333899" y="3564447"/>
              <a:ext cx="1699891" cy="966935"/>
            </a:xfrm>
            <a:prstGeom prst="roundRect">
              <a:avLst>
                <a:gd name="adj" fmla="val 0"/>
              </a:avLst>
            </a:prstGeom>
            <a:solidFill>
              <a:schemeClr val="accent2">
                <a:lumMod val="20000"/>
                <a:lumOff val="80000"/>
              </a:schemeClr>
            </a:solidFill>
            <a:ln w="15875" cap="flat" cmpd="sng" algn="ctr">
              <a:solidFill>
                <a:schemeClr val="tx1"/>
              </a:solidFill>
              <a:prstDash val="solid"/>
              <a:round/>
              <a:headEnd type="none" w="med" len="med"/>
              <a:tailEnd type="none" w="med" len="med"/>
            </a:ln>
            <a:effectLst/>
          </p:spPr>
          <p:txBody>
            <a:bodyPr vert="horz" wrap="square" lIns="91440" tIns="36000" rIns="91440" bIns="36000" numCol="1" rtlCol="0" anchor="ctr" anchorCtr="0" compatLnSpc="1">
              <a:prstTxWarp prst="textNoShape">
                <a:avLst/>
              </a:prstTxWarp>
            </a:bodyPr>
            <a:lstStyle/>
            <a:p>
              <a:pPr algn="ctr" defTabSz="914400" fontAlgn="base">
                <a:spcBef>
                  <a:spcPct val="0"/>
                </a:spcBef>
                <a:spcAft>
                  <a:spcPct val="0"/>
                </a:spcAft>
              </a:pPr>
              <a:r>
                <a:rPr kumimoji="0" lang="en-IN"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In-Storage Computation Unit</a:t>
              </a:r>
              <a:endPar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endParaRPr>
            </a:p>
          </p:txBody>
        </p:sp>
        <p:grpSp>
          <p:nvGrpSpPr>
            <p:cNvPr id="9" name="Group 8">
              <a:extLst>
                <a:ext uri="{FF2B5EF4-FFF2-40B4-BE49-F238E27FC236}">
                  <a16:creationId xmlns:a16="http://schemas.microsoft.com/office/drawing/2014/main" id="{0EA379F8-259C-9A89-1D71-DAB160DEC72B}"/>
                </a:ext>
              </a:extLst>
            </p:cNvPr>
            <p:cNvGrpSpPr/>
            <p:nvPr/>
          </p:nvGrpSpPr>
          <p:grpSpPr>
            <a:xfrm>
              <a:off x="6027095" y="3634770"/>
              <a:ext cx="2098046" cy="612224"/>
              <a:chOff x="6027095" y="3634770"/>
              <a:chExt cx="2098046" cy="612224"/>
            </a:xfrm>
          </p:grpSpPr>
          <p:cxnSp>
            <p:nvCxnSpPr>
              <p:cNvPr id="17" name="Elbow Connector 140">
                <a:extLst>
                  <a:ext uri="{FF2B5EF4-FFF2-40B4-BE49-F238E27FC236}">
                    <a16:creationId xmlns:a16="http://schemas.microsoft.com/office/drawing/2014/main" id="{C51DBA01-2FB2-371B-518A-3B869655B4DA}"/>
                  </a:ext>
                </a:extLst>
              </p:cNvPr>
              <p:cNvCxnSpPr>
                <a:cxnSpLocks/>
              </p:cNvCxnSpPr>
              <p:nvPr/>
            </p:nvCxnSpPr>
            <p:spPr>
              <a:xfrm rot="16200000" flipV="1">
                <a:off x="6858632" y="2839457"/>
                <a:ext cx="93288" cy="1756361"/>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Elbow Connector 141">
                <a:extLst>
                  <a:ext uri="{FF2B5EF4-FFF2-40B4-BE49-F238E27FC236}">
                    <a16:creationId xmlns:a16="http://schemas.microsoft.com/office/drawing/2014/main" id="{E81A051C-803F-4958-245B-5492DC4F5FAD}"/>
                  </a:ext>
                </a:extLst>
              </p:cNvPr>
              <p:cNvCxnSpPr>
                <a:cxnSpLocks/>
              </p:cNvCxnSpPr>
              <p:nvPr/>
            </p:nvCxnSpPr>
            <p:spPr>
              <a:xfrm rot="5400000" flipH="1" flipV="1">
                <a:off x="6469808" y="3733140"/>
                <a:ext cx="196743" cy="3"/>
              </a:xfrm>
              <a:prstGeom prst="bentConnector3">
                <a:avLst>
                  <a:gd name="adj1" fmla="val 50000"/>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직사각형 363">
                <a:extLst>
                  <a:ext uri="{FF2B5EF4-FFF2-40B4-BE49-F238E27FC236}">
                    <a16:creationId xmlns:a16="http://schemas.microsoft.com/office/drawing/2014/main" id="{1F0E6DBF-98FC-F76F-57C1-914D41BA7B90}"/>
                  </a:ext>
                </a:extLst>
              </p:cNvPr>
              <p:cNvSpPr/>
              <p:nvPr/>
            </p:nvSpPr>
            <p:spPr>
              <a:xfrm>
                <a:off x="7049041" y="3911290"/>
                <a:ext cx="206575" cy="1754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tx1"/>
                    </a:solidFill>
                    <a:latin typeface="Arial" panose="020B0604020202020204" pitchFamily="34" charset="0"/>
                    <a:cs typeface="Arial" panose="020B0604020202020204" pitchFamily="34" charset="0"/>
                  </a:rPr>
                  <a:t>⋯</a:t>
                </a:r>
                <a:endParaRPr lang="ko-KR" altLang="en-US" sz="1200" b="1" dirty="0">
                  <a:solidFill>
                    <a:schemeClr val="tx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7F46F8D5-4CAA-81C4-4232-79AC080C8726}"/>
                  </a:ext>
                </a:extLst>
              </p:cNvPr>
              <p:cNvSpPr/>
              <p:nvPr/>
            </p:nvSpPr>
            <p:spPr bwMode="auto">
              <a:xfrm>
                <a:off x="6174193" y="3781782"/>
                <a:ext cx="831027" cy="465212"/>
              </a:xfrm>
              <a:prstGeom prst="rect">
                <a:avLst/>
              </a:prstGeom>
              <a:solidFill>
                <a:schemeClr val="bg1">
                  <a:lumMod val="85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NAND</a:t>
                </a:r>
              </a:p>
              <a:p>
                <a:pPr marL="0" marR="0" indent="0" algn="ctr" defTabSz="914400" rtl="0" eaLnBrk="1" fontAlgn="base" latinLnBrk="0" hangingPunct="1">
                  <a:lnSpc>
                    <a:spcPct val="100000"/>
                  </a:lnSpc>
                  <a:spcBef>
                    <a:spcPct val="0"/>
                  </a:spcBef>
                  <a:spcAft>
                    <a:spcPct val="0"/>
                  </a:spcAft>
                  <a:buClrTx/>
                  <a:buSzTx/>
                  <a:buFontTx/>
                  <a:buNone/>
                  <a:tabLst/>
                </a:pPr>
                <a:r>
                  <a:rPr lang="en-IN" sz="1200" b="1" dirty="0">
                    <a:latin typeface="Cambria" panose="02040503050406030204" pitchFamily="18" charset="0"/>
                    <a:cs typeface="Arial" panose="020B0604020202020204" pitchFamily="34" charset="0"/>
                  </a:rPr>
                  <a:t>Chip </a:t>
                </a:r>
                <a:r>
                  <a:rPr lang="en-CH" sz="1200" b="1" dirty="0">
                    <a:latin typeface="Cambria" panose="02040503050406030204" pitchFamily="18" charset="0"/>
                    <a:cs typeface="Arial" panose="020B0604020202020204" pitchFamily="34" charset="0"/>
                  </a:rPr>
                  <a:t>#</a:t>
                </a:r>
                <a:r>
                  <a:rPr lang="en-IN" sz="1200" b="1" dirty="0">
                    <a:latin typeface="Cambria" panose="02040503050406030204" pitchFamily="18" charset="0"/>
                    <a:cs typeface="Arial" panose="020B0604020202020204" pitchFamily="34" charset="0"/>
                  </a:rPr>
                  <a:t>1</a:t>
                </a:r>
                <a:endPar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endParaRPr>
              </a:p>
            </p:txBody>
          </p:sp>
          <p:sp>
            <p:nvSpPr>
              <p:cNvPr id="21" name="Rectangle 20">
                <a:extLst>
                  <a:ext uri="{FF2B5EF4-FFF2-40B4-BE49-F238E27FC236}">
                    <a16:creationId xmlns:a16="http://schemas.microsoft.com/office/drawing/2014/main" id="{A45D2BBF-7DD4-AFD3-CD81-6C05FD684A5D}"/>
                  </a:ext>
                </a:extLst>
              </p:cNvPr>
              <p:cNvSpPr/>
              <p:nvPr/>
            </p:nvSpPr>
            <p:spPr bwMode="auto">
              <a:xfrm>
                <a:off x="7294114" y="3768176"/>
                <a:ext cx="831027" cy="465212"/>
              </a:xfrm>
              <a:prstGeom prst="rect">
                <a:avLst/>
              </a:prstGeom>
              <a:solidFill>
                <a:schemeClr val="bg1">
                  <a:lumMod val="85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NAND</a:t>
                </a:r>
              </a:p>
              <a:p>
                <a:pPr marL="0" marR="0" indent="0" algn="ctr" defTabSz="914400" rtl="0" eaLnBrk="1" fontAlgn="base" latinLnBrk="0" hangingPunct="1">
                  <a:lnSpc>
                    <a:spcPct val="100000"/>
                  </a:lnSpc>
                  <a:spcBef>
                    <a:spcPct val="0"/>
                  </a:spcBef>
                  <a:spcAft>
                    <a:spcPct val="0"/>
                  </a:spcAft>
                  <a:buClrTx/>
                  <a:buSzTx/>
                  <a:buFontTx/>
                  <a:buNone/>
                  <a:tabLst/>
                </a:pPr>
                <a:r>
                  <a:rPr lang="en-IN" sz="1200" b="1" dirty="0">
                    <a:latin typeface="Cambria" panose="02040503050406030204" pitchFamily="18" charset="0"/>
                    <a:cs typeface="Arial" panose="020B0604020202020204" pitchFamily="34" charset="0"/>
                  </a:rPr>
                  <a:t>Chip </a:t>
                </a:r>
                <a:r>
                  <a:rPr lang="en-CH" sz="1200" b="1" dirty="0">
                    <a:latin typeface="Cambria" panose="02040503050406030204" pitchFamily="18" charset="0"/>
                    <a:cs typeface="Arial" panose="020B0604020202020204" pitchFamily="34" charset="0"/>
                  </a:rPr>
                  <a:t>#</a:t>
                </a:r>
                <a:r>
                  <a:rPr lang="en-IN" sz="1200" b="1" dirty="0">
                    <a:latin typeface="Cambria" panose="02040503050406030204" pitchFamily="18" charset="0"/>
                    <a:cs typeface="Arial" panose="020B0604020202020204" pitchFamily="34" charset="0"/>
                  </a:rPr>
                  <a:t>4</a:t>
                </a:r>
                <a:endPar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endParaRPr>
              </a:p>
            </p:txBody>
          </p:sp>
        </p:grpSp>
        <p:grpSp>
          <p:nvGrpSpPr>
            <p:cNvPr id="10" name="Group 9">
              <a:extLst>
                <a:ext uri="{FF2B5EF4-FFF2-40B4-BE49-F238E27FC236}">
                  <a16:creationId xmlns:a16="http://schemas.microsoft.com/office/drawing/2014/main" id="{013C6B0D-2259-A1DC-463C-D8FC1FD14BB0}"/>
                </a:ext>
              </a:extLst>
            </p:cNvPr>
            <p:cNvGrpSpPr/>
            <p:nvPr/>
          </p:nvGrpSpPr>
          <p:grpSpPr>
            <a:xfrm>
              <a:off x="6027094" y="4461295"/>
              <a:ext cx="2098047" cy="576002"/>
              <a:chOff x="6027094" y="3467982"/>
              <a:chExt cx="2098047" cy="576002"/>
            </a:xfrm>
          </p:grpSpPr>
          <p:cxnSp>
            <p:nvCxnSpPr>
              <p:cNvPr id="12" name="Elbow Connector 140">
                <a:extLst>
                  <a:ext uri="{FF2B5EF4-FFF2-40B4-BE49-F238E27FC236}">
                    <a16:creationId xmlns:a16="http://schemas.microsoft.com/office/drawing/2014/main" id="{BA8367DF-F2BC-6D4B-8884-C575931C5EEC}"/>
                  </a:ext>
                </a:extLst>
              </p:cNvPr>
              <p:cNvCxnSpPr>
                <a:cxnSpLocks/>
              </p:cNvCxnSpPr>
              <p:nvPr/>
            </p:nvCxnSpPr>
            <p:spPr>
              <a:xfrm rot="16200000" flipV="1">
                <a:off x="6858632" y="2636444"/>
                <a:ext cx="93288" cy="1756364"/>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Elbow Connector 141">
                <a:extLst>
                  <a:ext uri="{FF2B5EF4-FFF2-40B4-BE49-F238E27FC236}">
                    <a16:creationId xmlns:a16="http://schemas.microsoft.com/office/drawing/2014/main" id="{718925D0-B0DC-12B3-368F-CB0AFAD61735}"/>
                  </a:ext>
                </a:extLst>
              </p:cNvPr>
              <p:cNvCxnSpPr>
                <a:cxnSpLocks/>
              </p:cNvCxnSpPr>
              <p:nvPr/>
            </p:nvCxnSpPr>
            <p:spPr>
              <a:xfrm rot="5400000" flipH="1" flipV="1">
                <a:off x="6443398" y="3592765"/>
                <a:ext cx="249563" cy="1"/>
              </a:xfrm>
              <a:prstGeom prst="bentConnector3">
                <a:avLst>
                  <a:gd name="adj1" fmla="val 50000"/>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직사각형 363">
                <a:extLst>
                  <a:ext uri="{FF2B5EF4-FFF2-40B4-BE49-F238E27FC236}">
                    <a16:creationId xmlns:a16="http://schemas.microsoft.com/office/drawing/2014/main" id="{A8B9A4F1-05A7-ABB9-C121-240B9825A942}"/>
                  </a:ext>
                </a:extLst>
              </p:cNvPr>
              <p:cNvSpPr/>
              <p:nvPr/>
            </p:nvSpPr>
            <p:spPr>
              <a:xfrm>
                <a:off x="7049040" y="3708282"/>
                <a:ext cx="206575" cy="175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tx1"/>
                    </a:solidFill>
                    <a:latin typeface="Arial" panose="020B0604020202020204" pitchFamily="34" charset="0"/>
                    <a:cs typeface="Arial" panose="020B0604020202020204" pitchFamily="34" charset="0"/>
                  </a:rPr>
                  <a:t>⋯</a:t>
                </a:r>
                <a:endParaRPr lang="ko-KR" altLang="en-US" sz="1200" b="1" dirty="0">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BB78C646-3F3E-3DFE-E333-EE0106C722A1}"/>
                  </a:ext>
                </a:extLst>
              </p:cNvPr>
              <p:cNvSpPr/>
              <p:nvPr/>
            </p:nvSpPr>
            <p:spPr bwMode="auto">
              <a:xfrm>
                <a:off x="6174193" y="3578772"/>
                <a:ext cx="831026" cy="465212"/>
              </a:xfrm>
              <a:prstGeom prst="rect">
                <a:avLst/>
              </a:prstGeom>
              <a:solidFill>
                <a:schemeClr val="bg1">
                  <a:lumMod val="85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NAND</a:t>
                </a:r>
              </a:p>
              <a:p>
                <a:pPr marL="0" marR="0" indent="0" algn="ctr" defTabSz="914400" rtl="0" eaLnBrk="1" fontAlgn="base" latinLnBrk="0" hangingPunct="1">
                  <a:lnSpc>
                    <a:spcPct val="100000"/>
                  </a:lnSpc>
                  <a:spcBef>
                    <a:spcPct val="0"/>
                  </a:spcBef>
                  <a:spcAft>
                    <a:spcPct val="0"/>
                  </a:spcAft>
                  <a:buClrTx/>
                  <a:buSzTx/>
                  <a:buFontTx/>
                  <a:buNone/>
                  <a:tabLst/>
                </a:pPr>
                <a:r>
                  <a:rPr lang="en-IN" sz="1200" b="1" dirty="0">
                    <a:latin typeface="Cambria" panose="02040503050406030204" pitchFamily="18" charset="0"/>
                    <a:cs typeface="Arial" panose="020B0604020202020204" pitchFamily="34" charset="0"/>
                  </a:rPr>
                  <a:t>Chip </a:t>
                </a:r>
                <a:r>
                  <a:rPr lang="en-CH" sz="1200" b="1" dirty="0">
                    <a:latin typeface="Cambria" panose="02040503050406030204" pitchFamily="18" charset="0"/>
                    <a:cs typeface="Arial" panose="020B0604020202020204" pitchFamily="34" charset="0"/>
                  </a:rPr>
                  <a:t>#</a:t>
                </a:r>
                <a:r>
                  <a:rPr lang="en-IN" sz="1200" b="1" dirty="0">
                    <a:latin typeface="Cambria" panose="02040503050406030204" pitchFamily="18" charset="0"/>
                    <a:cs typeface="Arial" panose="020B0604020202020204" pitchFamily="34" charset="0"/>
                  </a:rPr>
                  <a:t>1</a:t>
                </a:r>
                <a:endPar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endParaRPr>
              </a:p>
            </p:txBody>
          </p:sp>
          <p:sp>
            <p:nvSpPr>
              <p:cNvPr id="16" name="Rectangle 15">
                <a:extLst>
                  <a:ext uri="{FF2B5EF4-FFF2-40B4-BE49-F238E27FC236}">
                    <a16:creationId xmlns:a16="http://schemas.microsoft.com/office/drawing/2014/main" id="{B6FAA864-BF64-2C52-2FFA-7307CF69ECF6}"/>
                  </a:ext>
                </a:extLst>
              </p:cNvPr>
              <p:cNvSpPr/>
              <p:nvPr/>
            </p:nvSpPr>
            <p:spPr bwMode="auto">
              <a:xfrm>
                <a:off x="7294115" y="3565165"/>
                <a:ext cx="831026" cy="465212"/>
              </a:xfrm>
              <a:prstGeom prst="rect">
                <a:avLst/>
              </a:prstGeom>
              <a:solidFill>
                <a:schemeClr val="bg1">
                  <a:lumMod val="85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NAND</a:t>
                </a:r>
              </a:p>
              <a:p>
                <a:pPr marL="0" marR="0" indent="0" algn="ctr" defTabSz="914400" rtl="0" eaLnBrk="1" fontAlgn="base" latinLnBrk="0" hangingPunct="1">
                  <a:lnSpc>
                    <a:spcPct val="100000"/>
                  </a:lnSpc>
                  <a:spcBef>
                    <a:spcPct val="0"/>
                  </a:spcBef>
                  <a:spcAft>
                    <a:spcPct val="0"/>
                  </a:spcAft>
                  <a:buClrTx/>
                  <a:buSzTx/>
                  <a:buFontTx/>
                  <a:buNone/>
                  <a:tabLst/>
                </a:pPr>
                <a:r>
                  <a:rPr lang="en-IN" sz="1200" b="1" dirty="0">
                    <a:latin typeface="Cambria" panose="02040503050406030204" pitchFamily="18" charset="0"/>
                    <a:cs typeface="Arial" panose="020B0604020202020204" pitchFamily="34" charset="0"/>
                  </a:rPr>
                  <a:t>Chip </a:t>
                </a:r>
                <a:r>
                  <a:rPr lang="en-CH" sz="1200" b="1" dirty="0">
                    <a:latin typeface="Cambria" panose="02040503050406030204" pitchFamily="18" charset="0"/>
                    <a:cs typeface="Arial" panose="020B0604020202020204" pitchFamily="34" charset="0"/>
                  </a:rPr>
                  <a:t>#</a:t>
                </a:r>
                <a:r>
                  <a:rPr lang="en-IN" sz="1200" b="1" dirty="0">
                    <a:latin typeface="Cambria" panose="02040503050406030204" pitchFamily="18" charset="0"/>
                    <a:cs typeface="Arial" panose="020B0604020202020204" pitchFamily="34" charset="0"/>
                  </a:rPr>
                  <a:t>4</a:t>
                </a:r>
                <a:endPar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endParaRPr>
              </a:p>
            </p:txBody>
          </p:sp>
        </p:grpSp>
        <p:sp>
          <p:nvSpPr>
            <p:cNvPr id="11" name="직사각형 363">
              <a:extLst>
                <a:ext uri="{FF2B5EF4-FFF2-40B4-BE49-F238E27FC236}">
                  <a16:creationId xmlns:a16="http://schemas.microsoft.com/office/drawing/2014/main" id="{B50DF92D-25BB-24C8-1190-5F3EA789B4C6}"/>
                </a:ext>
              </a:extLst>
            </p:cNvPr>
            <p:cNvSpPr/>
            <p:nvPr/>
          </p:nvSpPr>
          <p:spPr>
            <a:xfrm rot="5400000">
              <a:off x="6464890" y="4238978"/>
              <a:ext cx="206575" cy="175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tx1"/>
                  </a:solidFill>
                  <a:latin typeface="Arial" panose="020B0604020202020204" pitchFamily="34" charset="0"/>
                  <a:cs typeface="Arial" panose="020B0604020202020204" pitchFamily="34" charset="0"/>
                </a:rPr>
                <a:t>⋯</a:t>
              </a:r>
              <a:endParaRPr lang="ko-KR" altLang="en-US" sz="1200" b="1" dirty="0">
                <a:solidFill>
                  <a:schemeClr val="tx1"/>
                </a:solidFill>
                <a:latin typeface="Arial" panose="020B0604020202020204" pitchFamily="34" charset="0"/>
                <a:cs typeface="Arial" panose="020B0604020202020204" pitchFamily="34" charset="0"/>
              </a:endParaRPr>
            </a:p>
          </p:txBody>
        </p:sp>
      </p:grpSp>
      <p:cxnSp>
        <p:nvCxnSpPr>
          <p:cNvPr id="22" name="직선 연결선 361">
            <a:extLst>
              <a:ext uri="{FF2B5EF4-FFF2-40B4-BE49-F238E27FC236}">
                <a16:creationId xmlns:a16="http://schemas.microsoft.com/office/drawing/2014/main" id="{697CD75E-E712-01CE-D39E-1D0F9BF773ED}"/>
              </a:ext>
            </a:extLst>
          </p:cNvPr>
          <p:cNvCxnSpPr>
            <a:cxnSpLocks/>
          </p:cNvCxnSpPr>
          <p:nvPr/>
        </p:nvCxnSpPr>
        <p:spPr>
          <a:xfrm flipV="1">
            <a:off x="2344940" y="3292755"/>
            <a:ext cx="1724155" cy="1549501"/>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23" name="직선 연결선 361">
            <a:extLst>
              <a:ext uri="{FF2B5EF4-FFF2-40B4-BE49-F238E27FC236}">
                <a16:creationId xmlns:a16="http://schemas.microsoft.com/office/drawing/2014/main" id="{734F4C3C-CA43-0FA2-1896-1A7B2E65F546}"/>
              </a:ext>
            </a:extLst>
          </p:cNvPr>
          <p:cNvCxnSpPr>
            <a:cxnSpLocks/>
          </p:cNvCxnSpPr>
          <p:nvPr/>
        </p:nvCxnSpPr>
        <p:spPr>
          <a:xfrm>
            <a:off x="2344940" y="5223876"/>
            <a:ext cx="1800340" cy="901859"/>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sp>
        <p:nvSpPr>
          <p:cNvPr id="56" name="Content Placeholder 55">
            <a:extLst>
              <a:ext uri="{FF2B5EF4-FFF2-40B4-BE49-F238E27FC236}">
                <a16:creationId xmlns:a16="http://schemas.microsoft.com/office/drawing/2014/main" id="{246A2802-39BA-E3C5-B1E1-27136396D398}"/>
              </a:ext>
            </a:extLst>
          </p:cNvPr>
          <p:cNvSpPr>
            <a:spLocks noGrp="1"/>
          </p:cNvSpPr>
          <p:nvPr>
            <p:ph idx="1"/>
          </p:nvPr>
        </p:nvSpPr>
        <p:spPr>
          <a:xfrm>
            <a:off x="149703" y="972065"/>
            <a:ext cx="8844594" cy="1891272"/>
          </a:xfrm>
        </p:spPr>
        <p:txBody>
          <a:bodyPr>
            <a:normAutofit/>
          </a:bodyPr>
          <a:lstStyle/>
          <a:p>
            <a:r>
              <a:rPr lang="en-IN" b="0" dirty="0"/>
              <a:t>State-of-the-art IFP technique</a:t>
            </a:r>
            <a:r>
              <a:rPr lang="en-IN" b="0" baseline="30000" dirty="0"/>
              <a:t> [1]</a:t>
            </a:r>
            <a:r>
              <a:rPr lang="en-IN" b="0" dirty="0"/>
              <a:t> performs bulk bitwise operations by controlling the latching circuit of the page buffer</a:t>
            </a:r>
          </a:p>
        </p:txBody>
      </p:sp>
      <p:sp>
        <p:nvSpPr>
          <p:cNvPr id="4" name="Rectangle 3">
            <a:extLst>
              <a:ext uri="{FF2B5EF4-FFF2-40B4-BE49-F238E27FC236}">
                <a16:creationId xmlns:a16="http://schemas.microsoft.com/office/drawing/2014/main" id="{911A65AE-6C7D-0306-9224-5466724E94B4}"/>
              </a:ext>
            </a:extLst>
          </p:cNvPr>
          <p:cNvSpPr/>
          <p:nvPr/>
        </p:nvSpPr>
        <p:spPr bwMode="auto">
          <a:xfrm>
            <a:off x="4269354" y="5494192"/>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A</a:t>
            </a:r>
            <a:endParaRPr lang="en-CH" dirty="0">
              <a:solidFill>
                <a:srgbClr val="000000"/>
              </a:solidFill>
              <a:latin typeface="Cambria" panose="02040503050406030204" pitchFamily="18" charset="0"/>
              <a:ea typeface="Cambria" panose="02040503050406030204" pitchFamily="18" charset="0"/>
            </a:endParaRPr>
          </a:p>
        </p:txBody>
      </p:sp>
      <p:grpSp>
        <p:nvGrpSpPr>
          <p:cNvPr id="75" name="Group 74">
            <a:extLst>
              <a:ext uri="{FF2B5EF4-FFF2-40B4-BE49-F238E27FC236}">
                <a16:creationId xmlns:a16="http://schemas.microsoft.com/office/drawing/2014/main" id="{5FD364A3-07DD-FC34-7170-745C450C7E72}"/>
              </a:ext>
            </a:extLst>
          </p:cNvPr>
          <p:cNvGrpSpPr/>
          <p:nvPr/>
        </p:nvGrpSpPr>
        <p:grpSpPr>
          <a:xfrm>
            <a:off x="4037180" y="3232668"/>
            <a:ext cx="3467100" cy="2943885"/>
            <a:chOff x="4037180" y="3232668"/>
            <a:chExt cx="3467100" cy="2943885"/>
          </a:xfrm>
        </p:grpSpPr>
        <p:sp>
          <p:nvSpPr>
            <p:cNvPr id="34" name="Rounded Rectangle 21">
              <a:extLst>
                <a:ext uri="{FF2B5EF4-FFF2-40B4-BE49-F238E27FC236}">
                  <a16:creationId xmlns:a16="http://schemas.microsoft.com/office/drawing/2014/main" id="{ACB63606-522A-6800-03F1-3310F606A3CF}"/>
                </a:ext>
              </a:extLst>
            </p:cNvPr>
            <p:cNvSpPr/>
            <p:nvPr/>
          </p:nvSpPr>
          <p:spPr bwMode="auto">
            <a:xfrm>
              <a:off x="4037180" y="3232668"/>
              <a:ext cx="3467100" cy="2919544"/>
            </a:xfrm>
            <a:prstGeom prst="roundRect">
              <a:avLst>
                <a:gd name="adj" fmla="val 6232"/>
              </a:avLst>
            </a:prstGeom>
            <a:solidFill>
              <a:srgbClr val="C0C0C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sz="2400" b="1" dirty="0">
                  <a:solidFill>
                    <a:srgbClr val="000000"/>
                  </a:solidFill>
                  <a:latin typeface="Cambria" panose="02040503050406030204" pitchFamily="18" charset="0"/>
                  <a:ea typeface="Cambria" panose="02040503050406030204" pitchFamily="18" charset="0"/>
                </a:rPr>
                <a:t>NAND Flash </a:t>
              </a:r>
              <a:r>
                <a:rPr lang="en-IN" sz="2400" b="1" dirty="0">
                  <a:solidFill>
                    <a:srgbClr val="000000"/>
                  </a:solidFill>
                  <a:latin typeface="Cambria" panose="02040503050406030204" pitchFamily="18" charset="0"/>
                  <a:ea typeface="Cambria" panose="02040503050406030204" pitchFamily="18" charset="0"/>
                </a:rPr>
                <a:t>Chip</a:t>
              </a:r>
              <a:endParaRPr lang="en-CH" sz="2400" b="1" dirty="0">
                <a:solidFill>
                  <a:srgbClr val="000000"/>
                </a:solidFill>
                <a:latin typeface="Cambria" panose="02040503050406030204" pitchFamily="18" charset="0"/>
                <a:ea typeface="Cambria" panose="02040503050406030204" pitchFamily="18" charset="0"/>
              </a:endParaRPr>
            </a:p>
          </p:txBody>
        </p:sp>
        <p:sp>
          <p:nvSpPr>
            <p:cNvPr id="35" name="Rectangle 34">
              <a:extLst>
                <a:ext uri="{FF2B5EF4-FFF2-40B4-BE49-F238E27FC236}">
                  <a16:creationId xmlns:a16="http://schemas.microsoft.com/office/drawing/2014/main" id="{F76728AD-E738-D70F-CBC5-0C55E04B556A}"/>
                </a:ext>
              </a:extLst>
            </p:cNvPr>
            <p:cNvSpPr/>
            <p:nvPr/>
          </p:nvSpPr>
          <p:spPr bwMode="auto">
            <a:xfrm>
              <a:off x="4269354" y="3757839"/>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CH" dirty="0">
                <a:solidFill>
                  <a:srgbClr val="000000"/>
                </a:solidFill>
                <a:latin typeface="Cambria" panose="02040503050406030204" pitchFamily="18" charset="0"/>
                <a:ea typeface="Cambria" panose="02040503050406030204" pitchFamily="18" charset="0"/>
              </a:endParaRPr>
            </a:p>
          </p:txBody>
        </p:sp>
        <p:sp>
          <p:nvSpPr>
            <p:cNvPr id="36" name="Rectangle 35">
              <a:extLst>
                <a:ext uri="{FF2B5EF4-FFF2-40B4-BE49-F238E27FC236}">
                  <a16:creationId xmlns:a16="http://schemas.microsoft.com/office/drawing/2014/main" id="{459D23EF-0FFE-F34E-BA42-2F0D4740ADCC}"/>
                </a:ext>
              </a:extLst>
            </p:cNvPr>
            <p:cNvSpPr/>
            <p:nvPr/>
          </p:nvSpPr>
          <p:spPr bwMode="auto">
            <a:xfrm>
              <a:off x="4269354" y="4033052"/>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CH" dirty="0">
                <a:solidFill>
                  <a:srgbClr val="000000"/>
                </a:solidFill>
                <a:latin typeface="Cambria" panose="02040503050406030204" pitchFamily="18" charset="0"/>
                <a:ea typeface="Cambria" panose="02040503050406030204" pitchFamily="18" charset="0"/>
              </a:endParaRPr>
            </a:p>
          </p:txBody>
        </p:sp>
        <p:sp>
          <p:nvSpPr>
            <p:cNvPr id="37" name="Rectangle 36">
              <a:extLst>
                <a:ext uri="{FF2B5EF4-FFF2-40B4-BE49-F238E27FC236}">
                  <a16:creationId xmlns:a16="http://schemas.microsoft.com/office/drawing/2014/main" id="{E15719B7-5D9C-84DA-4E67-54CA600C7DC7}"/>
                </a:ext>
              </a:extLst>
            </p:cNvPr>
            <p:cNvSpPr/>
            <p:nvPr/>
          </p:nvSpPr>
          <p:spPr bwMode="auto">
            <a:xfrm>
              <a:off x="4268143" y="4866891"/>
              <a:ext cx="3037090" cy="28157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CH" dirty="0">
                <a:solidFill>
                  <a:srgbClr val="000000"/>
                </a:solidFill>
                <a:latin typeface="Cambria" panose="02040503050406030204" pitchFamily="18" charset="0"/>
                <a:ea typeface="Cambria" panose="02040503050406030204" pitchFamily="18" charset="0"/>
              </a:endParaRPr>
            </a:p>
          </p:txBody>
        </p:sp>
        <p:sp>
          <p:nvSpPr>
            <p:cNvPr id="60" name="Rectangle 59">
              <a:extLst>
                <a:ext uri="{FF2B5EF4-FFF2-40B4-BE49-F238E27FC236}">
                  <a16:creationId xmlns:a16="http://schemas.microsoft.com/office/drawing/2014/main" id="{6B97FBE5-09B1-DDF7-512F-D406EBD277CB}"/>
                </a:ext>
              </a:extLst>
            </p:cNvPr>
            <p:cNvSpPr/>
            <p:nvPr/>
          </p:nvSpPr>
          <p:spPr bwMode="auto">
            <a:xfrm>
              <a:off x="4268142" y="4311150"/>
              <a:ext cx="303708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CH" dirty="0">
                <a:solidFill>
                  <a:srgbClr val="000000"/>
                </a:solidFill>
                <a:latin typeface="Cambria" panose="02040503050406030204" pitchFamily="18" charset="0"/>
                <a:ea typeface="Cambria" panose="02040503050406030204" pitchFamily="18" charset="0"/>
              </a:endParaRPr>
            </a:p>
          </p:txBody>
        </p:sp>
        <p:sp>
          <p:nvSpPr>
            <p:cNvPr id="61" name="Rectangle 60">
              <a:extLst>
                <a:ext uri="{FF2B5EF4-FFF2-40B4-BE49-F238E27FC236}">
                  <a16:creationId xmlns:a16="http://schemas.microsoft.com/office/drawing/2014/main" id="{26C6FC17-AA9A-A7A8-94D0-812D05109948}"/>
                </a:ext>
              </a:extLst>
            </p:cNvPr>
            <p:cNvSpPr/>
            <p:nvPr/>
          </p:nvSpPr>
          <p:spPr bwMode="auto">
            <a:xfrm>
              <a:off x="4268143" y="4588843"/>
              <a:ext cx="303708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CH" sz="2000" dirty="0">
                <a:solidFill>
                  <a:srgbClr val="000000"/>
                </a:solidFill>
                <a:latin typeface="Cambria" panose="02040503050406030204" pitchFamily="18" charset="0"/>
                <a:ea typeface="Cambria" panose="02040503050406030204" pitchFamily="18" charset="0"/>
              </a:endParaRPr>
            </a:p>
          </p:txBody>
        </p:sp>
        <p:sp>
          <p:nvSpPr>
            <p:cNvPr id="63" name="TextBox 62">
              <a:extLst>
                <a:ext uri="{FF2B5EF4-FFF2-40B4-BE49-F238E27FC236}">
                  <a16:creationId xmlns:a16="http://schemas.microsoft.com/office/drawing/2014/main" id="{D47D842E-39BA-F75C-09DD-0FEC152D4BB1}"/>
                </a:ext>
              </a:extLst>
            </p:cNvPr>
            <p:cNvSpPr txBox="1"/>
            <p:nvPr/>
          </p:nvSpPr>
          <p:spPr>
            <a:xfrm>
              <a:off x="5008826" y="5807221"/>
              <a:ext cx="1554510" cy="369332"/>
            </a:xfrm>
            <a:prstGeom prst="rect">
              <a:avLst/>
            </a:prstGeom>
            <a:noFill/>
          </p:spPr>
          <p:txBody>
            <a:bodyPr wrap="square" rtlCol="0">
              <a:spAutoFit/>
            </a:bodyPr>
            <a:lstStyle/>
            <a:p>
              <a:pPr algn="ctr"/>
              <a:r>
                <a:rPr lang="en-IN" b="1" dirty="0">
                  <a:latin typeface="Cambria" panose="02040503050406030204" pitchFamily="18" charset="0"/>
                  <a:ea typeface="Cambria" panose="02040503050406030204" pitchFamily="18" charset="0"/>
                </a:rPr>
                <a:t>Page Buffer</a:t>
              </a:r>
              <a:endParaRPr lang="en-US" b="1" dirty="0">
                <a:latin typeface="Cambria" panose="02040503050406030204" pitchFamily="18" charset="0"/>
                <a:ea typeface="Cambria" panose="02040503050406030204" pitchFamily="18" charset="0"/>
              </a:endParaRPr>
            </a:p>
          </p:txBody>
        </p:sp>
        <p:sp>
          <p:nvSpPr>
            <p:cNvPr id="39" name="Rectangle 38">
              <a:extLst>
                <a:ext uri="{FF2B5EF4-FFF2-40B4-BE49-F238E27FC236}">
                  <a16:creationId xmlns:a16="http://schemas.microsoft.com/office/drawing/2014/main" id="{D750A4A0-0190-5D43-3140-9E7E36B70E12}"/>
                </a:ext>
              </a:extLst>
            </p:cNvPr>
            <p:cNvSpPr/>
            <p:nvPr/>
          </p:nvSpPr>
          <p:spPr bwMode="auto">
            <a:xfrm>
              <a:off x="4268142" y="5486177"/>
              <a:ext cx="3035879" cy="296704"/>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CH" dirty="0">
                <a:solidFill>
                  <a:srgbClr val="000000"/>
                </a:solidFill>
                <a:latin typeface="Cambria" panose="02040503050406030204" pitchFamily="18" charset="0"/>
                <a:ea typeface="Cambria" panose="02040503050406030204" pitchFamily="18" charset="0"/>
              </a:endParaRPr>
            </a:p>
          </p:txBody>
        </p:sp>
      </p:grpSp>
      <p:sp>
        <p:nvSpPr>
          <p:cNvPr id="6" name="TextBox 5">
            <a:extLst>
              <a:ext uri="{FF2B5EF4-FFF2-40B4-BE49-F238E27FC236}">
                <a16:creationId xmlns:a16="http://schemas.microsoft.com/office/drawing/2014/main" id="{3D6B753E-3350-1185-3C4C-491011DA4B2A}"/>
              </a:ext>
            </a:extLst>
          </p:cNvPr>
          <p:cNvSpPr txBox="1"/>
          <p:nvPr/>
        </p:nvSpPr>
        <p:spPr>
          <a:xfrm>
            <a:off x="4960284" y="1126632"/>
            <a:ext cx="1781175" cy="369332"/>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US"/>
            </a:defPPr>
            <a:lvl1pPr algn="ctr" defTabSz="914400" fontAlgn="base">
              <a:spcBef>
                <a:spcPct val="0"/>
              </a:spcBef>
              <a:spcAft>
                <a:spcPct val="0"/>
              </a:spcAft>
              <a:defRPr>
                <a:solidFill>
                  <a:srgbClr val="000000"/>
                </a:solidFill>
                <a:latin typeface="Cambria" panose="02040503050406030204" pitchFamily="18" charset="0"/>
                <a:ea typeface="Cambria" panose="02040503050406030204" pitchFamily="18" charset="0"/>
              </a:defRPr>
            </a:lvl1pPr>
            <a:lvl2pPr defTabSz="914400"/>
            <a:lvl3pPr defTabSz="914400"/>
            <a:lvl4pPr defTabSz="914400"/>
            <a:lvl5pPr defTabSz="914400"/>
            <a:lvl6pPr defTabSz="914400"/>
            <a:lvl7pPr defTabSz="914400"/>
            <a:lvl8pPr defTabSz="914400"/>
            <a:lvl9pPr defTabSz="914400"/>
          </a:lstStyle>
          <a:p>
            <a:endParaRPr lang="en-US" dirty="0"/>
          </a:p>
        </p:txBody>
      </p:sp>
      <p:sp>
        <p:nvSpPr>
          <p:cNvPr id="3" name="Rectangle 2">
            <a:extLst>
              <a:ext uri="{FF2B5EF4-FFF2-40B4-BE49-F238E27FC236}">
                <a16:creationId xmlns:a16="http://schemas.microsoft.com/office/drawing/2014/main" id="{036617EB-412D-9BB5-4049-30F55380CC7F}"/>
              </a:ext>
            </a:extLst>
          </p:cNvPr>
          <p:cNvSpPr/>
          <p:nvPr/>
        </p:nvSpPr>
        <p:spPr bwMode="auto">
          <a:xfrm>
            <a:off x="4269354" y="3757839"/>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Operand A</a:t>
            </a:r>
            <a:endParaRPr lang="en-CH" dirty="0">
              <a:solidFill>
                <a:srgbClr val="000000"/>
              </a:solidFill>
              <a:latin typeface="Cambria" panose="02040503050406030204" pitchFamily="18" charset="0"/>
              <a:ea typeface="Cambria" panose="02040503050406030204" pitchFamily="18" charset="0"/>
            </a:endParaRPr>
          </a:p>
        </p:txBody>
      </p:sp>
      <p:sp>
        <p:nvSpPr>
          <p:cNvPr id="24" name="Rectangle 23">
            <a:extLst>
              <a:ext uri="{FF2B5EF4-FFF2-40B4-BE49-F238E27FC236}">
                <a16:creationId xmlns:a16="http://schemas.microsoft.com/office/drawing/2014/main" id="{E43A0806-D8BB-6562-6C78-3641FA60682B}"/>
              </a:ext>
            </a:extLst>
          </p:cNvPr>
          <p:cNvSpPr/>
          <p:nvPr/>
        </p:nvSpPr>
        <p:spPr bwMode="auto">
          <a:xfrm>
            <a:off x="4269354" y="4033052"/>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Operand B</a:t>
            </a:r>
            <a:endParaRPr lang="en-CH" dirty="0">
              <a:solidFill>
                <a:srgbClr val="000000"/>
              </a:solidFill>
              <a:latin typeface="Cambria" panose="02040503050406030204" pitchFamily="18" charset="0"/>
              <a:ea typeface="Cambria" panose="02040503050406030204" pitchFamily="18" charset="0"/>
            </a:endParaRPr>
          </a:p>
        </p:txBody>
      </p:sp>
      <p:sp>
        <p:nvSpPr>
          <p:cNvPr id="28" name="Rectangle 27">
            <a:extLst>
              <a:ext uri="{FF2B5EF4-FFF2-40B4-BE49-F238E27FC236}">
                <a16:creationId xmlns:a16="http://schemas.microsoft.com/office/drawing/2014/main" id="{AE19A945-E41D-3E6B-70BC-36BCEF8928EB}"/>
              </a:ext>
            </a:extLst>
          </p:cNvPr>
          <p:cNvSpPr/>
          <p:nvPr/>
        </p:nvSpPr>
        <p:spPr bwMode="auto">
          <a:xfrm>
            <a:off x="4269354" y="4311150"/>
            <a:ext cx="303708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Operand C</a:t>
            </a:r>
            <a:endParaRPr lang="en-CH" dirty="0">
              <a:solidFill>
                <a:srgbClr val="000000"/>
              </a:solidFill>
              <a:latin typeface="Cambria" panose="02040503050406030204" pitchFamily="18" charset="0"/>
              <a:ea typeface="Cambria" panose="02040503050406030204" pitchFamily="18" charset="0"/>
            </a:endParaRPr>
          </a:p>
        </p:txBody>
      </p:sp>
      <p:sp>
        <p:nvSpPr>
          <p:cNvPr id="29" name="Rectangle 28">
            <a:extLst>
              <a:ext uri="{FF2B5EF4-FFF2-40B4-BE49-F238E27FC236}">
                <a16:creationId xmlns:a16="http://schemas.microsoft.com/office/drawing/2014/main" id="{31976C86-7DB9-0B7A-0D06-502C2730C5FB}"/>
              </a:ext>
            </a:extLst>
          </p:cNvPr>
          <p:cNvSpPr/>
          <p:nvPr/>
        </p:nvSpPr>
        <p:spPr bwMode="auto">
          <a:xfrm>
            <a:off x="4269457" y="4588843"/>
            <a:ext cx="303708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IN" sz="2000" b="1" dirty="0">
                <a:solidFill>
                  <a:srgbClr val="000000"/>
                </a:solidFill>
                <a:latin typeface="Cambria" panose="02040503050406030204" pitchFamily="18" charset="0"/>
                <a:ea typeface="Cambria" panose="02040503050406030204" pitchFamily="18" charset="0"/>
              </a:rPr>
              <a:t>Operand D</a:t>
            </a:r>
            <a:endParaRPr lang="en-CH" sz="2000" dirty="0">
              <a:solidFill>
                <a:srgbClr val="000000"/>
              </a:solidFill>
              <a:latin typeface="Cambria" panose="02040503050406030204" pitchFamily="18" charset="0"/>
              <a:ea typeface="Cambria" panose="02040503050406030204" pitchFamily="18" charset="0"/>
            </a:endParaRPr>
          </a:p>
        </p:txBody>
      </p:sp>
      <p:sp>
        <p:nvSpPr>
          <p:cNvPr id="30" name="Rectangle 29">
            <a:extLst>
              <a:ext uri="{FF2B5EF4-FFF2-40B4-BE49-F238E27FC236}">
                <a16:creationId xmlns:a16="http://schemas.microsoft.com/office/drawing/2014/main" id="{A633552D-1F7E-BF07-C652-6050A6B47EC5}"/>
              </a:ext>
            </a:extLst>
          </p:cNvPr>
          <p:cNvSpPr/>
          <p:nvPr/>
        </p:nvSpPr>
        <p:spPr bwMode="auto">
          <a:xfrm>
            <a:off x="4269457" y="4868812"/>
            <a:ext cx="3037090" cy="28157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dirty="0">
                <a:solidFill>
                  <a:srgbClr val="000000"/>
                </a:solidFill>
                <a:latin typeface="Cambria" panose="02040503050406030204" pitchFamily="18" charset="0"/>
                <a:ea typeface="Cambria" panose="02040503050406030204" pitchFamily="18" charset="0"/>
              </a:rPr>
              <a:t>…</a:t>
            </a:r>
          </a:p>
        </p:txBody>
      </p:sp>
      <p:sp>
        <p:nvSpPr>
          <p:cNvPr id="25" name="TextBox 24">
            <a:extLst>
              <a:ext uri="{FF2B5EF4-FFF2-40B4-BE49-F238E27FC236}">
                <a16:creationId xmlns:a16="http://schemas.microsoft.com/office/drawing/2014/main" id="{33368CD2-1E9C-C405-56CF-C387F60A0E21}"/>
              </a:ext>
            </a:extLst>
          </p:cNvPr>
          <p:cNvSpPr txBox="1"/>
          <p:nvPr/>
        </p:nvSpPr>
        <p:spPr>
          <a:xfrm>
            <a:off x="1504702" y="6466090"/>
            <a:ext cx="6911163" cy="461665"/>
          </a:xfrm>
          <a:prstGeom prst="rect">
            <a:avLst/>
          </a:prstGeom>
          <a:noFill/>
        </p:spPr>
        <p:txBody>
          <a:bodyPr wrap="square" rtlCol="0">
            <a:spAutoFit/>
          </a:bodyPr>
          <a:lstStyle/>
          <a:p>
            <a:r>
              <a:rPr lang="en-US" sz="1200" dirty="0"/>
              <a:t>[1] Gao+, “ParaBit: Processing Parallel Bitwise Operations in NAND Flash Memory Based SSDs,” MICRO, 2021</a:t>
            </a:r>
          </a:p>
          <a:p>
            <a:endParaRPr lang="en-US" sz="1200" dirty="0"/>
          </a:p>
        </p:txBody>
      </p:sp>
    </p:spTree>
    <p:extLst>
      <p:ext uri="{BB962C8B-B14F-4D97-AF65-F5344CB8AC3E}">
        <p14:creationId xmlns:p14="http://schemas.microsoft.com/office/powerpoint/2010/main" val="213137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par>
                                <p:cTn id="18" presetID="22" presetClass="entr" presetSubtype="8"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childTnLst>
                          </p:cTn>
                        </p:par>
                        <p:par>
                          <p:cTn id="25" fill="hold">
                            <p:stCondLst>
                              <p:cond delay="0"/>
                            </p:stCondLst>
                            <p:childTnLst>
                              <p:par>
                                <p:cTn id="26" presetID="22" presetClass="entr" presetSubtype="4"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uild="p"/>
      <p:bldP spid="4" grpId="0" animBg="1"/>
      <p:bldP spid="3" grpId="0" animBg="1"/>
      <p:bldP spid="24" grpId="0" animBg="1"/>
      <p:bldP spid="28" grpId="0" animBg="1"/>
      <p:bldP spid="29" grpId="0" animBg="1"/>
      <p:bldP spid="30" grpId="0" animBg="1"/>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D5426-C4B1-D3D3-F024-84DE9D7632CE}"/>
              </a:ext>
            </a:extLst>
          </p:cNvPr>
          <p:cNvSpPr>
            <a:spLocks noGrp="1"/>
          </p:cNvSpPr>
          <p:nvPr>
            <p:ph type="title"/>
          </p:nvPr>
        </p:nvSpPr>
        <p:spPr/>
        <p:txBody>
          <a:bodyPr/>
          <a:lstStyle/>
          <a:p>
            <a:r>
              <a:rPr lang="en-IN" dirty="0"/>
              <a:t>Data Sensing Bottleneck in IFP</a:t>
            </a:r>
            <a:endParaRPr lang="en-US" dirty="0"/>
          </a:p>
        </p:txBody>
      </p:sp>
      <p:sp>
        <p:nvSpPr>
          <p:cNvPr id="56" name="Content Placeholder 55">
            <a:extLst>
              <a:ext uri="{FF2B5EF4-FFF2-40B4-BE49-F238E27FC236}">
                <a16:creationId xmlns:a16="http://schemas.microsoft.com/office/drawing/2014/main" id="{246A2802-39BA-E3C5-B1E1-27136396D398}"/>
              </a:ext>
            </a:extLst>
          </p:cNvPr>
          <p:cNvSpPr>
            <a:spLocks noGrp="1"/>
          </p:cNvSpPr>
          <p:nvPr>
            <p:ph idx="1"/>
          </p:nvPr>
        </p:nvSpPr>
        <p:spPr>
          <a:xfrm>
            <a:off x="149703" y="972065"/>
            <a:ext cx="8844594" cy="5167478"/>
          </a:xfrm>
        </p:spPr>
        <p:txBody>
          <a:bodyPr>
            <a:normAutofit/>
          </a:bodyPr>
          <a:lstStyle/>
          <a:p>
            <a:r>
              <a:rPr lang="en-IN" b="0" dirty="0"/>
              <a:t>State-of-the-art IFP technique</a:t>
            </a:r>
            <a:r>
              <a:rPr lang="en-IN" b="0" baseline="30000" dirty="0"/>
              <a:t> [1]</a:t>
            </a:r>
            <a:r>
              <a:rPr lang="en-IN" b="0" dirty="0"/>
              <a:t> performs bulk bitwise operations by controlling the latching circuit of the page buffer</a:t>
            </a:r>
          </a:p>
        </p:txBody>
      </p:sp>
      <p:sp>
        <p:nvSpPr>
          <p:cNvPr id="4" name="Rectangle 3">
            <a:extLst>
              <a:ext uri="{FF2B5EF4-FFF2-40B4-BE49-F238E27FC236}">
                <a16:creationId xmlns:a16="http://schemas.microsoft.com/office/drawing/2014/main" id="{911A65AE-6C7D-0306-9224-5466724E94B4}"/>
              </a:ext>
            </a:extLst>
          </p:cNvPr>
          <p:cNvSpPr/>
          <p:nvPr/>
        </p:nvSpPr>
        <p:spPr bwMode="auto">
          <a:xfrm>
            <a:off x="2979273" y="4811831"/>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A</a:t>
            </a:r>
            <a:endParaRPr lang="en-CH" dirty="0">
              <a:solidFill>
                <a:srgbClr val="000000"/>
              </a:solidFill>
              <a:latin typeface="Cambria" panose="02040503050406030204" pitchFamily="18" charset="0"/>
              <a:ea typeface="Cambria" panose="02040503050406030204" pitchFamily="18" charset="0"/>
            </a:endParaRPr>
          </a:p>
        </p:txBody>
      </p:sp>
      <p:grpSp>
        <p:nvGrpSpPr>
          <p:cNvPr id="75" name="Group 74">
            <a:extLst>
              <a:ext uri="{FF2B5EF4-FFF2-40B4-BE49-F238E27FC236}">
                <a16:creationId xmlns:a16="http://schemas.microsoft.com/office/drawing/2014/main" id="{5FD364A3-07DD-FC34-7170-745C450C7E72}"/>
              </a:ext>
            </a:extLst>
          </p:cNvPr>
          <p:cNvGrpSpPr/>
          <p:nvPr/>
        </p:nvGrpSpPr>
        <p:grpSpPr>
          <a:xfrm>
            <a:off x="2763662" y="2550307"/>
            <a:ext cx="3467100" cy="2943885"/>
            <a:chOff x="4037180" y="3232668"/>
            <a:chExt cx="3467100" cy="2943885"/>
          </a:xfrm>
        </p:grpSpPr>
        <p:sp>
          <p:nvSpPr>
            <p:cNvPr id="34" name="Rounded Rectangle 21">
              <a:extLst>
                <a:ext uri="{FF2B5EF4-FFF2-40B4-BE49-F238E27FC236}">
                  <a16:creationId xmlns:a16="http://schemas.microsoft.com/office/drawing/2014/main" id="{ACB63606-522A-6800-03F1-3310F606A3CF}"/>
                </a:ext>
              </a:extLst>
            </p:cNvPr>
            <p:cNvSpPr/>
            <p:nvPr/>
          </p:nvSpPr>
          <p:spPr bwMode="auto">
            <a:xfrm>
              <a:off x="4037180" y="3232668"/>
              <a:ext cx="3467100" cy="2919544"/>
            </a:xfrm>
            <a:prstGeom prst="roundRect">
              <a:avLst>
                <a:gd name="adj" fmla="val 6232"/>
              </a:avLst>
            </a:prstGeom>
            <a:solidFill>
              <a:srgbClr val="C0C0C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sz="2400" b="1" dirty="0">
                  <a:solidFill>
                    <a:srgbClr val="000000"/>
                  </a:solidFill>
                  <a:latin typeface="Cambria" panose="02040503050406030204" pitchFamily="18" charset="0"/>
                  <a:ea typeface="Cambria" panose="02040503050406030204" pitchFamily="18" charset="0"/>
                </a:rPr>
                <a:t>NAND Flash </a:t>
              </a:r>
              <a:r>
                <a:rPr lang="en-IN" sz="2400" b="1" dirty="0">
                  <a:solidFill>
                    <a:srgbClr val="000000"/>
                  </a:solidFill>
                  <a:latin typeface="Cambria" panose="02040503050406030204" pitchFamily="18" charset="0"/>
                  <a:ea typeface="Cambria" panose="02040503050406030204" pitchFamily="18" charset="0"/>
                </a:rPr>
                <a:t>Chip</a:t>
              </a:r>
              <a:endParaRPr lang="en-CH" sz="2400" b="1" dirty="0">
                <a:solidFill>
                  <a:srgbClr val="000000"/>
                </a:solidFill>
                <a:latin typeface="Cambria" panose="02040503050406030204" pitchFamily="18" charset="0"/>
                <a:ea typeface="Cambria" panose="02040503050406030204" pitchFamily="18" charset="0"/>
              </a:endParaRPr>
            </a:p>
          </p:txBody>
        </p:sp>
        <p:sp>
          <p:nvSpPr>
            <p:cNvPr id="35" name="Rectangle 34">
              <a:extLst>
                <a:ext uri="{FF2B5EF4-FFF2-40B4-BE49-F238E27FC236}">
                  <a16:creationId xmlns:a16="http://schemas.microsoft.com/office/drawing/2014/main" id="{F76728AD-E738-D70F-CBC5-0C55E04B556A}"/>
                </a:ext>
              </a:extLst>
            </p:cNvPr>
            <p:cNvSpPr/>
            <p:nvPr/>
          </p:nvSpPr>
          <p:spPr bwMode="auto">
            <a:xfrm>
              <a:off x="4269354" y="3757839"/>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A</a:t>
              </a:r>
              <a:endParaRPr lang="en-CH" dirty="0">
                <a:solidFill>
                  <a:srgbClr val="000000"/>
                </a:solidFill>
                <a:latin typeface="Cambria" panose="02040503050406030204" pitchFamily="18" charset="0"/>
                <a:ea typeface="Cambria" panose="02040503050406030204" pitchFamily="18" charset="0"/>
              </a:endParaRPr>
            </a:p>
          </p:txBody>
        </p:sp>
        <p:sp>
          <p:nvSpPr>
            <p:cNvPr id="36" name="Rectangle 35">
              <a:extLst>
                <a:ext uri="{FF2B5EF4-FFF2-40B4-BE49-F238E27FC236}">
                  <a16:creationId xmlns:a16="http://schemas.microsoft.com/office/drawing/2014/main" id="{459D23EF-0FFE-F34E-BA42-2F0D4740ADCC}"/>
                </a:ext>
              </a:extLst>
            </p:cNvPr>
            <p:cNvSpPr/>
            <p:nvPr/>
          </p:nvSpPr>
          <p:spPr bwMode="auto">
            <a:xfrm>
              <a:off x="4269354" y="4033052"/>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a:solidFill>
                    <a:prstClr val="black"/>
                  </a:solidFill>
                  <a:latin typeface="Cambria" panose="02040503050406030204" pitchFamily="18" charset="0"/>
                  <a:ea typeface="Cambria" panose="02040503050406030204" pitchFamily="18" charset="0"/>
                  <a:cs typeface="Courier New" panose="02070309020205020404" pitchFamily="49" charset="0"/>
                </a:rPr>
                <a:t>B</a:t>
              </a:r>
              <a:endParaRPr lang="en-CH" dirty="0">
                <a:solidFill>
                  <a:srgbClr val="000000"/>
                </a:solidFill>
                <a:latin typeface="Cambria" panose="02040503050406030204" pitchFamily="18" charset="0"/>
                <a:ea typeface="Cambria" panose="02040503050406030204" pitchFamily="18" charset="0"/>
              </a:endParaRPr>
            </a:p>
          </p:txBody>
        </p:sp>
        <p:sp>
          <p:nvSpPr>
            <p:cNvPr id="37" name="Rectangle 36">
              <a:extLst>
                <a:ext uri="{FF2B5EF4-FFF2-40B4-BE49-F238E27FC236}">
                  <a16:creationId xmlns:a16="http://schemas.microsoft.com/office/drawing/2014/main" id="{E15719B7-5D9C-84DA-4E67-54CA600C7DC7}"/>
                </a:ext>
              </a:extLst>
            </p:cNvPr>
            <p:cNvSpPr/>
            <p:nvPr/>
          </p:nvSpPr>
          <p:spPr bwMode="auto">
            <a:xfrm>
              <a:off x="4268143" y="4866891"/>
              <a:ext cx="3037090" cy="28157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dirty="0">
                  <a:solidFill>
                    <a:srgbClr val="000000"/>
                  </a:solidFill>
                  <a:latin typeface="Cambria" panose="02040503050406030204" pitchFamily="18" charset="0"/>
                  <a:ea typeface="Cambria" panose="02040503050406030204" pitchFamily="18" charset="0"/>
                </a:rPr>
                <a:t>…</a:t>
              </a:r>
            </a:p>
          </p:txBody>
        </p:sp>
        <p:sp>
          <p:nvSpPr>
            <p:cNvPr id="60" name="Rectangle 59">
              <a:extLst>
                <a:ext uri="{FF2B5EF4-FFF2-40B4-BE49-F238E27FC236}">
                  <a16:creationId xmlns:a16="http://schemas.microsoft.com/office/drawing/2014/main" id="{6B97FBE5-09B1-DDF7-512F-D406EBD277CB}"/>
                </a:ext>
              </a:extLst>
            </p:cNvPr>
            <p:cNvSpPr/>
            <p:nvPr/>
          </p:nvSpPr>
          <p:spPr bwMode="auto">
            <a:xfrm>
              <a:off x="4268142" y="4311150"/>
              <a:ext cx="303708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C</a:t>
              </a:r>
              <a:endParaRPr lang="en-CH" dirty="0">
                <a:solidFill>
                  <a:srgbClr val="000000"/>
                </a:solidFill>
                <a:latin typeface="Cambria" panose="02040503050406030204" pitchFamily="18" charset="0"/>
                <a:ea typeface="Cambria" panose="02040503050406030204" pitchFamily="18" charset="0"/>
              </a:endParaRPr>
            </a:p>
          </p:txBody>
        </p:sp>
        <p:sp>
          <p:nvSpPr>
            <p:cNvPr id="61" name="Rectangle 60">
              <a:extLst>
                <a:ext uri="{FF2B5EF4-FFF2-40B4-BE49-F238E27FC236}">
                  <a16:creationId xmlns:a16="http://schemas.microsoft.com/office/drawing/2014/main" id="{26C6FC17-AA9A-A7A8-94D0-812D05109948}"/>
                </a:ext>
              </a:extLst>
            </p:cNvPr>
            <p:cNvSpPr/>
            <p:nvPr/>
          </p:nvSpPr>
          <p:spPr bwMode="auto">
            <a:xfrm>
              <a:off x="4268143" y="4588843"/>
              <a:ext cx="303708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IN" b="1" dirty="0">
                  <a:solidFill>
                    <a:srgbClr val="000000"/>
                  </a:solidFill>
                  <a:latin typeface="Cambria" panose="02040503050406030204" pitchFamily="18" charset="0"/>
                  <a:ea typeface="Cambria" panose="02040503050406030204" pitchFamily="18" charset="0"/>
                </a:rPr>
                <a:t>D</a:t>
              </a:r>
              <a:endParaRPr lang="en-CH" dirty="0">
                <a:solidFill>
                  <a:srgbClr val="000000"/>
                </a:solidFill>
                <a:latin typeface="Cambria" panose="02040503050406030204" pitchFamily="18" charset="0"/>
                <a:ea typeface="Cambria" panose="02040503050406030204" pitchFamily="18" charset="0"/>
              </a:endParaRPr>
            </a:p>
          </p:txBody>
        </p:sp>
        <p:sp>
          <p:nvSpPr>
            <p:cNvPr id="63" name="TextBox 62">
              <a:extLst>
                <a:ext uri="{FF2B5EF4-FFF2-40B4-BE49-F238E27FC236}">
                  <a16:creationId xmlns:a16="http://schemas.microsoft.com/office/drawing/2014/main" id="{D47D842E-39BA-F75C-09DD-0FEC152D4BB1}"/>
                </a:ext>
              </a:extLst>
            </p:cNvPr>
            <p:cNvSpPr txBox="1"/>
            <p:nvPr/>
          </p:nvSpPr>
          <p:spPr>
            <a:xfrm>
              <a:off x="5008826" y="5807221"/>
              <a:ext cx="1554510" cy="369332"/>
            </a:xfrm>
            <a:prstGeom prst="rect">
              <a:avLst/>
            </a:prstGeom>
            <a:noFill/>
          </p:spPr>
          <p:txBody>
            <a:bodyPr wrap="square" rtlCol="0">
              <a:spAutoFit/>
            </a:bodyPr>
            <a:lstStyle/>
            <a:p>
              <a:pPr algn="ctr"/>
              <a:r>
                <a:rPr lang="en-IN" b="1" dirty="0">
                  <a:latin typeface="Cambria" panose="02040503050406030204" pitchFamily="18" charset="0"/>
                  <a:ea typeface="Cambria" panose="02040503050406030204" pitchFamily="18" charset="0"/>
                </a:rPr>
                <a:t>Page Buffer</a:t>
              </a:r>
              <a:endParaRPr lang="en-US" b="1" dirty="0">
                <a:latin typeface="Cambria" panose="02040503050406030204" pitchFamily="18" charset="0"/>
                <a:ea typeface="Cambria" panose="02040503050406030204" pitchFamily="18" charset="0"/>
              </a:endParaRPr>
            </a:p>
          </p:txBody>
        </p:sp>
        <p:sp>
          <p:nvSpPr>
            <p:cNvPr id="39" name="Rectangle 38">
              <a:extLst>
                <a:ext uri="{FF2B5EF4-FFF2-40B4-BE49-F238E27FC236}">
                  <a16:creationId xmlns:a16="http://schemas.microsoft.com/office/drawing/2014/main" id="{D750A4A0-0190-5D43-3140-9E7E36B70E12}"/>
                </a:ext>
              </a:extLst>
            </p:cNvPr>
            <p:cNvSpPr/>
            <p:nvPr/>
          </p:nvSpPr>
          <p:spPr bwMode="auto">
            <a:xfrm>
              <a:off x="4268142" y="5486177"/>
              <a:ext cx="3035879" cy="296704"/>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CH" dirty="0">
                <a:solidFill>
                  <a:srgbClr val="000000"/>
                </a:solidFill>
                <a:latin typeface="Cambria" panose="02040503050406030204" pitchFamily="18" charset="0"/>
                <a:ea typeface="Cambria" panose="02040503050406030204" pitchFamily="18" charset="0"/>
              </a:endParaRPr>
            </a:p>
          </p:txBody>
        </p:sp>
      </p:grpSp>
      <p:cxnSp>
        <p:nvCxnSpPr>
          <p:cNvPr id="27" name="Curved Connector 38">
            <a:extLst>
              <a:ext uri="{FF2B5EF4-FFF2-40B4-BE49-F238E27FC236}">
                <a16:creationId xmlns:a16="http://schemas.microsoft.com/office/drawing/2014/main" id="{15148272-B142-7ED6-97DC-5EF27E41D15C}"/>
              </a:ext>
            </a:extLst>
          </p:cNvPr>
          <p:cNvCxnSpPr>
            <a:cxnSpLocks/>
          </p:cNvCxnSpPr>
          <p:nvPr/>
        </p:nvCxnSpPr>
        <p:spPr bwMode="auto">
          <a:xfrm>
            <a:off x="6047581" y="3213710"/>
            <a:ext cx="12700" cy="1748523"/>
          </a:xfrm>
          <a:prstGeom prst="curvedConnector3">
            <a:avLst>
              <a:gd name="adj1" fmla="val 4875000"/>
            </a:avLst>
          </a:prstGeom>
          <a:solidFill>
            <a:srgbClr val="C0C0C0"/>
          </a:solidFill>
          <a:ln w="15875" cap="flat" cmpd="sng" algn="ctr">
            <a:solidFill>
              <a:schemeClr val="accent5"/>
            </a:solidFill>
            <a:prstDash val="solid"/>
            <a:round/>
            <a:headEnd type="none" w="med" len="med"/>
            <a:tailEnd type="triangle" w="lg" len="lg"/>
          </a:ln>
          <a:effectLst/>
        </p:spPr>
      </p:cxnSp>
      <p:sp>
        <p:nvSpPr>
          <p:cNvPr id="78" name="Rectangle 77">
            <a:extLst>
              <a:ext uri="{FF2B5EF4-FFF2-40B4-BE49-F238E27FC236}">
                <a16:creationId xmlns:a16="http://schemas.microsoft.com/office/drawing/2014/main" id="{35D9A0D2-54C3-63A8-3BC6-EECC6C574575}"/>
              </a:ext>
            </a:extLst>
          </p:cNvPr>
          <p:cNvSpPr/>
          <p:nvPr/>
        </p:nvSpPr>
        <p:spPr>
          <a:xfrm>
            <a:off x="6762103" y="3673485"/>
            <a:ext cx="1309391" cy="338554"/>
          </a:xfrm>
          <a:prstGeom prst="rect">
            <a:avLst/>
          </a:prstGeom>
        </p:spPr>
        <p:txBody>
          <a:bodyPr wrap="square">
            <a:spAutoFit/>
          </a:bodyPr>
          <a:lstStyle/>
          <a:p>
            <a:pPr algn="ctr"/>
            <a:r>
              <a:rPr lang="en-US" sz="1600" i="1" dirty="0">
                <a:solidFill>
                  <a:schemeClr val="accent1"/>
                </a:solidFill>
                <a:latin typeface="Cambria" panose="02040503050406030204" pitchFamily="18" charset="0"/>
              </a:rPr>
              <a:t>Data Sensing</a:t>
            </a:r>
            <a:endParaRPr lang="en-CH" sz="1600" i="1" dirty="0">
              <a:solidFill>
                <a:schemeClr val="accent1"/>
              </a:solidFill>
            </a:endParaRPr>
          </a:p>
        </p:txBody>
      </p:sp>
      <p:sp>
        <p:nvSpPr>
          <p:cNvPr id="3" name="Rectangle 2">
            <a:extLst>
              <a:ext uri="{FF2B5EF4-FFF2-40B4-BE49-F238E27FC236}">
                <a16:creationId xmlns:a16="http://schemas.microsoft.com/office/drawing/2014/main" id="{FC532476-94D3-DF1D-C9F1-07458218E4C5}"/>
              </a:ext>
            </a:extLst>
          </p:cNvPr>
          <p:cNvSpPr/>
          <p:nvPr/>
        </p:nvSpPr>
        <p:spPr bwMode="auto">
          <a:xfrm>
            <a:off x="3006944" y="3070922"/>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A</a:t>
            </a:r>
            <a:endParaRPr lang="en-CH" dirty="0">
              <a:solidFill>
                <a:srgbClr val="000000"/>
              </a:solidFill>
              <a:latin typeface="Cambria" panose="02040503050406030204" pitchFamily="18" charset="0"/>
              <a:ea typeface="Cambria" panose="02040503050406030204" pitchFamily="18" charset="0"/>
            </a:endParaRPr>
          </a:p>
        </p:txBody>
      </p:sp>
      <p:sp>
        <p:nvSpPr>
          <p:cNvPr id="24" name="Rectangle 23">
            <a:extLst>
              <a:ext uri="{FF2B5EF4-FFF2-40B4-BE49-F238E27FC236}">
                <a16:creationId xmlns:a16="http://schemas.microsoft.com/office/drawing/2014/main" id="{DF8987D4-85BE-8FF8-D046-7122BADD4B95}"/>
              </a:ext>
            </a:extLst>
          </p:cNvPr>
          <p:cNvSpPr/>
          <p:nvPr/>
        </p:nvSpPr>
        <p:spPr bwMode="auto">
          <a:xfrm>
            <a:off x="2995836" y="4811831"/>
            <a:ext cx="3035879" cy="280674"/>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a:solidFill>
                  <a:srgbClr val="000000"/>
                </a:solidFill>
                <a:latin typeface="Cambria" panose="02040503050406030204" pitchFamily="18" charset="0"/>
                <a:ea typeface="Cambria" panose="02040503050406030204" pitchFamily="18" charset="0"/>
              </a:rPr>
              <a:t>A</a:t>
            </a:r>
            <a:endParaRPr lang="en-CH" sz="2000" b="1" dirty="0">
              <a:solidFill>
                <a:srgbClr val="0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2677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childTnLst>
                          </p:cTn>
                        </p:par>
                        <p:par>
                          <p:cTn id="9" fill="hold">
                            <p:stCondLst>
                              <p:cond delay="0"/>
                            </p:stCondLst>
                            <p:childTnLst>
                              <p:par>
                                <p:cTn id="10" presetID="2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par>
                          <p:cTn id="13" fill="hold">
                            <p:stCondLst>
                              <p:cond delay="500"/>
                            </p:stCondLst>
                            <p:childTnLst>
                              <p:par>
                                <p:cTn id="14" presetID="42" presetClass="path" presetSubtype="0" accel="50000" decel="50000" fill="hold" grpId="0" nodeType="afterEffect">
                                  <p:stCondLst>
                                    <p:cond delay="0"/>
                                  </p:stCondLst>
                                  <p:childTnLst>
                                    <p:animMotion origin="layout" path="M -1.66667E-6 4.44444E-6 L -0.00052 0.25416 " pathEditMode="relative" rAng="0" ptsTypes="AA">
                                      <p:cBhvr>
                                        <p:cTn id="15" dur="2000" fill="hold"/>
                                        <p:tgtEl>
                                          <p:spTgt spid="3"/>
                                        </p:tgtEl>
                                        <p:attrNameLst>
                                          <p:attrName>ppt_x</p:attrName>
                                          <p:attrName>ppt_y</p:attrName>
                                        </p:attrNameLst>
                                      </p:cBhvr>
                                      <p:rCtr x="-35" y="12708"/>
                                    </p:animMotion>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8" grpId="0"/>
      <p:bldP spid="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D5426-C4B1-D3D3-F024-84DE9D7632CE}"/>
              </a:ext>
            </a:extLst>
          </p:cNvPr>
          <p:cNvSpPr>
            <a:spLocks noGrp="1"/>
          </p:cNvSpPr>
          <p:nvPr>
            <p:ph type="title"/>
          </p:nvPr>
        </p:nvSpPr>
        <p:spPr/>
        <p:txBody>
          <a:bodyPr/>
          <a:lstStyle/>
          <a:p>
            <a:r>
              <a:rPr lang="en-IN" dirty="0"/>
              <a:t>Data Sensing Bottleneck in IFP</a:t>
            </a:r>
            <a:endParaRPr lang="en-US" dirty="0"/>
          </a:p>
        </p:txBody>
      </p:sp>
      <p:sp>
        <p:nvSpPr>
          <p:cNvPr id="56" name="Content Placeholder 55">
            <a:extLst>
              <a:ext uri="{FF2B5EF4-FFF2-40B4-BE49-F238E27FC236}">
                <a16:creationId xmlns:a16="http://schemas.microsoft.com/office/drawing/2014/main" id="{246A2802-39BA-E3C5-B1E1-27136396D398}"/>
              </a:ext>
            </a:extLst>
          </p:cNvPr>
          <p:cNvSpPr>
            <a:spLocks noGrp="1"/>
          </p:cNvSpPr>
          <p:nvPr>
            <p:ph idx="1"/>
          </p:nvPr>
        </p:nvSpPr>
        <p:spPr>
          <a:xfrm>
            <a:off x="149703" y="972065"/>
            <a:ext cx="8844594" cy="1134107"/>
          </a:xfrm>
        </p:spPr>
        <p:txBody>
          <a:bodyPr>
            <a:normAutofit lnSpcReduction="10000"/>
          </a:bodyPr>
          <a:lstStyle/>
          <a:p>
            <a:r>
              <a:rPr lang="en-IN" b="0" dirty="0"/>
              <a:t>State-of-the-art IFP technique</a:t>
            </a:r>
            <a:r>
              <a:rPr lang="en-IN" b="0" baseline="30000" dirty="0"/>
              <a:t> [1]</a:t>
            </a:r>
            <a:r>
              <a:rPr lang="en-IN" b="0" dirty="0"/>
              <a:t> performs bulk bitwise operations by controlling the latching circuit of the page buffer</a:t>
            </a:r>
          </a:p>
        </p:txBody>
      </p:sp>
      <p:sp>
        <p:nvSpPr>
          <p:cNvPr id="4" name="Rectangle 3">
            <a:extLst>
              <a:ext uri="{FF2B5EF4-FFF2-40B4-BE49-F238E27FC236}">
                <a16:creationId xmlns:a16="http://schemas.microsoft.com/office/drawing/2014/main" id="{911A65AE-6C7D-0306-9224-5466724E94B4}"/>
              </a:ext>
            </a:extLst>
          </p:cNvPr>
          <p:cNvSpPr/>
          <p:nvPr/>
        </p:nvSpPr>
        <p:spPr bwMode="auto">
          <a:xfrm>
            <a:off x="2980485" y="4803816"/>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A</a:t>
            </a:r>
            <a:endParaRPr lang="en-CH" dirty="0">
              <a:solidFill>
                <a:srgbClr val="000000"/>
              </a:solidFill>
              <a:latin typeface="Cambria" panose="02040503050406030204" pitchFamily="18" charset="0"/>
              <a:ea typeface="Cambria" panose="02040503050406030204" pitchFamily="18" charset="0"/>
            </a:endParaRPr>
          </a:p>
        </p:txBody>
      </p:sp>
      <p:grpSp>
        <p:nvGrpSpPr>
          <p:cNvPr id="75" name="Group 74">
            <a:extLst>
              <a:ext uri="{FF2B5EF4-FFF2-40B4-BE49-F238E27FC236}">
                <a16:creationId xmlns:a16="http://schemas.microsoft.com/office/drawing/2014/main" id="{5FD364A3-07DD-FC34-7170-745C450C7E72}"/>
              </a:ext>
            </a:extLst>
          </p:cNvPr>
          <p:cNvGrpSpPr/>
          <p:nvPr/>
        </p:nvGrpSpPr>
        <p:grpSpPr>
          <a:xfrm>
            <a:off x="2758944" y="2542292"/>
            <a:ext cx="3467100" cy="2943885"/>
            <a:chOff x="4037180" y="3232668"/>
            <a:chExt cx="3467100" cy="2943885"/>
          </a:xfrm>
        </p:grpSpPr>
        <p:sp>
          <p:nvSpPr>
            <p:cNvPr id="34" name="Rounded Rectangle 21">
              <a:extLst>
                <a:ext uri="{FF2B5EF4-FFF2-40B4-BE49-F238E27FC236}">
                  <a16:creationId xmlns:a16="http://schemas.microsoft.com/office/drawing/2014/main" id="{ACB63606-522A-6800-03F1-3310F606A3CF}"/>
                </a:ext>
              </a:extLst>
            </p:cNvPr>
            <p:cNvSpPr/>
            <p:nvPr/>
          </p:nvSpPr>
          <p:spPr bwMode="auto">
            <a:xfrm>
              <a:off x="4037180" y="3232668"/>
              <a:ext cx="3467100" cy="2919544"/>
            </a:xfrm>
            <a:prstGeom prst="roundRect">
              <a:avLst>
                <a:gd name="adj" fmla="val 6232"/>
              </a:avLst>
            </a:prstGeom>
            <a:solidFill>
              <a:srgbClr val="C0C0C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sz="2400" b="1" dirty="0">
                  <a:solidFill>
                    <a:srgbClr val="000000"/>
                  </a:solidFill>
                  <a:latin typeface="Cambria" panose="02040503050406030204" pitchFamily="18" charset="0"/>
                  <a:ea typeface="Cambria" panose="02040503050406030204" pitchFamily="18" charset="0"/>
                </a:rPr>
                <a:t>NAND Flash </a:t>
              </a:r>
              <a:r>
                <a:rPr lang="en-IN" sz="2400" b="1" dirty="0">
                  <a:solidFill>
                    <a:srgbClr val="000000"/>
                  </a:solidFill>
                  <a:latin typeface="Cambria" panose="02040503050406030204" pitchFamily="18" charset="0"/>
                  <a:ea typeface="Cambria" panose="02040503050406030204" pitchFamily="18" charset="0"/>
                </a:rPr>
                <a:t>Chip</a:t>
              </a:r>
              <a:endParaRPr lang="en-CH" sz="2400" b="1" dirty="0">
                <a:solidFill>
                  <a:srgbClr val="000000"/>
                </a:solidFill>
                <a:latin typeface="Cambria" panose="02040503050406030204" pitchFamily="18" charset="0"/>
                <a:ea typeface="Cambria" panose="02040503050406030204" pitchFamily="18" charset="0"/>
              </a:endParaRPr>
            </a:p>
          </p:txBody>
        </p:sp>
        <p:sp>
          <p:nvSpPr>
            <p:cNvPr id="35" name="Rectangle 34">
              <a:extLst>
                <a:ext uri="{FF2B5EF4-FFF2-40B4-BE49-F238E27FC236}">
                  <a16:creationId xmlns:a16="http://schemas.microsoft.com/office/drawing/2014/main" id="{F76728AD-E738-D70F-CBC5-0C55E04B556A}"/>
                </a:ext>
              </a:extLst>
            </p:cNvPr>
            <p:cNvSpPr/>
            <p:nvPr/>
          </p:nvSpPr>
          <p:spPr bwMode="auto">
            <a:xfrm>
              <a:off x="4269354" y="3757839"/>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A</a:t>
              </a:r>
              <a:endParaRPr lang="en-CH" dirty="0">
                <a:solidFill>
                  <a:srgbClr val="000000"/>
                </a:solidFill>
                <a:latin typeface="Cambria" panose="02040503050406030204" pitchFamily="18" charset="0"/>
                <a:ea typeface="Cambria" panose="02040503050406030204" pitchFamily="18" charset="0"/>
              </a:endParaRPr>
            </a:p>
          </p:txBody>
        </p:sp>
        <p:sp>
          <p:nvSpPr>
            <p:cNvPr id="36" name="Rectangle 35">
              <a:extLst>
                <a:ext uri="{FF2B5EF4-FFF2-40B4-BE49-F238E27FC236}">
                  <a16:creationId xmlns:a16="http://schemas.microsoft.com/office/drawing/2014/main" id="{459D23EF-0FFE-F34E-BA42-2F0D4740ADCC}"/>
                </a:ext>
              </a:extLst>
            </p:cNvPr>
            <p:cNvSpPr/>
            <p:nvPr/>
          </p:nvSpPr>
          <p:spPr bwMode="auto">
            <a:xfrm>
              <a:off x="4269354" y="4033052"/>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B</a:t>
              </a:r>
              <a:endParaRPr lang="en-CH" dirty="0">
                <a:solidFill>
                  <a:srgbClr val="000000"/>
                </a:solidFill>
                <a:latin typeface="Cambria" panose="02040503050406030204" pitchFamily="18" charset="0"/>
                <a:ea typeface="Cambria" panose="02040503050406030204" pitchFamily="18" charset="0"/>
              </a:endParaRPr>
            </a:p>
          </p:txBody>
        </p:sp>
        <p:sp>
          <p:nvSpPr>
            <p:cNvPr id="37" name="Rectangle 36">
              <a:extLst>
                <a:ext uri="{FF2B5EF4-FFF2-40B4-BE49-F238E27FC236}">
                  <a16:creationId xmlns:a16="http://schemas.microsoft.com/office/drawing/2014/main" id="{E15719B7-5D9C-84DA-4E67-54CA600C7DC7}"/>
                </a:ext>
              </a:extLst>
            </p:cNvPr>
            <p:cNvSpPr/>
            <p:nvPr/>
          </p:nvSpPr>
          <p:spPr bwMode="auto">
            <a:xfrm>
              <a:off x="4268143" y="4866891"/>
              <a:ext cx="3037090" cy="28157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dirty="0">
                  <a:solidFill>
                    <a:srgbClr val="000000"/>
                  </a:solidFill>
                  <a:latin typeface="Cambria" panose="02040503050406030204" pitchFamily="18" charset="0"/>
                  <a:ea typeface="Cambria" panose="02040503050406030204" pitchFamily="18" charset="0"/>
                </a:rPr>
                <a:t>…</a:t>
              </a:r>
            </a:p>
          </p:txBody>
        </p:sp>
        <p:sp>
          <p:nvSpPr>
            <p:cNvPr id="60" name="Rectangle 59">
              <a:extLst>
                <a:ext uri="{FF2B5EF4-FFF2-40B4-BE49-F238E27FC236}">
                  <a16:creationId xmlns:a16="http://schemas.microsoft.com/office/drawing/2014/main" id="{6B97FBE5-09B1-DDF7-512F-D406EBD277CB}"/>
                </a:ext>
              </a:extLst>
            </p:cNvPr>
            <p:cNvSpPr/>
            <p:nvPr/>
          </p:nvSpPr>
          <p:spPr bwMode="auto">
            <a:xfrm>
              <a:off x="4268142" y="4311150"/>
              <a:ext cx="303708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C</a:t>
              </a:r>
              <a:endParaRPr lang="en-CH" dirty="0">
                <a:solidFill>
                  <a:srgbClr val="000000"/>
                </a:solidFill>
                <a:latin typeface="Cambria" panose="02040503050406030204" pitchFamily="18" charset="0"/>
                <a:ea typeface="Cambria" panose="02040503050406030204" pitchFamily="18" charset="0"/>
              </a:endParaRPr>
            </a:p>
          </p:txBody>
        </p:sp>
        <p:sp>
          <p:nvSpPr>
            <p:cNvPr id="61" name="Rectangle 60">
              <a:extLst>
                <a:ext uri="{FF2B5EF4-FFF2-40B4-BE49-F238E27FC236}">
                  <a16:creationId xmlns:a16="http://schemas.microsoft.com/office/drawing/2014/main" id="{26C6FC17-AA9A-A7A8-94D0-812D05109948}"/>
                </a:ext>
              </a:extLst>
            </p:cNvPr>
            <p:cNvSpPr/>
            <p:nvPr/>
          </p:nvSpPr>
          <p:spPr bwMode="auto">
            <a:xfrm>
              <a:off x="4268143" y="4588843"/>
              <a:ext cx="303708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IN" b="1" dirty="0">
                  <a:solidFill>
                    <a:srgbClr val="000000"/>
                  </a:solidFill>
                  <a:latin typeface="Cambria" panose="02040503050406030204" pitchFamily="18" charset="0"/>
                  <a:ea typeface="Cambria" panose="02040503050406030204" pitchFamily="18" charset="0"/>
                </a:rPr>
                <a:t>D</a:t>
              </a:r>
              <a:endParaRPr lang="en-CH" dirty="0">
                <a:solidFill>
                  <a:srgbClr val="000000"/>
                </a:solidFill>
                <a:latin typeface="Cambria" panose="02040503050406030204" pitchFamily="18" charset="0"/>
                <a:ea typeface="Cambria" panose="02040503050406030204" pitchFamily="18" charset="0"/>
              </a:endParaRPr>
            </a:p>
          </p:txBody>
        </p:sp>
        <p:sp>
          <p:nvSpPr>
            <p:cNvPr id="63" name="TextBox 62">
              <a:extLst>
                <a:ext uri="{FF2B5EF4-FFF2-40B4-BE49-F238E27FC236}">
                  <a16:creationId xmlns:a16="http://schemas.microsoft.com/office/drawing/2014/main" id="{D47D842E-39BA-F75C-09DD-0FEC152D4BB1}"/>
                </a:ext>
              </a:extLst>
            </p:cNvPr>
            <p:cNvSpPr txBox="1"/>
            <p:nvPr/>
          </p:nvSpPr>
          <p:spPr>
            <a:xfrm>
              <a:off x="5008826" y="5807221"/>
              <a:ext cx="1554510" cy="369332"/>
            </a:xfrm>
            <a:prstGeom prst="rect">
              <a:avLst/>
            </a:prstGeom>
            <a:noFill/>
          </p:spPr>
          <p:txBody>
            <a:bodyPr wrap="square" rtlCol="0">
              <a:spAutoFit/>
            </a:bodyPr>
            <a:lstStyle/>
            <a:p>
              <a:pPr algn="ctr"/>
              <a:r>
                <a:rPr lang="en-IN" b="1" dirty="0">
                  <a:latin typeface="Cambria" panose="02040503050406030204" pitchFamily="18" charset="0"/>
                  <a:ea typeface="Cambria" panose="02040503050406030204" pitchFamily="18" charset="0"/>
                </a:rPr>
                <a:t>Page Buffer</a:t>
              </a:r>
              <a:endParaRPr lang="en-US" b="1" dirty="0">
                <a:latin typeface="Cambria" panose="02040503050406030204" pitchFamily="18" charset="0"/>
                <a:ea typeface="Cambria" panose="02040503050406030204" pitchFamily="18" charset="0"/>
              </a:endParaRPr>
            </a:p>
          </p:txBody>
        </p:sp>
        <p:sp>
          <p:nvSpPr>
            <p:cNvPr id="39" name="Rectangle 38">
              <a:extLst>
                <a:ext uri="{FF2B5EF4-FFF2-40B4-BE49-F238E27FC236}">
                  <a16:creationId xmlns:a16="http://schemas.microsoft.com/office/drawing/2014/main" id="{D750A4A0-0190-5D43-3140-9E7E36B70E12}"/>
                </a:ext>
              </a:extLst>
            </p:cNvPr>
            <p:cNvSpPr/>
            <p:nvPr/>
          </p:nvSpPr>
          <p:spPr bwMode="auto">
            <a:xfrm>
              <a:off x="4268142" y="5486177"/>
              <a:ext cx="3035879" cy="296704"/>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IN" sz="2000" b="1" dirty="0">
                  <a:solidFill>
                    <a:srgbClr val="000000"/>
                  </a:solidFill>
                  <a:latin typeface="Cambria" panose="02040503050406030204" pitchFamily="18" charset="0"/>
                  <a:ea typeface="Cambria" panose="02040503050406030204" pitchFamily="18" charset="0"/>
                </a:rPr>
                <a:t>A</a:t>
              </a:r>
              <a:endParaRPr lang="en-CH" sz="2000" b="1" dirty="0">
                <a:solidFill>
                  <a:srgbClr val="000000"/>
                </a:solidFill>
                <a:latin typeface="Cambria" panose="02040503050406030204" pitchFamily="18" charset="0"/>
                <a:ea typeface="Cambria" panose="02040503050406030204" pitchFamily="18" charset="0"/>
              </a:endParaRPr>
            </a:p>
          </p:txBody>
        </p:sp>
      </p:grpSp>
      <p:cxnSp>
        <p:nvCxnSpPr>
          <p:cNvPr id="27" name="Curved Connector 38">
            <a:extLst>
              <a:ext uri="{FF2B5EF4-FFF2-40B4-BE49-F238E27FC236}">
                <a16:creationId xmlns:a16="http://schemas.microsoft.com/office/drawing/2014/main" id="{15148272-B142-7ED6-97DC-5EF27E41D15C}"/>
              </a:ext>
            </a:extLst>
          </p:cNvPr>
          <p:cNvCxnSpPr>
            <a:cxnSpLocks/>
          </p:cNvCxnSpPr>
          <p:nvPr/>
        </p:nvCxnSpPr>
        <p:spPr bwMode="auto">
          <a:xfrm>
            <a:off x="6016364" y="3473770"/>
            <a:ext cx="12700" cy="1458916"/>
          </a:xfrm>
          <a:prstGeom prst="curvedConnector3">
            <a:avLst>
              <a:gd name="adj1" fmla="val 4275000"/>
            </a:avLst>
          </a:prstGeom>
          <a:solidFill>
            <a:srgbClr val="C0C0C0"/>
          </a:solidFill>
          <a:ln w="15875" cap="flat" cmpd="sng" algn="ctr">
            <a:solidFill>
              <a:schemeClr val="accent5"/>
            </a:solidFill>
            <a:prstDash val="solid"/>
            <a:round/>
            <a:headEnd type="none" w="med" len="med"/>
            <a:tailEnd type="triangle" w="lg" len="lg"/>
          </a:ln>
          <a:effectLst/>
        </p:spPr>
      </p:cxnSp>
      <p:sp>
        <p:nvSpPr>
          <p:cNvPr id="24" name="Rectangle 23">
            <a:extLst>
              <a:ext uri="{FF2B5EF4-FFF2-40B4-BE49-F238E27FC236}">
                <a16:creationId xmlns:a16="http://schemas.microsoft.com/office/drawing/2014/main" id="{4BE2DC19-2BD6-1AAB-F65C-3A76115988CC}"/>
              </a:ext>
            </a:extLst>
          </p:cNvPr>
          <p:cNvSpPr/>
          <p:nvPr/>
        </p:nvSpPr>
        <p:spPr bwMode="auto">
          <a:xfrm>
            <a:off x="2983693" y="3337517"/>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a:solidFill>
                  <a:prstClr val="black"/>
                </a:solidFill>
                <a:latin typeface="Cambria" panose="02040503050406030204" pitchFamily="18" charset="0"/>
                <a:ea typeface="Cambria" panose="02040503050406030204" pitchFamily="18" charset="0"/>
                <a:cs typeface="Courier New" panose="02070309020205020404" pitchFamily="49" charset="0"/>
              </a:rPr>
              <a:t>B</a:t>
            </a:r>
            <a:endParaRPr lang="en-CH" dirty="0">
              <a:solidFill>
                <a:srgbClr val="000000"/>
              </a:solidFill>
              <a:latin typeface="Cambria" panose="02040503050406030204" pitchFamily="18" charset="0"/>
              <a:ea typeface="Cambria" panose="02040503050406030204" pitchFamily="18" charset="0"/>
            </a:endParaRPr>
          </a:p>
        </p:txBody>
      </p:sp>
      <p:sp>
        <p:nvSpPr>
          <p:cNvPr id="42" name="Rectangle 41">
            <a:extLst>
              <a:ext uri="{FF2B5EF4-FFF2-40B4-BE49-F238E27FC236}">
                <a16:creationId xmlns:a16="http://schemas.microsoft.com/office/drawing/2014/main" id="{7720FD16-7806-A517-B5F5-DCE0343ACBFE}"/>
              </a:ext>
            </a:extLst>
          </p:cNvPr>
          <p:cNvSpPr/>
          <p:nvPr/>
        </p:nvSpPr>
        <p:spPr>
          <a:xfrm>
            <a:off x="6576118" y="3907240"/>
            <a:ext cx="1309391" cy="338554"/>
          </a:xfrm>
          <a:prstGeom prst="rect">
            <a:avLst/>
          </a:prstGeom>
        </p:spPr>
        <p:txBody>
          <a:bodyPr wrap="square">
            <a:spAutoFit/>
          </a:bodyPr>
          <a:lstStyle/>
          <a:p>
            <a:pPr algn="ctr"/>
            <a:r>
              <a:rPr lang="en-US" sz="1600" i="1" dirty="0">
                <a:solidFill>
                  <a:schemeClr val="accent1"/>
                </a:solidFill>
                <a:latin typeface="Cambria" panose="02040503050406030204" pitchFamily="18" charset="0"/>
              </a:rPr>
              <a:t>Data Sensing</a:t>
            </a:r>
            <a:endParaRPr lang="en-CH" sz="1600" i="1" dirty="0">
              <a:solidFill>
                <a:schemeClr val="accent1"/>
              </a:solidFill>
            </a:endParaRPr>
          </a:p>
        </p:txBody>
      </p:sp>
      <p:sp>
        <p:nvSpPr>
          <p:cNvPr id="31" name="Rectangle 30">
            <a:extLst>
              <a:ext uri="{FF2B5EF4-FFF2-40B4-BE49-F238E27FC236}">
                <a16:creationId xmlns:a16="http://schemas.microsoft.com/office/drawing/2014/main" id="{FFEB4794-A3CF-3C2E-5699-5A0F45559406}"/>
              </a:ext>
            </a:extLst>
          </p:cNvPr>
          <p:cNvSpPr/>
          <p:nvPr/>
        </p:nvSpPr>
        <p:spPr bwMode="auto">
          <a:xfrm>
            <a:off x="2980483" y="4795801"/>
            <a:ext cx="3035879" cy="293135"/>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dirty="0">
                <a:solidFill>
                  <a:srgbClr val="000000"/>
                </a:solidFill>
                <a:latin typeface="Cambria" panose="02040503050406030204" pitchFamily="18" charset="0"/>
                <a:ea typeface="Cambria" panose="02040503050406030204" pitchFamily="18" charset="0"/>
              </a:rPr>
              <a:t>A   </a:t>
            </a:r>
            <a:r>
              <a:rPr lang="en-US" altLang="ko-KR" sz="2000" b="1" dirty="0">
                <a:latin typeface="Courier New" panose="02070309020205020404" pitchFamily="49" charset="0"/>
                <a:cs typeface="Courier New" panose="02070309020205020404" pitchFamily="49" charset="0"/>
              </a:rPr>
              <a:t>AND</a:t>
            </a:r>
            <a:r>
              <a:rPr lang="en-US" altLang="ko-KR" sz="2000" dirty="0">
                <a:latin typeface="Courier" pitchFamily="2" charset="0"/>
                <a:cs typeface="Times New Roman" panose="02020603050405020304" pitchFamily="18" charset="0"/>
              </a:rPr>
              <a:t> </a:t>
            </a:r>
            <a:r>
              <a:rPr lang="en-US" altLang="ko-KR" sz="2000" b="1" dirty="0">
                <a:solidFill>
                  <a:srgbClr val="000000"/>
                </a:solidFill>
                <a:latin typeface="Cambria" panose="02040503050406030204" pitchFamily="18" charset="0"/>
                <a:ea typeface="Cambria" panose="02040503050406030204" pitchFamily="18" charset="0"/>
              </a:rPr>
              <a:t>B</a:t>
            </a:r>
            <a:endParaRPr lang="en-CH" sz="2000" b="1" dirty="0">
              <a:solidFill>
                <a:srgbClr val="0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7282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par>
                          <p:cTn id="9" fill="hold">
                            <p:stCondLst>
                              <p:cond delay="0"/>
                            </p:stCondLst>
                            <p:childTnLst>
                              <p:par>
                                <p:cTn id="10" presetID="2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par>
                          <p:cTn id="13" fill="hold">
                            <p:stCondLst>
                              <p:cond delay="500"/>
                            </p:stCondLst>
                            <p:childTnLst>
                              <p:par>
                                <p:cTn id="14" presetID="42" presetClass="path" presetSubtype="0" accel="50000" decel="50000" fill="hold" grpId="0" nodeType="afterEffect">
                                  <p:stCondLst>
                                    <p:cond delay="0"/>
                                  </p:stCondLst>
                                  <p:childTnLst>
                                    <p:animMotion origin="layout" path="M 2.5E-6 -4.44444E-6 L -0.00018 0.21412 " pathEditMode="relative" rAng="0" ptsTypes="AA">
                                      <p:cBhvr>
                                        <p:cTn id="15" dur="2000" fill="hold"/>
                                        <p:tgtEl>
                                          <p:spTgt spid="24"/>
                                        </p:tgtEl>
                                        <p:attrNameLst>
                                          <p:attrName>ppt_x</p:attrName>
                                          <p:attrName>ppt_y</p:attrName>
                                        </p:attrNameLst>
                                      </p:cBhvr>
                                      <p:rCtr x="-17" y="10694"/>
                                    </p:animMotion>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P spid="42" grpId="0"/>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D5426-C4B1-D3D3-F024-84DE9D7632CE}"/>
              </a:ext>
            </a:extLst>
          </p:cNvPr>
          <p:cNvSpPr>
            <a:spLocks noGrp="1"/>
          </p:cNvSpPr>
          <p:nvPr>
            <p:ph type="title"/>
          </p:nvPr>
        </p:nvSpPr>
        <p:spPr/>
        <p:txBody>
          <a:bodyPr/>
          <a:lstStyle/>
          <a:p>
            <a:r>
              <a:rPr lang="en-IN" dirty="0"/>
              <a:t>Data Sensing Bottleneck in IFP</a:t>
            </a:r>
            <a:endParaRPr lang="en-US" dirty="0"/>
          </a:p>
        </p:txBody>
      </p:sp>
      <p:sp>
        <p:nvSpPr>
          <p:cNvPr id="56" name="Content Placeholder 55">
            <a:extLst>
              <a:ext uri="{FF2B5EF4-FFF2-40B4-BE49-F238E27FC236}">
                <a16:creationId xmlns:a16="http://schemas.microsoft.com/office/drawing/2014/main" id="{246A2802-39BA-E3C5-B1E1-27136396D398}"/>
              </a:ext>
            </a:extLst>
          </p:cNvPr>
          <p:cNvSpPr>
            <a:spLocks noGrp="1"/>
          </p:cNvSpPr>
          <p:nvPr>
            <p:ph idx="1"/>
          </p:nvPr>
        </p:nvSpPr>
        <p:spPr>
          <a:xfrm>
            <a:off x="149703" y="972065"/>
            <a:ext cx="8844594" cy="1134107"/>
          </a:xfrm>
        </p:spPr>
        <p:txBody>
          <a:bodyPr>
            <a:normAutofit lnSpcReduction="10000"/>
          </a:bodyPr>
          <a:lstStyle/>
          <a:p>
            <a:r>
              <a:rPr lang="en-IN" b="0" dirty="0"/>
              <a:t>State-of-the-art IFP technique</a:t>
            </a:r>
            <a:r>
              <a:rPr lang="en-IN" b="0" baseline="30000" dirty="0"/>
              <a:t> [1]</a:t>
            </a:r>
            <a:r>
              <a:rPr lang="en-IN" b="0" dirty="0"/>
              <a:t> performs bulk bitwise operations by controlling the latching circuit of the page buffer</a:t>
            </a:r>
          </a:p>
        </p:txBody>
      </p:sp>
      <p:grpSp>
        <p:nvGrpSpPr>
          <p:cNvPr id="75" name="Group 74">
            <a:extLst>
              <a:ext uri="{FF2B5EF4-FFF2-40B4-BE49-F238E27FC236}">
                <a16:creationId xmlns:a16="http://schemas.microsoft.com/office/drawing/2014/main" id="{5FD364A3-07DD-FC34-7170-745C450C7E72}"/>
              </a:ext>
            </a:extLst>
          </p:cNvPr>
          <p:cNvGrpSpPr/>
          <p:nvPr/>
        </p:nvGrpSpPr>
        <p:grpSpPr>
          <a:xfrm>
            <a:off x="2765306" y="2548769"/>
            <a:ext cx="3467100" cy="2919544"/>
            <a:chOff x="4037180" y="3302340"/>
            <a:chExt cx="3467100" cy="2919544"/>
          </a:xfrm>
        </p:grpSpPr>
        <p:sp>
          <p:nvSpPr>
            <p:cNvPr id="34" name="Rounded Rectangle 21">
              <a:extLst>
                <a:ext uri="{FF2B5EF4-FFF2-40B4-BE49-F238E27FC236}">
                  <a16:creationId xmlns:a16="http://schemas.microsoft.com/office/drawing/2014/main" id="{ACB63606-522A-6800-03F1-3310F606A3CF}"/>
                </a:ext>
              </a:extLst>
            </p:cNvPr>
            <p:cNvSpPr/>
            <p:nvPr/>
          </p:nvSpPr>
          <p:spPr bwMode="auto">
            <a:xfrm>
              <a:off x="4037180" y="3302340"/>
              <a:ext cx="3467100" cy="2919544"/>
            </a:xfrm>
            <a:prstGeom prst="roundRect">
              <a:avLst>
                <a:gd name="adj" fmla="val 6232"/>
              </a:avLst>
            </a:prstGeom>
            <a:solidFill>
              <a:srgbClr val="C0C0C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sz="2400" b="1" dirty="0">
                  <a:solidFill>
                    <a:srgbClr val="000000"/>
                  </a:solidFill>
                  <a:latin typeface="Cambria" panose="02040503050406030204" pitchFamily="18" charset="0"/>
                  <a:ea typeface="Cambria" panose="02040503050406030204" pitchFamily="18" charset="0"/>
                </a:rPr>
                <a:t>NAND Flash </a:t>
              </a:r>
              <a:r>
                <a:rPr lang="en-IN" sz="2400" b="1" dirty="0">
                  <a:solidFill>
                    <a:srgbClr val="000000"/>
                  </a:solidFill>
                  <a:latin typeface="Cambria" panose="02040503050406030204" pitchFamily="18" charset="0"/>
                  <a:ea typeface="Cambria" panose="02040503050406030204" pitchFamily="18" charset="0"/>
                </a:rPr>
                <a:t>Chip</a:t>
              </a:r>
              <a:endParaRPr lang="en-CH" sz="2400" b="1" dirty="0">
                <a:solidFill>
                  <a:srgbClr val="000000"/>
                </a:solidFill>
                <a:latin typeface="Cambria" panose="02040503050406030204" pitchFamily="18" charset="0"/>
                <a:ea typeface="Cambria" panose="02040503050406030204" pitchFamily="18" charset="0"/>
              </a:endParaRPr>
            </a:p>
          </p:txBody>
        </p:sp>
        <p:sp>
          <p:nvSpPr>
            <p:cNvPr id="35" name="Rectangle 34">
              <a:extLst>
                <a:ext uri="{FF2B5EF4-FFF2-40B4-BE49-F238E27FC236}">
                  <a16:creationId xmlns:a16="http://schemas.microsoft.com/office/drawing/2014/main" id="{F76728AD-E738-D70F-CBC5-0C55E04B556A}"/>
                </a:ext>
              </a:extLst>
            </p:cNvPr>
            <p:cNvSpPr/>
            <p:nvPr/>
          </p:nvSpPr>
          <p:spPr bwMode="auto">
            <a:xfrm>
              <a:off x="4269354" y="3757839"/>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A</a:t>
              </a:r>
              <a:endParaRPr lang="en-CH" dirty="0">
                <a:solidFill>
                  <a:srgbClr val="000000"/>
                </a:solidFill>
                <a:latin typeface="Cambria" panose="02040503050406030204" pitchFamily="18" charset="0"/>
                <a:ea typeface="Cambria" panose="02040503050406030204" pitchFamily="18" charset="0"/>
              </a:endParaRPr>
            </a:p>
          </p:txBody>
        </p:sp>
        <p:sp>
          <p:nvSpPr>
            <p:cNvPr id="36" name="Rectangle 35">
              <a:extLst>
                <a:ext uri="{FF2B5EF4-FFF2-40B4-BE49-F238E27FC236}">
                  <a16:creationId xmlns:a16="http://schemas.microsoft.com/office/drawing/2014/main" id="{459D23EF-0FFE-F34E-BA42-2F0D4740ADCC}"/>
                </a:ext>
              </a:extLst>
            </p:cNvPr>
            <p:cNvSpPr/>
            <p:nvPr/>
          </p:nvSpPr>
          <p:spPr bwMode="auto">
            <a:xfrm>
              <a:off x="4269354" y="4042392"/>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a:solidFill>
                    <a:prstClr val="black"/>
                  </a:solidFill>
                  <a:latin typeface="Cambria" panose="02040503050406030204" pitchFamily="18" charset="0"/>
                  <a:ea typeface="Cambria" panose="02040503050406030204" pitchFamily="18" charset="0"/>
                  <a:cs typeface="Courier New" panose="02070309020205020404" pitchFamily="49" charset="0"/>
                </a:rPr>
                <a:t>B</a:t>
              </a:r>
              <a:endParaRPr lang="en-CH" dirty="0">
                <a:solidFill>
                  <a:srgbClr val="000000"/>
                </a:solidFill>
                <a:latin typeface="Cambria" panose="02040503050406030204" pitchFamily="18" charset="0"/>
                <a:ea typeface="Cambria" panose="02040503050406030204" pitchFamily="18" charset="0"/>
              </a:endParaRPr>
            </a:p>
          </p:txBody>
        </p:sp>
        <p:sp>
          <p:nvSpPr>
            <p:cNvPr id="37" name="Rectangle 36">
              <a:extLst>
                <a:ext uri="{FF2B5EF4-FFF2-40B4-BE49-F238E27FC236}">
                  <a16:creationId xmlns:a16="http://schemas.microsoft.com/office/drawing/2014/main" id="{E15719B7-5D9C-84DA-4E67-54CA600C7DC7}"/>
                </a:ext>
              </a:extLst>
            </p:cNvPr>
            <p:cNvSpPr/>
            <p:nvPr/>
          </p:nvSpPr>
          <p:spPr bwMode="auto">
            <a:xfrm>
              <a:off x="4268143" y="4866891"/>
              <a:ext cx="3037090" cy="28157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dirty="0">
                  <a:solidFill>
                    <a:srgbClr val="000000"/>
                  </a:solidFill>
                  <a:latin typeface="Cambria" panose="02040503050406030204" pitchFamily="18" charset="0"/>
                  <a:ea typeface="Cambria" panose="02040503050406030204" pitchFamily="18" charset="0"/>
                </a:rPr>
                <a:t>…</a:t>
              </a:r>
            </a:p>
          </p:txBody>
        </p:sp>
        <p:sp>
          <p:nvSpPr>
            <p:cNvPr id="60" name="Rectangle 59">
              <a:extLst>
                <a:ext uri="{FF2B5EF4-FFF2-40B4-BE49-F238E27FC236}">
                  <a16:creationId xmlns:a16="http://schemas.microsoft.com/office/drawing/2014/main" id="{6B97FBE5-09B1-DDF7-512F-D406EBD277CB}"/>
                </a:ext>
              </a:extLst>
            </p:cNvPr>
            <p:cNvSpPr/>
            <p:nvPr/>
          </p:nvSpPr>
          <p:spPr bwMode="auto">
            <a:xfrm>
              <a:off x="4268142" y="4311150"/>
              <a:ext cx="303708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C</a:t>
              </a:r>
              <a:endParaRPr lang="en-CH" dirty="0">
                <a:solidFill>
                  <a:srgbClr val="000000"/>
                </a:solidFill>
                <a:latin typeface="Cambria" panose="02040503050406030204" pitchFamily="18" charset="0"/>
                <a:ea typeface="Cambria" panose="02040503050406030204" pitchFamily="18" charset="0"/>
              </a:endParaRPr>
            </a:p>
          </p:txBody>
        </p:sp>
        <p:sp>
          <p:nvSpPr>
            <p:cNvPr id="61" name="Rectangle 60">
              <a:extLst>
                <a:ext uri="{FF2B5EF4-FFF2-40B4-BE49-F238E27FC236}">
                  <a16:creationId xmlns:a16="http://schemas.microsoft.com/office/drawing/2014/main" id="{26C6FC17-AA9A-A7A8-94D0-812D05109948}"/>
                </a:ext>
              </a:extLst>
            </p:cNvPr>
            <p:cNvSpPr/>
            <p:nvPr/>
          </p:nvSpPr>
          <p:spPr bwMode="auto">
            <a:xfrm>
              <a:off x="4268143" y="4588843"/>
              <a:ext cx="303708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IN" b="1" dirty="0">
                  <a:solidFill>
                    <a:srgbClr val="000000"/>
                  </a:solidFill>
                  <a:latin typeface="Cambria" panose="02040503050406030204" pitchFamily="18" charset="0"/>
                  <a:ea typeface="Cambria" panose="02040503050406030204" pitchFamily="18" charset="0"/>
                </a:rPr>
                <a:t>D</a:t>
              </a:r>
              <a:endParaRPr lang="en-CH" dirty="0">
                <a:solidFill>
                  <a:srgbClr val="000000"/>
                </a:solidFill>
                <a:latin typeface="Cambria" panose="02040503050406030204" pitchFamily="18" charset="0"/>
                <a:ea typeface="Cambria" panose="02040503050406030204" pitchFamily="18" charset="0"/>
              </a:endParaRPr>
            </a:p>
          </p:txBody>
        </p:sp>
        <p:sp>
          <p:nvSpPr>
            <p:cNvPr id="63" name="TextBox 62">
              <a:extLst>
                <a:ext uri="{FF2B5EF4-FFF2-40B4-BE49-F238E27FC236}">
                  <a16:creationId xmlns:a16="http://schemas.microsoft.com/office/drawing/2014/main" id="{D47D842E-39BA-F75C-09DD-0FEC152D4BB1}"/>
                </a:ext>
              </a:extLst>
            </p:cNvPr>
            <p:cNvSpPr txBox="1"/>
            <p:nvPr/>
          </p:nvSpPr>
          <p:spPr>
            <a:xfrm>
              <a:off x="5008826" y="5807221"/>
              <a:ext cx="1554510" cy="369332"/>
            </a:xfrm>
            <a:prstGeom prst="rect">
              <a:avLst/>
            </a:prstGeom>
            <a:noFill/>
          </p:spPr>
          <p:txBody>
            <a:bodyPr wrap="square" rtlCol="0">
              <a:spAutoFit/>
            </a:bodyPr>
            <a:lstStyle/>
            <a:p>
              <a:pPr algn="ctr"/>
              <a:r>
                <a:rPr lang="en-IN" b="1" dirty="0">
                  <a:latin typeface="Cambria" panose="02040503050406030204" pitchFamily="18" charset="0"/>
                  <a:ea typeface="Cambria" panose="02040503050406030204" pitchFamily="18" charset="0"/>
                </a:rPr>
                <a:t>Page Buffer</a:t>
              </a:r>
              <a:endParaRPr lang="en-US" b="1" dirty="0">
                <a:latin typeface="Cambria" panose="02040503050406030204" pitchFamily="18" charset="0"/>
                <a:ea typeface="Cambria" panose="02040503050406030204" pitchFamily="18" charset="0"/>
              </a:endParaRPr>
            </a:p>
          </p:txBody>
        </p:sp>
        <p:sp>
          <p:nvSpPr>
            <p:cNvPr id="39" name="Rectangle 38">
              <a:extLst>
                <a:ext uri="{FF2B5EF4-FFF2-40B4-BE49-F238E27FC236}">
                  <a16:creationId xmlns:a16="http://schemas.microsoft.com/office/drawing/2014/main" id="{D750A4A0-0190-5D43-3140-9E7E36B70E12}"/>
                </a:ext>
              </a:extLst>
            </p:cNvPr>
            <p:cNvSpPr/>
            <p:nvPr/>
          </p:nvSpPr>
          <p:spPr bwMode="auto">
            <a:xfrm>
              <a:off x="4268142" y="5486177"/>
              <a:ext cx="3035879" cy="296704"/>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dirty="0">
                  <a:solidFill>
                    <a:srgbClr val="000000"/>
                  </a:solidFill>
                  <a:latin typeface="Cambria" panose="02040503050406030204" pitchFamily="18" charset="0"/>
                  <a:ea typeface="Cambria" panose="02040503050406030204" pitchFamily="18" charset="0"/>
                </a:rPr>
                <a:t>A   </a:t>
              </a:r>
              <a:r>
                <a:rPr lang="en-US" altLang="ko-KR" sz="2000" b="1" dirty="0">
                  <a:latin typeface="Courier New" panose="02070309020205020404" pitchFamily="49" charset="0"/>
                  <a:cs typeface="Courier New" panose="02070309020205020404" pitchFamily="49" charset="0"/>
                </a:rPr>
                <a:t>AND</a:t>
              </a:r>
              <a:r>
                <a:rPr lang="en-US" altLang="ko-KR" sz="2000" dirty="0">
                  <a:latin typeface="Courier" pitchFamily="2" charset="0"/>
                  <a:cs typeface="Times New Roman" panose="02020603050405020304" pitchFamily="18" charset="0"/>
                </a:rPr>
                <a:t> </a:t>
              </a:r>
              <a:r>
                <a:rPr lang="en-US" altLang="ko-KR" sz="2000" b="1" dirty="0">
                  <a:solidFill>
                    <a:srgbClr val="000000"/>
                  </a:solidFill>
                  <a:latin typeface="Cambria" panose="02040503050406030204" pitchFamily="18" charset="0"/>
                  <a:ea typeface="Cambria" panose="02040503050406030204" pitchFamily="18" charset="0"/>
                </a:rPr>
                <a:t>B</a:t>
              </a:r>
              <a:endParaRPr lang="en-CH" sz="2000" b="1" dirty="0">
                <a:solidFill>
                  <a:srgbClr val="000000"/>
                </a:solidFill>
                <a:latin typeface="Cambria" panose="02040503050406030204" pitchFamily="18" charset="0"/>
                <a:ea typeface="Cambria" panose="02040503050406030204" pitchFamily="18" charset="0"/>
              </a:endParaRPr>
            </a:p>
          </p:txBody>
        </p:sp>
      </p:grpSp>
      <p:cxnSp>
        <p:nvCxnSpPr>
          <p:cNvPr id="27" name="Curved Connector 38">
            <a:extLst>
              <a:ext uri="{FF2B5EF4-FFF2-40B4-BE49-F238E27FC236}">
                <a16:creationId xmlns:a16="http://schemas.microsoft.com/office/drawing/2014/main" id="{15148272-B142-7ED6-97DC-5EF27E41D15C}"/>
              </a:ext>
            </a:extLst>
          </p:cNvPr>
          <p:cNvCxnSpPr>
            <a:cxnSpLocks/>
          </p:cNvCxnSpPr>
          <p:nvPr/>
        </p:nvCxnSpPr>
        <p:spPr bwMode="auto">
          <a:xfrm flipH="1">
            <a:off x="6023936" y="3654360"/>
            <a:ext cx="2422" cy="1178227"/>
          </a:xfrm>
          <a:prstGeom prst="curvedConnector3">
            <a:avLst>
              <a:gd name="adj1" fmla="val -19146614"/>
            </a:avLst>
          </a:prstGeom>
          <a:solidFill>
            <a:srgbClr val="C0C0C0"/>
          </a:solidFill>
          <a:ln w="15875" cap="flat" cmpd="sng" algn="ctr">
            <a:solidFill>
              <a:schemeClr val="accent5"/>
            </a:solidFill>
            <a:prstDash val="solid"/>
            <a:round/>
            <a:headEnd type="none" w="med" len="med"/>
            <a:tailEnd type="triangle" w="lg" len="lg"/>
          </a:ln>
          <a:effectLst/>
        </p:spPr>
      </p:cxnSp>
      <p:sp>
        <p:nvSpPr>
          <p:cNvPr id="42" name="Rectangle 41">
            <a:extLst>
              <a:ext uri="{FF2B5EF4-FFF2-40B4-BE49-F238E27FC236}">
                <a16:creationId xmlns:a16="http://schemas.microsoft.com/office/drawing/2014/main" id="{7720FD16-7806-A517-B5F5-DCE0343ACBFE}"/>
              </a:ext>
            </a:extLst>
          </p:cNvPr>
          <p:cNvSpPr/>
          <p:nvPr/>
        </p:nvSpPr>
        <p:spPr>
          <a:xfrm>
            <a:off x="6452736" y="3968865"/>
            <a:ext cx="1309391" cy="338554"/>
          </a:xfrm>
          <a:prstGeom prst="rect">
            <a:avLst/>
          </a:prstGeom>
        </p:spPr>
        <p:txBody>
          <a:bodyPr wrap="square">
            <a:spAutoFit/>
          </a:bodyPr>
          <a:lstStyle/>
          <a:p>
            <a:pPr algn="ctr"/>
            <a:r>
              <a:rPr lang="en-US" sz="1600" i="1" dirty="0">
                <a:solidFill>
                  <a:schemeClr val="accent1"/>
                </a:solidFill>
                <a:latin typeface="Cambria" panose="02040503050406030204" pitchFamily="18" charset="0"/>
              </a:rPr>
              <a:t>Data Sensing</a:t>
            </a:r>
            <a:endParaRPr lang="en-CH" sz="1600" i="1" dirty="0">
              <a:solidFill>
                <a:schemeClr val="accent1"/>
              </a:solidFill>
            </a:endParaRPr>
          </a:p>
        </p:txBody>
      </p:sp>
      <p:sp>
        <p:nvSpPr>
          <p:cNvPr id="29" name="Rectangle 28">
            <a:extLst>
              <a:ext uri="{FF2B5EF4-FFF2-40B4-BE49-F238E27FC236}">
                <a16:creationId xmlns:a16="http://schemas.microsoft.com/office/drawing/2014/main" id="{D8C76990-D6B9-BD51-97E7-5407A97B4D7F}"/>
              </a:ext>
            </a:extLst>
          </p:cNvPr>
          <p:cNvSpPr/>
          <p:nvPr/>
        </p:nvSpPr>
        <p:spPr bwMode="auto">
          <a:xfrm>
            <a:off x="2986847" y="3550719"/>
            <a:ext cx="303708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C</a:t>
            </a:r>
            <a:endParaRPr lang="en-CH" dirty="0">
              <a:solidFill>
                <a:srgbClr val="000000"/>
              </a:solidFill>
              <a:latin typeface="Cambria" panose="02040503050406030204" pitchFamily="18" charset="0"/>
              <a:ea typeface="Cambria" panose="02040503050406030204" pitchFamily="18" charset="0"/>
            </a:endParaRPr>
          </a:p>
        </p:txBody>
      </p:sp>
      <p:sp>
        <p:nvSpPr>
          <p:cNvPr id="31" name="Rectangle 30">
            <a:extLst>
              <a:ext uri="{FF2B5EF4-FFF2-40B4-BE49-F238E27FC236}">
                <a16:creationId xmlns:a16="http://schemas.microsoft.com/office/drawing/2014/main" id="{FFEB4794-A3CF-3C2E-5699-5A0F45559406}"/>
              </a:ext>
            </a:extLst>
          </p:cNvPr>
          <p:cNvSpPr/>
          <p:nvPr/>
        </p:nvSpPr>
        <p:spPr bwMode="auto">
          <a:xfrm>
            <a:off x="2984423" y="4727852"/>
            <a:ext cx="3035879" cy="293135"/>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dirty="0">
                <a:solidFill>
                  <a:srgbClr val="000000"/>
                </a:solidFill>
                <a:latin typeface="Cambria" panose="02040503050406030204" pitchFamily="18" charset="0"/>
                <a:ea typeface="Cambria" panose="02040503050406030204" pitchFamily="18" charset="0"/>
              </a:rPr>
              <a:t>A   </a:t>
            </a:r>
            <a:r>
              <a:rPr lang="en-US" altLang="ko-KR" sz="2000" b="1" dirty="0">
                <a:latin typeface="Courier New" panose="02070309020205020404" pitchFamily="49" charset="0"/>
                <a:cs typeface="Courier New" panose="02070309020205020404" pitchFamily="49" charset="0"/>
              </a:rPr>
              <a:t>AND</a:t>
            </a:r>
            <a:r>
              <a:rPr lang="en-US" altLang="ko-KR" sz="2000" dirty="0">
                <a:latin typeface="Courier" pitchFamily="2" charset="0"/>
                <a:cs typeface="Times New Roman" panose="02020603050405020304" pitchFamily="18" charset="0"/>
              </a:rPr>
              <a:t> </a:t>
            </a:r>
            <a:r>
              <a:rPr lang="en-US" altLang="ko-KR" sz="2000" b="1" dirty="0">
                <a:solidFill>
                  <a:srgbClr val="000000"/>
                </a:solidFill>
                <a:latin typeface="Cambria" panose="02040503050406030204" pitchFamily="18" charset="0"/>
                <a:ea typeface="Cambria" panose="02040503050406030204" pitchFamily="18" charset="0"/>
              </a:rPr>
              <a:t>B   </a:t>
            </a:r>
            <a:r>
              <a:rPr lang="en-US" altLang="ko-KR" sz="2000" b="1" dirty="0">
                <a:latin typeface="Courier New" panose="02070309020205020404" pitchFamily="49" charset="0"/>
                <a:cs typeface="Courier New" panose="02070309020205020404" pitchFamily="49" charset="0"/>
              </a:rPr>
              <a:t>AND </a:t>
            </a:r>
            <a:r>
              <a:rPr lang="en-US" altLang="ko-KR" sz="2000" b="1" dirty="0">
                <a:latin typeface="Cambria" panose="02040503050406030204" pitchFamily="18" charset="0"/>
                <a:ea typeface="Cambria" panose="02040503050406030204" pitchFamily="18" charset="0"/>
                <a:cs typeface="Courier New" panose="02070309020205020404" pitchFamily="49" charset="0"/>
              </a:rPr>
              <a:t>C</a:t>
            </a:r>
            <a:endParaRPr lang="en-CH" sz="2000" b="1" dirty="0">
              <a:solidFill>
                <a:srgbClr val="0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3393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par>
                          <p:cTn id="9" fill="hold">
                            <p:stCondLst>
                              <p:cond delay="0"/>
                            </p:stCondLst>
                            <p:childTnLst>
                              <p:par>
                                <p:cTn id="10" presetID="42" presetClass="path" presetSubtype="0" accel="50000" decel="50000" fill="hold" grpId="0" nodeType="afterEffect">
                                  <p:stCondLst>
                                    <p:cond delay="0"/>
                                  </p:stCondLst>
                                  <p:childTnLst>
                                    <p:animMotion origin="layout" path="M 1.66667E-6 -4.44444E-6 L 1.66667E-6 0.17246 " pathEditMode="relative" rAng="0" ptsTypes="AA">
                                      <p:cBhvr>
                                        <p:cTn id="11" dur="2000" fill="hold"/>
                                        <p:tgtEl>
                                          <p:spTgt spid="29"/>
                                        </p:tgtEl>
                                        <p:attrNameLst>
                                          <p:attrName>ppt_x</p:attrName>
                                          <p:attrName>ppt_y</p:attrName>
                                        </p:attrNameLst>
                                      </p:cBhvr>
                                      <p:rCtr x="0" y="8611"/>
                                    </p:animMotion>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9" grpId="0" animBg="1"/>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D5426-C4B1-D3D3-F024-84DE9D7632CE}"/>
              </a:ext>
            </a:extLst>
          </p:cNvPr>
          <p:cNvSpPr>
            <a:spLocks noGrp="1"/>
          </p:cNvSpPr>
          <p:nvPr>
            <p:ph type="title"/>
          </p:nvPr>
        </p:nvSpPr>
        <p:spPr/>
        <p:txBody>
          <a:bodyPr/>
          <a:lstStyle/>
          <a:p>
            <a:r>
              <a:rPr lang="en-IN" dirty="0"/>
              <a:t>Data Sensing Bottleneck in IFP</a:t>
            </a:r>
            <a:endParaRPr lang="en-US" dirty="0"/>
          </a:p>
        </p:txBody>
      </p:sp>
      <p:sp>
        <p:nvSpPr>
          <p:cNvPr id="56" name="Content Placeholder 55">
            <a:extLst>
              <a:ext uri="{FF2B5EF4-FFF2-40B4-BE49-F238E27FC236}">
                <a16:creationId xmlns:a16="http://schemas.microsoft.com/office/drawing/2014/main" id="{246A2802-39BA-E3C5-B1E1-27136396D398}"/>
              </a:ext>
            </a:extLst>
          </p:cNvPr>
          <p:cNvSpPr>
            <a:spLocks noGrp="1"/>
          </p:cNvSpPr>
          <p:nvPr>
            <p:ph idx="1"/>
          </p:nvPr>
        </p:nvSpPr>
        <p:spPr>
          <a:xfrm>
            <a:off x="149703" y="972065"/>
            <a:ext cx="8844594" cy="1134107"/>
          </a:xfrm>
        </p:spPr>
        <p:txBody>
          <a:bodyPr>
            <a:normAutofit lnSpcReduction="10000"/>
          </a:bodyPr>
          <a:lstStyle/>
          <a:p>
            <a:r>
              <a:rPr lang="en-IN" b="0" dirty="0"/>
              <a:t>State-of-the-art IFP technique</a:t>
            </a:r>
            <a:r>
              <a:rPr lang="en-IN" b="0" baseline="30000" dirty="0"/>
              <a:t> [1]</a:t>
            </a:r>
            <a:r>
              <a:rPr lang="en-IN" b="0" dirty="0"/>
              <a:t> performs bulk bitwise operations by controlling the latching circuit of the page buffer</a:t>
            </a:r>
          </a:p>
        </p:txBody>
      </p:sp>
      <p:grpSp>
        <p:nvGrpSpPr>
          <p:cNvPr id="75" name="Group 74">
            <a:extLst>
              <a:ext uri="{FF2B5EF4-FFF2-40B4-BE49-F238E27FC236}">
                <a16:creationId xmlns:a16="http://schemas.microsoft.com/office/drawing/2014/main" id="{5FD364A3-07DD-FC34-7170-745C450C7E72}"/>
              </a:ext>
            </a:extLst>
          </p:cNvPr>
          <p:cNvGrpSpPr/>
          <p:nvPr/>
        </p:nvGrpSpPr>
        <p:grpSpPr>
          <a:xfrm>
            <a:off x="2754673" y="2538136"/>
            <a:ext cx="3467100" cy="2919544"/>
            <a:chOff x="4037180" y="3302340"/>
            <a:chExt cx="3467100" cy="2919544"/>
          </a:xfrm>
        </p:grpSpPr>
        <p:sp>
          <p:nvSpPr>
            <p:cNvPr id="34" name="Rounded Rectangle 21">
              <a:extLst>
                <a:ext uri="{FF2B5EF4-FFF2-40B4-BE49-F238E27FC236}">
                  <a16:creationId xmlns:a16="http://schemas.microsoft.com/office/drawing/2014/main" id="{ACB63606-522A-6800-03F1-3310F606A3CF}"/>
                </a:ext>
              </a:extLst>
            </p:cNvPr>
            <p:cNvSpPr/>
            <p:nvPr/>
          </p:nvSpPr>
          <p:spPr bwMode="auto">
            <a:xfrm>
              <a:off x="4037180" y="3302340"/>
              <a:ext cx="3467100" cy="2919544"/>
            </a:xfrm>
            <a:prstGeom prst="roundRect">
              <a:avLst>
                <a:gd name="adj" fmla="val 6232"/>
              </a:avLst>
            </a:prstGeom>
            <a:solidFill>
              <a:srgbClr val="C0C0C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sz="2400" b="1" dirty="0">
                  <a:solidFill>
                    <a:srgbClr val="000000"/>
                  </a:solidFill>
                  <a:latin typeface="Cambria" panose="02040503050406030204" pitchFamily="18" charset="0"/>
                  <a:ea typeface="Cambria" panose="02040503050406030204" pitchFamily="18" charset="0"/>
                </a:rPr>
                <a:t>NAND Flash </a:t>
              </a:r>
              <a:r>
                <a:rPr lang="en-IN" sz="2400" b="1" dirty="0">
                  <a:solidFill>
                    <a:srgbClr val="000000"/>
                  </a:solidFill>
                  <a:latin typeface="Cambria" panose="02040503050406030204" pitchFamily="18" charset="0"/>
                  <a:ea typeface="Cambria" panose="02040503050406030204" pitchFamily="18" charset="0"/>
                </a:rPr>
                <a:t>Chip</a:t>
              </a:r>
              <a:endParaRPr lang="en-CH" sz="2400" b="1" dirty="0">
                <a:solidFill>
                  <a:srgbClr val="000000"/>
                </a:solidFill>
                <a:latin typeface="Cambria" panose="02040503050406030204" pitchFamily="18" charset="0"/>
                <a:ea typeface="Cambria" panose="02040503050406030204" pitchFamily="18" charset="0"/>
              </a:endParaRPr>
            </a:p>
          </p:txBody>
        </p:sp>
        <p:sp>
          <p:nvSpPr>
            <p:cNvPr id="35" name="Rectangle 34">
              <a:extLst>
                <a:ext uri="{FF2B5EF4-FFF2-40B4-BE49-F238E27FC236}">
                  <a16:creationId xmlns:a16="http://schemas.microsoft.com/office/drawing/2014/main" id="{F76728AD-E738-D70F-CBC5-0C55E04B556A}"/>
                </a:ext>
              </a:extLst>
            </p:cNvPr>
            <p:cNvSpPr/>
            <p:nvPr/>
          </p:nvSpPr>
          <p:spPr bwMode="auto">
            <a:xfrm>
              <a:off x="4269354" y="3757839"/>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A</a:t>
              </a:r>
              <a:endParaRPr lang="en-CH" dirty="0">
                <a:solidFill>
                  <a:srgbClr val="000000"/>
                </a:solidFill>
                <a:latin typeface="Cambria" panose="02040503050406030204" pitchFamily="18" charset="0"/>
                <a:ea typeface="Cambria" panose="02040503050406030204" pitchFamily="18" charset="0"/>
              </a:endParaRPr>
            </a:p>
          </p:txBody>
        </p:sp>
        <p:sp>
          <p:nvSpPr>
            <p:cNvPr id="36" name="Rectangle 35">
              <a:extLst>
                <a:ext uri="{FF2B5EF4-FFF2-40B4-BE49-F238E27FC236}">
                  <a16:creationId xmlns:a16="http://schemas.microsoft.com/office/drawing/2014/main" id="{459D23EF-0FFE-F34E-BA42-2F0D4740ADCC}"/>
                </a:ext>
              </a:extLst>
            </p:cNvPr>
            <p:cNvSpPr/>
            <p:nvPr/>
          </p:nvSpPr>
          <p:spPr bwMode="auto">
            <a:xfrm>
              <a:off x="4269354" y="4042392"/>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a:solidFill>
                    <a:prstClr val="black"/>
                  </a:solidFill>
                  <a:latin typeface="Cambria" panose="02040503050406030204" pitchFamily="18" charset="0"/>
                  <a:ea typeface="Cambria" panose="02040503050406030204" pitchFamily="18" charset="0"/>
                  <a:cs typeface="Courier New" panose="02070309020205020404" pitchFamily="49" charset="0"/>
                </a:rPr>
                <a:t>B</a:t>
              </a:r>
              <a:endParaRPr lang="en-CH" dirty="0">
                <a:solidFill>
                  <a:srgbClr val="000000"/>
                </a:solidFill>
                <a:latin typeface="Cambria" panose="02040503050406030204" pitchFamily="18" charset="0"/>
                <a:ea typeface="Cambria" panose="02040503050406030204" pitchFamily="18" charset="0"/>
              </a:endParaRPr>
            </a:p>
          </p:txBody>
        </p:sp>
        <p:sp>
          <p:nvSpPr>
            <p:cNvPr id="37" name="Rectangle 36">
              <a:extLst>
                <a:ext uri="{FF2B5EF4-FFF2-40B4-BE49-F238E27FC236}">
                  <a16:creationId xmlns:a16="http://schemas.microsoft.com/office/drawing/2014/main" id="{E15719B7-5D9C-84DA-4E67-54CA600C7DC7}"/>
                </a:ext>
              </a:extLst>
            </p:cNvPr>
            <p:cNvSpPr/>
            <p:nvPr/>
          </p:nvSpPr>
          <p:spPr bwMode="auto">
            <a:xfrm>
              <a:off x="4268143" y="4866891"/>
              <a:ext cx="3037090" cy="28157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dirty="0">
                  <a:solidFill>
                    <a:srgbClr val="000000"/>
                  </a:solidFill>
                  <a:latin typeface="Cambria" panose="02040503050406030204" pitchFamily="18" charset="0"/>
                  <a:ea typeface="Cambria" panose="02040503050406030204" pitchFamily="18" charset="0"/>
                </a:rPr>
                <a:t>…</a:t>
              </a:r>
            </a:p>
          </p:txBody>
        </p:sp>
        <p:sp>
          <p:nvSpPr>
            <p:cNvPr id="60" name="Rectangle 59">
              <a:extLst>
                <a:ext uri="{FF2B5EF4-FFF2-40B4-BE49-F238E27FC236}">
                  <a16:creationId xmlns:a16="http://schemas.microsoft.com/office/drawing/2014/main" id="{6B97FBE5-09B1-DDF7-512F-D406EBD277CB}"/>
                </a:ext>
              </a:extLst>
            </p:cNvPr>
            <p:cNvSpPr/>
            <p:nvPr/>
          </p:nvSpPr>
          <p:spPr bwMode="auto">
            <a:xfrm>
              <a:off x="4268142" y="4311150"/>
              <a:ext cx="303708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C</a:t>
              </a:r>
              <a:endParaRPr lang="en-CH" dirty="0">
                <a:solidFill>
                  <a:srgbClr val="000000"/>
                </a:solidFill>
                <a:latin typeface="Cambria" panose="02040503050406030204" pitchFamily="18" charset="0"/>
                <a:ea typeface="Cambria" panose="02040503050406030204" pitchFamily="18" charset="0"/>
              </a:endParaRPr>
            </a:p>
          </p:txBody>
        </p:sp>
        <p:sp>
          <p:nvSpPr>
            <p:cNvPr id="61" name="Rectangle 60">
              <a:extLst>
                <a:ext uri="{FF2B5EF4-FFF2-40B4-BE49-F238E27FC236}">
                  <a16:creationId xmlns:a16="http://schemas.microsoft.com/office/drawing/2014/main" id="{26C6FC17-AA9A-A7A8-94D0-812D05109948}"/>
                </a:ext>
              </a:extLst>
            </p:cNvPr>
            <p:cNvSpPr/>
            <p:nvPr/>
          </p:nvSpPr>
          <p:spPr bwMode="auto">
            <a:xfrm>
              <a:off x="4268143" y="4588843"/>
              <a:ext cx="303708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IN" b="1" dirty="0">
                  <a:solidFill>
                    <a:srgbClr val="000000"/>
                  </a:solidFill>
                  <a:latin typeface="Cambria" panose="02040503050406030204" pitchFamily="18" charset="0"/>
                  <a:ea typeface="Cambria" panose="02040503050406030204" pitchFamily="18" charset="0"/>
                </a:rPr>
                <a:t>D</a:t>
              </a:r>
              <a:endParaRPr lang="en-CH" dirty="0">
                <a:solidFill>
                  <a:srgbClr val="000000"/>
                </a:solidFill>
                <a:latin typeface="Cambria" panose="02040503050406030204" pitchFamily="18" charset="0"/>
                <a:ea typeface="Cambria" panose="02040503050406030204" pitchFamily="18" charset="0"/>
              </a:endParaRPr>
            </a:p>
          </p:txBody>
        </p:sp>
        <p:sp>
          <p:nvSpPr>
            <p:cNvPr id="63" name="TextBox 62">
              <a:extLst>
                <a:ext uri="{FF2B5EF4-FFF2-40B4-BE49-F238E27FC236}">
                  <a16:creationId xmlns:a16="http://schemas.microsoft.com/office/drawing/2014/main" id="{D47D842E-39BA-F75C-09DD-0FEC152D4BB1}"/>
                </a:ext>
              </a:extLst>
            </p:cNvPr>
            <p:cNvSpPr txBox="1"/>
            <p:nvPr/>
          </p:nvSpPr>
          <p:spPr>
            <a:xfrm>
              <a:off x="5008826" y="5807221"/>
              <a:ext cx="1554510" cy="369332"/>
            </a:xfrm>
            <a:prstGeom prst="rect">
              <a:avLst/>
            </a:prstGeom>
            <a:noFill/>
          </p:spPr>
          <p:txBody>
            <a:bodyPr wrap="square" rtlCol="0">
              <a:spAutoFit/>
            </a:bodyPr>
            <a:lstStyle/>
            <a:p>
              <a:pPr algn="ctr"/>
              <a:r>
                <a:rPr lang="en-IN" b="1" dirty="0">
                  <a:latin typeface="Cambria" panose="02040503050406030204" pitchFamily="18" charset="0"/>
                  <a:ea typeface="Cambria" panose="02040503050406030204" pitchFamily="18" charset="0"/>
                </a:rPr>
                <a:t>Page Buffer</a:t>
              </a:r>
              <a:endParaRPr lang="en-US" b="1" dirty="0">
                <a:latin typeface="Cambria" panose="02040503050406030204" pitchFamily="18" charset="0"/>
                <a:ea typeface="Cambria" panose="02040503050406030204" pitchFamily="18" charset="0"/>
              </a:endParaRPr>
            </a:p>
          </p:txBody>
        </p:sp>
        <p:sp>
          <p:nvSpPr>
            <p:cNvPr id="39" name="Rectangle 38">
              <a:extLst>
                <a:ext uri="{FF2B5EF4-FFF2-40B4-BE49-F238E27FC236}">
                  <a16:creationId xmlns:a16="http://schemas.microsoft.com/office/drawing/2014/main" id="{D750A4A0-0190-5D43-3140-9E7E36B70E12}"/>
                </a:ext>
              </a:extLst>
            </p:cNvPr>
            <p:cNvSpPr/>
            <p:nvPr/>
          </p:nvSpPr>
          <p:spPr bwMode="auto">
            <a:xfrm>
              <a:off x="4268142" y="5486177"/>
              <a:ext cx="3035879" cy="296704"/>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dirty="0">
                  <a:solidFill>
                    <a:srgbClr val="000000"/>
                  </a:solidFill>
                  <a:latin typeface="Cambria" panose="02040503050406030204" pitchFamily="18" charset="0"/>
                  <a:ea typeface="Cambria" panose="02040503050406030204" pitchFamily="18" charset="0"/>
                </a:rPr>
                <a:t>A   </a:t>
              </a:r>
              <a:r>
                <a:rPr lang="en-US" altLang="ko-KR" sz="2000" b="1" dirty="0">
                  <a:latin typeface="Courier New" panose="02070309020205020404" pitchFamily="49" charset="0"/>
                  <a:cs typeface="Courier New" panose="02070309020205020404" pitchFamily="49" charset="0"/>
                </a:rPr>
                <a:t>AND</a:t>
              </a:r>
              <a:r>
                <a:rPr lang="en-US" altLang="ko-KR" sz="2000" dirty="0">
                  <a:latin typeface="Courier" pitchFamily="2" charset="0"/>
                  <a:cs typeface="Times New Roman" panose="02020603050405020304" pitchFamily="18" charset="0"/>
                </a:rPr>
                <a:t> </a:t>
              </a:r>
              <a:r>
                <a:rPr lang="en-US" altLang="ko-KR" sz="2000" b="1" dirty="0">
                  <a:solidFill>
                    <a:srgbClr val="000000"/>
                  </a:solidFill>
                  <a:latin typeface="Cambria" panose="02040503050406030204" pitchFamily="18" charset="0"/>
                  <a:ea typeface="Cambria" panose="02040503050406030204" pitchFamily="18" charset="0"/>
                </a:rPr>
                <a:t>B</a:t>
              </a:r>
              <a:endParaRPr lang="en-CH" sz="2000" b="1" dirty="0">
                <a:solidFill>
                  <a:srgbClr val="000000"/>
                </a:solidFill>
                <a:latin typeface="Cambria" panose="02040503050406030204" pitchFamily="18" charset="0"/>
                <a:ea typeface="Cambria" panose="02040503050406030204" pitchFamily="18" charset="0"/>
              </a:endParaRPr>
            </a:p>
          </p:txBody>
        </p:sp>
      </p:grpSp>
      <p:cxnSp>
        <p:nvCxnSpPr>
          <p:cNvPr id="27" name="Curved Connector 38">
            <a:extLst>
              <a:ext uri="{FF2B5EF4-FFF2-40B4-BE49-F238E27FC236}">
                <a16:creationId xmlns:a16="http://schemas.microsoft.com/office/drawing/2014/main" id="{15148272-B142-7ED6-97DC-5EF27E41D15C}"/>
              </a:ext>
            </a:extLst>
          </p:cNvPr>
          <p:cNvCxnSpPr>
            <a:cxnSpLocks/>
          </p:cNvCxnSpPr>
          <p:nvPr/>
        </p:nvCxnSpPr>
        <p:spPr bwMode="auto">
          <a:xfrm flipH="1">
            <a:off x="6023936" y="3654360"/>
            <a:ext cx="2422" cy="1178227"/>
          </a:xfrm>
          <a:prstGeom prst="curvedConnector3">
            <a:avLst>
              <a:gd name="adj1" fmla="val -19146614"/>
            </a:avLst>
          </a:prstGeom>
          <a:solidFill>
            <a:srgbClr val="C0C0C0"/>
          </a:solidFill>
          <a:ln w="15875" cap="flat" cmpd="sng" algn="ctr">
            <a:solidFill>
              <a:schemeClr val="accent5"/>
            </a:solidFill>
            <a:prstDash val="solid"/>
            <a:round/>
            <a:headEnd type="none" w="med" len="med"/>
            <a:tailEnd type="triangle" w="lg" len="lg"/>
          </a:ln>
          <a:effectLst/>
        </p:spPr>
      </p:cxnSp>
      <p:sp>
        <p:nvSpPr>
          <p:cNvPr id="42" name="Rectangle 41">
            <a:extLst>
              <a:ext uri="{FF2B5EF4-FFF2-40B4-BE49-F238E27FC236}">
                <a16:creationId xmlns:a16="http://schemas.microsoft.com/office/drawing/2014/main" id="{7720FD16-7806-A517-B5F5-DCE0343ACBFE}"/>
              </a:ext>
            </a:extLst>
          </p:cNvPr>
          <p:cNvSpPr/>
          <p:nvPr/>
        </p:nvSpPr>
        <p:spPr>
          <a:xfrm>
            <a:off x="6452736" y="3968865"/>
            <a:ext cx="1309391" cy="338554"/>
          </a:xfrm>
          <a:prstGeom prst="rect">
            <a:avLst/>
          </a:prstGeom>
        </p:spPr>
        <p:txBody>
          <a:bodyPr wrap="square">
            <a:spAutoFit/>
          </a:bodyPr>
          <a:lstStyle/>
          <a:p>
            <a:pPr algn="ctr"/>
            <a:r>
              <a:rPr lang="en-US" sz="1600" i="1" dirty="0">
                <a:solidFill>
                  <a:schemeClr val="accent1"/>
                </a:solidFill>
                <a:latin typeface="Cambria" panose="02040503050406030204" pitchFamily="18" charset="0"/>
              </a:rPr>
              <a:t>Data Sensing</a:t>
            </a:r>
            <a:endParaRPr lang="en-CH" sz="1600" i="1" dirty="0">
              <a:solidFill>
                <a:schemeClr val="accent1"/>
              </a:solidFill>
            </a:endParaRPr>
          </a:p>
        </p:txBody>
      </p:sp>
      <p:sp>
        <p:nvSpPr>
          <p:cNvPr id="29" name="Rectangle 28">
            <a:extLst>
              <a:ext uri="{FF2B5EF4-FFF2-40B4-BE49-F238E27FC236}">
                <a16:creationId xmlns:a16="http://schemas.microsoft.com/office/drawing/2014/main" id="{D8C76990-D6B9-BD51-97E7-5407A97B4D7F}"/>
              </a:ext>
            </a:extLst>
          </p:cNvPr>
          <p:cNvSpPr/>
          <p:nvPr/>
        </p:nvSpPr>
        <p:spPr bwMode="auto">
          <a:xfrm>
            <a:off x="2986847" y="3540086"/>
            <a:ext cx="303708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C</a:t>
            </a:r>
            <a:endParaRPr lang="en-CH" dirty="0">
              <a:solidFill>
                <a:srgbClr val="000000"/>
              </a:solidFill>
              <a:latin typeface="Cambria" panose="02040503050406030204" pitchFamily="18" charset="0"/>
              <a:ea typeface="Cambria" panose="02040503050406030204" pitchFamily="18" charset="0"/>
            </a:endParaRPr>
          </a:p>
        </p:txBody>
      </p:sp>
      <p:sp>
        <p:nvSpPr>
          <p:cNvPr id="31" name="Rectangle 30">
            <a:extLst>
              <a:ext uri="{FF2B5EF4-FFF2-40B4-BE49-F238E27FC236}">
                <a16:creationId xmlns:a16="http://schemas.microsoft.com/office/drawing/2014/main" id="{FFEB4794-A3CF-3C2E-5699-5A0F45559406}"/>
              </a:ext>
            </a:extLst>
          </p:cNvPr>
          <p:cNvSpPr/>
          <p:nvPr/>
        </p:nvSpPr>
        <p:spPr bwMode="auto">
          <a:xfrm>
            <a:off x="2984423" y="4717219"/>
            <a:ext cx="3035879" cy="293135"/>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dirty="0">
                <a:solidFill>
                  <a:srgbClr val="000000"/>
                </a:solidFill>
                <a:latin typeface="Cambria" panose="02040503050406030204" pitchFamily="18" charset="0"/>
                <a:ea typeface="Cambria" panose="02040503050406030204" pitchFamily="18" charset="0"/>
              </a:rPr>
              <a:t>A   </a:t>
            </a:r>
            <a:r>
              <a:rPr lang="en-US" altLang="ko-KR" sz="2000" b="1" dirty="0">
                <a:latin typeface="Courier New" panose="02070309020205020404" pitchFamily="49" charset="0"/>
                <a:cs typeface="Courier New" panose="02070309020205020404" pitchFamily="49" charset="0"/>
              </a:rPr>
              <a:t>AND</a:t>
            </a:r>
            <a:r>
              <a:rPr lang="en-US" altLang="ko-KR" sz="2000" dirty="0">
                <a:latin typeface="Courier" pitchFamily="2" charset="0"/>
                <a:cs typeface="Times New Roman" panose="02020603050405020304" pitchFamily="18" charset="0"/>
              </a:rPr>
              <a:t> </a:t>
            </a:r>
            <a:r>
              <a:rPr lang="en-US" altLang="ko-KR" sz="2000" b="1" dirty="0">
                <a:solidFill>
                  <a:srgbClr val="000000"/>
                </a:solidFill>
                <a:latin typeface="Cambria" panose="02040503050406030204" pitchFamily="18" charset="0"/>
                <a:ea typeface="Cambria" panose="02040503050406030204" pitchFamily="18" charset="0"/>
              </a:rPr>
              <a:t>B   </a:t>
            </a:r>
            <a:r>
              <a:rPr lang="en-US" altLang="ko-KR" sz="2000" b="1" dirty="0">
                <a:latin typeface="Courier New" panose="02070309020205020404" pitchFamily="49" charset="0"/>
                <a:cs typeface="Courier New" panose="02070309020205020404" pitchFamily="49" charset="0"/>
              </a:rPr>
              <a:t>AND </a:t>
            </a:r>
            <a:r>
              <a:rPr lang="en-US" altLang="ko-KR" sz="2000" b="1" dirty="0">
                <a:latin typeface="Cambria" panose="02040503050406030204" pitchFamily="18" charset="0"/>
                <a:ea typeface="Cambria" panose="02040503050406030204" pitchFamily="18" charset="0"/>
                <a:cs typeface="Courier New" panose="02070309020205020404" pitchFamily="49" charset="0"/>
              </a:rPr>
              <a:t>C</a:t>
            </a:r>
            <a:endParaRPr lang="en-CH" sz="2000" b="1" dirty="0">
              <a:solidFill>
                <a:srgbClr val="00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624684E2-F2A4-4905-AE41-0206987BBE4E}"/>
              </a:ext>
            </a:extLst>
          </p:cNvPr>
          <p:cNvSpPr txBox="1"/>
          <p:nvPr/>
        </p:nvSpPr>
        <p:spPr>
          <a:xfrm>
            <a:off x="58774" y="897147"/>
            <a:ext cx="9007588" cy="5501841"/>
          </a:xfrm>
          <a:prstGeom prst="rect">
            <a:avLst/>
          </a:prstGeom>
          <a:solidFill>
            <a:schemeClr val="bg1">
              <a:alpha val="85000"/>
            </a:schemeClr>
          </a:solidFill>
        </p:spPr>
        <p:txBody>
          <a:bodyPr wrap="square" rtlCol="0">
            <a:noAutofit/>
          </a:bodyPr>
          <a:lstStyle/>
          <a:p>
            <a:endParaRPr lang="en-US" dirty="0"/>
          </a:p>
        </p:txBody>
      </p:sp>
      <p:sp>
        <p:nvSpPr>
          <p:cNvPr id="7" name="Content Placeholder 3">
            <a:extLst>
              <a:ext uri="{FF2B5EF4-FFF2-40B4-BE49-F238E27FC236}">
                <a16:creationId xmlns:a16="http://schemas.microsoft.com/office/drawing/2014/main" id="{64BA5D65-7422-CE08-5449-7D8815204066}"/>
              </a:ext>
            </a:extLst>
          </p:cNvPr>
          <p:cNvSpPr txBox="1">
            <a:spLocks/>
          </p:cNvSpPr>
          <p:nvPr/>
        </p:nvSpPr>
        <p:spPr>
          <a:xfrm>
            <a:off x="163364" y="2953967"/>
            <a:ext cx="8830934" cy="1076881"/>
          </a:xfrm>
          <a:prstGeom prst="roundRect">
            <a:avLst>
              <a:gd name="adj" fmla="val 4777"/>
            </a:avLst>
          </a:prstGeom>
          <a:solidFill>
            <a:srgbClr val="FFE3E1"/>
          </a:solidFill>
          <a:ln w="12700">
            <a:solidFill>
              <a:srgbClr val="1982C3"/>
            </a:solidFill>
          </a:ln>
        </p:spPr>
        <p:txBody>
          <a:bodyPr vert="horz" wrap="square" lIns="91440" tIns="45720" rIns="91440" bIns="45720" rtlCol="0" anchor="ctr" anchorCtr="0">
            <a:noAutofit/>
          </a:bodyPr>
          <a:lstStyle>
            <a:defPPr>
              <a:defRPr lang="en-US"/>
            </a:defPPr>
            <a:lvl1pPr indent="0" algn="ctr">
              <a:lnSpc>
                <a:spcPct val="110000"/>
              </a:lnSpc>
              <a:spcBef>
                <a:spcPts val="1000"/>
              </a:spcBef>
              <a:spcAft>
                <a:spcPts val="300"/>
              </a:spcAft>
              <a:buFont typeface="Arial" panose="020B0604020202020204" pitchFamily="34" charset="0"/>
              <a:buNone/>
              <a:defRPr sz="2800" b="1">
                <a:latin typeface="Cambria" panose="02040503050406030204" pitchFamily="18" charset="0"/>
                <a:ea typeface="Cambria" panose="02040503050406030204" pitchFamily="18" charset="0"/>
                <a:cs typeface="Calibri" panose="020F0502020204030204" pitchFamily="34" charset="0"/>
              </a:defRPr>
            </a:lvl1pPr>
            <a:lvl2pPr marL="685800" indent="-228600" defTabSz="914400">
              <a:lnSpc>
                <a:spcPct val="90000"/>
              </a:lnSpc>
              <a:spcBef>
                <a:spcPts val="500"/>
              </a:spcBef>
              <a:buFont typeface="Arial" panose="020B0604020202020204" pitchFamily="34" charset="0"/>
              <a:buChar char="•"/>
              <a:defRPr sz="2400" b="1">
                <a:latin typeface="Cambria" panose="02040503050406030204" pitchFamily="18" charset="0"/>
              </a:defRPr>
            </a:lvl2pPr>
            <a:lvl3pPr marL="11430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3pPr>
            <a:lvl4pPr marL="16002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4pPr>
            <a:lvl5pPr marL="20574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indent="-228600">
              <a:buClr>
                <a:schemeClr val="tx1"/>
              </a:buClr>
            </a:pPr>
            <a:r>
              <a:rPr lang="en-IN" b="0" dirty="0">
                <a:solidFill>
                  <a:srgbClr val="C00000"/>
                </a:solidFill>
              </a:rPr>
              <a:t>Serial data sensing is the bottleneck in </a:t>
            </a:r>
            <a:br>
              <a:rPr lang="en-IN" b="0" dirty="0">
                <a:solidFill>
                  <a:srgbClr val="C00000"/>
                </a:solidFill>
              </a:rPr>
            </a:br>
            <a:r>
              <a:rPr lang="en-IN" b="0" dirty="0">
                <a:solidFill>
                  <a:srgbClr val="C00000"/>
                </a:solidFill>
              </a:rPr>
              <a:t>prior in-flash processing techniques</a:t>
            </a:r>
            <a:endParaRPr lang="en-US" dirty="0">
              <a:solidFill>
                <a:srgbClr val="C00000"/>
              </a:solidFill>
            </a:endParaRPr>
          </a:p>
        </p:txBody>
      </p:sp>
    </p:spTree>
    <p:extLst>
      <p:ext uri="{BB962C8B-B14F-4D97-AF65-F5344CB8AC3E}">
        <p14:creationId xmlns:p14="http://schemas.microsoft.com/office/powerpoint/2010/main" val="1393468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D5426-C4B1-D3D3-F024-84DE9D7632CE}"/>
              </a:ext>
            </a:extLst>
          </p:cNvPr>
          <p:cNvSpPr>
            <a:spLocks noGrp="1"/>
          </p:cNvSpPr>
          <p:nvPr>
            <p:ph type="title"/>
          </p:nvPr>
        </p:nvSpPr>
        <p:spPr/>
        <p:txBody>
          <a:bodyPr>
            <a:normAutofit/>
          </a:bodyPr>
          <a:lstStyle/>
          <a:p>
            <a:r>
              <a:rPr lang="en-IN" dirty="0"/>
              <a:t>Reliability Issues in IFP</a:t>
            </a:r>
            <a:endParaRPr lang="en-US" dirty="0"/>
          </a:p>
        </p:txBody>
      </p:sp>
      <p:sp>
        <p:nvSpPr>
          <p:cNvPr id="56" name="Content Placeholder 55">
            <a:extLst>
              <a:ext uri="{FF2B5EF4-FFF2-40B4-BE49-F238E27FC236}">
                <a16:creationId xmlns:a16="http://schemas.microsoft.com/office/drawing/2014/main" id="{246A2802-39BA-E3C5-B1E1-27136396D398}"/>
              </a:ext>
            </a:extLst>
          </p:cNvPr>
          <p:cNvSpPr>
            <a:spLocks noGrp="1"/>
          </p:cNvSpPr>
          <p:nvPr>
            <p:ph idx="1"/>
          </p:nvPr>
        </p:nvSpPr>
        <p:spPr>
          <a:xfrm>
            <a:off x="149703" y="972065"/>
            <a:ext cx="8844594" cy="1134107"/>
          </a:xfrm>
        </p:spPr>
        <p:txBody>
          <a:bodyPr>
            <a:normAutofit lnSpcReduction="10000"/>
          </a:bodyPr>
          <a:lstStyle/>
          <a:p>
            <a:r>
              <a:rPr lang="en-IN" b="0" dirty="0">
                <a:solidFill>
                  <a:srgbClr val="C00000"/>
                </a:solidFill>
              </a:rPr>
              <a:t>Prior IFP approaches cannot</a:t>
            </a:r>
            <a:r>
              <a:rPr lang="en-IN" b="0" dirty="0"/>
              <a:t> </a:t>
            </a:r>
            <a:r>
              <a:rPr lang="en-IN" b="0" dirty="0">
                <a:solidFill>
                  <a:srgbClr val="C00000"/>
                </a:solidFill>
              </a:rPr>
              <a:t>leverage</a:t>
            </a:r>
            <a:r>
              <a:rPr lang="en-IN" b="0" dirty="0"/>
              <a:t> </a:t>
            </a:r>
            <a:r>
              <a:rPr lang="en-IN" b="0" dirty="0">
                <a:solidFill>
                  <a:srgbClr val="C00000"/>
                </a:solidFill>
              </a:rPr>
              <a:t>ECC</a:t>
            </a:r>
            <a:r>
              <a:rPr lang="en-IN" b="0" dirty="0"/>
              <a:t> and </a:t>
            </a:r>
            <a:br>
              <a:rPr lang="en-IN" b="0" dirty="0"/>
            </a:br>
            <a:r>
              <a:rPr lang="en-IN" b="0" dirty="0">
                <a:solidFill>
                  <a:srgbClr val="C00000"/>
                </a:solidFill>
              </a:rPr>
              <a:t>data-randomization </a:t>
            </a:r>
            <a:r>
              <a:rPr lang="en-IN" b="0" dirty="0"/>
              <a:t>techniques as </a:t>
            </a:r>
            <a:r>
              <a:rPr lang="en-IN" b="0" dirty="0">
                <a:solidFill>
                  <a:srgbClr val="C00000"/>
                </a:solidFill>
              </a:rPr>
              <a:t>computation</a:t>
            </a:r>
            <a:r>
              <a:rPr lang="en-IN" b="0" dirty="0"/>
              <a:t> is </a:t>
            </a:r>
            <a:r>
              <a:rPr lang="en-IN" b="0" dirty="0">
                <a:solidFill>
                  <a:srgbClr val="C00000"/>
                </a:solidFill>
              </a:rPr>
              <a:t>performed</a:t>
            </a:r>
            <a:r>
              <a:rPr lang="en-IN" b="0" dirty="0"/>
              <a:t> within the </a:t>
            </a:r>
            <a:r>
              <a:rPr lang="en-IN" b="0" dirty="0">
                <a:solidFill>
                  <a:srgbClr val="C00000"/>
                </a:solidFill>
              </a:rPr>
              <a:t>flash chips </a:t>
            </a:r>
            <a:r>
              <a:rPr lang="en-IN" b="0" dirty="0"/>
              <a:t>during </a:t>
            </a:r>
            <a:r>
              <a:rPr lang="en-IN" b="0" dirty="0">
                <a:solidFill>
                  <a:srgbClr val="C00000"/>
                </a:solidFill>
              </a:rPr>
              <a:t>data sensing</a:t>
            </a:r>
            <a:endParaRPr lang="en-US" b="0" dirty="0">
              <a:solidFill>
                <a:srgbClr val="C00000"/>
              </a:solidFill>
            </a:endParaRPr>
          </a:p>
          <a:p>
            <a:pPr marL="0" indent="0">
              <a:buNone/>
            </a:pPr>
            <a:endParaRPr lang="en-US" b="0" dirty="0"/>
          </a:p>
        </p:txBody>
      </p:sp>
      <p:grpSp>
        <p:nvGrpSpPr>
          <p:cNvPr id="17" name="Group 16">
            <a:extLst>
              <a:ext uri="{FF2B5EF4-FFF2-40B4-BE49-F238E27FC236}">
                <a16:creationId xmlns:a16="http://schemas.microsoft.com/office/drawing/2014/main" id="{9701214E-AD56-5FB3-B5B4-760CA0F00030}"/>
              </a:ext>
            </a:extLst>
          </p:cNvPr>
          <p:cNvGrpSpPr/>
          <p:nvPr/>
        </p:nvGrpSpPr>
        <p:grpSpPr>
          <a:xfrm>
            <a:off x="2763662" y="2550307"/>
            <a:ext cx="3467100" cy="2943885"/>
            <a:chOff x="2763662" y="2550307"/>
            <a:chExt cx="3467100" cy="2943885"/>
          </a:xfrm>
        </p:grpSpPr>
        <p:sp>
          <p:nvSpPr>
            <p:cNvPr id="3" name="Rectangle 2">
              <a:extLst>
                <a:ext uri="{FF2B5EF4-FFF2-40B4-BE49-F238E27FC236}">
                  <a16:creationId xmlns:a16="http://schemas.microsoft.com/office/drawing/2014/main" id="{D69994CA-1940-1820-9526-D0A411494BED}"/>
                </a:ext>
              </a:extLst>
            </p:cNvPr>
            <p:cNvSpPr/>
            <p:nvPr/>
          </p:nvSpPr>
          <p:spPr bwMode="auto">
            <a:xfrm>
              <a:off x="2979273" y="4811831"/>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A</a:t>
              </a:r>
              <a:endParaRPr lang="en-CH" dirty="0">
                <a:solidFill>
                  <a:srgbClr val="000000"/>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6FF5439F-ABBC-03ED-BFB8-81C0517C262D}"/>
                </a:ext>
              </a:extLst>
            </p:cNvPr>
            <p:cNvGrpSpPr/>
            <p:nvPr/>
          </p:nvGrpSpPr>
          <p:grpSpPr>
            <a:xfrm>
              <a:off x="2763662" y="2550307"/>
              <a:ext cx="3467100" cy="2943885"/>
              <a:chOff x="4037180" y="3232668"/>
              <a:chExt cx="3467100" cy="2943885"/>
            </a:xfrm>
          </p:grpSpPr>
          <p:sp>
            <p:nvSpPr>
              <p:cNvPr id="5" name="Rounded Rectangle 21">
                <a:extLst>
                  <a:ext uri="{FF2B5EF4-FFF2-40B4-BE49-F238E27FC236}">
                    <a16:creationId xmlns:a16="http://schemas.microsoft.com/office/drawing/2014/main" id="{F3F52309-B551-AD0D-2A83-48F325EAA4A5}"/>
                  </a:ext>
                </a:extLst>
              </p:cNvPr>
              <p:cNvSpPr/>
              <p:nvPr/>
            </p:nvSpPr>
            <p:spPr bwMode="auto">
              <a:xfrm>
                <a:off x="4037180" y="3232668"/>
                <a:ext cx="3467100" cy="2919544"/>
              </a:xfrm>
              <a:prstGeom prst="roundRect">
                <a:avLst>
                  <a:gd name="adj" fmla="val 6232"/>
                </a:avLst>
              </a:prstGeom>
              <a:solidFill>
                <a:srgbClr val="C0C0C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sz="2400" b="1" dirty="0">
                    <a:solidFill>
                      <a:srgbClr val="000000"/>
                    </a:solidFill>
                    <a:latin typeface="Cambria" panose="02040503050406030204" pitchFamily="18" charset="0"/>
                    <a:ea typeface="Cambria" panose="02040503050406030204" pitchFamily="18" charset="0"/>
                  </a:rPr>
                  <a:t>NAND Flash </a:t>
                </a:r>
                <a:r>
                  <a:rPr lang="en-IN" sz="2400" b="1" dirty="0">
                    <a:solidFill>
                      <a:srgbClr val="000000"/>
                    </a:solidFill>
                    <a:latin typeface="Cambria" panose="02040503050406030204" pitchFamily="18" charset="0"/>
                    <a:ea typeface="Cambria" panose="02040503050406030204" pitchFamily="18" charset="0"/>
                  </a:rPr>
                  <a:t>Chip</a:t>
                </a:r>
                <a:endParaRPr lang="en-CH" sz="2400" b="1" dirty="0">
                  <a:solidFill>
                    <a:srgbClr val="000000"/>
                  </a:solidFill>
                  <a:latin typeface="Cambria" panose="02040503050406030204" pitchFamily="18" charset="0"/>
                  <a:ea typeface="Cambria" panose="02040503050406030204" pitchFamily="18" charset="0"/>
                </a:endParaRPr>
              </a:p>
            </p:txBody>
          </p:sp>
          <p:sp>
            <p:nvSpPr>
              <p:cNvPr id="6" name="Rectangle 5">
                <a:extLst>
                  <a:ext uri="{FF2B5EF4-FFF2-40B4-BE49-F238E27FC236}">
                    <a16:creationId xmlns:a16="http://schemas.microsoft.com/office/drawing/2014/main" id="{8FABB497-E030-EABD-EFBB-455501A3609F}"/>
                  </a:ext>
                </a:extLst>
              </p:cNvPr>
              <p:cNvSpPr/>
              <p:nvPr/>
            </p:nvSpPr>
            <p:spPr bwMode="auto">
              <a:xfrm>
                <a:off x="4269354" y="3757839"/>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A</a:t>
                </a:r>
                <a:endParaRPr lang="en-CH" dirty="0">
                  <a:solidFill>
                    <a:srgbClr val="000000"/>
                  </a:solidFill>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5B12E0E8-DAC4-4C20-2FAB-F7DABF4AEC8F}"/>
                  </a:ext>
                </a:extLst>
              </p:cNvPr>
              <p:cNvSpPr/>
              <p:nvPr/>
            </p:nvSpPr>
            <p:spPr bwMode="auto">
              <a:xfrm>
                <a:off x="4269354" y="4033052"/>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a:solidFill>
                      <a:prstClr val="black"/>
                    </a:solidFill>
                    <a:latin typeface="Cambria" panose="02040503050406030204" pitchFamily="18" charset="0"/>
                    <a:ea typeface="Cambria" panose="02040503050406030204" pitchFamily="18" charset="0"/>
                    <a:cs typeface="Courier New" panose="02070309020205020404" pitchFamily="49" charset="0"/>
                  </a:rPr>
                  <a:t>B</a:t>
                </a:r>
                <a:endParaRPr lang="en-CH" dirty="0">
                  <a:solidFill>
                    <a:srgbClr val="00000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5A91B210-CAF2-5C6B-3FD5-2A0B310847DD}"/>
                  </a:ext>
                </a:extLst>
              </p:cNvPr>
              <p:cNvSpPr/>
              <p:nvPr/>
            </p:nvSpPr>
            <p:spPr bwMode="auto">
              <a:xfrm>
                <a:off x="4268143" y="4866891"/>
                <a:ext cx="3037090" cy="28157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dirty="0">
                    <a:solidFill>
                      <a:srgbClr val="000000"/>
                    </a:solidFill>
                    <a:latin typeface="Cambria" panose="02040503050406030204" pitchFamily="18" charset="0"/>
                    <a:ea typeface="Cambria" panose="02040503050406030204" pitchFamily="18" charset="0"/>
                  </a:rPr>
                  <a:t>…</a:t>
                </a:r>
              </a:p>
            </p:txBody>
          </p:sp>
          <p:sp>
            <p:nvSpPr>
              <p:cNvPr id="9" name="Rectangle 8">
                <a:extLst>
                  <a:ext uri="{FF2B5EF4-FFF2-40B4-BE49-F238E27FC236}">
                    <a16:creationId xmlns:a16="http://schemas.microsoft.com/office/drawing/2014/main" id="{D9B6C0C0-5489-2DA3-AB90-EE7C324BD256}"/>
                  </a:ext>
                </a:extLst>
              </p:cNvPr>
              <p:cNvSpPr/>
              <p:nvPr/>
            </p:nvSpPr>
            <p:spPr bwMode="auto">
              <a:xfrm>
                <a:off x="4268142" y="4311150"/>
                <a:ext cx="303708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C</a:t>
                </a:r>
                <a:endParaRPr lang="en-CH" dirty="0">
                  <a:solidFill>
                    <a:srgbClr val="000000"/>
                  </a:solidFill>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FC863D54-A8A2-5BAD-5572-0A4783CB3F5E}"/>
                  </a:ext>
                </a:extLst>
              </p:cNvPr>
              <p:cNvSpPr/>
              <p:nvPr/>
            </p:nvSpPr>
            <p:spPr bwMode="auto">
              <a:xfrm>
                <a:off x="4268143" y="4588843"/>
                <a:ext cx="303708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IN" b="1" dirty="0">
                    <a:solidFill>
                      <a:srgbClr val="000000"/>
                    </a:solidFill>
                    <a:latin typeface="Cambria" panose="02040503050406030204" pitchFamily="18" charset="0"/>
                    <a:ea typeface="Cambria" panose="02040503050406030204" pitchFamily="18" charset="0"/>
                  </a:rPr>
                  <a:t>D</a:t>
                </a:r>
                <a:endParaRPr lang="en-CH" dirty="0">
                  <a:solidFill>
                    <a:srgbClr val="00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8C7BF845-D7D5-22F8-009F-FF357E50DFA3}"/>
                  </a:ext>
                </a:extLst>
              </p:cNvPr>
              <p:cNvSpPr txBox="1"/>
              <p:nvPr/>
            </p:nvSpPr>
            <p:spPr>
              <a:xfrm>
                <a:off x="5008826" y="5807221"/>
                <a:ext cx="1554510" cy="369332"/>
              </a:xfrm>
              <a:prstGeom prst="rect">
                <a:avLst/>
              </a:prstGeom>
              <a:noFill/>
            </p:spPr>
            <p:txBody>
              <a:bodyPr wrap="square" rtlCol="0">
                <a:spAutoFit/>
              </a:bodyPr>
              <a:lstStyle/>
              <a:p>
                <a:pPr algn="ctr"/>
                <a:r>
                  <a:rPr lang="en-IN" b="1" dirty="0">
                    <a:latin typeface="Cambria" panose="02040503050406030204" pitchFamily="18" charset="0"/>
                    <a:ea typeface="Cambria" panose="02040503050406030204" pitchFamily="18" charset="0"/>
                  </a:rPr>
                  <a:t>Page Buffer</a:t>
                </a:r>
                <a:endParaRPr lang="en-US" b="1" dirty="0">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53209F7D-67CA-388F-6EB4-B4B5244F7409}"/>
                  </a:ext>
                </a:extLst>
              </p:cNvPr>
              <p:cNvSpPr/>
              <p:nvPr/>
            </p:nvSpPr>
            <p:spPr bwMode="auto">
              <a:xfrm>
                <a:off x="4268142" y="5486177"/>
                <a:ext cx="3035879" cy="296704"/>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CH" dirty="0">
                  <a:solidFill>
                    <a:srgbClr val="000000"/>
                  </a:solidFill>
                  <a:latin typeface="Cambria" panose="02040503050406030204" pitchFamily="18" charset="0"/>
                  <a:ea typeface="Cambria" panose="02040503050406030204" pitchFamily="18" charset="0"/>
                </a:endParaRPr>
              </a:p>
            </p:txBody>
          </p:sp>
        </p:grpSp>
      </p:grpSp>
    </p:spTree>
    <p:extLst>
      <p:ext uri="{BB962C8B-B14F-4D97-AF65-F5344CB8AC3E}">
        <p14:creationId xmlns:p14="http://schemas.microsoft.com/office/powerpoint/2010/main" val="369270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D5426-C4B1-D3D3-F024-84DE9D7632CE}"/>
              </a:ext>
            </a:extLst>
          </p:cNvPr>
          <p:cNvSpPr>
            <a:spLocks noGrp="1"/>
          </p:cNvSpPr>
          <p:nvPr>
            <p:ph type="title"/>
          </p:nvPr>
        </p:nvSpPr>
        <p:spPr/>
        <p:txBody>
          <a:bodyPr>
            <a:normAutofit/>
          </a:bodyPr>
          <a:lstStyle/>
          <a:p>
            <a:r>
              <a:rPr lang="en-IN" dirty="0"/>
              <a:t>Reliability Issues in IFP</a:t>
            </a:r>
            <a:endParaRPr lang="en-US" dirty="0"/>
          </a:p>
        </p:txBody>
      </p:sp>
      <p:sp>
        <p:nvSpPr>
          <p:cNvPr id="56" name="Content Placeholder 55">
            <a:extLst>
              <a:ext uri="{FF2B5EF4-FFF2-40B4-BE49-F238E27FC236}">
                <a16:creationId xmlns:a16="http://schemas.microsoft.com/office/drawing/2014/main" id="{246A2802-39BA-E3C5-B1E1-27136396D398}"/>
              </a:ext>
            </a:extLst>
          </p:cNvPr>
          <p:cNvSpPr>
            <a:spLocks noGrp="1"/>
          </p:cNvSpPr>
          <p:nvPr>
            <p:ph idx="1"/>
          </p:nvPr>
        </p:nvSpPr>
        <p:spPr>
          <a:xfrm>
            <a:off x="149703" y="972065"/>
            <a:ext cx="8844594" cy="1134107"/>
          </a:xfrm>
        </p:spPr>
        <p:txBody>
          <a:bodyPr>
            <a:normAutofit lnSpcReduction="10000"/>
          </a:bodyPr>
          <a:lstStyle/>
          <a:p>
            <a:r>
              <a:rPr lang="en-IN" b="0" dirty="0">
                <a:solidFill>
                  <a:srgbClr val="C00000"/>
                </a:solidFill>
              </a:rPr>
              <a:t>Prior IFP approaches cannot</a:t>
            </a:r>
            <a:r>
              <a:rPr lang="en-IN" b="0" dirty="0"/>
              <a:t> </a:t>
            </a:r>
            <a:r>
              <a:rPr lang="en-IN" b="0" dirty="0">
                <a:solidFill>
                  <a:srgbClr val="C00000"/>
                </a:solidFill>
              </a:rPr>
              <a:t>leverage</a:t>
            </a:r>
            <a:r>
              <a:rPr lang="en-IN" b="0" dirty="0"/>
              <a:t> </a:t>
            </a:r>
            <a:r>
              <a:rPr lang="en-IN" b="0" dirty="0">
                <a:solidFill>
                  <a:srgbClr val="C00000"/>
                </a:solidFill>
              </a:rPr>
              <a:t>ECC</a:t>
            </a:r>
            <a:r>
              <a:rPr lang="en-IN" b="0" dirty="0"/>
              <a:t> and </a:t>
            </a:r>
            <a:br>
              <a:rPr lang="en-IN" b="0" dirty="0"/>
            </a:br>
            <a:r>
              <a:rPr lang="en-IN" b="0" dirty="0">
                <a:solidFill>
                  <a:srgbClr val="C00000"/>
                </a:solidFill>
              </a:rPr>
              <a:t>data-randomization </a:t>
            </a:r>
            <a:r>
              <a:rPr lang="en-IN" b="0" dirty="0"/>
              <a:t>techniques as </a:t>
            </a:r>
            <a:r>
              <a:rPr lang="en-IN" b="0" dirty="0">
                <a:solidFill>
                  <a:srgbClr val="C00000"/>
                </a:solidFill>
              </a:rPr>
              <a:t>computation</a:t>
            </a:r>
            <a:r>
              <a:rPr lang="en-IN" b="0" dirty="0"/>
              <a:t> is </a:t>
            </a:r>
            <a:r>
              <a:rPr lang="en-IN" b="0" dirty="0">
                <a:solidFill>
                  <a:srgbClr val="C00000"/>
                </a:solidFill>
              </a:rPr>
              <a:t>performed</a:t>
            </a:r>
            <a:r>
              <a:rPr lang="en-IN" b="0" dirty="0"/>
              <a:t> within the </a:t>
            </a:r>
            <a:r>
              <a:rPr lang="en-IN" b="0" dirty="0">
                <a:solidFill>
                  <a:srgbClr val="C00000"/>
                </a:solidFill>
              </a:rPr>
              <a:t>flash chips </a:t>
            </a:r>
            <a:r>
              <a:rPr lang="en-IN" b="0" dirty="0"/>
              <a:t>during </a:t>
            </a:r>
            <a:r>
              <a:rPr lang="en-IN" b="0" dirty="0">
                <a:solidFill>
                  <a:srgbClr val="C00000"/>
                </a:solidFill>
              </a:rPr>
              <a:t>data sensing</a:t>
            </a:r>
            <a:endParaRPr lang="en-US" b="0" dirty="0">
              <a:solidFill>
                <a:srgbClr val="C00000"/>
              </a:solidFill>
            </a:endParaRPr>
          </a:p>
          <a:p>
            <a:pPr marL="0" indent="0">
              <a:buNone/>
            </a:pPr>
            <a:endParaRPr lang="en-US" b="0" dirty="0"/>
          </a:p>
        </p:txBody>
      </p:sp>
      <p:sp>
        <p:nvSpPr>
          <p:cNvPr id="34" name="Rounded Rectangle 21">
            <a:extLst>
              <a:ext uri="{FF2B5EF4-FFF2-40B4-BE49-F238E27FC236}">
                <a16:creationId xmlns:a16="http://schemas.microsoft.com/office/drawing/2014/main" id="{ACB63606-522A-6800-03F1-3310F606A3CF}"/>
              </a:ext>
            </a:extLst>
          </p:cNvPr>
          <p:cNvSpPr/>
          <p:nvPr/>
        </p:nvSpPr>
        <p:spPr bwMode="auto">
          <a:xfrm>
            <a:off x="2733946" y="2560205"/>
            <a:ext cx="3467100" cy="2919544"/>
          </a:xfrm>
          <a:prstGeom prst="roundRect">
            <a:avLst>
              <a:gd name="adj" fmla="val 6232"/>
            </a:avLst>
          </a:prstGeom>
          <a:solidFill>
            <a:srgbClr val="C0C0C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sz="2400" b="1" dirty="0">
                <a:solidFill>
                  <a:srgbClr val="000000"/>
                </a:solidFill>
                <a:latin typeface="Cambria" panose="02040503050406030204" pitchFamily="18" charset="0"/>
                <a:ea typeface="Cambria" panose="02040503050406030204" pitchFamily="18" charset="0"/>
              </a:rPr>
              <a:t>NAND Flash </a:t>
            </a:r>
            <a:r>
              <a:rPr lang="en-IN" sz="2400" b="1" dirty="0">
                <a:solidFill>
                  <a:srgbClr val="000000"/>
                </a:solidFill>
                <a:latin typeface="Cambria" panose="02040503050406030204" pitchFamily="18" charset="0"/>
                <a:ea typeface="Cambria" panose="02040503050406030204" pitchFamily="18" charset="0"/>
              </a:rPr>
              <a:t>Chip</a:t>
            </a:r>
            <a:endParaRPr lang="en-CH" sz="2400" b="1" dirty="0">
              <a:solidFill>
                <a:srgbClr val="000000"/>
              </a:solidFill>
              <a:latin typeface="Cambria" panose="02040503050406030204" pitchFamily="18" charset="0"/>
              <a:ea typeface="Cambria" panose="02040503050406030204" pitchFamily="18" charset="0"/>
            </a:endParaRPr>
          </a:p>
        </p:txBody>
      </p:sp>
      <p:sp>
        <p:nvSpPr>
          <p:cNvPr id="36" name="Rectangle 35">
            <a:extLst>
              <a:ext uri="{FF2B5EF4-FFF2-40B4-BE49-F238E27FC236}">
                <a16:creationId xmlns:a16="http://schemas.microsoft.com/office/drawing/2014/main" id="{459D23EF-0FFE-F34E-BA42-2F0D4740ADCC}"/>
              </a:ext>
            </a:extLst>
          </p:cNvPr>
          <p:cNvSpPr/>
          <p:nvPr/>
        </p:nvSpPr>
        <p:spPr bwMode="auto">
          <a:xfrm>
            <a:off x="2966120" y="3360589"/>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a:solidFill>
                  <a:prstClr val="black"/>
                </a:solidFill>
                <a:latin typeface="Cambria" panose="02040503050406030204" pitchFamily="18" charset="0"/>
                <a:ea typeface="Cambria" panose="02040503050406030204" pitchFamily="18" charset="0"/>
                <a:cs typeface="Courier New" panose="02070309020205020404" pitchFamily="49" charset="0"/>
              </a:rPr>
              <a:t>B</a:t>
            </a:r>
            <a:endParaRPr lang="en-CH" dirty="0">
              <a:solidFill>
                <a:srgbClr val="000000"/>
              </a:solidFill>
              <a:latin typeface="Cambria" panose="02040503050406030204" pitchFamily="18" charset="0"/>
              <a:ea typeface="Cambria" panose="02040503050406030204" pitchFamily="18" charset="0"/>
            </a:endParaRPr>
          </a:p>
        </p:txBody>
      </p:sp>
      <p:sp>
        <p:nvSpPr>
          <p:cNvPr id="37" name="Rectangle 36">
            <a:extLst>
              <a:ext uri="{FF2B5EF4-FFF2-40B4-BE49-F238E27FC236}">
                <a16:creationId xmlns:a16="http://schemas.microsoft.com/office/drawing/2014/main" id="{E15719B7-5D9C-84DA-4E67-54CA600C7DC7}"/>
              </a:ext>
            </a:extLst>
          </p:cNvPr>
          <p:cNvSpPr/>
          <p:nvPr/>
        </p:nvSpPr>
        <p:spPr bwMode="auto">
          <a:xfrm>
            <a:off x="2964909" y="4194428"/>
            <a:ext cx="3037090" cy="28157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dirty="0">
                <a:solidFill>
                  <a:srgbClr val="000000"/>
                </a:solidFill>
                <a:latin typeface="Cambria" panose="02040503050406030204" pitchFamily="18" charset="0"/>
                <a:ea typeface="Cambria" panose="02040503050406030204" pitchFamily="18" charset="0"/>
              </a:rPr>
              <a:t>…</a:t>
            </a:r>
          </a:p>
        </p:txBody>
      </p:sp>
      <p:sp>
        <p:nvSpPr>
          <p:cNvPr id="60" name="Rectangle 59">
            <a:extLst>
              <a:ext uri="{FF2B5EF4-FFF2-40B4-BE49-F238E27FC236}">
                <a16:creationId xmlns:a16="http://schemas.microsoft.com/office/drawing/2014/main" id="{6B97FBE5-09B1-DDF7-512F-D406EBD277CB}"/>
              </a:ext>
            </a:extLst>
          </p:cNvPr>
          <p:cNvSpPr/>
          <p:nvPr/>
        </p:nvSpPr>
        <p:spPr bwMode="auto">
          <a:xfrm>
            <a:off x="2964908" y="3638687"/>
            <a:ext cx="303708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C</a:t>
            </a:r>
            <a:endParaRPr lang="en-CH" dirty="0">
              <a:solidFill>
                <a:srgbClr val="000000"/>
              </a:solidFill>
              <a:latin typeface="Cambria" panose="02040503050406030204" pitchFamily="18" charset="0"/>
              <a:ea typeface="Cambria" panose="02040503050406030204" pitchFamily="18" charset="0"/>
            </a:endParaRPr>
          </a:p>
        </p:txBody>
      </p:sp>
      <p:sp>
        <p:nvSpPr>
          <p:cNvPr id="61" name="Rectangle 60">
            <a:extLst>
              <a:ext uri="{FF2B5EF4-FFF2-40B4-BE49-F238E27FC236}">
                <a16:creationId xmlns:a16="http://schemas.microsoft.com/office/drawing/2014/main" id="{26C6FC17-AA9A-A7A8-94D0-812D05109948}"/>
              </a:ext>
            </a:extLst>
          </p:cNvPr>
          <p:cNvSpPr/>
          <p:nvPr/>
        </p:nvSpPr>
        <p:spPr bwMode="auto">
          <a:xfrm>
            <a:off x="2964909" y="3916380"/>
            <a:ext cx="303708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IN" b="1" dirty="0">
                <a:solidFill>
                  <a:srgbClr val="000000"/>
                </a:solidFill>
                <a:latin typeface="Cambria" panose="02040503050406030204" pitchFamily="18" charset="0"/>
                <a:ea typeface="Cambria" panose="02040503050406030204" pitchFamily="18" charset="0"/>
              </a:rPr>
              <a:t>D</a:t>
            </a:r>
            <a:endParaRPr lang="en-CH" dirty="0">
              <a:solidFill>
                <a:srgbClr val="000000"/>
              </a:solidFill>
              <a:latin typeface="Cambria" panose="02040503050406030204" pitchFamily="18" charset="0"/>
              <a:ea typeface="Cambria" panose="02040503050406030204" pitchFamily="18" charset="0"/>
            </a:endParaRPr>
          </a:p>
        </p:txBody>
      </p:sp>
      <p:sp>
        <p:nvSpPr>
          <p:cNvPr id="63" name="TextBox 62">
            <a:extLst>
              <a:ext uri="{FF2B5EF4-FFF2-40B4-BE49-F238E27FC236}">
                <a16:creationId xmlns:a16="http://schemas.microsoft.com/office/drawing/2014/main" id="{D47D842E-39BA-F75C-09DD-0FEC152D4BB1}"/>
              </a:ext>
            </a:extLst>
          </p:cNvPr>
          <p:cNvSpPr txBox="1"/>
          <p:nvPr/>
        </p:nvSpPr>
        <p:spPr>
          <a:xfrm>
            <a:off x="3705592" y="5134758"/>
            <a:ext cx="1554510" cy="369332"/>
          </a:xfrm>
          <a:prstGeom prst="rect">
            <a:avLst/>
          </a:prstGeom>
          <a:noFill/>
        </p:spPr>
        <p:txBody>
          <a:bodyPr wrap="square" rtlCol="0">
            <a:spAutoFit/>
          </a:bodyPr>
          <a:lstStyle/>
          <a:p>
            <a:pPr algn="ctr"/>
            <a:r>
              <a:rPr lang="en-IN" b="1" dirty="0">
                <a:latin typeface="Cambria" panose="02040503050406030204" pitchFamily="18" charset="0"/>
                <a:ea typeface="Cambria" panose="02040503050406030204" pitchFamily="18" charset="0"/>
              </a:rPr>
              <a:t>Page Buffer</a:t>
            </a:r>
            <a:endParaRPr lang="en-US" b="1" dirty="0">
              <a:latin typeface="Cambria" panose="02040503050406030204" pitchFamily="18" charset="0"/>
              <a:ea typeface="Cambria" panose="02040503050406030204" pitchFamily="18" charset="0"/>
            </a:endParaRPr>
          </a:p>
        </p:txBody>
      </p:sp>
      <p:sp>
        <p:nvSpPr>
          <p:cNvPr id="39" name="Rectangle 38">
            <a:extLst>
              <a:ext uri="{FF2B5EF4-FFF2-40B4-BE49-F238E27FC236}">
                <a16:creationId xmlns:a16="http://schemas.microsoft.com/office/drawing/2014/main" id="{D750A4A0-0190-5D43-3140-9E7E36B70E12}"/>
              </a:ext>
            </a:extLst>
          </p:cNvPr>
          <p:cNvSpPr/>
          <p:nvPr/>
        </p:nvSpPr>
        <p:spPr bwMode="auto">
          <a:xfrm>
            <a:off x="2964908" y="4813714"/>
            <a:ext cx="3035879" cy="296704"/>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CH" dirty="0">
              <a:solidFill>
                <a:srgbClr val="000000"/>
              </a:solidFill>
              <a:latin typeface="Cambria" panose="02040503050406030204" pitchFamily="18" charset="0"/>
              <a:ea typeface="Cambria" panose="02040503050406030204" pitchFamily="18" charset="0"/>
            </a:endParaRPr>
          </a:p>
        </p:txBody>
      </p:sp>
      <p:grpSp>
        <p:nvGrpSpPr>
          <p:cNvPr id="3" name="Group 2">
            <a:extLst>
              <a:ext uri="{FF2B5EF4-FFF2-40B4-BE49-F238E27FC236}">
                <a16:creationId xmlns:a16="http://schemas.microsoft.com/office/drawing/2014/main" id="{32DB2F91-1F3C-30E1-C592-4E8DF59AE719}"/>
              </a:ext>
            </a:extLst>
          </p:cNvPr>
          <p:cNvGrpSpPr/>
          <p:nvPr/>
        </p:nvGrpSpPr>
        <p:grpSpPr>
          <a:xfrm>
            <a:off x="2966120" y="3085376"/>
            <a:ext cx="3035879" cy="280674"/>
            <a:chOff x="4697987" y="3584777"/>
            <a:chExt cx="3035879" cy="280674"/>
          </a:xfrm>
        </p:grpSpPr>
        <p:sp>
          <p:nvSpPr>
            <p:cNvPr id="35" name="Rectangle 34">
              <a:extLst>
                <a:ext uri="{FF2B5EF4-FFF2-40B4-BE49-F238E27FC236}">
                  <a16:creationId xmlns:a16="http://schemas.microsoft.com/office/drawing/2014/main" id="{F76728AD-E738-D70F-CBC5-0C55E04B556A}"/>
                </a:ext>
              </a:extLst>
            </p:cNvPr>
            <p:cNvSpPr/>
            <p:nvPr/>
          </p:nvSpPr>
          <p:spPr bwMode="auto">
            <a:xfrm>
              <a:off x="4697987" y="3584777"/>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A</a:t>
              </a:r>
              <a:endParaRPr lang="en-CH" dirty="0">
                <a:solidFill>
                  <a:srgbClr val="000000"/>
                </a:solidFill>
                <a:latin typeface="Cambria" panose="02040503050406030204" pitchFamily="18" charset="0"/>
                <a:ea typeface="Cambria" panose="02040503050406030204" pitchFamily="18" charset="0"/>
              </a:endParaRPr>
            </a:p>
          </p:txBody>
        </p:sp>
        <p:sp>
          <p:nvSpPr>
            <p:cNvPr id="49" name="십자형 95">
              <a:extLst>
                <a:ext uri="{FF2B5EF4-FFF2-40B4-BE49-F238E27FC236}">
                  <a16:creationId xmlns:a16="http://schemas.microsoft.com/office/drawing/2014/main" id="{64D976DF-D998-274B-FB0E-6A77BAE99E50}"/>
                </a:ext>
              </a:extLst>
            </p:cNvPr>
            <p:cNvSpPr/>
            <p:nvPr/>
          </p:nvSpPr>
          <p:spPr>
            <a:xfrm rot="18900000">
              <a:off x="4837758" y="3617193"/>
              <a:ext cx="241611" cy="231216"/>
            </a:xfrm>
            <a:prstGeom prst="plus">
              <a:avLst>
                <a:gd name="adj" fmla="val 33878"/>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50" name="십자형 96">
              <a:extLst>
                <a:ext uri="{FF2B5EF4-FFF2-40B4-BE49-F238E27FC236}">
                  <a16:creationId xmlns:a16="http://schemas.microsoft.com/office/drawing/2014/main" id="{B368C5EE-AA4F-573B-31EF-A6AF9AC97BEF}"/>
                </a:ext>
              </a:extLst>
            </p:cNvPr>
            <p:cNvSpPr/>
            <p:nvPr/>
          </p:nvSpPr>
          <p:spPr>
            <a:xfrm rot="18900000">
              <a:off x="5237102" y="3617194"/>
              <a:ext cx="241611" cy="231216"/>
            </a:xfrm>
            <a:prstGeom prst="plus">
              <a:avLst>
                <a:gd name="adj" fmla="val 33878"/>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51" name="십자형 97">
              <a:extLst>
                <a:ext uri="{FF2B5EF4-FFF2-40B4-BE49-F238E27FC236}">
                  <a16:creationId xmlns:a16="http://schemas.microsoft.com/office/drawing/2014/main" id="{BAA75456-5993-C431-FC96-137FC79DF80A}"/>
                </a:ext>
              </a:extLst>
            </p:cNvPr>
            <p:cNvSpPr/>
            <p:nvPr/>
          </p:nvSpPr>
          <p:spPr>
            <a:xfrm rot="18900000">
              <a:off x="7099528" y="3606966"/>
              <a:ext cx="241611" cy="231216"/>
            </a:xfrm>
            <a:prstGeom prst="plus">
              <a:avLst>
                <a:gd name="adj" fmla="val 33878"/>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grpSp>
      <p:cxnSp>
        <p:nvCxnSpPr>
          <p:cNvPr id="32" name="Curved Connector 38">
            <a:extLst>
              <a:ext uri="{FF2B5EF4-FFF2-40B4-BE49-F238E27FC236}">
                <a16:creationId xmlns:a16="http://schemas.microsoft.com/office/drawing/2014/main" id="{3961FC6B-1359-C6E2-C33B-D6BAB0D979E7}"/>
              </a:ext>
            </a:extLst>
          </p:cNvPr>
          <p:cNvCxnSpPr>
            <a:cxnSpLocks/>
          </p:cNvCxnSpPr>
          <p:nvPr/>
        </p:nvCxnSpPr>
        <p:spPr bwMode="auto">
          <a:xfrm>
            <a:off x="6011099" y="3223174"/>
            <a:ext cx="12700" cy="1748523"/>
          </a:xfrm>
          <a:prstGeom prst="curvedConnector3">
            <a:avLst>
              <a:gd name="adj1" fmla="val 4875000"/>
            </a:avLst>
          </a:prstGeom>
          <a:solidFill>
            <a:srgbClr val="C0C0C0"/>
          </a:solidFill>
          <a:ln w="15875" cap="flat" cmpd="sng" algn="ctr">
            <a:solidFill>
              <a:schemeClr val="accent5"/>
            </a:solidFill>
            <a:prstDash val="solid"/>
            <a:round/>
            <a:headEnd type="none" w="med" len="med"/>
            <a:tailEnd type="triangle" w="lg" len="lg"/>
          </a:ln>
          <a:effectLst/>
        </p:spPr>
      </p:cxnSp>
      <p:sp>
        <p:nvSpPr>
          <p:cNvPr id="33" name="Rectangle 32">
            <a:extLst>
              <a:ext uri="{FF2B5EF4-FFF2-40B4-BE49-F238E27FC236}">
                <a16:creationId xmlns:a16="http://schemas.microsoft.com/office/drawing/2014/main" id="{5FFE71B1-53CE-3992-2F80-DD0B580195F1}"/>
              </a:ext>
            </a:extLst>
          </p:cNvPr>
          <p:cNvSpPr/>
          <p:nvPr/>
        </p:nvSpPr>
        <p:spPr>
          <a:xfrm>
            <a:off x="6429993" y="3878666"/>
            <a:ext cx="1309391" cy="584775"/>
          </a:xfrm>
          <a:prstGeom prst="rect">
            <a:avLst/>
          </a:prstGeom>
        </p:spPr>
        <p:txBody>
          <a:bodyPr wrap="square">
            <a:spAutoFit/>
          </a:bodyPr>
          <a:lstStyle/>
          <a:p>
            <a:pPr algn="ctr"/>
            <a:r>
              <a:rPr lang="en-US" sz="1600" i="1" dirty="0">
                <a:solidFill>
                  <a:schemeClr val="accent1"/>
                </a:solidFill>
                <a:latin typeface="Cambria" panose="02040503050406030204" pitchFamily="18" charset="0"/>
              </a:rPr>
              <a:t>Data </a:t>
            </a:r>
            <a:br>
              <a:rPr lang="en-US" sz="1600" i="1" dirty="0">
                <a:solidFill>
                  <a:schemeClr val="accent1"/>
                </a:solidFill>
                <a:latin typeface="Cambria" panose="02040503050406030204" pitchFamily="18" charset="0"/>
              </a:rPr>
            </a:br>
            <a:r>
              <a:rPr lang="en-US" sz="1600" i="1" dirty="0">
                <a:solidFill>
                  <a:schemeClr val="accent1"/>
                </a:solidFill>
                <a:latin typeface="Cambria" panose="02040503050406030204" pitchFamily="18" charset="0"/>
              </a:rPr>
              <a:t>Sensing</a:t>
            </a:r>
            <a:endParaRPr lang="en-CH" sz="1600" i="1" dirty="0">
              <a:solidFill>
                <a:schemeClr val="accent1"/>
              </a:solidFill>
            </a:endParaRPr>
          </a:p>
        </p:txBody>
      </p:sp>
      <p:grpSp>
        <p:nvGrpSpPr>
          <p:cNvPr id="44" name="Group 43">
            <a:extLst>
              <a:ext uri="{FF2B5EF4-FFF2-40B4-BE49-F238E27FC236}">
                <a16:creationId xmlns:a16="http://schemas.microsoft.com/office/drawing/2014/main" id="{EFE3AD64-5962-7007-EDCC-3017C5DE3FBB}"/>
              </a:ext>
            </a:extLst>
          </p:cNvPr>
          <p:cNvGrpSpPr/>
          <p:nvPr/>
        </p:nvGrpSpPr>
        <p:grpSpPr>
          <a:xfrm>
            <a:off x="2966120" y="3360589"/>
            <a:ext cx="3035879" cy="280674"/>
            <a:chOff x="4440812" y="3859990"/>
            <a:chExt cx="3035879" cy="280674"/>
          </a:xfrm>
        </p:grpSpPr>
        <p:sp>
          <p:nvSpPr>
            <p:cNvPr id="38" name="Rectangle 37">
              <a:extLst>
                <a:ext uri="{FF2B5EF4-FFF2-40B4-BE49-F238E27FC236}">
                  <a16:creationId xmlns:a16="http://schemas.microsoft.com/office/drawing/2014/main" id="{23732D09-8F48-326B-B793-283A7AED6A30}"/>
                </a:ext>
              </a:extLst>
            </p:cNvPr>
            <p:cNvSpPr/>
            <p:nvPr/>
          </p:nvSpPr>
          <p:spPr bwMode="auto">
            <a:xfrm>
              <a:off x="4440812" y="3859990"/>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B</a:t>
              </a:r>
              <a:endParaRPr lang="en-CH" dirty="0">
                <a:solidFill>
                  <a:srgbClr val="000000"/>
                </a:solidFill>
                <a:latin typeface="Cambria" panose="02040503050406030204" pitchFamily="18" charset="0"/>
                <a:ea typeface="Cambria" panose="02040503050406030204" pitchFamily="18" charset="0"/>
              </a:endParaRPr>
            </a:p>
          </p:txBody>
        </p:sp>
        <p:sp>
          <p:nvSpPr>
            <p:cNvPr id="40" name="십자형 96">
              <a:extLst>
                <a:ext uri="{FF2B5EF4-FFF2-40B4-BE49-F238E27FC236}">
                  <a16:creationId xmlns:a16="http://schemas.microsoft.com/office/drawing/2014/main" id="{4919E204-CAA6-C03F-507D-5A9168B7C64B}"/>
                </a:ext>
              </a:extLst>
            </p:cNvPr>
            <p:cNvSpPr/>
            <p:nvPr/>
          </p:nvSpPr>
          <p:spPr>
            <a:xfrm rot="18900000">
              <a:off x="7170874" y="3883432"/>
              <a:ext cx="241611" cy="231216"/>
            </a:xfrm>
            <a:prstGeom prst="plus">
              <a:avLst>
                <a:gd name="adj" fmla="val 33878"/>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grpSp>
      <p:grpSp>
        <p:nvGrpSpPr>
          <p:cNvPr id="43" name="Group 42">
            <a:extLst>
              <a:ext uri="{FF2B5EF4-FFF2-40B4-BE49-F238E27FC236}">
                <a16:creationId xmlns:a16="http://schemas.microsoft.com/office/drawing/2014/main" id="{FCCF12FD-BB37-B174-99BF-4A407015F3D9}"/>
              </a:ext>
            </a:extLst>
          </p:cNvPr>
          <p:cNvGrpSpPr/>
          <p:nvPr/>
        </p:nvGrpSpPr>
        <p:grpSpPr>
          <a:xfrm>
            <a:off x="2968370" y="3081203"/>
            <a:ext cx="3035879" cy="280674"/>
            <a:chOff x="4697987" y="3584777"/>
            <a:chExt cx="3035879" cy="280674"/>
          </a:xfrm>
        </p:grpSpPr>
        <p:sp>
          <p:nvSpPr>
            <p:cNvPr id="45" name="Rectangle 44">
              <a:extLst>
                <a:ext uri="{FF2B5EF4-FFF2-40B4-BE49-F238E27FC236}">
                  <a16:creationId xmlns:a16="http://schemas.microsoft.com/office/drawing/2014/main" id="{7E87AF91-CDB9-2D91-7C2C-B5FECBF6F4ED}"/>
                </a:ext>
              </a:extLst>
            </p:cNvPr>
            <p:cNvSpPr/>
            <p:nvPr/>
          </p:nvSpPr>
          <p:spPr bwMode="auto">
            <a:xfrm>
              <a:off x="4697987" y="3584777"/>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A</a:t>
              </a:r>
              <a:endParaRPr lang="en-CH" dirty="0">
                <a:solidFill>
                  <a:srgbClr val="000000"/>
                </a:solidFill>
                <a:latin typeface="Cambria" panose="02040503050406030204" pitchFamily="18" charset="0"/>
                <a:ea typeface="Cambria" panose="02040503050406030204" pitchFamily="18" charset="0"/>
              </a:endParaRPr>
            </a:p>
          </p:txBody>
        </p:sp>
        <p:sp>
          <p:nvSpPr>
            <p:cNvPr id="46" name="십자형 95">
              <a:extLst>
                <a:ext uri="{FF2B5EF4-FFF2-40B4-BE49-F238E27FC236}">
                  <a16:creationId xmlns:a16="http://schemas.microsoft.com/office/drawing/2014/main" id="{798C5721-0815-86C8-D597-1861CC150611}"/>
                </a:ext>
              </a:extLst>
            </p:cNvPr>
            <p:cNvSpPr/>
            <p:nvPr/>
          </p:nvSpPr>
          <p:spPr>
            <a:xfrm rot="18900000">
              <a:off x="4837758" y="3617193"/>
              <a:ext cx="241611" cy="231216"/>
            </a:xfrm>
            <a:prstGeom prst="plus">
              <a:avLst>
                <a:gd name="adj" fmla="val 33878"/>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47" name="십자형 96">
              <a:extLst>
                <a:ext uri="{FF2B5EF4-FFF2-40B4-BE49-F238E27FC236}">
                  <a16:creationId xmlns:a16="http://schemas.microsoft.com/office/drawing/2014/main" id="{CFD062F0-2C36-E859-4BAC-478EC104FBBB}"/>
                </a:ext>
              </a:extLst>
            </p:cNvPr>
            <p:cNvSpPr/>
            <p:nvPr/>
          </p:nvSpPr>
          <p:spPr>
            <a:xfrm rot="18900000">
              <a:off x="5237102" y="3617194"/>
              <a:ext cx="241611" cy="231216"/>
            </a:xfrm>
            <a:prstGeom prst="plus">
              <a:avLst>
                <a:gd name="adj" fmla="val 33878"/>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48" name="십자형 97">
              <a:extLst>
                <a:ext uri="{FF2B5EF4-FFF2-40B4-BE49-F238E27FC236}">
                  <a16:creationId xmlns:a16="http://schemas.microsoft.com/office/drawing/2014/main" id="{3E01F6FB-B050-8F1D-F929-9861B7CE5933}"/>
                </a:ext>
              </a:extLst>
            </p:cNvPr>
            <p:cNvSpPr/>
            <p:nvPr/>
          </p:nvSpPr>
          <p:spPr>
            <a:xfrm rot="18900000">
              <a:off x="7099528" y="3606966"/>
              <a:ext cx="241611" cy="231216"/>
            </a:xfrm>
            <a:prstGeom prst="plus">
              <a:avLst>
                <a:gd name="adj" fmla="val 33878"/>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grpSp>
    </p:spTree>
    <p:extLst>
      <p:ext uri="{BB962C8B-B14F-4D97-AF65-F5344CB8AC3E}">
        <p14:creationId xmlns:p14="http://schemas.microsoft.com/office/powerpoint/2010/main" val="47001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par>
                          <p:cTn id="9" fill="hold">
                            <p:stCondLst>
                              <p:cond delay="0"/>
                            </p:stCondLst>
                            <p:childTnLst>
                              <p:par>
                                <p:cTn id="10" presetID="42" presetClass="path" presetSubtype="0" accel="50000" decel="50000" fill="hold" nodeType="afterEffect">
                                  <p:stCondLst>
                                    <p:cond delay="0"/>
                                  </p:stCondLst>
                                  <p:childTnLst>
                                    <p:animMotion origin="layout" path="M 5E-6 4.07407E-6 L -0.00034 0.25393 " pathEditMode="relative" rAng="0" ptsTypes="AA">
                                      <p:cBhvr>
                                        <p:cTn id="11" dur="2000" fill="hold"/>
                                        <p:tgtEl>
                                          <p:spTgt spid="43"/>
                                        </p:tgtEl>
                                        <p:attrNameLst>
                                          <p:attrName>ppt_x</p:attrName>
                                          <p:attrName>ppt_y</p:attrName>
                                        </p:attrNameLst>
                                      </p:cBhvr>
                                      <p:rCtr x="-17" y="1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D5426-C4B1-D3D3-F024-84DE9D7632CE}"/>
              </a:ext>
            </a:extLst>
          </p:cNvPr>
          <p:cNvSpPr>
            <a:spLocks noGrp="1"/>
          </p:cNvSpPr>
          <p:nvPr>
            <p:ph type="title"/>
          </p:nvPr>
        </p:nvSpPr>
        <p:spPr/>
        <p:txBody>
          <a:bodyPr>
            <a:normAutofit/>
          </a:bodyPr>
          <a:lstStyle/>
          <a:p>
            <a:r>
              <a:rPr lang="en-IN" dirty="0"/>
              <a:t>Reliability Issues in IFP</a:t>
            </a:r>
            <a:endParaRPr lang="en-US" dirty="0"/>
          </a:p>
        </p:txBody>
      </p:sp>
      <p:sp>
        <p:nvSpPr>
          <p:cNvPr id="56" name="Content Placeholder 55">
            <a:extLst>
              <a:ext uri="{FF2B5EF4-FFF2-40B4-BE49-F238E27FC236}">
                <a16:creationId xmlns:a16="http://schemas.microsoft.com/office/drawing/2014/main" id="{246A2802-39BA-E3C5-B1E1-27136396D398}"/>
              </a:ext>
            </a:extLst>
          </p:cNvPr>
          <p:cNvSpPr>
            <a:spLocks noGrp="1"/>
          </p:cNvSpPr>
          <p:nvPr>
            <p:ph idx="1"/>
          </p:nvPr>
        </p:nvSpPr>
        <p:spPr>
          <a:xfrm>
            <a:off x="149703" y="972065"/>
            <a:ext cx="8844594" cy="1134107"/>
          </a:xfrm>
        </p:spPr>
        <p:txBody>
          <a:bodyPr>
            <a:normAutofit lnSpcReduction="10000"/>
          </a:bodyPr>
          <a:lstStyle/>
          <a:p>
            <a:r>
              <a:rPr lang="en-IN" b="0" dirty="0">
                <a:solidFill>
                  <a:srgbClr val="C00000"/>
                </a:solidFill>
              </a:rPr>
              <a:t>Prior IFP approaches cannot</a:t>
            </a:r>
            <a:r>
              <a:rPr lang="en-IN" b="0" dirty="0"/>
              <a:t> </a:t>
            </a:r>
            <a:r>
              <a:rPr lang="en-IN" b="0" dirty="0">
                <a:solidFill>
                  <a:srgbClr val="C00000"/>
                </a:solidFill>
              </a:rPr>
              <a:t>leverage</a:t>
            </a:r>
            <a:r>
              <a:rPr lang="en-IN" b="0" dirty="0"/>
              <a:t> </a:t>
            </a:r>
            <a:r>
              <a:rPr lang="en-IN" b="0" dirty="0">
                <a:solidFill>
                  <a:srgbClr val="C00000"/>
                </a:solidFill>
              </a:rPr>
              <a:t>ECC</a:t>
            </a:r>
            <a:r>
              <a:rPr lang="en-IN" b="0" dirty="0"/>
              <a:t> and </a:t>
            </a:r>
            <a:br>
              <a:rPr lang="en-IN" b="0" dirty="0"/>
            </a:br>
            <a:r>
              <a:rPr lang="en-IN" b="0" dirty="0">
                <a:solidFill>
                  <a:srgbClr val="C00000"/>
                </a:solidFill>
              </a:rPr>
              <a:t>data-randomization </a:t>
            </a:r>
            <a:r>
              <a:rPr lang="en-IN" b="0" dirty="0"/>
              <a:t>techniques as </a:t>
            </a:r>
            <a:r>
              <a:rPr lang="en-IN" b="0" dirty="0">
                <a:solidFill>
                  <a:srgbClr val="C00000"/>
                </a:solidFill>
              </a:rPr>
              <a:t>computation</a:t>
            </a:r>
            <a:r>
              <a:rPr lang="en-IN" b="0" dirty="0"/>
              <a:t> is </a:t>
            </a:r>
            <a:r>
              <a:rPr lang="en-IN" b="0" dirty="0">
                <a:solidFill>
                  <a:srgbClr val="C00000"/>
                </a:solidFill>
              </a:rPr>
              <a:t>performed</a:t>
            </a:r>
            <a:r>
              <a:rPr lang="en-IN" b="0" dirty="0"/>
              <a:t> within the </a:t>
            </a:r>
            <a:r>
              <a:rPr lang="en-IN" b="0" dirty="0">
                <a:solidFill>
                  <a:srgbClr val="C00000"/>
                </a:solidFill>
              </a:rPr>
              <a:t>flash chips </a:t>
            </a:r>
            <a:r>
              <a:rPr lang="en-IN" b="0" dirty="0"/>
              <a:t>during </a:t>
            </a:r>
            <a:r>
              <a:rPr lang="en-IN" b="0" dirty="0">
                <a:solidFill>
                  <a:srgbClr val="C00000"/>
                </a:solidFill>
              </a:rPr>
              <a:t>data sensing</a:t>
            </a:r>
            <a:endParaRPr lang="en-US" b="0" dirty="0">
              <a:solidFill>
                <a:srgbClr val="C00000"/>
              </a:solidFill>
            </a:endParaRPr>
          </a:p>
        </p:txBody>
      </p:sp>
      <p:sp>
        <p:nvSpPr>
          <p:cNvPr id="34" name="Rounded Rectangle 21">
            <a:extLst>
              <a:ext uri="{FF2B5EF4-FFF2-40B4-BE49-F238E27FC236}">
                <a16:creationId xmlns:a16="http://schemas.microsoft.com/office/drawing/2014/main" id="{ACB63606-522A-6800-03F1-3310F606A3CF}"/>
              </a:ext>
            </a:extLst>
          </p:cNvPr>
          <p:cNvSpPr/>
          <p:nvPr/>
        </p:nvSpPr>
        <p:spPr bwMode="auto">
          <a:xfrm>
            <a:off x="2757390" y="2548081"/>
            <a:ext cx="3467100" cy="2919544"/>
          </a:xfrm>
          <a:prstGeom prst="roundRect">
            <a:avLst>
              <a:gd name="adj" fmla="val 6232"/>
            </a:avLst>
          </a:prstGeom>
          <a:solidFill>
            <a:srgbClr val="C0C0C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sz="2400" b="1" dirty="0">
                <a:solidFill>
                  <a:srgbClr val="000000"/>
                </a:solidFill>
                <a:latin typeface="Cambria" panose="02040503050406030204" pitchFamily="18" charset="0"/>
                <a:ea typeface="Cambria" panose="02040503050406030204" pitchFamily="18" charset="0"/>
              </a:rPr>
              <a:t>NAND Flash </a:t>
            </a:r>
            <a:r>
              <a:rPr lang="en-IN" sz="2400" b="1" dirty="0">
                <a:solidFill>
                  <a:srgbClr val="000000"/>
                </a:solidFill>
                <a:latin typeface="Cambria" panose="02040503050406030204" pitchFamily="18" charset="0"/>
                <a:ea typeface="Cambria" panose="02040503050406030204" pitchFamily="18" charset="0"/>
              </a:rPr>
              <a:t>Chip</a:t>
            </a:r>
            <a:endParaRPr lang="en-CH" sz="2400" b="1" dirty="0">
              <a:solidFill>
                <a:srgbClr val="000000"/>
              </a:solidFill>
              <a:latin typeface="Cambria" panose="02040503050406030204" pitchFamily="18" charset="0"/>
              <a:ea typeface="Cambria" panose="02040503050406030204" pitchFamily="18" charset="0"/>
            </a:endParaRPr>
          </a:p>
        </p:txBody>
      </p:sp>
      <p:sp>
        <p:nvSpPr>
          <p:cNvPr id="36" name="Rectangle 35">
            <a:extLst>
              <a:ext uri="{FF2B5EF4-FFF2-40B4-BE49-F238E27FC236}">
                <a16:creationId xmlns:a16="http://schemas.microsoft.com/office/drawing/2014/main" id="{459D23EF-0FFE-F34E-BA42-2F0D4740ADCC}"/>
              </a:ext>
            </a:extLst>
          </p:cNvPr>
          <p:cNvSpPr/>
          <p:nvPr/>
        </p:nvSpPr>
        <p:spPr bwMode="auto">
          <a:xfrm>
            <a:off x="2989564" y="3348465"/>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a:solidFill>
                  <a:prstClr val="black"/>
                </a:solidFill>
                <a:latin typeface="Cambria" panose="02040503050406030204" pitchFamily="18" charset="0"/>
                <a:ea typeface="Cambria" panose="02040503050406030204" pitchFamily="18" charset="0"/>
                <a:cs typeface="Courier New" panose="02070309020205020404" pitchFamily="49" charset="0"/>
              </a:rPr>
              <a:t>B</a:t>
            </a:r>
            <a:endParaRPr lang="en-CH" dirty="0">
              <a:solidFill>
                <a:srgbClr val="000000"/>
              </a:solidFill>
              <a:latin typeface="Cambria" panose="02040503050406030204" pitchFamily="18" charset="0"/>
              <a:ea typeface="Cambria" panose="02040503050406030204" pitchFamily="18" charset="0"/>
            </a:endParaRPr>
          </a:p>
        </p:txBody>
      </p:sp>
      <p:sp>
        <p:nvSpPr>
          <p:cNvPr id="37" name="Rectangle 36">
            <a:extLst>
              <a:ext uri="{FF2B5EF4-FFF2-40B4-BE49-F238E27FC236}">
                <a16:creationId xmlns:a16="http://schemas.microsoft.com/office/drawing/2014/main" id="{E15719B7-5D9C-84DA-4E67-54CA600C7DC7}"/>
              </a:ext>
            </a:extLst>
          </p:cNvPr>
          <p:cNvSpPr/>
          <p:nvPr/>
        </p:nvSpPr>
        <p:spPr bwMode="auto">
          <a:xfrm>
            <a:off x="2988353" y="4182304"/>
            <a:ext cx="3037090" cy="28157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dirty="0">
                <a:solidFill>
                  <a:srgbClr val="000000"/>
                </a:solidFill>
                <a:latin typeface="Cambria" panose="02040503050406030204" pitchFamily="18" charset="0"/>
                <a:ea typeface="Cambria" panose="02040503050406030204" pitchFamily="18" charset="0"/>
              </a:rPr>
              <a:t>…</a:t>
            </a:r>
          </a:p>
        </p:txBody>
      </p:sp>
      <p:sp>
        <p:nvSpPr>
          <p:cNvPr id="60" name="Rectangle 59">
            <a:extLst>
              <a:ext uri="{FF2B5EF4-FFF2-40B4-BE49-F238E27FC236}">
                <a16:creationId xmlns:a16="http://schemas.microsoft.com/office/drawing/2014/main" id="{6B97FBE5-09B1-DDF7-512F-D406EBD277CB}"/>
              </a:ext>
            </a:extLst>
          </p:cNvPr>
          <p:cNvSpPr/>
          <p:nvPr/>
        </p:nvSpPr>
        <p:spPr bwMode="auto">
          <a:xfrm>
            <a:off x="2988352" y="3626563"/>
            <a:ext cx="303708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C</a:t>
            </a:r>
            <a:endParaRPr lang="en-CH" dirty="0">
              <a:solidFill>
                <a:srgbClr val="000000"/>
              </a:solidFill>
              <a:latin typeface="Cambria" panose="02040503050406030204" pitchFamily="18" charset="0"/>
              <a:ea typeface="Cambria" panose="02040503050406030204" pitchFamily="18" charset="0"/>
            </a:endParaRPr>
          </a:p>
        </p:txBody>
      </p:sp>
      <p:sp>
        <p:nvSpPr>
          <p:cNvPr id="61" name="Rectangle 60">
            <a:extLst>
              <a:ext uri="{FF2B5EF4-FFF2-40B4-BE49-F238E27FC236}">
                <a16:creationId xmlns:a16="http://schemas.microsoft.com/office/drawing/2014/main" id="{26C6FC17-AA9A-A7A8-94D0-812D05109948}"/>
              </a:ext>
            </a:extLst>
          </p:cNvPr>
          <p:cNvSpPr/>
          <p:nvPr/>
        </p:nvSpPr>
        <p:spPr bwMode="auto">
          <a:xfrm>
            <a:off x="2988353" y="3904256"/>
            <a:ext cx="303708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IN" b="1" dirty="0">
                <a:solidFill>
                  <a:srgbClr val="000000"/>
                </a:solidFill>
                <a:latin typeface="Cambria" panose="02040503050406030204" pitchFamily="18" charset="0"/>
                <a:ea typeface="Cambria" panose="02040503050406030204" pitchFamily="18" charset="0"/>
              </a:rPr>
              <a:t>D</a:t>
            </a:r>
            <a:endParaRPr lang="en-CH" dirty="0">
              <a:solidFill>
                <a:srgbClr val="000000"/>
              </a:solidFill>
              <a:latin typeface="Cambria" panose="02040503050406030204" pitchFamily="18" charset="0"/>
              <a:ea typeface="Cambria" panose="02040503050406030204" pitchFamily="18" charset="0"/>
            </a:endParaRPr>
          </a:p>
        </p:txBody>
      </p:sp>
      <p:sp>
        <p:nvSpPr>
          <p:cNvPr id="63" name="TextBox 62">
            <a:extLst>
              <a:ext uri="{FF2B5EF4-FFF2-40B4-BE49-F238E27FC236}">
                <a16:creationId xmlns:a16="http://schemas.microsoft.com/office/drawing/2014/main" id="{D47D842E-39BA-F75C-09DD-0FEC152D4BB1}"/>
              </a:ext>
            </a:extLst>
          </p:cNvPr>
          <p:cNvSpPr txBox="1"/>
          <p:nvPr/>
        </p:nvSpPr>
        <p:spPr>
          <a:xfrm>
            <a:off x="3729036" y="5122634"/>
            <a:ext cx="1554510" cy="369332"/>
          </a:xfrm>
          <a:prstGeom prst="rect">
            <a:avLst/>
          </a:prstGeom>
          <a:noFill/>
        </p:spPr>
        <p:txBody>
          <a:bodyPr wrap="square" rtlCol="0">
            <a:spAutoFit/>
          </a:bodyPr>
          <a:lstStyle/>
          <a:p>
            <a:pPr algn="ctr"/>
            <a:r>
              <a:rPr lang="en-IN" b="1" dirty="0">
                <a:latin typeface="Cambria" panose="02040503050406030204" pitchFamily="18" charset="0"/>
                <a:ea typeface="Cambria" panose="02040503050406030204" pitchFamily="18" charset="0"/>
              </a:rPr>
              <a:t>Page Buffer</a:t>
            </a:r>
            <a:endParaRPr lang="en-US" b="1" dirty="0">
              <a:latin typeface="Cambria" panose="02040503050406030204" pitchFamily="18" charset="0"/>
              <a:ea typeface="Cambria" panose="02040503050406030204" pitchFamily="18" charset="0"/>
            </a:endParaRPr>
          </a:p>
        </p:txBody>
      </p:sp>
      <p:sp>
        <p:nvSpPr>
          <p:cNvPr id="39" name="Rectangle 38">
            <a:extLst>
              <a:ext uri="{FF2B5EF4-FFF2-40B4-BE49-F238E27FC236}">
                <a16:creationId xmlns:a16="http://schemas.microsoft.com/office/drawing/2014/main" id="{D750A4A0-0190-5D43-3140-9E7E36B70E12}"/>
              </a:ext>
            </a:extLst>
          </p:cNvPr>
          <p:cNvSpPr/>
          <p:nvPr/>
        </p:nvSpPr>
        <p:spPr bwMode="auto">
          <a:xfrm>
            <a:off x="2988352" y="4801590"/>
            <a:ext cx="3035879" cy="296704"/>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CH" dirty="0">
              <a:solidFill>
                <a:srgbClr val="000000"/>
              </a:solidFill>
              <a:latin typeface="Cambria" panose="02040503050406030204" pitchFamily="18" charset="0"/>
              <a:ea typeface="Cambria" panose="02040503050406030204" pitchFamily="18" charset="0"/>
            </a:endParaRPr>
          </a:p>
        </p:txBody>
      </p:sp>
      <p:grpSp>
        <p:nvGrpSpPr>
          <p:cNvPr id="3" name="Group 2">
            <a:extLst>
              <a:ext uri="{FF2B5EF4-FFF2-40B4-BE49-F238E27FC236}">
                <a16:creationId xmlns:a16="http://schemas.microsoft.com/office/drawing/2014/main" id="{32DB2F91-1F3C-30E1-C592-4E8DF59AE719}"/>
              </a:ext>
            </a:extLst>
          </p:cNvPr>
          <p:cNvGrpSpPr/>
          <p:nvPr/>
        </p:nvGrpSpPr>
        <p:grpSpPr>
          <a:xfrm>
            <a:off x="2989564" y="3073252"/>
            <a:ext cx="3035879" cy="280674"/>
            <a:chOff x="4697987" y="3584777"/>
            <a:chExt cx="3035879" cy="280674"/>
          </a:xfrm>
        </p:grpSpPr>
        <p:sp>
          <p:nvSpPr>
            <p:cNvPr id="35" name="Rectangle 34">
              <a:extLst>
                <a:ext uri="{FF2B5EF4-FFF2-40B4-BE49-F238E27FC236}">
                  <a16:creationId xmlns:a16="http://schemas.microsoft.com/office/drawing/2014/main" id="{F76728AD-E738-D70F-CBC5-0C55E04B556A}"/>
                </a:ext>
              </a:extLst>
            </p:cNvPr>
            <p:cNvSpPr/>
            <p:nvPr/>
          </p:nvSpPr>
          <p:spPr bwMode="auto">
            <a:xfrm>
              <a:off x="4697987" y="3584777"/>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A</a:t>
              </a:r>
              <a:endParaRPr lang="en-CH" dirty="0">
                <a:solidFill>
                  <a:srgbClr val="000000"/>
                </a:solidFill>
                <a:latin typeface="Cambria" panose="02040503050406030204" pitchFamily="18" charset="0"/>
                <a:ea typeface="Cambria" panose="02040503050406030204" pitchFamily="18" charset="0"/>
              </a:endParaRPr>
            </a:p>
          </p:txBody>
        </p:sp>
        <p:sp>
          <p:nvSpPr>
            <p:cNvPr id="49" name="십자형 95">
              <a:extLst>
                <a:ext uri="{FF2B5EF4-FFF2-40B4-BE49-F238E27FC236}">
                  <a16:creationId xmlns:a16="http://schemas.microsoft.com/office/drawing/2014/main" id="{64D976DF-D998-274B-FB0E-6A77BAE99E50}"/>
                </a:ext>
              </a:extLst>
            </p:cNvPr>
            <p:cNvSpPr/>
            <p:nvPr/>
          </p:nvSpPr>
          <p:spPr>
            <a:xfrm rot="18900000">
              <a:off x="4837758" y="3617193"/>
              <a:ext cx="241611" cy="231216"/>
            </a:xfrm>
            <a:prstGeom prst="plus">
              <a:avLst>
                <a:gd name="adj" fmla="val 33878"/>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50" name="십자형 96">
              <a:extLst>
                <a:ext uri="{FF2B5EF4-FFF2-40B4-BE49-F238E27FC236}">
                  <a16:creationId xmlns:a16="http://schemas.microsoft.com/office/drawing/2014/main" id="{B368C5EE-AA4F-573B-31EF-A6AF9AC97BEF}"/>
                </a:ext>
              </a:extLst>
            </p:cNvPr>
            <p:cNvSpPr/>
            <p:nvPr/>
          </p:nvSpPr>
          <p:spPr>
            <a:xfrm rot="18900000">
              <a:off x="5237102" y="3617194"/>
              <a:ext cx="241611" cy="231216"/>
            </a:xfrm>
            <a:prstGeom prst="plus">
              <a:avLst>
                <a:gd name="adj" fmla="val 33878"/>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51" name="십자형 97">
              <a:extLst>
                <a:ext uri="{FF2B5EF4-FFF2-40B4-BE49-F238E27FC236}">
                  <a16:creationId xmlns:a16="http://schemas.microsoft.com/office/drawing/2014/main" id="{BAA75456-5993-C431-FC96-137FC79DF80A}"/>
                </a:ext>
              </a:extLst>
            </p:cNvPr>
            <p:cNvSpPr/>
            <p:nvPr/>
          </p:nvSpPr>
          <p:spPr>
            <a:xfrm rot="18900000">
              <a:off x="7099528" y="3606966"/>
              <a:ext cx="241611" cy="231216"/>
            </a:xfrm>
            <a:prstGeom prst="plus">
              <a:avLst>
                <a:gd name="adj" fmla="val 33878"/>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grpSp>
      <p:grpSp>
        <p:nvGrpSpPr>
          <p:cNvPr id="4" name="Group 3">
            <a:extLst>
              <a:ext uri="{FF2B5EF4-FFF2-40B4-BE49-F238E27FC236}">
                <a16:creationId xmlns:a16="http://schemas.microsoft.com/office/drawing/2014/main" id="{0CC87BB5-DB83-88C9-0C43-8EC229696CFE}"/>
              </a:ext>
            </a:extLst>
          </p:cNvPr>
          <p:cNvGrpSpPr/>
          <p:nvPr/>
        </p:nvGrpSpPr>
        <p:grpSpPr>
          <a:xfrm>
            <a:off x="2991856" y="4805929"/>
            <a:ext cx="3035879" cy="280674"/>
            <a:chOff x="4428864" y="3584777"/>
            <a:chExt cx="3035879" cy="280674"/>
          </a:xfrm>
        </p:grpSpPr>
        <p:sp>
          <p:nvSpPr>
            <p:cNvPr id="6" name="Rectangle 5">
              <a:extLst>
                <a:ext uri="{FF2B5EF4-FFF2-40B4-BE49-F238E27FC236}">
                  <a16:creationId xmlns:a16="http://schemas.microsoft.com/office/drawing/2014/main" id="{83A92F4D-891A-19E0-1DE0-68CEAD694D63}"/>
                </a:ext>
              </a:extLst>
            </p:cNvPr>
            <p:cNvSpPr/>
            <p:nvPr/>
          </p:nvSpPr>
          <p:spPr bwMode="auto">
            <a:xfrm>
              <a:off x="4428864" y="3584777"/>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A</a:t>
              </a:r>
              <a:endParaRPr lang="en-CH" dirty="0">
                <a:solidFill>
                  <a:srgbClr val="000000"/>
                </a:solidFill>
                <a:latin typeface="Cambria" panose="02040503050406030204" pitchFamily="18" charset="0"/>
                <a:ea typeface="Cambria" panose="02040503050406030204" pitchFamily="18" charset="0"/>
              </a:endParaRPr>
            </a:p>
          </p:txBody>
        </p:sp>
        <p:sp>
          <p:nvSpPr>
            <p:cNvPr id="24" name="십자형 95">
              <a:extLst>
                <a:ext uri="{FF2B5EF4-FFF2-40B4-BE49-F238E27FC236}">
                  <a16:creationId xmlns:a16="http://schemas.microsoft.com/office/drawing/2014/main" id="{BA720F6B-7A5A-C2B4-9A8A-8F80382AA7CE}"/>
                </a:ext>
              </a:extLst>
            </p:cNvPr>
            <p:cNvSpPr/>
            <p:nvPr/>
          </p:nvSpPr>
          <p:spPr>
            <a:xfrm rot="18900000">
              <a:off x="4609519" y="3617193"/>
              <a:ext cx="241611" cy="231216"/>
            </a:xfrm>
            <a:prstGeom prst="plus">
              <a:avLst>
                <a:gd name="adj" fmla="val 33878"/>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25" name="십자형 96">
              <a:extLst>
                <a:ext uri="{FF2B5EF4-FFF2-40B4-BE49-F238E27FC236}">
                  <a16:creationId xmlns:a16="http://schemas.microsoft.com/office/drawing/2014/main" id="{4BC7E14F-8B1C-48DB-E88E-6C858F8B12B3}"/>
                </a:ext>
              </a:extLst>
            </p:cNvPr>
            <p:cNvSpPr/>
            <p:nvPr/>
          </p:nvSpPr>
          <p:spPr>
            <a:xfrm rot="18900000">
              <a:off x="4965688" y="3608728"/>
              <a:ext cx="241611" cy="231216"/>
            </a:xfrm>
            <a:prstGeom prst="plus">
              <a:avLst>
                <a:gd name="adj" fmla="val 33878"/>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26" name="십자형 97">
              <a:extLst>
                <a:ext uri="{FF2B5EF4-FFF2-40B4-BE49-F238E27FC236}">
                  <a16:creationId xmlns:a16="http://schemas.microsoft.com/office/drawing/2014/main" id="{40C68538-C3EB-CDA6-3245-0C2BE32EDE42}"/>
                </a:ext>
              </a:extLst>
            </p:cNvPr>
            <p:cNvSpPr/>
            <p:nvPr/>
          </p:nvSpPr>
          <p:spPr>
            <a:xfrm rot="18900000">
              <a:off x="6827407" y="3615247"/>
              <a:ext cx="241611" cy="231216"/>
            </a:xfrm>
            <a:prstGeom prst="plus">
              <a:avLst>
                <a:gd name="adj" fmla="val 33878"/>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grpSp>
      <p:cxnSp>
        <p:nvCxnSpPr>
          <p:cNvPr id="32" name="Curved Connector 38">
            <a:extLst>
              <a:ext uri="{FF2B5EF4-FFF2-40B4-BE49-F238E27FC236}">
                <a16:creationId xmlns:a16="http://schemas.microsoft.com/office/drawing/2014/main" id="{3961FC6B-1359-C6E2-C33B-D6BAB0D979E7}"/>
              </a:ext>
            </a:extLst>
          </p:cNvPr>
          <p:cNvCxnSpPr>
            <a:cxnSpLocks/>
            <a:stCxn id="38" idx="3"/>
            <a:endCxn id="48" idx="3"/>
          </p:cNvCxnSpPr>
          <p:nvPr/>
        </p:nvCxnSpPr>
        <p:spPr bwMode="auto">
          <a:xfrm flipH="1">
            <a:off x="6023818" y="3488802"/>
            <a:ext cx="1625" cy="1462616"/>
          </a:xfrm>
          <a:prstGeom prst="curvedConnector3">
            <a:avLst>
              <a:gd name="adj1" fmla="val -34224431"/>
            </a:avLst>
          </a:prstGeom>
          <a:solidFill>
            <a:srgbClr val="C0C0C0"/>
          </a:solidFill>
          <a:ln w="15875" cap="flat" cmpd="sng" algn="ctr">
            <a:solidFill>
              <a:schemeClr val="accent5"/>
            </a:solidFill>
            <a:prstDash val="solid"/>
            <a:round/>
            <a:headEnd type="none" w="med" len="med"/>
            <a:tailEnd type="triangle" w="lg" len="lg"/>
          </a:ln>
          <a:effectLst/>
        </p:spPr>
      </p:cxnSp>
      <p:sp>
        <p:nvSpPr>
          <p:cNvPr id="33" name="Rectangle 32">
            <a:extLst>
              <a:ext uri="{FF2B5EF4-FFF2-40B4-BE49-F238E27FC236}">
                <a16:creationId xmlns:a16="http://schemas.microsoft.com/office/drawing/2014/main" id="{5FFE71B1-53CE-3992-2F80-DD0B580195F1}"/>
              </a:ext>
            </a:extLst>
          </p:cNvPr>
          <p:cNvSpPr/>
          <p:nvPr/>
        </p:nvSpPr>
        <p:spPr>
          <a:xfrm>
            <a:off x="6453437" y="3866542"/>
            <a:ext cx="1309391" cy="584775"/>
          </a:xfrm>
          <a:prstGeom prst="rect">
            <a:avLst/>
          </a:prstGeom>
        </p:spPr>
        <p:txBody>
          <a:bodyPr wrap="square">
            <a:spAutoFit/>
          </a:bodyPr>
          <a:lstStyle/>
          <a:p>
            <a:pPr algn="ctr"/>
            <a:r>
              <a:rPr lang="en-US" sz="1600" i="1" dirty="0">
                <a:solidFill>
                  <a:schemeClr val="accent1"/>
                </a:solidFill>
                <a:latin typeface="Cambria" panose="02040503050406030204" pitchFamily="18" charset="0"/>
              </a:rPr>
              <a:t>Data </a:t>
            </a:r>
            <a:br>
              <a:rPr lang="en-US" sz="1600" i="1" dirty="0">
                <a:solidFill>
                  <a:schemeClr val="accent1"/>
                </a:solidFill>
                <a:latin typeface="Cambria" panose="02040503050406030204" pitchFamily="18" charset="0"/>
              </a:rPr>
            </a:br>
            <a:r>
              <a:rPr lang="en-US" sz="1600" i="1" dirty="0">
                <a:solidFill>
                  <a:schemeClr val="accent1"/>
                </a:solidFill>
                <a:latin typeface="Cambria" panose="02040503050406030204" pitchFamily="18" charset="0"/>
              </a:rPr>
              <a:t>Sensing</a:t>
            </a:r>
            <a:endParaRPr lang="en-CH" sz="1600" i="1" dirty="0">
              <a:solidFill>
                <a:schemeClr val="accent1"/>
              </a:solidFill>
            </a:endParaRPr>
          </a:p>
        </p:txBody>
      </p:sp>
      <p:grpSp>
        <p:nvGrpSpPr>
          <p:cNvPr id="44" name="Group 43">
            <a:extLst>
              <a:ext uri="{FF2B5EF4-FFF2-40B4-BE49-F238E27FC236}">
                <a16:creationId xmlns:a16="http://schemas.microsoft.com/office/drawing/2014/main" id="{EFE3AD64-5962-7007-EDCC-3017C5DE3FBB}"/>
              </a:ext>
            </a:extLst>
          </p:cNvPr>
          <p:cNvGrpSpPr/>
          <p:nvPr/>
        </p:nvGrpSpPr>
        <p:grpSpPr>
          <a:xfrm>
            <a:off x="2989564" y="3348465"/>
            <a:ext cx="3035879" cy="280674"/>
            <a:chOff x="4440812" y="3859990"/>
            <a:chExt cx="3035879" cy="280674"/>
          </a:xfrm>
        </p:grpSpPr>
        <p:sp>
          <p:nvSpPr>
            <p:cNvPr id="38" name="Rectangle 37">
              <a:extLst>
                <a:ext uri="{FF2B5EF4-FFF2-40B4-BE49-F238E27FC236}">
                  <a16:creationId xmlns:a16="http://schemas.microsoft.com/office/drawing/2014/main" id="{23732D09-8F48-326B-B793-283A7AED6A30}"/>
                </a:ext>
              </a:extLst>
            </p:cNvPr>
            <p:cNvSpPr/>
            <p:nvPr/>
          </p:nvSpPr>
          <p:spPr bwMode="auto">
            <a:xfrm>
              <a:off x="4440812" y="3859990"/>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B</a:t>
              </a:r>
              <a:endParaRPr lang="en-CH" dirty="0">
                <a:solidFill>
                  <a:srgbClr val="000000"/>
                </a:solidFill>
                <a:latin typeface="Cambria" panose="02040503050406030204" pitchFamily="18" charset="0"/>
                <a:ea typeface="Cambria" panose="02040503050406030204" pitchFamily="18" charset="0"/>
              </a:endParaRPr>
            </a:p>
          </p:txBody>
        </p:sp>
        <p:sp>
          <p:nvSpPr>
            <p:cNvPr id="40" name="십자형 96">
              <a:extLst>
                <a:ext uri="{FF2B5EF4-FFF2-40B4-BE49-F238E27FC236}">
                  <a16:creationId xmlns:a16="http://schemas.microsoft.com/office/drawing/2014/main" id="{4919E204-CAA6-C03F-507D-5A9168B7C64B}"/>
                </a:ext>
              </a:extLst>
            </p:cNvPr>
            <p:cNvSpPr/>
            <p:nvPr/>
          </p:nvSpPr>
          <p:spPr>
            <a:xfrm rot="18900000">
              <a:off x="7170874" y="3883432"/>
              <a:ext cx="241611" cy="231216"/>
            </a:xfrm>
            <a:prstGeom prst="plus">
              <a:avLst>
                <a:gd name="adj" fmla="val 33878"/>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grpSp>
      <p:grpSp>
        <p:nvGrpSpPr>
          <p:cNvPr id="5" name="Group 4">
            <a:extLst>
              <a:ext uri="{FF2B5EF4-FFF2-40B4-BE49-F238E27FC236}">
                <a16:creationId xmlns:a16="http://schemas.microsoft.com/office/drawing/2014/main" id="{EE3B0B76-9E5F-C9ED-DF40-FE43C3950065}"/>
              </a:ext>
            </a:extLst>
          </p:cNvPr>
          <p:cNvGrpSpPr/>
          <p:nvPr/>
        </p:nvGrpSpPr>
        <p:grpSpPr>
          <a:xfrm>
            <a:off x="2991856" y="3349929"/>
            <a:ext cx="3035879" cy="280674"/>
            <a:chOff x="4440812" y="3859990"/>
            <a:chExt cx="3035879" cy="280674"/>
          </a:xfrm>
        </p:grpSpPr>
        <p:sp>
          <p:nvSpPr>
            <p:cNvPr id="27" name="Rectangle 26">
              <a:extLst>
                <a:ext uri="{FF2B5EF4-FFF2-40B4-BE49-F238E27FC236}">
                  <a16:creationId xmlns:a16="http://schemas.microsoft.com/office/drawing/2014/main" id="{8F2C244F-E8C2-207E-72F2-E80905D768A4}"/>
                </a:ext>
              </a:extLst>
            </p:cNvPr>
            <p:cNvSpPr/>
            <p:nvPr/>
          </p:nvSpPr>
          <p:spPr bwMode="auto">
            <a:xfrm>
              <a:off x="4440812" y="3859990"/>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B</a:t>
              </a:r>
              <a:endParaRPr lang="en-CH" dirty="0">
                <a:solidFill>
                  <a:srgbClr val="000000"/>
                </a:solidFill>
                <a:latin typeface="Cambria" panose="02040503050406030204" pitchFamily="18" charset="0"/>
                <a:ea typeface="Cambria" panose="02040503050406030204" pitchFamily="18" charset="0"/>
              </a:endParaRPr>
            </a:p>
          </p:txBody>
        </p:sp>
        <p:sp>
          <p:nvSpPr>
            <p:cNvPr id="28" name="십자형 96">
              <a:extLst>
                <a:ext uri="{FF2B5EF4-FFF2-40B4-BE49-F238E27FC236}">
                  <a16:creationId xmlns:a16="http://schemas.microsoft.com/office/drawing/2014/main" id="{6246852E-3051-E19C-2A0C-E05699438128}"/>
                </a:ext>
              </a:extLst>
            </p:cNvPr>
            <p:cNvSpPr/>
            <p:nvPr/>
          </p:nvSpPr>
          <p:spPr>
            <a:xfrm rot="18900000">
              <a:off x="7170874" y="3883432"/>
              <a:ext cx="241611" cy="231216"/>
            </a:xfrm>
            <a:prstGeom prst="plus">
              <a:avLst>
                <a:gd name="adj" fmla="val 33878"/>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grpSp>
      <p:grpSp>
        <p:nvGrpSpPr>
          <p:cNvPr id="62" name="Group 61">
            <a:extLst>
              <a:ext uri="{FF2B5EF4-FFF2-40B4-BE49-F238E27FC236}">
                <a16:creationId xmlns:a16="http://schemas.microsoft.com/office/drawing/2014/main" id="{F4FC9E38-588A-E111-48C9-B281FF16A4C3}"/>
              </a:ext>
            </a:extLst>
          </p:cNvPr>
          <p:cNvGrpSpPr/>
          <p:nvPr/>
        </p:nvGrpSpPr>
        <p:grpSpPr>
          <a:xfrm>
            <a:off x="2987939" y="4811081"/>
            <a:ext cx="3035879" cy="280674"/>
            <a:chOff x="4439187" y="5322606"/>
            <a:chExt cx="3035879" cy="280674"/>
          </a:xfrm>
        </p:grpSpPr>
        <p:grpSp>
          <p:nvGrpSpPr>
            <p:cNvPr id="47" name="Group 46">
              <a:extLst>
                <a:ext uri="{FF2B5EF4-FFF2-40B4-BE49-F238E27FC236}">
                  <a16:creationId xmlns:a16="http://schemas.microsoft.com/office/drawing/2014/main" id="{D8280AB1-EE15-D42F-C13D-C4E292D72072}"/>
                </a:ext>
              </a:extLst>
            </p:cNvPr>
            <p:cNvGrpSpPr/>
            <p:nvPr/>
          </p:nvGrpSpPr>
          <p:grpSpPr>
            <a:xfrm>
              <a:off x="4439187" y="5322606"/>
              <a:ext cx="3035879" cy="280674"/>
              <a:chOff x="4706097" y="3578238"/>
              <a:chExt cx="3035879" cy="280674"/>
            </a:xfrm>
          </p:grpSpPr>
          <p:sp>
            <p:nvSpPr>
              <p:cNvPr id="48" name="Rectangle 47">
                <a:extLst>
                  <a:ext uri="{FF2B5EF4-FFF2-40B4-BE49-F238E27FC236}">
                    <a16:creationId xmlns:a16="http://schemas.microsoft.com/office/drawing/2014/main" id="{EC306319-5E46-F7FC-DB29-83E7BE4F75D0}"/>
                  </a:ext>
                </a:extLst>
              </p:cNvPr>
              <p:cNvSpPr/>
              <p:nvPr/>
            </p:nvSpPr>
            <p:spPr bwMode="auto">
              <a:xfrm>
                <a:off x="4706097" y="3578238"/>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A  </a:t>
                </a:r>
                <a:r>
                  <a:rPr lang="en-US" altLang="ko-KR" b="1" dirty="0">
                    <a:solidFill>
                      <a:prstClr val="black"/>
                    </a:solidFill>
                    <a:latin typeface="Courier New" panose="02070309020205020404" pitchFamily="49" charset="0"/>
                    <a:ea typeface="Cambria" panose="02040503050406030204" pitchFamily="18" charset="0"/>
                    <a:cs typeface="Courier New" panose="02070309020205020404" pitchFamily="49" charset="0"/>
                  </a:rPr>
                  <a:t>AND</a:t>
                </a:r>
                <a:r>
                  <a:rPr lang="en-US" altLang="ko-KR"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 B</a:t>
                </a:r>
                <a:endParaRPr lang="en-CH" dirty="0">
                  <a:solidFill>
                    <a:srgbClr val="000000"/>
                  </a:solidFill>
                  <a:latin typeface="Cambria" panose="02040503050406030204" pitchFamily="18" charset="0"/>
                  <a:ea typeface="Cambria" panose="02040503050406030204" pitchFamily="18" charset="0"/>
                </a:endParaRPr>
              </a:p>
            </p:txBody>
          </p:sp>
          <p:sp>
            <p:nvSpPr>
              <p:cNvPr id="52" name="십자형 95">
                <a:extLst>
                  <a:ext uri="{FF2B5EF4-FFF2-40B4-BE49-F238E27FC236}">
                    <a16:creationId xmlns:a16="http://schemas.microsoft.com/office/drawing/2014/main" id="{12BE5D59-90E3-6DAD-1363-0769362618EF}"/>
                  </a:ext>
                </a:extLst>
              </p:cNvPr>
              <p:cNvSpPr/>
              <p:nvPr/>
            </p:nvSpPr>
            <p:spPr>
              <a:xfrm rot="18900000">
                <a:off x="4837758" y="3617193"/>
                <a:ext cx="241611" cy="231216"/>
              </a:xfrm>
              <a:prstGeom prst="plus">
                <a:avLst>
                  <a:gd name="adj" fmla="val 33878"/>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53" name="십자형 96">
                <a:extLst>
                  <a:ext uri="{FF2B5EF4-FFF2-40B4-BE49-F238E27FC236}">
                    <a16:creationId xmlns:a16="http://schemas.microsoft.com/office/drawing/2014/main" id="{DD130E12-87C2-D332-DED5-86907D46E45F}"/>
                  </a:ext>
                </a:extLst>
              </p:cNvPr>
              <p:cNvSpPr/>
              <p:nvPr/>
            </p:nvSpPr>
            <p:spPr>
              <a:xfrm rot="18900000">
                <a:off x="5237102" y="3617194"/>
                <a:ext cx="241611" cy="231216"/>
              </a:xfrm>
              <a:prstGeom prst="plus">
                <a:avLst>
                  <a:gd name="adj" fmla="val 33878"/>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55" name="십자형 97">
                <a:extLst>
                  <a:ext uri="{FF2B5EF4-FFF2-40B4-BE49-F238E27FC236}">
                    <a16:creationId xmlns:a16="http://schemas.microsoft.com/office/drawing/2014/main" id="{00D29650-1B40-C414-BA3A-61A3FE8442B0}"/>
                  </a:ext>
                </a:extLst>
              </p:cNvPr>
              <p:cNvSpPr/>
              <p:nvPr/>
            </p:nvSpPr>
            <p:spPr>
              <a:xfrm rot="18900000">
                <a:off x="7099528" y="3606966"/>
                <a:ext cx="241611" cy="231216"/>
              </a:xfrm>
              <a:prstGeom prst="plus">
                <a:avLst>
                  <a:gd name="adj" fmla="val 33878"/>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grpSp>
        <p:sp>
          <p:nvSpPr>
            <p:cNvPr id="58" name="십자형 96">
              <a:extLst>
                <a:ext uri="{FF2B5EF4-FFF2-40B4-BE49-F238E27FC236}">
                  <a16:creationId xmlns:a16="http://schemas.microsoft.com/office/drawing/2014/main" id="{AF20CEAB-B6D3-A786-51B3-10CDD5C3A1F0}"/>
                </a:ext>
              </a:extLst>
            </p:cNvPr>
            <p:cNvSpPr/>
            <p:nvPr/>
          </p:nvSpPr>
          <p:spPr>
            <a:xfrm rot="18900000">
              <a:off x="7170873" y="5349870"/>
              <a:ext cx="241611" cy="231216"/>
            </a:xfrm>
            <a:prstGeom prst="plus">
              <a:avLst>
                <a:gd name="adj" fmla="val 33878"/>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grpSp>
    </p:spTree>
    <p:extLst>
      <p:ext uri="{BB962C8B-B14F-4D97-AF65-F5344CB8AC3E}">
        <p14:creationId xmlns:p14="http://schemas.microsoft.com/office/powerpoint/2010/main" val="72447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par>
                          <p:cTn id="9" fill="hold">
                            <p:stCondLst>
                              <p:cond delay="0"/>
                            </p:stCondLst>
                            <p:childTnLst>
                              <p:par>
                                <p:cTn id="10" presetID="42" presetClass="path" presetSubtype="0" accel="50000" decel="50000" fill="hold" nodeType="afterEffect">
                                  <p:stCondLst>
                                    <p:cond delay="0"/>
                                  </p:stCondLst>
                                  <p:childTnLst>
                                    <p:animMotion origin="layout" path="M 8.33333E-7 3.7037E-6 L 8.33333E-7 0.21319 " pathEditMode="relative" rAng="0" ptsTypes="AA">
                                      <p:cBhvr>
                                        <p:cTn id="11" dur="2000" fill="hold"/>
                                        <p:tgtEl>
                                          <p:spTgt spid="5"/>
                                        </p:tgtEl>
                                        <p:attrNameLst>
                                          <p:attrName>ppt_x</p:attrName>
                                          <p:attrName>ppt_y</p:attrName>
                                        </p:attrNameLst>
                                      </p:cBhvr>
                                      <p:rCtr x="0" y="10648"/>
                                    </p:animMotion>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53CF4-FEF6-F745-949F-E29F2ADC4374}"/>
              </a:ext>
            </a:extLst>
          </p:cNvPr>
          <p:cNvSpPr>
            <a:spLocks noGrp="1"/>
          </p:cNvSpPr>
          <p:nvPr>
            <p:ph type="title"/>
          </p:nvPr>
        </p:nvSpPr>
        <p:spPr/>
        <p:txBody>
          <a:bodyPr/>
          <a:lstStyle/>
          <a:p>
            <a:r>
              <a:rPr lang="en-US" dirty="0"/>
              <a:t>Executive Summary</a:t>
            </a:r>
            <a:endParaRPr lang="en-CH" dirty="0"/>
          </a:p>
        </p:txBody>
      </p:sp>
      <p:sp>
        <p:nvSpPr>
          <p:cNvPr id="3" name="Content Placeholder 2">
            <a:extLst>
              <a:ext uri="{FF2B5EF4-FFF2-40B4-BE49-F238E27FC236}">
                <a16:creationId xmlns:a16="http://schemas.microsoft.com/office/drawing/2014/main" id="{30C5B33C-DEA3-2A43-BCE7-788CCDB74B42}"/>
              </a:ext>
            </a:extLst>
          </p:cNvPr>
          <p:cNvSpPr>
            <a:spLocks noGrp="1"/>
          </p:cNvSpPr>
          <p:nvPr>
            <p:ph idx="1"/>
          </p:nvPr>
        </p:nvSpPr>
        <p:spPr>
          <a:xfrm>
            <a:off x="149703" y="871268"/>
            <a:ext cx="8844594" cy="5778914"/>
          </a:xfrm>
        </p:spPr>
        <p:txBody>
          <a:bodyPr lIns="36000" rIns="36000">
            <a:normAutofit fontScale="92500" lnSpcReduction="20000"/>
          </a:bodyPr>
          <a:lstStyle/>
          <a:p>
            <a:pPr>
              <a:lnSpc>
                <a:spcPct val="120000"/>
              </a:lnSpc>
              <a:buClr>
                <a:schemeClr val="tx1"/>
              </a:buClr>
            </a:pPr>
            <a:r>
              <a:rPr lang="en-US" sz="1800" dirty="0">
                <a:solidFill>
                  <a:schemeClr val="accent1"/>
                </a:solidFill>
              </a:rPr>
              <a:t>Background:</a:t>
            </a:r>
            <a:r>
              <a:rPr lang="en-US" sz="1800" dirty="0"/>
              <a:t> </a:t>
            </a:r>
            <a:r>
              <a:rPr lang="en-US" sz="1800" b="0" dirty="0">
                <a:solidFill>
                  <a:schemeClr val="accent1"/>
                </a:solidFill>
              </a:rPr>
              <a:t>Bulk bitwise operations </a:t>
            </a:r>
            <a:r>
              <a:rPr lang="en-US" sz="1800" b="0" dirty="0"/>
              <a:t>are widely used in many important  </a:t>
            </a:r>
            <a:br>
              <a:rPr lang="en-US" sz="1800" b="0" dirty="0"/>
            </a:br>
            <a:r>
              <a:rPr lang="en-US" sz="1800" b="0" dirty="0">
                <a:solidFill>
                  <a:schemeClr val="accent1"/>
                </a:solidFill>
              </a:rPr>
              <a:t>data-intensive applications</a:t>
            </a:r>
            <a:r>
              <a:rPr lang="en-US" sz="1800" b="0" dirty="0"/>
              <a:t>, e.g., databases, graph processing, cryptography etc.</a:t>
            </a:r>
          </a:p>
          <a:p>
            <a:pPr>
              <a:buClr>
                <a:schemeClr val="tx1"/>
              </a:buClr>
            </a:pPr>
            <a:r>
              <a:rPr lang="en-US" sz="1800" dirty="0">
                <a:solidFill>
                  <a:srgbClr val="C00000"/>
                </a:solidFill>
              </a:rPr>
              <a:t>Problem:</a:t>
            </a:r>
          </a:p>
          <a:p>
            <a:pPr lvl="1">
              <a:lnSpc>
                <a:spcPct val="120000"/>
              </a:lnSpc>
              <a:spcBef>
                <a:spcPts val="300"/>
              </a:spcBef>
              <a:buClr>
                <a:schemeClr val="tx1"/>
              </a:buClr>
            </a:pPr>
            <a:r>
              <a:rPr lang="en-US" sz="1700" b="0" dirty="0">
                <a:solidFill>
                  <a:srgbClr val="C00000"/>
                </a:solidFill>
              </a:rPr>
              <a:t>Performance</a:t>
            </a:r>
            <a:r>
              <a:rPr lang="en-US" sz="1700" b="0" dirty="0"/>
              <a:t> and </a:t>
            </a:r>
            <a:r>
              <a:rPr lang="en-US" sz="1700" b="0" dirty="0">
                <a:solidFill>
                  <a:srgbClr val="C00000"/>
                </a:solidFill>
              </a:rPr>
              <a:t>energy efficiency </a:t>
            </a:r>
            <a:r>
              <a:rPr lang="en-US" sz="1700" b="0" dirty="0"/>
              <a:t>of bulk bitwise operations are </a:t>
            </a:r>
            <a:r>
              <a:rPr lang="en-US" sz="1700" b="0" dirty="0">
                <a:solidFill>
                  <a:srgbClr val="C00000"/>
                </a:solidFill>
              </a:rPr>
              <a:t>bottlenecked</a:t>
            </a:r>
            <a:r>
              <a:rPr lang="en-US" sz="1700" b="0" dirty="0"/>
              <a:t> by </a:t>
            </a:r>
            <a:br>
              <a:rPr lang="en-US" sz="1700" b="0" dirty="0"/>
            </a:br>
            <a:r>
              <a:rPr lang="en-US" sz="1700" b="0" dirty="0"/>
              <a:t>1) </a:t>
            </a:r>
            <a:r>
              <a:rPr lang="en-US" sz="1700" b="0" dirty="0">
                <a:solidFill>
                  <a:srgbClr val="C00000"/>
                </a:solidFill>
              </a:rPr>
              <a:t>data movement </a:t>
            </a:r>
            <a:r>
              <a:rPr lang="en-US" sz="1700" b="0" dirty="0"/>
              <a:t>between </a:t>
            </a:r>
            <a:r>
              <a:rPr lang="en-US" sz="1700" b="0" dirty="0">
                <a:solidFill>
                  <a:srgbClr val="C00000"/>
                </a:solidFill>
              </a:rPr>
              <a:t>storage</a:t>
            </a:r>
            <a:r>
              <a:rPr lang="en-US" sz="1700" b="0" dirty="0"/>
              <a:t> and the </a:t>
            </a:r>
            <a:r>
              <a:rPr lang="en-US" sz="1700" b="0" dirty="0">
                <a:solidFill>
                  <a:srgbClr val="C00000"/>
                </a:solidFill>
              </a:rPr>
              <a:t>compute unit </a:t>
            </a:r>
            <a:r>
              <a:rPr lang="en-US" sz="1700" b="0" dirty="0"/>
              <a:t>in </a:t>
            </a:r>
            <a:r>
              <a:rPr lang="en-US" sz="1700" b="0" dirty="0">
                <a:solidFill>
                  <a:srgbClr val="C00000"/>
                </a:solidFill>
              </a:rPr>
              <a:t>traditional systems</a:t>
            </a:r>
            <a:br>
              <a:rPr lang="en-US" sz="1700" b="0" dirty="0"/>
            </a:br>
            <a:r>
              <a:rPr lang="en-US" sz="1700" b="0" dirty="0"/>
              <a:t>2) </a:t>
            </a:r>
            <a:r>
              <a:rPr lang="en-US" sz="1700" b="0" dirty="0">
                <a:solidFill>
                  <a:srgbClr val="C00000"/>
                </a:solidFill>
              </a:rPr>
              <a:t>data sensing </a:t>
            </a:r>
            <a:r>
              <a:rPr lang="en-US" sz="1700" b="0" dirty="0"/>
              <a:t>(serial reading of operands) in prior </a:t>
            </a:r>
            <a:r>
              <a:rPr lang="en-US" sz="1700" b="0" dirty="0">
                <a:solidFill>
                  <a:srgbClr val="C00000"/>
                </a:solidFill>
              </a:rPr>
              <a:t>in-flash processing (IFP) techniques </a:t>
            </a:r>
          </a:p>
          <a:p>
            <a:pPr lvl="1">
              <a:lnSpc>
                <a:spcPct val="120000"/>
              </a:lnSpc>
              <a:spcBef>
                <a:spcPts val="300"/>
              </a:spcBef>
              <a:buClr>
                <a:schemeClr val="tx1"/>
              </a:buClr>
            </a:pPr>
            <a:r>
              <a:rPr lang="en-US" sz="1700" b="0" dirty="0"/>
              <a:t>Prior </a:t>
            </a:r>
            <a:r>
              <a:rPr lang="en-US" sz="1700" b="0" dirty="0">
                <a:solidFill>
                  <a:srgbClr val="C00000"/>
                </a:solidFill>
              </a:rPr>
              <a:t>IFP </a:t>
            </a:r>
            <a:r>
              <a:rPr lang="en-US" sz="1700" b="0" dirty="0"/>
              <a:t>techniques provide </a:t>
            </a:r>
            <a:r>
              <a:rPr lang="en-US" sz="1700" b="0" dirty="0">
                <a:solidFill>
                  <a:srgbClr val="C00000"/>
                </a:solidFill>
              </a:rPr>
              <a:t>low reliability </a:t>
            </a:r>
            <a:r>
              <a:rPr lang="en-US" sz="1700" b="0" dirty="0"/>
              <a:t>during computation</a:t>
            </a:r>
          </a:p>
          <a:p>
            <a:pPr>
              <a:lnSpc>
                <a:spcPct val="120000"/>
              </a:lnSpc>
              <a:buClr>
                <a:schemeClr val="tx1"/>
              </a:buClr>
            </a:pPr>
            <a:r>
              <a:rPr lang="en-US" sz="1800" dirty="0">
                <a:solidFill>
                  <a:schemeClr val="accent1">
                    <a:lumMod val="75000"/>
                  </a:schemeClr>
                </a:solidFill>
              </a:rPr>
              <a:t>Goal: </a:t>
            </a:r>
            <a:r>
              <a:rPr lang="en-US" sz="1800" b="0" dirty="0">
                <a:solidFill>
                  <a:schemeClr val="accent5">
                    <a:lumMod val="50000"/>
                  </a:schemeClr>
                </a:solidFill>
              </a:rPr>
              <a:t>Improve</a:t>
            </a:r>
            <a:r>
              <a:rPr lang="en-US" sz="1800" b="0" dirty="0"/>
              <a:t> </a:t>
            </a:r>
            <a:r>
              <a:rPr lang="en-US" sz="1800" b="0" dirty="0">
                <a:solidFill>
                  <a:schemeClr val="accent5">
                    <a:lumMod val="50000"/>
                  </a:schemeClr>
                </a:solidFill>
              </a:rPr>
              <a:t>performance</a:t>
            </a:r>
            <a:r>
              <a:rPr lang="en-US" sz="1800" b="0" dirty="0"/>
              <a:t>, </a:t>
            </a:r>
            <a:r>
              <a:rPr lang="en-US" sz="1800" b="0" dirty="0">
                <a:solidFill>
                  <a:schemeClr val="accent5">
                    <a:lumMod val="50000"/>
                  </a:schemeClr>
                </a:solidFill>
              </a:rPr>
              <a:t>energy efficiency </a:t>
            </a:r>
            <a:r>
              <a:rPr lang="en-US" sz="1800" b="0" dirty="0"/>
              <a:t>and </a:t>
            </a:r>
            <a:r>
              <a:rPr lang="en-US" sz="1800" b="0" dirty="0">
                <a:solidFill>
                  <a:schemeClr val="accent5">
                    <a:lumMod val="50000"/>
                  </a:schemeClr>
                </a:solidFill>
              </a:rPr>
              <a:t>reliability </a:t>
            </a:r>
            <a:r>
              <a:rPr lang="en-US" sz="1800" b="0" dirty="0"/>
              <a:t>of bulk bitwise operations in </a:t>
            </a:r>
            <a:br>
              <a:rPr lang="en-US" sz="1800" b="0" dirty="0"/>
            </a:br>
            <a:r>
              <a:rPr lang="en-US" sz="1800" b="0" dirty="0"/>
              <a:t>in-flash processing</a:t>
            </a:r>
          </a:p>
          <a:p>
            <a:pPr>
              <a:lnSpc>
                <a:spcPct val="120000"/>
              </a:lnSpc>
              <a:buClr>
                <a:schemeClr val="tx1"/>
              </a:buClr>
            </a:pPr>
            <a:r>
              <a:rPr lang="en-US" sz="1800" dirty="0">
                <a:solidFill>
                  <a:schemeClr val="accent6">
                    <a:lumMod val="75000"/>
                  </a:schemeClr>
                </a:solidFill>
              </a:rPr>
              <a:t>Key Idea: </a:t>
            </a:r>
            <a:r>
              <a:rPr lang="en-US" sz="1800" b="0" dirty="0">
                <a:solidFill>
                  <a:schemeClr val="accent6">
                    <a:lumMod val="75000"/>
                  </a:schemeClr>
                </a:solidFill>
              </a:rPr>
              <a:t>Flash-Cosmos (Flash-Computation with One-Shot Multi-Operand Sensing) </a:t>
            </a:r>
            <a:r>
              <a:rPr lang="en-US" sz="1800" b="0" dirty="0"/>
              <a:t>is an </a:t>
            </a:r>
            <a:br>
              <a:rPr lang="en-US" sz="1800" b="0" dirty="0"/>
            </a:br>
            <a:r>
              <a:rPr lang="en-US" sz="1800" b="0" dirty="0"/>
              <a:t>in-flash processing technique that improves performance, energy efficiency and reliability of bulk bitwise operations using two key techniques:</a:t>
            </a:r>
          </a:p>
          <a:p>
            <a:pPr lvl="1">
              <a:lnSpc>
                <a:spcPct val="120000"/>
              </a:lnSpc>
              <a:spcBef>
                <a:spcPts val="300"/>
              </a:spcBef>
              <a:buClr>
                <a:schemeClr val="tx1"/>
              </a:buClr>
            </a:pPr>
            <a:r>
              <a:rPr lang="en-US" sz="1700" b="0" dirty="0">
                <a:solidFill>
                  <a:schemeClr val="accent6">
                    <a:lumMod val="75000"/>
                  </a:schemeClr>
                </a:solidFill>
              </a:rPr>
              <a:t>Multi-Wordline Sensing (MWS)</a:t>
            </a:r>
            <a:r>
              <a:rPr lang="en-US" sz="1700" b="0" dirty="0"/>
              <a:t>: Enables </a:t>
            </a:r>
            <a:r>
              <a:rPr lang="en-US" sz="1700" b="0" dirty="0">
                <a:solidFill>
                  <a:schemeClr val="accent6">
                    <a:lumMod val="75000"/>
                  </a:schemeClr>
                </a:solidFill>
              </a:rPr>
              <a:t>multi-operand </a:t>
            </a:r>
            <a:r>
              <a:rPr lang="en-US" sz="1700" b="0" dirty="0"/>
              <a:t>bulk bitwise operations with a </a:t>
            </a:r>
            <a:r>
              <a:rPr lang="en-US" sz="1700" b="0" dirty="0">
                <a:solidFill>
                  <a:schemeClr val="accent6">
                    <a:lumMod val="75000"/>
                  </a:schemeClr>
                </a:solidFill>
              </a:rPr>
              <a:t>single sensing (read) operation</a:t>
            </a:r>
          </a:p>
          <a:p>
            <a:pPr lvl="1">
              <a:lnSpc>
                <a:spcPct val="120000"/>
              </a:lnSpc>
              <a:spcBef>
                <a:spcPts val="300"/>
              </a:spcBef>
              <a:spcAft>
                <a:spcPts val="600"/>
              </a:spcAft>
              <a:buClr>
                <a:schemeClr val="tx1"/>
              </a:buClr>
            </a:pPr>
            <a:r>
              <a:rPr lang="en-US" sz="1700" b="0" dirty="0"/>
              <a:t>Enhanced SLC-mode Programming (ESP): Increases the voltage margin between the </a:t>
            </a:r>
            <a:r>
              <a:rPr lang="en-US" sz="1700" b="0" dirty="0">
                <a:solidFill>
                  <a:schemeClr val="accent6">
                    <a:lumMod val="75000"/>
                  </a:schemeClr>
                </a:solidFill>
              </a:rPr>
              <a:t>erased</a:t>
            </a:r>
            <a:r>
              <a:rPr lang="en-US" sz="1700" b="0" dirty="0"/>
              <a:t> and </a:t>
            </a:r>
            <a:r>
              <a:rPr lang="en-US" sz="1700" b="0" dirty="0">
                <a:solidFill>
                  <a:schemeClr val="accent6">
                    <a:lumMod val="75000"/>
                  </a:schemeClr>
                </a:solidFill>
              </a:rPr>
              <a:t>programmed</a:t>
            </a:r>
            <a:r>
              <a:rPr lang="en-US" sz="1700" b="0" dirty="0"/>
              <a:t> states to provide </a:t>
            </a:r>
            <a:r>
              <a:rPr lang="en-US" sz="1700" b="0" dirty="0">
                <a:solidFill>
                  <a:schemeClr val="accent6">
                    <a:lumMod val="75000"/>
                  </a:schemeClr>
                </a:solidFill>
              </a:rPr>
              <a:t>higher</a:t>
            </a:r>
            <a:r>
              <a:rPr lang="en-US" sz="1700" b="0" dirty="0"/>
              <a:t> </a:t>
            </a:r>
            <a:r>
              <a:rPr lang="en-US" sz="1700" b="0" dirty="0">
                <a:solidFill>
                  <a:schemeClr val="accent6">
                    <a:lumMod val="75000"/>
                  </a:schemeClr>
                </a:solidFill>
              </a:rPr>
              <a:t>reliability</a:t>
            </a:r>
            <a:r>
              <a:rPr lang="en-US" sz="1700" b="0" dirty="0"/>
              <a:t> during in-flash computation</a:t>
            </a:r>
          </a:p>
          <a:p>
            <a:pPr>
              <a:buClr>
                <a:schemeClr val="tx1"/>
              </a:buClr>
            </a:pPr>
            <a:r>
              <a:rPr lang="en-US" sz="1800" b="0" dirty="0">
                <a:solidFill>
                  <a:srgbClr val="7030A0"/>
                </a:solidFill>
              </a:rPr>
              <a:t>Key Results: </a:t>
            </a:r>
            <a:r>
              <a:rPr lang="en-US" sz="1800" b="0" dirty="0"/>
              <a:t>Flash-Cosmos is evaluated using </a:t>
            </a:r>
            <a:r>
              <a:rPr lang="en-US" sz="1800" b="0" dirty="0">
                <a:solidFill>
                  <a:srgbClr val="7030A0"/>
                </a:solidFill>
              </a:rPr>
              <a:t>160 real 3D NAND flash chips </a:t>
            </a:r>
            <a:r>
              <a:rPr lang="en-US" sz="1800" b="0" dirty="0"/>
              <a:t>and </a:t>
            </a:r>
            <a:r>
              <a:rPr lang="en-US" sz="1800" b="0" dirty="0">
                <a:solidFill>
                  <a:srgbClr val="7030A0"/>
                </a:solidFill>
              </a:rPr>
              <a:t>three </a:t>
            </a:r>
            <a:br>
              <a:rPr lang="en-US" sz="1800" b="0" dirty="0">
                <a:solidFill>
                  <a:srgbClr val="7030A0"/>
                </a:solidFill>
              </a:rPr>
            </a:br>
            <a:r>
              <a:rPr lang="en-US" sz="1800" b="0" dirty="0">
                <a:solidFill>
                  <a:srgbClr val="7030A0"/>
                </a:solidFill>
              </a:rPr>
              <a:t>real-world workloads </a:t>
            </a:r>
          </a:p>
          <a:p>
            <a:pPr lvl="1">
              <a:lnSpc>
                <a:spcPct val="110000"/>
              </a:lnSpc>
              <a:spcBef>
                <a:spcPts val="300"/>
              </a:spcBef>
              <a:buClr>
                <a:schemeClr val="tx1"/>
              </a:buClr>
            </a:pPr>
            <a:r>
              <a:rPr lang="en-US" sz="1700" b="0" dirty="0">
                <a:solidFill>
                  <a:srgbClr val="7030A0"/>
                </a:solidFill>
              </a:rPr>
              <a:t>Flash-Cosmos improves the performance and energy efficiency </a:t>
            </a:r>
            <a:r>
              <a:rPr lang="en-US" sz="1700" b="0" dirty="0"/>
              <a:t>by </a:t>
            </a:r>
            <a:r>
              <a:rPr lang="en-US" sz="1700" b="0" dirty="0">
                <a:solidFill>
                  <a:srgbClr val="7030A0"/>
                </a:solidFill>
              </a:rPr>
              <a:t>3.5x and 3.3x </a:t>
            </a:r>
            <a:r>
              <a:rPr lang="en-US" sz="1700" b="0" dirty="0"/>
              <a:t>over </a:t>
            </a:r>
            <a:br>
              <a:rPr lang="en-US" sz="1700" b="0" dirty="0"/>
            </a:br>
            <a:r>
              <a:rPr lang="en-US" sz="1700" b="0" dirty="0">
                <a:solidFill>
                  <a:srgbClr val="7030A0"/>
                </a:solidFill>
              </a:rPr>
              <a:t>state-of-the-art IFP technique </a:t>
            </a:r>
            <a:r>
              <a:rPr lang="en-US" sz="1700" b="0" dirty="0"/>
              <a:t>while</a:t>
            </a:r>
            <a:r>
              <a:rPr lang="en-US" sz="1700" b="0" dirty="0">
                <a:solidFill>
                  <a:srgbClr val="7030A0"/>
                </a:solidFill>
              </a:rPr>
              <a:t> providing high reliability </a:t>
            </a:r>
            <a:r>
              <a:rPr lang="en-US" sz="1700" b="0" dirty="0"/>
              <a:t>during</a:t>
            </a:r>
            <a:r>
              <a:rPr lang="en-US" sz="1700" b="0" dirty="0">
                <a:solidFill>
                  <a:srgbClr val="7030A0"/>
                </a:solidFill>
              </a:rPr>
              <a:t> </a:t>
            </a:r>
            <a:r>
              <a:rPr lang="en-US" sz="1700" b="0" dirty="0"/>
              <a:t>computation</a:t>
            </a:r>
          </a:p>
        </p:txBody>
      </p:sp>
    </p:spTree>
    <p:extLst>
      <p:ext uri="{BB962C8B-B14F-4D97-AF65-F5344CB8AC3E}">
        <p14:creationId xmlns:p14="http://schemas.microsoft.com/office/powerpoint/2010/main" val="418007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D5426-C4B1-D3D3-F024-84DE9D7632CE}"/>
              </a:ext>
            </a:extLst>
          </p:cNvPr>
          <p:cNvSpPr>
            <a:spLocks noGrp="1"/>
          </p:cNvSpPr>
          <p:nvPr>
            <p:ph type="title"/>
          </p:nvPr>
        </p:nvSpPr>
        <p:spPr/>
        <p:txBody>
          <a:bodyPr>
            <a:normAutofit/>
          </a:bodyPr>
          <a:lstStyle/>
          <a:p>
            <a:r>
              <a:rPr lang="en-IN" dirty="0"/>
              <a:t>Reliability Issues in IFP</a:t>
            </a:r>
            <a:endParaRPr lang="en-US" dirty="0"/>
          </a:p>
        </p:txBody>
      </p:sp>
      <p:sp>
        <p:nvSpPr>
          <p:cNvPr id="56" name="Content Placeholder 55">
            <a:extLst>
              <a:ext uri="{FF2B5EF4-FFF2-40B4-BE49-F238E27FC236}">
                <a16:creationId xmlns:a16="http://schemas.microsoft.com/office/drawing/2014/main" id="{246A2802-39BA-E3C5-B1E1-27136396D398}"/>
              </a:ext>
            </a:extLst>
          </p:cNvPr>
          <p:cNvSpPr>
            <a:spLocks noGrp="1"/>
          </p:cNvSpPr>
          <p:nvPr>
            <p:ph idx="1"/>
          </p:nvPr>
        </p:nvSpPr>
        <p:spPr>
          <a:xfrm>
            <a:off x="149703" y="972065"/>
            <a:ext cx="8844594" cy="1134107"/>
          </a:xfrm>
        </p:spPr>
        <p:txBody>
          <a:bodyPr>
            <a:normAutofit lnSpcReduction="10000"/>
          </a:bodyPr>
          <a:lstStyle/>
          <a:p>
            <a:r>
              <a:rPr lang="en-IN" b="0" dirty="0"/>
              <a:t>Prior IFP approaches cannot leverage ECC and </a:t>
            </a:r>
            <a:br>
              <a:rPr lang="en-IN" b="0" dirty="0"/>
            </a:br>
            <a:r>
              <a:rPr lang="en-IN" b="0" dirty="0"/>
              <a:t>data-randomization techniques as computation is performed within the flash chips during data sensing</a:t>
            </a:r>
            <a:endParaRPr lang="en-US" b="0" dirty="0"/>
          </a:p>
        </p:txBody>
      </p:sp>
      <p:sp>
        <p:nvSpPr>
          <p:cNvPr id="34" name="Rounded Rectangle 21">
            <a:extLst>
              <a:ext uri="{FF2B5EF4-FFF2-40B4-BE49-F238E27FC236}">
                <a16:creationId xmlns:a16="http://schemas.microsoft.com/office/drawing/2014/main" id="{ACB63606-522A-6800-03F1-3310F606A3CF}"/>
              </a:ext>
            </a:extLst>
          </p:cNvPr>
          <p:cNvSpPr/>
          <p:nvPr/>
        </p:nvSpPr>
        <p:spPr bwMode="auto">
          <a:xfrm>
            <a:off x="2757390" y="2548081"/>
            <a:ext cx="3467100" cy="2919544"/>
          </a:xfrm>
          <a:prstGeom prst="roundRect">
            <a:avLst>
              <a:gd name="adj" fmla="val 6232"/>
            </a:avLst>
          </a:prstGeom>
          <a:solidFill>
            <a:srgbClr val="C0C0C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sz="2400" b="1" dirty="0">
                <a:solidFill>
                  <a:srgbClr val="000000"/>
                </a:solidFill>
                <a:latin typeface="Cambria" panose="02040503050406030204" pitchFamily="18" charset="0"/>
                <a:ea typeface="Cambria" panose="02040503050406030204" pitchFamily="18" charset="0"/>
              </a:rPr>
              <a:t>NAND Flash </a:t>
            </a:r>
            <a:r>
              <a:rPr lang="en-IN" sz="2400" b="1" dirty="0">
                <a:solidFill>
                  <a:srgbClr val="000000"/>
                </a:solidFill>
                <a:latin typeface="Cambria" panose="02040503050406030204" pitchFamily="18" charset="0"/>
                <a:ea typeface="Cambria" panose="02040503050406030204" pitchFamily="18" charset="0"/>
              </a:rPr>
              <a:t>Chip</a:t>
            </a:r>
            <a:endParaRPr lang="en-CH" sz="2400" b="1" dirty="0">
              <a:solidFill>
                <a:srgbClr val="000000"/>
              </a:solidFill>
              <a:latin typeface="Cambria" panose="02040503050406030204" pitchFamily="18" charset="0"/>
              <a:ea typeface="Cambria" panose="02040503050406030204" pitchFamily="18" charset="0"/>
            </a:endParaRPr>
          </a:p>
        </p:txBody>
      </p:sp>
      <p:sp>
        <p:nvSpPr>
          <p:cNvPr id="36" name="Rectangle 35">
            <a:extLst>
              <a:ext uri="{FF2B5EF4-FFF2-40B4-BE49-F238E27FC236}">
                <a16:creationId xmlns:a16="http://schemas.microsoft.com/office/drawing/2014/main" id="{459D23EF-0FFE-F34E-BA42-2F0D4740ADCC}"/>
              </a:ext>
            </a:extLst>
          </p:cNvPr>
          <p:cNvSpPr/>
          <p:nvPr/>
        </p:nvSpPr>
        <p:spPr bwMode="auto">
          <a:xfrm>
            <a:off x="2989564" y="3348465"/>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a:solidFill>
                  <a:prstClr val="black"/>
                </a:solidFill>
                <a:latin typeface="Cambria" panose="02040503050406030204" pitchFamily="18" charset="0"/>
                <a:ea typeface="Cambria" panose="02040503050406030204" pitchFamily="18" charset="0"/>
                <a:cs typeface="Courier New" panose="02070309020205020404" pitchFamily="49" charset="0"/>
              </a:rPr>
              <a:t>B</a:t>
            </a:r>
            <a:endParaRPr lang="en-CH" dirty="0">
              <a:solidFill>
                <a:srgbClr val="000000"/>
              </a:solidFill>
              <a:latin typeface="Cambria" panose="02040503050406030204" pitchFamily="18" charset="0"/>
              <a:ea typeface="Cambria" panose="02040503050406030204" pitchFamily="18" charset="0"/>
            </a:endParaRPr>
          </a:p>
        </p:txBody>
      </p:sp>
      <p:sp>
        <p:nvSpPr>
          <p:cNvPr id="37" name="Rectangle 36">
            <a:extLst>
              <a:ext uri="{FF2B5EF4-FFF2-40B4-BE49-F238E27FC236}">
                <a16:creationId xmlns:a16="http://schemas.microsoft.com/office/drawing/2014/main" id="{E15719B7-5D9C-84DA-4E67-54CA600C7DC7}"/>
              </a:ext>
            </a:extLst>
          </p:cNvPr>
          <p:cNvSpPr/>
          <p:nvPr/>
        </p:nvSpPr>
        <p:spPr bwMode="auto">
          <a:xfrm>
            <a:off x="2988353" y="4182304"/>
            <a:ext cx="3037090" cy="28157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dirty="0">
                <a:solidFill>
                  <a:srgbClr val="000000"/>
                </a:solidFill>
                <a:latin typeface="Cambria" panose="02040503050406030204" pitchFamily="18" charset="0"/>
                <a:ea typeface="Cambria" panose="02040503050406030204" pitchFamily="18" charset="0"/>
              </a:rPr>
              <a:t>…</a:t>
            </a:r>
          </a:p>
        </p:txBody>
      </p:sp>
      <p:sp>
        <p:nvSpPr>
          <p:cNvPr id="60" name="Rectangle 59">
            <a:extLst>
              <a:ext uri="{FF2B5EF4-FFF2-40B4-BE49-F238E27FC236}">
                <a16:creationId xmlns:a16="http://schemas.microsoft.com/office/drawing/2014/main" id="{6B97FBE5-09B1-DDF7-512F-D406EBD277CB}"/>
              </a:ext>
            </a:extLst>
          </p:cNvPr>
          <p:cNvSpPr/>
          <p:nvPr/>
        </p:nvSpPr>
        <p:spPr bwMode="auto">
          <a:xfrm>
            <a:off x="2988352" y="3626563"/>
            <a:ext cx="303708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C</a:t>
            </a:r>
            <a:endParaRPr lang="en-CH" dirty="0">
              <a:solidFill>
                <a:srgbClr val="000000"/>
              </a:solidFill>
              <a:latin typeface="Cambria" panose="02040503050406030204" pitchFamily="18" charset="0"/>
              <a:ea typeface="Cambria" panose="02040503050406030204" pitchFamily="18" charset="0"/>
            </a:endParaRPr>
          </a:p>
        </p:txBody>
      </p:sp>
      <p:sp>
        <p:nvSpPr>
          <p:cNvPr id="61" name="Rectangle 60">
            <a:extLst>
              <a:ext uri="{FF2B5EF4-FFF2-40B4-BE49-F238E27FC236}">
                <a16:creationId xmlns:a16="http://schemas.microsoft.com/office/drawing/2014/main" id="{26C6FC17-AA9A-A7A8-94D0-812D05109948}"/>
              </a:ext>
            </a:extLst>
          </p:cNvPr>
          <p:cNvSpPr/>
          <p:nvPr/>
        </p:nvSpPr>
        <p:spPr bwMode="auto">
          <a:xfrm>
            <a:off x="2988353" y="3904256"/>
            <a:ext cx="303708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IN" b="1" dirty="0">
                <a:solidFill>
                  <a:srgbClr val="000000"/>
                </a:solidFill>
                <a:latin typeface="Cambria" panose="02040503050406030204" pitchFamily="18" charset="0"/>
                <a:ea typeface="Cambria" panose="02040503050406030204" pitchFamily="18" charset="0"/>
              </a:rPr>
              <a:t>D</a:t>
            </a:r>
            <a:endParaRPr lang="en-CH" dirty="0">
              <a:solidFill>
                <a:srgbClr val="000000"/>
              </a:solidFill>
              <a:latin typeface="Cambria" panose="02040503050406030204" pitchFamily="18" charset="0"/>
              <a:ea typeface="Cambria" panose="02040503050406030204" pitchFamily="18" charset="0"/>
            </a:endParaRPr>
          </a:p>
        </p:txBody>
      </p:sp>
      <p:sp>
        <p:nvSpPr>
          <p:cNvPr id="63" name="TextBox 62">
            <a:extLst>
              <a:ext uri="{FF2B5EF4-FFF2-40B4-BE49-F238E27FC236}">
                <a16:creationId xmlns:a16="http://schemas.microsoft.com/office/drawing/2014/main" id="{D47D842E-39BA-F75C-09DD-0FEC152D4BB1}"/>
              </a:ext>
            </a:extLst>
          </p:cNvPr>
          <p:cNvSpPr txBox="1"/>
          <p:nvPr/>
        </p:nvSpPr>
        <p:spPr>
          <a:xfrm>
            <a:off x="3729036" y="5122634"/>
            <a:ext cx="1554510" cy="369332"/>
          </a:xfrm>
          <a:prstGeom prst="rect">
            <a:avLst/>
          </a:prstGeom>
          <a:noFill/>
        </p:spPr>
        <p:txBody>
          <a:bodyPr wrap="square" rtlCol="0">
            <a:spAutoFit/>
          </a:bodyPr>
          <a:lstStyle/>
          <a:p>
            <a:pPr algn="ctr"/>
            <a:r>
              <a:rPr lang="en-IN" b="1" dirty="0">
                <a:latin typeface="Cambria" panose="02040503050406030204" pitchFamily="18" charset="0"/>
                <a:ea typeface="Cambria" panose="02040503050406030204" pitchFamily="18" charset="0"/>
              </a:rPr>
              <a:t>Page Buffer</a:t>
            </a:r>
            <a:endParaRPr lang="en-US" b="1" dirty="0">
              <a:latin typeface="Cambria" panose="02040503050406030204" pitchFamily="18" charset="0"/>
              <a:ea typeface="Cambria" panose="02040503050406030204" pitchFamily="18" charset="0"/>
            </a:endParaRPr>
          </a:p>
        </p:txBody>
      </p:sp>
      <p:sp>
        <p:nvSpPr>
          <p:cNvPr id="39" name="Rectangle 38">
            <a:extLst>
              <a:ext uri="{FF2B5EF4-FFF2-40B4-BE49-F238E27FC236}">
                <a16:creationId xmlns:a16="http://schemas.microsoft.com/office/drawing/2014/main" id="{D750A4A0-0190-5D43-3140-9E7E36B70E12}"/>
              </a:ext>
            </a:extLst>
          </p:cNvPr>
          <p:cNvSpPr/>
          <p:nvPr/>
        </p:nvSpPr>
        <p:spPr bwMode="auto">
          <a:xfrm>
            <a:off x="2988352" y="4801590"/>
            <a:ext cx="3035879" cy="296704"/>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CH" dirty="0">
              <a:solidFill>
                <a:srgbClr val="000000"/>
              </a:solidFill>
              <a:latin typeface="Cambria" panose="02040503050406030204" pitchFamily="18" charset="0"/>
              <a:ea typeface="Cambria" panose="02040503050406030204" pitchFamily="18" charset="0"/>
            </a:endParaRPr>
          </a:p>
        </p:txBody>
      </p:sp>
      <p:grpSp>
        <p:nvGrpSpPr>
          <p:cNvPr id="3" name="Group 2">
            <a:extLst>
              <a:ext uri="{FF2B5EF4-FFF2-40B4-BE49-F238E27FC236}">
                <a16:creationId xmlns:a16="http://schemas.microsoft.com/office/drawing/2014/main" id="{32DB2F91-1F3C-30E1-C592-4E8DF59AE719}"/>
              </a:ext>
            </a:extLst>
          </p:cNvPr>
          <p:cNvGrpSpPr/>
          <p:nvPr/>
        </p:nvGrpSpPr>
        <p:grpSpPr>
          <a:xfrm>
            <a:off x="2989564" y="3073252"/>
            <a:ext cx="3035879" cy="280674"/>
            <a:chOff x="4697987" y="3584777"/>
            <a:chExt cx="3035879" cy="280674"/>
          </a:xfrm>
        </p:grpSpPr>
        <p:sp>
          <p:nvSpPr>
            <p:cNvPr id="35" name="Rectangle 34">
              <a:extLst>
                <a:ext uri="{FF2B5EF4-FFF2-40B4-BE49-F238E27FC236}">
                  <a16:creationId xmlns:a16="http://schemas.microsoft.com/office/drawing/2014/main" id="{F76728AD-E738-D70F-CBC5-0C55E04B556A}"/>
                </a:ext>
              </a:extLst>
            </p:cNvPr>
            <p:cNvSpPr/>
            <p:nvPr/>
          </p:nvSpPr>
          <p:spPr bwMode="auto">
            <a:xfrm>
              <a:off x="4697987" y="3584777"/>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A</a:t>
              </a:r>
              <a:endParaRPr lang="en-CH" dirty="0">
                <a:solidFill>
                  <a:srgbClr val="000000"/>
                </a:solidFill>
                <a:latin typeface="Cambria" panose="02040503050406030204" pitchFamily="18" charset="0"/>
                <a:ea typeface="Cambria" panose="02040503050406030204" pitchFamily="18" charset="0"/>
              </a:endParaRPr>
            </a:p>
          </p:txBody>
        </p:sp>
        <p:sp>
          <p:nvSpPr>
            <p:cNvPr id="49" name="십자형 95">
              <a:extLst>
                <a:ext uri="{FF2B5EF4-FFF2-40B4-BE49-F238E27FC236}">
                  <a16:creationId xmlns:a16="http://schemas.microsoft.com/office/drawing/2014/main" id="{64D976DF-D998-274B-FB0E-6A77BAE99E50}"/>
                </a:ext>
              </a:extLst>
            </p:cNvPr>
            <p:cNvSpPr/>
            <p:nvPr/>
          </p:nvSpPr>
          <p:spPr>
            <a:xfrm rot="18900000">
              <a:off x="4837758" y="3617193"/>
              <a:ext cx="241611" cy="231216"/>
            </a:xfrm>
            <a:prstGeom prst="plus">
              <a:avLst>
                <a:gd name="adj" fmla="val 33878"/>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50" name="십자형 96">
              <a:extLst>
                <a:ext uri="{FF2B5EF4-FFF2-40B4-BE49-F238E27FC236}">
                  <a16:creationId xmlns:a16="http://schemas.microsoft.com/office/drawing/2014/main" id="{B368C5EE-AA4F-573B-31EF-A6AF9AC97BEF}"/>
                </a:ext>
              </a:extLst>
            </p:cNvPr>
            <p:cNvSpPr/>
            <p:nvPr/>
          </p:nvSpPr>
          <p:spPr>
            <a:xfrm rot="18900000">
              <a:off x="5237102" y="3617194"/>
              <a:ext cx="241611" cy="231216"/>
            </a:xfrm>
            <a:prstGeom prst="plus">
              <a:avLst>
                <a:gd name="adj" fmla="val 33878"/>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51" name="십자형 97">
              <a:extLst>
                <a:ext uri="{FF2B5EF4-FFF2-40B4-BE49-F238E27FC236}">
                  <a16:creationId xmlns:a16="http://schemas.microsoft.com/office/drawing/2014/main" id="{BAA75456-5993-C431-FC96-137FC79DF80A}"/>
                </a:ext>
              </a:extLst>
            </p:cNvPr>
            <p:cNvSpPr/>
            <p:nvPr/>
          </p:nvSpPr>
          <p:spPr>
            <a:xfrm rot="18900000">
              <a:off x="7099528" y="3606966"/>
              <a:ext cx="241611" cy="231216"/>
            </a:xfrm>
            <a:prstGeom prst="plus">
              <a:avLst>
                <a:gd name="adj" fmla="val 33878"/>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grpSp>
      <p:grpSp>
        <p:nvGrpSpPr>
          <p:cNvPr id="4" name="Group 3">
            <a:extLst>
              <a:ext uri="{FF2B5EF4-FFF2-40B4-BE49-F238E27FC236}">
                <a16:creationId xmlns:a16="http://schemas.microsoft.com/office/drawing/2014/main" id="{0CC87BB5-DB83-88C9-0C43-8EC229696CFE}"/>
              </a:ext>
            </a:extLst>
          </p:cNvPr>
          <p:cNvGrpSpPr/>
          <p:nvPr/>
        </p:nvGrpSpPr>
        <p:grpSpPr>
          <a:xfrm>
            <a:off x="2991856" y="4805929"/>
            <a:ext cx="3035879" cy="280674"/>
            <a:chOff x="4428864" y="3584777"/>
            <a:chExt cx="3035879" cy="280674"/>
          </a:xfrm>
        </p:grpSpPr>
        <p:sp>
          <p:nvSpPr>
            <p:cNvPr id="6" name="Rectangle 5">
              <a:extLst>
                <a:ext uri="{FF2B5EF4-FFF2-40B4-BE49-F238E27FC236}">
                  <a16:creationId xmlns:a16="http://schemas.microsoft.com/office/drawing/2014/main" id="{83A92F4D-891A-19E0-1DE0-68CEAD694D63}"/>
                </a:ext>
              </a:extLst>
            </p:cNvPr>
            <p:cNvSpPr/>
            <p:nvPr/>
          </p:nvSpPr>
          <p:spPr bwMode="auto">
            <a:xfrm>
              <a:off x="4428864" y="3584777"/>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A</a:t>
              </a:r>
              <a:endParaRPr lang="en-CH" dirty="0">
                <a:solidFill>
                  <a:srgbClr val="000000"/>
                </a:solidFill>
                <a:latin typeface="Cambria" panose="02040503050406030204" pitchFamily="18" charset="0"/>
                <a:ea typeface="Cambria" panose="02040503050406030204" pitchFamily="18" charset="0"/>
              </a:endParaRPr>
            </a:p>
          </p:txBody>
        </p:sp>
        <p:sp>
          <p:nvSpPr>
            <p:cNvPr id="24" name="십자형 95">
              <a:extLst>
                <a:ext uri="{FF2B5EF4-FFF2-40B4-BE49-F238E27FC236}">
                  <a16:creationId xmlns:a16="http://schemas.microsoft.com/office/drawing/2014/main" id="{BA720F6B-7A5A-C2B4-9A8A-8F80382AA7CE}"/>
                </a:ext>
              </a:extLst>
            </p:cNvPr>
            <p:cNvSpPr/>
            <p:nvPr/>
          </p:nvSpPr>
          <p:spPr>
            <a:xfrm rot="18900000">
              <a:off x="4609519" y="3617193"/>
              <a:ext cx="241611" cy="231216"/>
            </a:xfrm>
            <a:prstGeom prst="plus">
              <a:avLst>
                <a:gd name="adj" fmla="val 33878"/>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25" name="십자형 96">
              <a:extLst>
                <a:ext uri="{FF2B5EF4-FFF2-40B4-BE49-F238E27FC236}">
                  <a16:creationId xmlns:a16="http://schemas.microsoft.com/office/drawing/2014/main" id="{4BC7E14F-8B1C-48DB-E88E-6C858F8B12B3}"/>
                </a:ext>
              </a:extLst>
            </p:cNvPr>
            <p:cNvSpPr/>
            <p:nvPr/>
          </p:nvSpPr>
          <p:spPr>
            <a:xfrm rot="18900000">
              <a:off x="4965688" y="3608728"/>
              <a:ext cx="241611" cy="231216"/>
            </a:xfrm>
            <a:prstGeom prst="plus">
              <a:avLst>
                <a:gd name="adj" fmla="val 33878"/>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26" name="십자형 97">
              <a:extLst>
                <a:ext uri="{FF2B5EF4-FFF2-40B4-BE49-F238E27FC236}">
                  <a16:creationId xmlns:a16="http://schemas.microsoft.com/office/drawing/2014/main" id="{40C68538-C3EB-CDA6-3245-0C2BE32EDE42}"/>
                </a:ext>
              </a:extLst>
            </p:cNvPr>
            <p:cNvSpPr/>
            <p:nvPr/>
          </p:nvSpPr>
          <p:spPr>
            <a:xfrm rot="18900000">
              <a:off x="6827407" y="3615247"/>
              <a:ext cx="241611" cy="231216"/>
            </a:xfrm>
            <a:prstGeom prst="plus">
              <a:avLst>
                <a:gd name="adj" fmla="val 33878"/>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grpSp>
      <p:cxnSp>
        <p:nvCxnSpPr>
          <p:cNvPr id="32" name="Curved Connector 38">
            <a:extLst>
              <a:ext uri="{FF2B5EF4-FFF2-40B4-BE49-F238E27FC236}">
                <a16:creationId xmlns:a16="http://schemas.microsoft.com/office/drawing/2014/main" id="{3961FC6B-1359-C6E2-C33B-D6BAB0D979E7}"/>
              </a:ext>
            </a:extLst>
          </p:cNvPr>
          <p:cNvCxnSpPr>
            <a:cxnSpLocks/>
            <a:stCxn id="38" idx="3"/>
            <a:endCxn id="48" idx="3"/>
          </p:cNvCxnSpPr>
          <p:nvPr/>
        </p:nvCxnSpPr>
        <p:spPr bwMode="auto">
          <a:xfrm flipH="1">
            <a:off x="6023818" y="3488802"/>
            <a:ext cx="1625" cy="1462616"/>
          </a:xfrm>
          <a:prstGeom prst="curvedConnector3">
            <a:avLst>
              <a:gd name="adj1" fmla="val -34224431"/>
            </a:avLst>
          </a:prstGeom>
          <a:solidFill>
            <a:srgbClr val="C0C0C0"/>
          </a:solidFill>
          <a:ln w="15875" cap="flat" cmpd="sng" algn="ctr">
            <a:solidFill>
              <a:schemeClr val="accent5"/>
            </a:solidFill>
            <a:prstDash val="solid"/>
            <a:round/>
            <a:headEnd type="none" w="med" len="med"/>
            <a:tailEnd type="triangle" w="lg" len="lg"/>
          </a:ln>
          <a:effectLst/>
        </p:spPr>
      </p:cxnSp>
      <p:sp>
        <p:nvSpPr>
          <p:cNvPr id="33" name="Rectangle 32">
            <a:extLst>
              <a:ext uri="{FF2B5EF4-FFF2-40B4-BE49-F238E27FC236}">
                <a16:creationId xmlns:a16="http://schemas.microsoft.com/office/drawing/2014/main" id="{5FFE71B1-53CE-3992-2F80-DD0B580195F1}"/>
              </a:ext>
            </a:extLst>
          </p:cNvPr>
          <p:cNvSpPr/>
          <p:nvPr/>
        </p:nvSpPr>
        <p:spPr>
          <a:xfrm>
            <a:off x="6453437" y="3866542"/>
            <a:ext cx="1309391" cy="584775"/>
          </a:xfrm>
          <a:prstGeom prst="rect">
            <a:avLst/>
          </a:prstGeom>
        </p:spPr>
        <p:txBody>
          <a:bodyPr wrap="square">
            <a:spAutoFit/>
          </a:bodyPr>
          <a:lstStyle/>
          <a:p>
            <a:pPr algn="ctr"/>
            <a:r>
              <a:rPr lang="en-US" sz="1600" i="1" dirty="0">
                <a:solidFill>
                  <a:schemeClr val="accent1"/>
                </a:solidFill>
                <a:latin typeface="Cambria" panose="02040503050406030204" pitchFamily="18" charset="0"/>
              </a:rPr>
              <a:t>Data </a:t>
            </a:r>
            <a:br>
              <a:rPr lang="en-US" sz="1600" i="1" dirty="0">
                <a:solidFill>
                  <a:schemeClr val="accent1"/>
                </a:solidFill>
                <a:latin typeface="Cambria" panose="02040503050406030204" pitchFamily="18" charset="0"/>
              </a:rPr>
            </a:br>
            <a:r>
              <a:rPr lang="en-US" sz="1600" i="1" dirty="0">
                <a:solidFill>
                  <a:schemeClr val="accent1"/>
                </a:solidFill>
                <a:latin typeface="Cambria" panose="02040503050406030204" pitchFamily="18" charset="0"/>
              </a:rPr>
              <a:t>Sensing</a:t>
            </a:r>
            <a:endParaRPr lang="en-CH" sz="1600" i="1" dirty="0">
              <a:solidFill>
                <a:schemeClr val="accent1"/>
              </a:solidFill>
            </a:endParaRPr>
          </a:p>
        </p:txBody>
      </p:sp>
      <p:grpSp>
        <p:nvGrpSpPr>
          <p:cNvPr id="44" name="Group 43">
            <a:extLst>
              <a:ext uri="{FF2B5EF4-FFF2-40B4-BE49-F238E27FC236}">
                <a16:creationId xmlns:a16="http://schemas.microsoft.com/office/drawing/2014/main" id="{EFE3AD64-5962-7007-EDCC-3017C5DE3FBB}"/>
              </a:ext>
            </a:extLst>
          </p:cNvPr>
          <p:cNvGrpSpPr/>
          <p:nvPr/>
        </p:nvGrpSpPr>
        <p:grpSpPr>
          <a:xfrm>
            <a:off x="2989564" y="3348465"/>
            <a:ext cx="3035879" cy="280674"/>
            <a:chOff x="4440812" y="3859990"/>
            <a:chExt cx="3035879" cy="280674"/>
          </a:xfrm>
        </p:grpSpPr>
        <p:sp>
          <p:nvSpPr>
            <p:cNvPr id="38" name="Rectangle 37">
              <a:extLst>
                <a:ext uri="{FF2B5EF4-FFF2-40B4-BE49-F238E27FC236}">
                  <a16:creationId xmlns:a16="http://schemas.microsoft.com/office/drawing/2014/main" id="{23732D09-8F48-326B-B793-283A7AED6A30}"/>
                </a:ext>
              </a:extLst>
            </p:cNvPr>
            <p:cNvSpPr/>
            <p:nvPr/>
          </p:nvSpPr>
          <p:spPr bwMode="auto">
            <a:xfrm>
              <a:off x="4440812" y="3859990"/>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B</a:t>
              </a:r>
              <a:endParaRPr lang="en-CH" dirty="0">
                <a:solidFill>
                  <a:srgbClr val="000000"/>
                </a:solidFill>
                <a:latin typeface="Cambria" panose="02040503050406030204" pitchFamily="18" charset="0"/>
                <a:ea typeface="Cambria" panose="02040503050406030204" pitchFamily="18" charset="0"/>
              </a:endParaRPr>
            </a:p>
          </p:txBody>
        </p:sp>
        <p:sp>
          <p:nvSpPr>
            <p:cNvPr id="40" name="십자형 96">
              <a:extLst>
                <a:ext uri="{FF2B5EF4-FFF2-40B4-BE49-F238E27FC236}">
                  <a16:creationId xmlns:a16="http://schemas.microsoft.com/office/drawing/2014/main" id="{4919E204-CAA6-C03F-507D-5A9168B7C64B}"/>
                </a:ext>
              </a:extLst>
            </p:cNvPr>
            <p:cNvSpPr/>
            <p:nvPr/>
          </p:nvSpPr>
          <p:spPr>
            <a:xfrm rot="18900000">
              <a:off x="7170874" y="3883432"/>
              <a:ext cx="241611" cy="231216"/>
            </a:xfrm>
            <a:prstGeom prst="plus">
              <a:avLst>
                <a:gd name="adj" fmla="val 33878"/>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grpSp>
      <p:grpSp>
        <p:nvGrpSpPr>
          <p:cNvPr id="5" name="Group 4">
            <a:extLst>
              <a:ext uri="{FF2B5EF4-FFF2-40B4-BE49-F238E27FC236}">
                <a16:creationId xmlns:a16="http://schemas.microsoft.com/office/drawing/2014/main" id="{EE3B0B76-9E5F-C9ED-DF40-FE43C3950065}"/>
              </a:ext>
            </a:extLst>
          </p:cNvPr>
          <p:cNvGrpSpPr/>
          <p:nvPr/>
        </p:nvGrpSpPr>
        <p:grpSpPr>
          <a:xfrm>
            <a:off x="2991856" y="3349929"/>
            <a:ext cx="3035879" cy="280674"/>
            <a:chOff x="4440812" y="3859990"/>
            <a:chExt cx="3035879" cy="280674"/>
          </a:xfrm>
        </p:grpSpPr>
        <p:sp>
          <p:nvSpPr>
            <p:cNvPr id="27" name="Rectangle 26">
              <a:extLst>
                <a:ext uri="{FF2B5EF4-FFF2-40B4-BE49-F238E27FC236}">
                  <a16:creationId xmlns:a16="http://schemas.microsoft.com/office/drawing/2014/main" id="{8F2C244F-E8C2-207E-72F2-E80905D768A4}"/>
                </a:ext>
              </a:extLst>
            </p:cNvPr>
            <p:cNvSpPr/>
            <p:nvPr/>
          </p:nvSpPr>
          <p:spPr bwMode="auto">
            <a:xfrm>
              <a:off x="4440812" y="3859990"/>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B</a:t>
              </a:r>
              <a:endParaRPr lang="en-CH" dirty="0">
                <a:solidFill>
                  <a:srgbClr val="000000"/>
                </a:solidFill>
                <a:latin typeface="Cambria" panose="02040503050406030204" pitchFamily="18" charset="0"/>
                <a:ea typeface="Cambria" panose="02040503050406030204" pitchFamily="18" charset="0"/>
              </a:endParaRPr>
            </a:p>
          </p:txBody>
        </p:sp>
        <p:sp>
          <p:nvSpPr>
            <p:cNvPr id="28" name="십자형 96">
              <a:extLst>
                <a:ext uri="{FF2B5EF4-FFF2-40B4-BE49-F238E27FC236}">
                  <a16:creationId xmlns:a16="http://schemas.microsoft.com/office/drawing/2014/main" id="{6246852E-3051-E19C-2A0C-E05699438128}"/>
                </a:ext>
              </a:extLst>
            </p:cNvPr>
            <p:cNvSpPr/>
            <p:nvPr/>
          </p:nvSpPr>
          <p:spPr>
            <a:xfrm rot="18900000">
              <a:off x="7170874" y="3883432"/>
              <a:ext cx="241611" cy="231216"/>
            </a:xfrm>
            <a:prstGeom prst="plus">
              <a:avLst>
                <a:gd name="adj" fmla="val 33878"/>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grpSp>
      <p:grpSp>
        <p:nvGrpSpPr>
          <p:cNvPr id="62" name="Group 61">
            <a:extLst>
              <a:ext uri="{FF2B5EF4-FFF2-40B4-BE49-F238E27FC236}">
                <a16:creationId xmlns:a16="http://schemas.microsoft.com/office/drawing/2014/main" id="{F4FC9E38-588A-E111-48C9-B281FF16A4C3}"/>
              </a:ext>
            </a:extLst>
          </p:cNvPr>
          <p:cNvGrpSpPr/>
          <p:nvPr/>
        </p:nvGrpSpPr>
        <p:grpSpPr>
          <a:xfrm>
            <a:off x="2987939" y="4811081"/>
            <a:ext cx="3035879" cy="280674"/>
            <a:chOff x="4439187" y="5322606"/>
            <a:chExt cx="3035879" cy="280674"/>
          </a:xfrm>
        </p:grpSpPr>
        <p:grpSp>
          <p:nvGrpSpPr>
            <p:cNvPr id="47" name="Group 46">
              <a:extLst>
                <a:ext uri="{FF2B5EF4-FFF2-40B4-BE49-F238E27FC236}">
                  <a16:creationId xmlns:a16="http://schemas.microsoft.com/office/drawing/2014/main" id="{D8280AB1-EE15-D42F-C13D-C4E292D72072}"/>
                </a:ext>
              </a:extLst>
            </p:cNvPr>
            <p:cNvGrpSpPr/>
            <p:nvPr/>
          </p:nvGrpSpPr>
          <p:grpSpPr>
            <a:xfrm>
              <a:off x="4439187" y="5322606"/>
              <a:ext cx="3035879" cy="280674"/>
              <a:chOff x="4706097" y="3578238"/>
              <a:chExt cx="3035879" cy="280674"/>
            </a:xfrm>
          </p:grpSpPr>
          <p:sp>
            <p:nvSpPr>
              <p:cNvPr id="48" name="Rectangle 47">
                <a:extLst>
                  <a:ext uri="{FF2B5EF4-FFF2-40B4-BE49-F238E27FC236}">
                    <a16:creationId xmlns:a16="http://schemas.microsoft.com/office/drawing/2014/main" id="{EC306319-5E46-F7FC-DB29-83E7BE4F75D0}"/>
                  </a:ext>
                </a:extLst>
              </p:cNvPr>
              <p:cNvSpPr/>
              <p:nvPr/>
            </p:nvSpPr>
            <p:spPr bwMode="auto">
              <a:xfrm>
                <a:off x="4706097" y="3578238"/>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A  </a:t>
                </a:r>
                <a:r>
                  <a:rPr lang="en-US" altLang="ko-KR" b="1" dirty="0">
                    <a:solidFill>
                      <a:prstClr val="black"/>
                    </a:solidFill>
                    <a:latin typeface="Courier New" panose="02070309020205020404" pitchFamily="49" charset="0"/>
                    <a:ea typeface="Cambria" panose="02040503050406030204" pitchFamily="18" charset="0"/>
                    <a:cs typeface="Courier New" panose="02070309020205020404" pitchFamily="49" charset="0"/>
                  </a:rPr>
                  <a:t>AND</a:t>
                </a:r>
                <a:r>
                  <a:rPr lang="en-US" altLang="ko-KR"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 B</a:t>
                </a:r>
                <a:endParaRPr lang="en-CH" dirty="0">
                  <a:solidFill>
                    <a:srgbClr val="000000"/>
                  </a:solidFill>
                  <a:latin typeface="Cambria" panose="02040503050406030204" pitchFamily="18" charset="0"/>
                  <a:ea typeface="Cambria" panose="02040503050406030204" pitchFamily="18" charset="0"/>
                </a:endParaRPr>
              </a:p>
            </p:txBody>
          </p:sp>
          <p:sp>
            <p:nvSpPr>
              <p:cNvPr id="52" name="십자형 95">
                <a:extLst>
                  <a:ext uri="{FF2B5EF4-FFF2-40B4-BE49-F238E27FC236}">
                    <a16:creationId xmlns:a16="http://schemas.microsoft.com/office/drawing/2014/main" id="{12BE5D59-90E3-6DAD-1363-0769362618EF}"/>
                  </a:ext>
                </a:extLst>
              </p:cNvPr>
              <p:cNvSpPr/>
              <p:nvPr/>
            </p:nvSpPr>
            <p:spPr>
              <a:xfrm rot="18900000">
                <a:off x="4837758" y="3617193"/>
                <a:ext cx="241611" cy="231216"/>
              </a:xfrm>
              <a:prstGeom prst="plus">
                <a:avLst>
                  <a:gd name="adj" fmla="val 33878"/>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53" name="십자형 96">
                <a:extLst>
                  <a:ext uri="{FF2B5EF4-FFF2-40B4-BE49-F238E27FC236}">
                    <a16:creationId xmlns:a16="http://schemas.microsoft.com/office/drawing/2014/main" id="{DD130E12-87C2-D332-DED5-86907D46E45F}"/>
                  </a:ext>
                </a:extLst>
              </p:cNvPr>
              <p:cNvSpPr/>
              <p:nvPr/>
            </p:nvSpPr>
            <p:spPr>
              <a:xfrm rot="18900000">
                <a:off x="5237102" y="3617194"/>
                <a:ext cx="241611" cy="231216"/>
              </a:xfrm>
              <a:prstGeom prst="plus">
                <a:avLst>
                  <a:gd name="adj" fmla="val 33878"/>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55" name="십자형 97">
                <a:extLst>
                  <a:ext uri="{FF2B5EF4-FFF2-40B4-BE49-F238E27FC236}">
                    <a16:creationId xmlns:a16="http://schemas.microsoft.com/office/drawing/2014/main" id="{00D29650-1B40-C414-BA3A-61A3FE8442B0}"/>
                  </a:ext>
                </a:extLst>
              </p:cNvPr>
              <p:cNvSpPr/>
              <p:nvPr/>
            </p:nvSpPr>
            <p:spPr>
              <a:xfrm rot="18900000">
                <a:off x="7099528" y="3606966"/>
                <a:ext cx="241611" cy="231216"/>
              </a:xfrm>
              <a:prstGeom prst="plus">
                <a:avLst>
                  <a:gd name="adj" fmla="val 33878"/>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grpSp>
        <p:sp>
          <p:nvSpPr>
            <p:cNvPr id="58" name="십자형 96">
              <a:extLst>
                <a:ext uri="{FF2B5EF4-FFF2-40B4-BE49-F238E27FC236}">
                  <a16:creationId xmlns:a16="http://schemas.microsoft.com/office/drawing/2014/main" id="{AF20CEAB-B6D3-A786-51B3-10CDD5C3A1F0}"/>
                </a:ext>
              </a:extLst>
            </p:cNvPr>
            <p:cNvSpPr/>
            <p:nvPr/>
          </p:nvSpPr>
          <p:spPr>
            <a:xfrm rot="18900000">
              <a:off x="7170873" y="5349870"/>
              <a:ext cx="241611" cy="231216"/>
            </a:xfrm>
            <a:prstGeom prst="plus">
              <a:avLst>
                <a:gd name="adj" fmla="val 33878"/>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grpSp>
      <p:sp>
        <p:nvSpPr>
          <p:cNvPr id="9" name="TextBox 8">
            <a:extLst>
              <a:ext uri="{FF2B5EF4-FFF2-40B4-BE49-F238E27FC236}">
                <a16:creationId xmlns:a16="http://schemas.microsoft.com/office/drawing/2014/main" id="{7239377E-8F9C-5FE8-BF50-1ED720CF1292}"/>
              </a:ext>
            </a:extLst>
          </p:cNvPr>
          <p:cNvSpPr txBox="1"/>
          <p:nvPr/>
        </p:nvSpPr>
        <p:spPr>
          <a:xfrm>
            <a:off x="131033" y="870316"/>
            <a:ext cx="8844594" cy="5571665"/>
          </a:xfrm>
          <a:prstGeom prst="rect">
            <a:avLst/>
          </a:prstGeom>
          <a:solidFill>
            <a:schemeClr val="bg1">
              <a:alpha val="85000"/>
            </a:schemeClr>
          </a:solidFill>
        </p:spPr>
        <p:txBody>
          <a:bodyPr wrap="square" rtlCol="0">
            <a:spAutoFit/>
          </a:bodyPr>
          <a:lstStyle/>
          <a:p>
            <a:endParaRPr lang="en-US" dirty="0"/>
          </a:p>
        </p:txBody>
      </p:sp>
      <p:sp>
        <p:nvSpPr>
          <p:cNvPr id="10" name="Content Placeholder 3">
            <a:extLst>
              <a:ext uri="{FF2B5EF4-FFF2-40B4-BE49-F238E27FC236}">
                <a16:creationId xmlns:a16="http://schemas.microsoft.com/office/drawing/2014/main" id="{677E8EB9-9FFC-3AB9-2991-036535657D34}"/>
              </a:ext>
            </a:extLst>
          </p:cNvPr>
          <p:cNvSpPr txBox="1">
            <a:spLocks/>
          </p:cNvSpPr>
          <p:nvPr/>
        </p:nvSpPr>
        <p:spPr>
          <a:xfrm>
            <a:off x="149703" y="2953967"/>
            <a:ext cx="8830934" cy="1523427"/>
          </a:xfrm>
          <a:prstGeom prst="roundRect">
            <a:avLst>
              <a:gd name="adj" fmla="val 4777"/>
            </a:avLst>
          </a:prstGeom>
          <a:solidFill>
            <a:srgbClr val="FFE3E1"/>
          </a:solidFill>
          <a:ln w="12700">
            <a:solidFill>
              <a:srgbClr val="1982C3"/>
            </a:solidFill>
          </a:ln>
        </p:spPr>
        <p:txBody>
          <a:bodyPr vert="horz" wrap="square" lIns="91440" tIns="45720" rIns="91440" bIns="45720" rtlCol="0" anchor="ctr" anchorCtr="0">
            <a:noAutofit/>
          </a:bodyPr>
          <a:lstStyle>
            <a:defPPr>
              <a:defRPr lang="en-US"/>
            </a:defPPr>
            <a:lvl1pPr indent="0" algn="ctr">
              <a:lnSpc>
                <a:spcPct val="110000"/>
              </a:lnSpc>
              <a:spcBef>
                <a:spcPts val="1000"/>
              </a:spcBef>
              <a:spcAft>
                <a:spcPts val="300"/>
              </a:spcAft>
              <a:buFont typeface="Arial" panose="020B0604020202020204" pitchFamily="34" charset="0"/>
              <a:buNone/>
              <a:defRPr sz="2800" b="1">
                <a:latin typeface="Cambria" panose="02040503050406030204" pitchFamily="18" charset="0"/>
                <a:ea typeface="Cambria" panose="02040503050406030204" pitchFamily="18" charset="0"/>
                <a:cs typeface="Calibri" panose="020F0502020204030204" pitchFamily="34" charset="0"/>
              </a:defRPr>
            </a:lvl1pPr>
            <a:lvl2pPr marL="685800" indent="-228600" defTabSz="914400">
              <a:lnSpc>
                <a:spcPct val="90000"/>
              </a:lnSpc>
              <a:spcBef>
                <a:spcPts val="500"/>
              </a:spcBef>
              <a:buFont typeface="Arial" panose="020B0604020202020204" pitchFamily="34" charset="0"/>
              <a:buChar char="•"/>
              <a:defRPr sz="2400" b="1">
                <a:latin typeface="Cambria" panose="02040503050406030204" pitchFamily="18" charset="0"/>
              </a:defRPr>
            </a:lvl2pPr>
            <a:lvl3pPr marL="11430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3pPr>
            <a:lvl4pPr marL="16002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4pPr>
            <a:lvl5pPr marL="20574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indent="-228600">
              <a:buClr>
                <a:schemeClr val="tx1"/>
              </a:buClr>
            </a:pPr>
            <a:r>
              <a:rPr lang="en-IN" b="0" dirty="0">
                <a:solidFill>
                  <a:srgbClr val="C00000"/>
                </a:solidFill>
              </a:rPr>
              <a:t>Prior IFP techniques requires the application to be highly error-tolerant</a:t>
            </a:r>
            <a:endParaRPr lang="en-US" dirty="0">
              <a:solidFill>
                <a:srgbClr val="C00000"/>
              </a:solidFill>
            </a:endParaRPr>
          </a:p>
        </p:txBody>
      </p:sp>
    </p:spTree>
    <p:extLst>
      <p:ext uri="{BB962C8B-B14F-4D97-AF65-F5344CB8AC3E}">
        <p14:creationId xmlns:p14="http://schemas.microsoft.com/office/powerpoint/2010/main" val="51091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40449-3158-8422-1F82-6D84E53755BF}"/>
              </a:ext>
            </a:extLst>
          </p:cNvPr>
          <p:cNvSpPr>
            <a:spLocks noGrp="1"/>
          </p:cNvSpPr>
          <p:nvPr>
            <p:ph type="title"/>
          </p:nvPr>
        </p:nvSpPr>
        <p:spPr/>
        <p:txBody>
          <a:bodyPr/>
          <a:lstStyle/>
          <a:p>
            <a:r>
              <a:rPr lang="en-CH" dirty="0"/>
              <a:t>Our Goal</a:t>
            </a:r>
          </a:p>
        </p:txBody>
      </p:sp>
      <p:sp>
        <p:nvSpPr>
          <p:cNvPr id="67" name="Rectangle 66">
            <a:extLst>
              <a:ext uri="{FF2B5EF4-FFF2-40B4-BE49-F238E27FC236}">
                <a16:creationId xmlns:a16="http://schemas.microsoft.com/office/drawing/2014/main" id="{D7F07B5A-1A72-8459-96FA-A739345A3E38}"/>
              </a:ext>
            </a:extLst>
          </p:cNvPr>
          <p:cNvSpPr/>
          <p:nvPr/>
        </p:nvSpPr>
        <p:spPr>
          <a:xfrm>
            <a:off x="112143" y="1850250"/>
            <a:ext cx="8912588" cy="1637826"/>
          </a:xfrm>
          <a:prstGeom prst="rect">
            <a:avLst/>
          </a:prstGeom>
          <a:solidFill>
            <a:srgbClr val="FBF7F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6">
                    <a:lumMod val="75000"/>
                  </a:schemeClr>
                </a:solidFill>
                <a:latin typeface="Cambria" panose="02040503050406030204" pitchFamily="18" charset="0"/>
                <a:ea typeface="Cambria" panose="02040503050406030204" pitchFamily="18" charset="0"/>
              </a:rPr>
              <a:t>Address the bottleneck </a:t>
            </a:r>
            <a:r>
              <a:rPr lang="en-US" sz="2800" dirty="0">
                <a:solidFill>
                  <a:schemeClr val="tx1"/>
                </a:solidFill>
                <a:latin typeface="Cambria" panose="02040503050406030204" pitchFamily="18" charset="0"/>
                <a:ea typeface="Cambria" panose="02040503050406030204" pitchFamily="18" charset="0"/>
              </a:rPr>
              <a:t>of state-of-the-art IFP techniques</a:t>
            </a:r>
          </a:p>
          <a:p>
            <a:pPr algn="ctr"/>
            <a:r>
              <a:rPr lang="en-US" sz="2800" dirty="0">
                <a:solidFill>
                  <a:schemeClr val="tx1"/>
                </a:solidFill>
                <a:latin typeface="Cambria" panose="02040503050406030204" pitchFamily="18" charset="0"/>
                <a:ea typeface="Cambria" panose="02040503050406030204" pitchFamily="18" charset="0"/>
              </a:rPr>
              <a:t>(</a:t>
            </a:r>
            <a:r>
              <a:rPr lang="en-US" sz="2800" dirty="0">
                <a:solidFill>
                  <a:srgbClr val="FF0000"/>
                </a:solidFill>
                <a:latin typeface="Cambria" panose="02040503050406030204" pitchFamily="18" charset="0"/>
                <a:ea typeface="Cambria" panose="02040503050406030204" pitchFamily="18" charset="0"/>
              </a:rPr>
              <a:t>serial sensing of operands</a:t>
            </a:r>
            <a:r>
              <a:rPr lang="en-US" sz="2800" dirty="0">
                <a:solidFill>
                  <a:schemeClr val="tx1"/>
                </a:solidFill>
                <a:latin typeface="Cambria" panose="02040503050406030204" pitchFamily="18" charset="0"/>
                <a:ea typeface="Cambria" panose="02040503050406030204" pitchFamily="18" charset="0"/>
              </a:rPr>
              <a:t>)</a:t>
            </a:r>
            <a:endParaRPr lang="en-CH" sz="2800" dirty="0">
              <a:solidFill>
                <a:schemeClr val="tx1"/>
              </a:solidFill>
              <a:latin typeface="Cambria" panose="02040503050406030204" pitchFamily="18" charset="0"/>
              <a:ea typeface="Cambria" panose="02040503050406030204" pitchFamily="18" charset="0"/>
            </a:endParaRPr>
          </a:p>
        </p:txBody>
      </p:sp>
      <p:sp>
        <p:nvSpPr>
          <p:cNvPr id="85" name="Rectangle 84">
            <a:extLst>
              <a:ext uri="{FF2B5EF4-FFF2-40B4-BE49-F238E27FC236}">
                <a16:creationId xmlns:a16="http://schemas.microsoft.com/office/drawing/2014/main" id="{6ADCDB6F-892A-6E0F-A3FC-A8BB4A0D3F19}"/>
              </a:ext>
            </a:extLst>
          </p:cNvPr>
          <p:cNvSpPr/>
          <p:nvPr/>
        </p:nvSpPr>
        <p:spPr>
          <a:xfrm>
            <a:off x="112143" y="3853711"/>
            <a:ext cx="8912588" cy="1637826"/>
          </a:xfrm>
          <a:prstGeom prst="rect">
            <a:avLst/>
          </a:prstGeom>
          <a:solidFill>
            <a:srgbClr val="FBF7F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Make IFP </a:t>
            </a:r>
            <a:r>
              <a:rPr lang="en-US" sz="2800" dirty="0">
                <a:solidFill>
                  <a:schemeClr val="accent6">
                    <a:lumMod val="75000"/>
                  </a:schemeClr>
                </a:solidFill>
                <a:latin typeface="Cambria" panose="02040503050406030204" pitchFamily="18" charset="0"/>
                <a:ea typeface="Cambria" panose="02040503050406030204" pitchFamily="18" charset="0"/>
              </a:rPr>
              <a:t>reliable</a:t>
            </a:r>
          </a:p>
          <a:p>
            <a:pPr algn="ctr"/>
            <a:r>
              <a:rPr lang="en-US" sz="2800" dirty="0">
                <a:solidFill>
                  <a:schemeClr val="tx1"/>
                </a:solidFill>
                <a:latin typeface="Cambria" panose="02040503050406030204" pitchFamily="18" charset="0"/>
                <a:ea typeface="Cambria" panose="02040503050406030204" pitchFamily="18" charset="0"/>
              </a:rPr>
              <a:t>(</a:t>
            </a:r>
            <a:r>
              <a:rPr lang="en-US" sz="2800" dirty="0">
                <a:solidFill>
                  <a:schemeClr val="accent6">
                    <a:lumMod val="75000"/>
                  </a:schemeClr>
                </a:solidFill>
                <a:latin typeface="Cambria" panose="02040503050406030204" pitchFamily="18" charset="0"/>
                <a:ea typeface="Cambria" panose="02040503050406030204" pitchFamily="18" charset="0"/>
              </a:rPr>
              <a:t>provide accurate computation results)</a:t>
            </a:r>
            <a:endParaRPr lang="en-CH" sz="2800" dirty="0">
              <a:solidFill>
                <a:schemeClr val="accent6">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4542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D5426-C4B1-D3D3-F024-84DE9D7632CE}"/>
              </a:ext>
            </a:extLst>
          </p:cNvPr>
          <p:cNvSpPr>
            <a:spLocks noGrp="1"/>
          </p:cNvSpPr>
          <p:nvPr>
            <p:ph type="title"/>
          </p:nvPr>
        </p:nvSpPr>
        <p:spPr/>
        <p:txBody>
          <a:bodyPr>
            <a:normAutofit/>
          </a:bodyPr>
          <a:lstStyle/>
          <a:p>
            <a:r>
              <a:rPr lang="en-IN" dirty="0"/>
              <a:t>Our Proposal</a:t>
            </a:r>
            <a:endParaRPr lang="en-US" dirty="0"/>
          </a:p>
        </p:txBody>
      </p:sp>
      <p:sp>
        <p:nvSpPr>
          <p:cNvPr id="56" name="Content Placeholder 55">
            <a:extLst>
              <a:ext uri="{FF2B5EF4-FFF2-40B4-BE49-F238E27FC236}">
                <a16:creationId xmlns:a16="http://schemas.microsoft.com/office/drawing/2014/main" id="{246A2802-39BA-E3C5-B1E1-27136396D398}"/>
              </a:ext>
            </a:extLst>
          </p:cNvPr>
          <p:cNvSpPr>
            <a:spLocks noGrp="1"/>
          </p:cNvSpPr>
          <p:nvPr>
            <p:ph idx="1"/>
          </p:nvPr>
        </p:nvSpPr>
        <p:spPr>
          <a:xfrm>
            <a:off x="149703" y="972065"/>
            <a:ext cx="8844594" cy="1786366"/>
          </a:xfrm>
        </p:spPr>
        <p:txBody>
          <a:bodyPr>
            <a:normAutofit/>
          </a:bodyPr>
          <a:lstStyle/>
          <a:p>
            <a:r>
              <a:rPr lang="en-IN" b="0" dirty="0"/>
              <a:t>Flash-Cosmos enables</a:t>
            </a:r>
            <a:endParaRPr lang="en-IN" b="0" dirty="0">
              <a:solidFill>
                <a:schemeClr val="accent6">
                  <a:lumMod val="75000"/>
                </a:schemeClr>
              </a:solidFill>
            </a:endParaRPr>
          </a:p>
          <a:p>
            <a:pPr lvl="1"/>
            <a:r>
              <a:rPr lang="en-IN" b="0" dirty="0">
                <a:solidFill>
                  <a:schemeClr val="accent6">
                    <a:lumMod val="75000"/>
                  </a:schemeClr>
                </a:solidFill>
              </a:rPr>
              <a:t>Computation </a:t>
            </a:r>
            <a:r>
              <a:rPr lang="en-IN" b="0" dirty="0"/>
              <a:t>on </a:t>
            </a:r>
            <a:r>
              <a:rPr lang="en-IN" b="0" dirty="0">
                <a:solidFill>
                  <a:schemeClr val="accent6">
                    <a:lumMod val="75000"/>
                  </a:schemeClr>
                </a:solidFill>
              </a:rPr>
              <a:t>multiple operands</a:t>
            </a:r>
            <a:r>
              <a:rPr lang="en-IN" b="0" dirty="0"/>
              <a:t> using a </a:t>
            </a:r>
            <a:br>
              <a:rPr lang="en-IN" b="0" dirty="0"/>
            </a:br>
            <a:r>
              <a:rPr lang="en-IN" b="0" dirty="0">
                <a:solidFill>
                  <a:schemeClr val="accent6">
                    <a:lumMod val="75000"/>
                  </a:schemeClr>
                </a:solidFill>
              </a:rPr>
              <a:t>single sensing operation</a:t>
            </a:r>
          </a:p>
          <a:p>
            <a:pPr lvl="1"/>
            <a:r>
              <a:rPr lang="en-IN" b="0" dirty="0"/>
              <a:t>Provide </a:t>
            </a:r>
            <a:r>
              <a:rPr lang="en-IN" b="0" dirty="0">
                <a:solidFill>
                  <a:schemeClr val="accent6">
                    <a:lumMod val="75000"/>
                  </a:schemeClr>
                </a:solidFill>
              </a:rPr>
              <a:t>high reliability </a:t>
            </a:r>
            <a:r>
              <a:rPr lang="en-IN" b="0" dirty="0"/>
              <a:t>during </a:t>
            </a:r>
            <a:r>
              <a:rPr lang="en-IN" b="0" dirty="0">
                <a:solidFill>
                  <a:schemeClr val="accent6">
                    <a:lumMod val="75000"/>
                  </a:schemeClr>
                </a:solidFill>
              </a:rPr>
              <a:t>in-flash computation</a:t>
            </a:r>
            <a:endParaRPr lang="en-US" b="0" dirty="0">
              <a:solidFill>
                <a:schemeClr val="accent6">
                  <a:lumMod val="75000"/>
                </a:schemeClr>
              </a:solidFill>
            </a:endParaRPr>
          </a:p>
          <a:p>
            <a:pPr marL="0" indent="0">
              <a:buNone/>
            </a:pPr>
            <a:endParaRPr lang="en-US" b="0" dirty="0"/>
          </a:p>
        </p:txBody>
      </p:sp>
      <p:sp>
        <p:nvSpPr>
          <p:cNvPr id="34" name="Rounded Rectangle 21">
            <a:extLst>
              <a:ext uri="{FF2B5EF4-FFF2-40B4-BE49-F238E27FC236}">
                <a16:creationId xmlns:a16="http://schemas.microsoft.com/office/drawing/2014/main" id="{ACB63606-522A-6800-03F1-3310F606A3CF}"/>
              </a:ext>
            </a:extLst>
          </p:cNvPr>
          <p:cNvSpPr/>
          <p:nvPr/>
        </p:nvSpPr>
        <p:spPr bwMode="auto">
          <a:xfrm>
            <a:off x="2757838" y="3037380"/>
            <a:ext cx="3467100" cy="2919544"/>
          </a:xfrm>
          <a:prstGeom prst="roundRect">
            <a:avLst>
              <a:gd name="adj" fmla="val 6232"/>
            </a:avLst>
          </a:prstGeom>
          <a:solidFill>
            <a:srgbClr val="C0C0C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sz="2400" b="1" dirty="0">
                <a:solidFill>
                  <a:srgbClr val="000000"/>
                </a:solidFill>
                <a:latin typeface="Cambria" panose="02040503050406030204" pitchFamily="18" charset="0"/>
                <a:ea typeface="Cambria" panose="02040503050406030204" pitchFamily="18" charset="0"/>
              </a:rPr>
              <a:t>NAND Flash </a:t>
            </a:r>
            <a:r>
              <a:rPr lang="en-IN" sz="2400" b="1" dirty="0">
                <a:solidFill>
                  <a:srgbClr val="000000"/>
                </a:solidFill>
                <a:latin typeface="Cambria" panose="02040503050406030204" pitchFamily="18" charset="0"/>
                <a:ea typeface="Cambria" panose="02040503050406030204" pitchFamily="18" charset="0"/>
              </a:rPr>
              <a:t>Chip</a:t>
            </a:r>
            <a:endParaRPr lang="en-CH" sz="2400" b="1" dirty="0">
              <a:solidFill>
                <a:srgbClr val="000000"/>
              </a:solidFill>
              <a:latin typeface="Cambria" panose="02040503050406030204" pitchFamily="18" charset="0"/>
              <a:ea typeface="Cambria" panose="02040503050406030204" pitchFamily="18" charset="0"/>
            </a:endParaRPr>
          </a:p>
        </p:txBody>
      </p:sp>
      <p:sp>
        <p:nvSpPr>
          <p:cNvPr id="36" name="Rectangle 35">
            <a:extLst>
              <a:ext uri="{FF2B5EF4-FFF2-40B4-BE49-F238E27FC236}">
                <a16:creationId xmlns:a16="http://schemas.microsoft.com/office/drawing/2014/main" id="{459D23EF-0FFE-F34E-BA42-2F0D4740ADCC}"/>
              </a:ext>
            </a:extLst>
          </p:cNvPr>
          <p:cNvSpPr/>
          <p:nvPr/>
        </p:nvSpPr>
        <p:spPr bwMode="auto">
          <a:xfrm>
            <a:off x="2990012" y="3837764"/>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a:solidFill>
                  <a:prstClr val="black"/>
                </a:solidFill>
                <a:latin typeface="Cambria" panose="02040503050406030204" pitchFamily="18" charset="0"/>
                <a:ea typeface="Cambria" panose="02040503050406030204" pitchFamily="18" charset="0"/>
                <a:cs typeface="Courier New" panose="02070309020205020404" pitchFamily="49" charset="0"/>
              </a:rPr>
              <a:t>B</a:t>
            </a:r>
            <a:endParaRPr lang="en-CH" dirty="0">
              <a:solidFill>
                <a:srgbClr val="000000"/>
              </a:solidFill>
              <a:latin typeface="Cambria" panose="02040503050406030204" pitchFamily="18" charset="0"/>
              <a:ea typeface="Cambria" panose="02040503050406030204" pitchFamily="18" charset="0"/>
            </a:endParaRPr>
          </a:p>
        </p:txBody>
      </p:sp>
      <p:sp>
        <p:nvSpPr>
          <p:cNvPr id="37" name="Rectangle 36">
            <a:extLst>
              <a:ext uri="{FF2B5EF4-FFF2-40B4-BE49-F238E27FC236}">
                <a16:creationId xmlns:a16="http://schemas.microsoft.com/office/drawing/2014/main" id="{E15719B7-5D9C-84DA-4E67-54CA600C7DC7}"/>
              </a:ext>
            </a:extLst>
          </p:cNvPr>
          <p:cNvSpPr/>
          <p:nvPr/>
        </p:nvSpPr>
        <p:spPr bwMode="auto">
          <a:xfrm>
            <a:off x="2988801" y="4671603"/>
            <a:ext cx="3037090" cy="28157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dirty="0">
                <a:solidFill>
                  <a:srgbClr val="000000"/>
                </a:solidFill>
                <a:latin typeface="Cambria" panose="02040503050406030204" pitchFamily="18" charset="0"/>
                <a:ea typeface="Cambria" panose="02040503050406030204" pitchFamily="18" charset="0"/>
              </a:rPr>
              <a:t>…</a:t>
            </a:r>
          </a:p>
        </p:txBody>
      </p:sp>
      <p:sp>
        <p:nvSpPr>
          <p:cNvPr id="61" name="Rectangle 60">
            <a:extLst>
              <a:ext uri="{FF2B5EF4-FFF2-40B4-BE49-F238E27FC236}">
                <a16:creationId xmlns:a16="http://schemas.microsoft.com/office/drawing/2014/main" id="{26C6FC17-AA9A-A7A8-94D0-812D05109948}"/>
              </a:ext>
            </a:extLst>
          </p:cNvPr>
          <p:cNvSpPr/>
          <p:nvPr/>
        </p:nvSpPr>
        <p:spPr bwMode="auto">
          <a:xfrm>
            <a:off x="2988801" y="4393555"/>
            <a:ext cx="303708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IN" b="1" dirty="0">
                <a:solidFill>
                  <a:srgbClr val="000000"/>
                </a:solidFill>
                <a:latin typeface="Cambria" panose="02040503050406030204" pitchFamily="18" charset="0"/>
                <a:ea typeface="Cambria" panose="02040503050406030204" pitchFamily="18" charset="0"/>
              </a:rPr>
              <a:t>D</a:t>
            </a:r>
            <a:endParaRPr lang="en-CH" dirty="0">
              <a:solidFill>
                <a:srgbClr val="000000"/>
              </a:solidFill>
              <a:latin typeface="Cambria" panose="02040503050406030204" pitchFamily="18" charset="0"/>
              <a:ea typeface="Cambria" panose="02040503050406030204" pitchFamily="18" charset="0"/>
            </a:endParaRPr>
          </a:p>
        </p:txBody>
      </p:sp>
      <p:sp>
        <p:nvSpPr>
          <p:cNvPr id="63" name="TextBox 62">
            <a:extLst>
              <a:ext uri="{FF2B5EF4-FFF2-40B4-BE49-F238E27FC236}">
                <a16:creationId xmlns:a16="http://schemas.microsoft.com/office/drawing/2014/main" id="{D47D842E-39BA-F75C-09DD-0FEC152D4BB1}"/>
              </a:ext>
            </a:extLst>
          </p:cNvPr>
          <p:cNvSpPr txBox="1"/>
          <p:nvPr/>
        </p:nvSpPr>
        <p:spPr>
          <a:xfrm>
            <a:off x="3729484" y="5611933"/>
            <a:ext cx="1554510" cy="369332"/>
          </a:xfrm>
          <a:prstGeom prst="rect">
            <a:avLst/>
          </a:prstGeom>
          <a:noFill/>
        </p:spPr>
        <p:txBody>
          <a:bodyPr wrap="square" rtlCol="0">
            <a:spAutoFit/>
          </a:bodyPr>
          <a:lstStyle/>
          <a:p>
            <a:pPr algn="ctr"/>
            <a:r>
              <a:rPr lang="en-IN" b="1" dirty="0">
                <a:latin typeface="Cambria" panose="02040503050406030204" pitchFamily="18" charset="0"/>
                <a:ea typeface="Cambria" panose="02040503050406030204" pitchFamily="18" charset="0"/>
              </a:rPr>
              <a:t>Page Buffer</a:t>
            </a:r>
            <a:endParaRPr lang="en-US" b="1" dirty="0">
              <a:latin typeface="Cambria" panose="02040503050406030204" pitchFamily="18" charset="0"/>
              <a:ea typeface="Cambria" panose="02040503050406030204" pitchFamily="18" charset="0"/>
            </a:endParaRPr>
          </a:p>
        </p:txBody>
      </p:sp>
      <p:sp>
        <p:nvSpPr>
          <p:cNvPr id="39" name="Rectangle 38">
            <a:extLst>
              <a:ext uri="{FF2B5EF4-FFF2-40B4-BE49-F238E27FC236}">
                <a16:creationId xmlns:a16="http://schemas.microsoft.com/office/drawing/2014/main" id="{D750A4A0-0190-5D43-3140-9E7E36B70E12}"/>
              </a:ext>
            </a:extLst>
          </p:cNvPr>
          <p:cNvSpPr/>
          <p:nvPr/>
        </p:nvSpPr>
        <p:spPr bwMode="auto">
          <a:xfrm>
            <a:off x="2988800" y="5290889"/>
            <a:ext cx="3035879" cy="296704"/>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CH" dirty="0">
              <a:solidFill>
                <a:srgbClr val="000000"/>
              </a:solidFill>
              <a:latin typeface="Cambria" panose="02040503050406030204" pitchFamily="18" charset="0"/>
              <a:ea typeface="Cambria" panose="02040503050406030204" pitchFamily="18" charset="0"/>
            </a:endParaRPr>
          </a:p>
        </p:txBody>
      </p:sp>
      <p:sp>
        <p:nvSpPr>
          <p:cNvPr id="60" name="Rectangle 59">
            <a:extLst>
              <a:ext uri="{FF2B5EF4-FFF2-40B4-BE49-F238E27FC236}">
                <a16:creationId xmlns:a16="http://schemas.microsoft.com/office/drawing/2014/main" id="{6B97FBE5-09B1-DDF7-512F-D406EBD277CB}"/>
              </a:ext>
            </a:extLst>
          </p:cNvPr>
          <p:cNvSpPr/>
          <p:nvPr/>
        </p:nvSpPr>
        <p:spPr bwMode="auto">
          <a:xfrm>
            <a:off x="2988800" y="4115862"/>
            <a:ext cx="303708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C</a:t>
            </a:r>
            <a:endParaRPr lang="en-CH" dirty="0">
              <a:solidFill>
                <a:srgbClr val="000000"/>
              </a:solidFill>
              <a:latin typeface="Cambria" panose="02040503050406030204" pitchFamily="18" charset="0"/>
              <a:ea typeface="Cambria" panose="02040503050406030204" pitchFamily="18" charset="0"/>
            </a:endParaRPr>
          </a:p>
        </p:txBody>
      </p:sp>
      <p:sp>
        <p:nvSpPr>
          <p:cNvPr id="35" name="Rectangle 34">
            <a:extLst>
              <a:ext uri="{FF2B5EF4-FFF2-40B4-BE49-F238E27FC236}">
                <a16:creationId xmlns:a16="http://schemas.microsoft.com/office/drawing/2014/main" id="{F76728AD-E738-D70F-CBC5-0C55E04B556A}"/>
              </a:ext>
            </a:extLst>
          </p:cNvPr>
          <p:cNvSpPr/>
          <p:nvPr/>
        </p:nvSpPr>
        <p:spPr bwMode="auto">
          <a:xfrm>
            <a:off x="2990012" y="3562551"/>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A</a:t>
            </a:r>
            <a:endParaRPr lang="en-CH" dirty="0">
              <a:solidFill>
                <a:srgbClr val="000000"/>
              </a:solidFill>
              <a:latin typeface="Cambria" panose="02040503050406030204" pitchFamily="18" charset="0"/>
              <a:ea typeface="Cambria" panose="02040503050406030204" pitchFamily="18" charset="0"/>
            </a:endParaRPr>
          </a:p>
        </p:txBody>
      </p:sp>
      <p:cxnSp>
        <p:nvCxnSpPr>
          <p:cNvPr id="69" name="Curved Connector 38">
            <a:extLst>
              <a:ext uri="{FF2B5EF4-FFF2-40B4-BE49-F238E27FC236}">
                <a16:creationId xmlns:a16="http://schemas.microsoft.com/office/drawing/2014/main" id="{090D64F8-1B94-3E9F-8B93-E73FC9068B86}"/>
              </a:ext>
            </a:extLst>
          </p:cNvPr>
          <p:cNvCxnSpPr>
            <a:cxnSpLocks/>
          </p:cNvCxnSpPr>
          <p:nvPr/>
        </p:nvCxnSpPr>
        <p:spPr bwMode="auto">
          <a:xfrm flipH="1">
            <a:off x="6028183" y="3987250"/>
            <a:ext cx="9735" cy="1469155"/>
          </a:xfrm>
          <a:prstGeom prst="curvedConnector3">
            <a:avLst>
              <a:gd name="adj1" fmla="val -5185670"/>
            </a:avLst>
          </a:prstGeom>
          <a:solidFill>
            <a:srgbClr val="C0C0C0"/>
          </a:solidFill>
          <a:ln w="15875" cap="flat" cmpd="sng" algn="ctr">
            <a:solidFill>
              <a:schemeClr val="accent5"/>
            </a:solidFill>
            <a:prstDash val="solid"/>
            <a:round/>
            <a:headEnd type="none" w="med" len="med"/>
            <a:tailEnd type="triangle" w="lg" len="lg"/>
          </a:ln>
          <a:effectLst/>
        </p:spPr>
      </p:cxnSp>
      <p:sp>
        <p:nvSpPr>
          <p:cNvPr id="70" name="Rectangle 69">
            <a:extLst>
              <a:ext uri="{FF2B5EF4-FFF2-40B4-BE49-F238E27FC236}">
                <a16:creationId xmlns:a16="http://schemas.microsoft.com/office/drawing/2014/main" id="{4D643462-7AC1-7BBC-441D-4775C1300C41}"/>
              </a:ext>
            </a:extLst>
          </p:cNvPr>
          <p:cNvSpPr/>
          <p:nvPr/>
        </p:nvSpPr>
        <p:spPr>
          <a:xfrm>
            <a:off x="6256851" y="4396723"/>
            <a:ext cx="1309391" cy="584775"/>
          </a:xfrm>
          <a:prstGeom prst="rect">
            <a:avLst/>
          </a:prstGeom>
        </p:spPr>
        <p:txBody>
          <a:bodyPr wrap="square">
            <a:spAutoFit/>
          </a:bodyPr>
          <a:lstStyle/>
          <a:p>
            <a:pPr algn="ctr"/>
            <a:r>
              <a:rPr lang="en-US" sz="1600" i="1" dirty="0">
                <a:solidFill>
                  <a:schemeClr val="accent1"/>
                </a:solidFill>
                <a:latin typeface="Cambria" panose="02040503050406030204" pitchFamily="18" charset="0"/>
              </a:rPr>
              <a:t>Data </a:t>
            </a:r>
            <a:br>
              <a:rPr lang="en-US" sz="1600" i="1" dirty="0">
                <a:solidFill>
                  <a:schemeClr val="accent1"/>
                </a:solidFill>
                <a:latin typeface="Cambria" panose="02040503050406030204" pitchFamily="18" charset="0"/>
              </a:rPr>
            </a:br>
            <a:r>
              <a:rPr lang="en-US" sz="1600" i="1" dirty="0">
                <a:solidFill>
                  <a:schemeClr val="accent1"/>
                </a:solidFill>
                <a:latin typeface="Cambria" panose="02040503050406030204" pitchFamily="18" charset="0"/>
              </a:rPr>
              <a:t>Sensing</a:t>
            </a:r>
            <a:endParaRPr lang="en-CH" sz="1600" i="1" dirty="0">
              <a:solidFill>
                <a:schemeClr val="accent1"/>
              </a:solidFill>
            </a:endParaRPr>
          </a:p>
        </p:txBody>
      </p:sp>
      <p:sp>
        <p:nvSpPr>
          <p:cNvPr id="38" name="Rectangle 37">
            <a:extLst>
              <a:ext uri="{FF2B5EF4-FFF2-40B4-BE49-F238E27FC236}">
                <a16:creationId xmlns:a16="http://schemas.microsoft.com/office/drawing/2014/main" id="{23732D09-8F48-326B-B793-283A7AED6A30}"/>
              </a:ext>
            </a:extLst>
          </p:cNvPr>
          <p:cNvSpPr/>
          <p:nvPr/>
        </p:nvSpPr>
        <p:spPr bwMode="auto">
          <a:xfrm>
            <a:off x="2990012" y="3843224"/>
            <a:ext cx="3035879" cy="27521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B</a:t>
            </a:r>
            <a:endParaRPr lang="en-CH" dirty="0">
              <a:solidFill>
                <a:srgbClr val="000000"/>
              </a:solidFill>
              <a:latin typeface="Cambria" panose="02040503050406030204" pitchFamily="18" charset="0"/>
              <a:ea typeface="Cambria" panose="02040503050406030204" pitchFamily="18" charset="0"/>
            </a:endParaRPr>
          </a:p>
        </p:txBody>
      </p:sp>
      <p:sp>
        <p:nvSpPr>
          <p:cNvPr id="72" name="Rectangle 71">
            <a:extLst>
              <a:ext uri="{FF2B5EF4-FFF2-40B4-BE49-F238E27FC236}">
                <a16:creationId xmlns:a16="http://schemas.microsoft.com/office/drawing/2014/main" id="{3FD592E2-A14E-6B07-F1A9-EB9EE10C9D7E}"/>
              </a:ext>
            </a:extLst>
          </p:cNvPr>
          <p:cNvSpPr/>
          <p:nvPr/>
        </p:nvSpPr>
        <p:spPr bwMode="auto">
          <a:xfrm>
            <a:off x="2990012" y="3560099"/>
            <a:ext cx="303587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A</a:t>
            </a:r>
            <a:endParaRPr lang="en-CH" dirty="0">
              <a:solidFill>
                <a:srgbClr val="000000"/>
              </a:solidFill>
              <a:latin typeface="Cambria" panose="02040503050406030204" pitchFamily="18" charset="0"/>
              <a:ea typeface="Cambria" panose="02040503050406030204" pitchFamily="18" charset="0"/>
            </a:endParaRPr>
          </a:p>
        </p:txBody>
      </p:sp>
      <p:sp>
        <p:nvSpPr>
          <p:cNvPr id="73" name="Rectangle 72">
            <a:extLst>
              <a:ext uri="{FF2B5EF4-FFF2-40B4-BE49-F238E27FC236}">
                <a16:creationId xmlns:a16="http://schemas.microsoft.com/office/drawing/2014/main" id="{97D1B3E2-A321-9F53-622F-11044CF1C8E9}"/>
              </a:ext>
            </a:extLst>
          </p:cNvPr>
          <p:cNvSpPr/>
          <p:nvPr/>
        </p:nvSpPr>
        <p:spPr bwMode="auto">
          <a:xfrm>
            <a:off x="2988800" y="4116049"/>
            <a:ext cx="3037089" cy="280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C</a:t>
            </a:r>
            <a:endParaRPr lang="en-CH" dirty="0">
              <a:solidFill>
                <a:srgbClr val="000000"/>
              </a:solidFill>
              <a:latin typeface="Cambria" panose="02040503050406030204" pitchFamily="18" charset="0"/>
              <a:ea typeface="Cambria" panose="02040503050406030204" pitchFamily="18" charset="0"/>
            </a:endParaRPr>
          </a:p>
        </p:txBody>
      </p:sp>
      <p:sp>
        <p:nvSpPr>
          <p:cNvPr id="71" name="Rectangle 70">
            <a:extLst>
              <a:ext uri="{FF2B5EF4-FFF2-40B4-BE49-F238E27FC236}">
                <a16:creationId xmlns:a16="http://schemas.microsoft.com/office/drawing/2014/main" id="{5D41D0A0-7A8B-CE33-C0A7-34736F11BAC5}"/>
              </a:ext>
            </a:extLst>
          </p:cNvPr>
          <p:cNvSpPr/>
          <p:nvPr/>
        </p:nvSpPr>
        <p:spPr bwMode="auto">
          <a:xfrm>
            <a:off x="2992923" y="5298002"/>
            <a:ext cx="3035879" cy="28157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ko-KR"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A  </a:t>
            </a:r>
            <a:r>
              <a:rPr lang="en-US" altLang="ko-KR" sz="2000" b="1" dirty="0">
                <a:solidFill>
                  <a:prstClr val="black"/>
                </a:solidFill>
                <a:latin typeface="Courier New" panose="02070309020205020404" pitchFamily="49" charset="0"/>
                <a:ea typeface="Cambria" panose="02040503050406030204" pitchFamily="18" charset="0"/>
                <a:cs typeface="Courier New" panose="02070309020205020404" pitchFamily="49" charset="0"/>
              </a:rPr>
              <a:t>AND</a:t>
            </a:r>
            <a:r>
              <a:rPr lang="en-US" altLang="ko-KR"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 B </a:t>
            </a:r>
            <a:r>
              <a:rPr lang="en-US" altLang="ko-KR" sz="2000" b="1" dirty="0">
                <a:solidFill>
                  <a:prstClr val="black"/>
                </a:solidFill>
                <a:latin typeface="Courier New" panose="02070309020205020404" pitchFamily="49" charset="0"/>
                <a:ea typeface="Cambria" panose="02040503050406030204" pitchFamily="18" charset="0"/>
                <a:cs typeface="Courier New" panose="02070309020205020404" pitchFamily="49" charset="0"/>
              </a:rPr>
              <a:t>AND</a:t>
            </a:r>
            <a:r>
              <a:rPr lang="en-US" altLang="ko-KR" sz="2000" b="1" dirty="0">
                <a:solidFill>
                  <a:prstClr val="black"/>
                </a:solidFill>
                <a:latin typeface="Cambria" panose="02040503050406030204" pitchFamily="18" charset="0"/>
                <a:ea typeface="Cambria" panose="02040503050406030204" pitchFamily="18" charset="0"/>
                <a:cs typeface="Courier New" panose="02070309020205020404" pitchFamily="49" charset="0"/>
              </a:rPr>
              <a:t> C</a:t>
            </a:r>
            <a:endParaRPr lang="en-CH" dirty="0">
              <a:solidFill>
                <a:srgbClr val="0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08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par>
                                <p:cTn id="9" presetID="42" presetClass="path" presetSubtype="0" accel="50000" decel="50000" fill="hold" grpId="0" nodeType="withEffect">
                                  <p:stCondLst>
                                    <p:cond delay="0"/>
                                  </p:stCondLst>
                                  <p:childTnLst>
                                    <p:animMotion origin="layout" path="M -1.94444E-6 -3.33333E-6 L -1.94444E-6 0.25371 " pathEditMode="relative" rAng="0" ptsTypes="AA">
                                      <p:cBhvr>
                                        <p:cTn id="10" dur="2000" fill="hold"/>
                                        <p:tgtEl>
                                          <p:spTgt spid="72"/>
                                        </p:tgtEl>
                                        <p:attrNameLst>
                                          <p:attrName>ppt_x</p:attrName>
                                          <p:attrName>ppt_y</p:attrName>
                                        </p:attrNameLst>
                                      </p:cBhvr>
                                      <p:rCtr x="0" y="12685"/>
                                    </p:animMotion>
                                  </p:childTnLst>
                                </p:cTn>
                              </p:par>
                              <p:par>
                                <p:cTn id="11" presetID="42" presetClass="path" presetSubtype="0" accel="50000" decel="50000" fill="hold" grpId="0" nodeType="withEffect">
                                  <p:stCondLst>
                                    <p:cond delay="0"/>
                                  </p:stCondLst>
                                  <p:childTnLst>
                                    <p:animMotion origin="layout" path="M -1.94444E-6 -4.07407E-6 L -1.94444E-6 0.21297 " pathEditMode="relative" rAng="0" ptsTypes="AA">
                                      <p:cBhvr>
                                        <p:cTn id="12" dur="2000" fill="hold"/>
                                        <p:tgtEl>
                                          <p:spTgt spid="38"/>
                                        </p:tgtEl>
                                        <p:attrNameLst>
                                          <p:attrName>ppt_x</p:attrName>
                                          <p:attrName>ppt_y</p:attrName>
                                        </p:attrNameLst>
                                      </p:cBhvr>
                                      <p:rCtr x="0" y="10648"/>
                                    </p:animMotion>
                                  </p:childTnLst>
                                </p:cTn>
                              </p:par>
                              <p:par>
                                <p:cTn id="13" presetID="42" presetClass="path" presetSubtype="0" accel="50000" decel="50000" fill="hold" grpId="0" nodeType="withEffect">
                                  <p:stCondLst>
                                    <p:cond delay="0"/>
                                  </p:stCondLst>
                                  <p:childTnLst>
                                    <p:animMotion origin="layout" path="M -1.94444E-6 -1.85185E-6 L -1.94444E-6 0.17269 " pathEditMode="relative" rAng="0" ptsTypes="AA">
                                      <p:cBhvr>
                                        <p:cTn id="14" dur="2000" fill="hold"/>
                                        <p:tgtEl>
                                          <p:spTgt spid="73"/>
                                        </p:tgtEl>
                                        <p:attrNameLst>
                                          <p:attrName>ppt_x</p:attrName>
                                          <p:attrName>ppt_y</p:attrName>
                                        </p:attrNameLst>
                                      </p:cBhvr>
                                      <p:rCtr x="0" y="8634"/>
                                    </p:animMotion>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38" grpId="0" animBg="1"/>
      <p:bldP spid="72" grpId="0" animBg="1"/>
      <p:bldP spid="73"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60D1F9-9212-2D45-90EF-EDC817A9EDDA}"/>
              </a:ext>
            </a:extLst>
          </p:cNvPr>
          <p:cNvSpPr>
            <a:spLocks noGrp="1"/>
          </p:cNvSpPr>
          <p:nvPr>
            <p:ph type="title"/>
          </p:nvPr>
        </p:nvSpPr>
        <p:spPr/>
        <p:txBody>
          <a:bodyPr/>
          <a:lstStyle/>
          <a:p>
            <a:r>
              <a:rPr lang="en-US" dirty="0"/>
              <a:t>Talk Outline</a:t>
            </a:r>
          </a:p>
        </p:txBody>
      </p:sp>
      <p:sp>
        <p:nvSpPr>
          <p:cNvPr id="6" name="Rounded Rectangle 5">
            <a:extLst>
              <a:ext uri="{FF2B5EF4-FFF2-40B4-BE49-F238E27FC236}">
                <a16:creationId xmlns:a16="http://schemas.microsoft.com/office/drawing/2014/main" id="{211133FC-0FE8-0946-AB0D-6EF7893C7DC5}"/>
              </a:ext>
            </a:extLst>
          </p:cNvPr>
          <p:cNvSpPr/>
          <p:nvPr/>
        </p:nvSpPr>
        <p:spPr>
          <a:xfrm>
            <a:off x="169011" y="970059"/>
            <a:ext cx="8823914" cy="707666"/>
          </a:xfrm>
          <a:prstGeom prst="roundRect">
            <a:avLst/>
          </a:prstGeom>
          <a:solidFill>
            <a:srgbClr val="D0CECE"/>
          </a:solidFill>
          <a:ln>
            <a:solidFill>
              <a:srgbClr val="D0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Cambria" panose="02040503050406030204" pitchFamily="18" charset="0"/>
                <a:ea typeface="Cambria" panose="02040503050406030204" pitchFamily="18" charset="0"/>
              </a:rPr>
              <a:t>Motivation</a:t>
            </a:r>
            <a:endParaRPr lang="en-US" sz="2800" b="1" dirty="0">
              <a:latin typeface="Cambria" panose="02040503050406030204" pitchFamily="18" charset="0"/>
              <a:ea typeface="Cambria" panose="02040503050406030204" pitchFamily="18" charset="0"/>
            </a:endParaRPr>
          </a:p>
        </p:txBody>
      </p:sp>
      <p:sp>
        <p:nvSpPr>
          <p:cNvPr id="7" name="Rounded Rectangle 6">
            <a:extLst>
              <a:ext uri="{FF2B5EF4-FFF2-40B4-BE49-F238E27FC236}">
                <a16:creationId xmlns:a16="http://schemas.microsoft.com/office/drawing/2014/main" id="{000E7B37-6684-1A4C-B53C-84BECF24DDA8}"/>
              </a:ext>
            </a:extLst>
          </p:cNvPr>
          <p:cNvSpPr/>
          <p:nvPr/>
        </p:nvSpPr>
        <p:spPr>
          <a:xfrm>
            <a:off x="169011" y="2068664"/>
            <a:ext cx="8823914" cy="70766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a:latin typeface="Cambria" panose="02040503050406030204" pitchFamily="18" charset="0"/>
                <a:ea typeface="Cambria" panose="02040503050406030204" pitchFamily="18" charset="0"/>
              </a:rPr>
              <a:t>Background</a:t>
            </a:r>
            <a:endParaRPr lang="en-US" sz="2700" b="1" dirty="0">
              <a:latin typeface="Cambria" panose="02040503050406030204" pitchFamily="18" charset="0"/>
              <a:ea typeface="Cambria" panose="02040503050406030204" pitchFamily="18" charset="0"/>
            </a:endParaRPr>
          </a:p>
        </p:txBody>
      </p:sp>
      <p:sp>
        <p:nvSpPr>
          <p:cNvPr id="8" name="Rounded Rectangle 7">
            <a:extLst>
              <a:ext uri="{FF2B5EF4-FFF2-40B4-BE49-F238E27FC236}">
                <a16:creationId xmlns:a16="http://schemas.microsoft.com/office/drawing/2014/main" id="{3A9011E7-C9BC-194E-93C2-6A4DE5AEBD1C}"/>
              </a:ext>
            </a:extLst>
          </p:cNvPr>
          <p:cNvSpPr/>
          <p:nvPr/>
        </p:nvSpPr>
        <p:spPr>
          <a:xfrm>
            <a:off x="160043" y="3167269"/>
            <a:ext cx="8823914" cy="707666"/>
          </a:xfrm>
          <a:prstGeom prst="roundRect">
            <a:avLst/>
          </a:prstGeom>
          <a:solidFill>
            <a:srgbClr val="D0CECE"/>
          </a:solidFill>
          <a:ln>
            <a:solidFill>
              <a:srgbClr val="D0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Flash-Cosmos</a:t>
            </a:r>
          </a:p>
        </p:txBody>
      </p:sp>
      <p:sp>
        <p:nvSpPr>
          <p:cNvPr id="9" name="Rounded Rectangle 8">
            <a:extLst>
              <a:ext uri="{FF2B5EF4-FFF2-40B4-BE49-F238E27FC236}">
                <a16:creationId xmlns:a16="http://schemas.microsoft.com/office/drawing/2014/main" id="{57B26EDE-586D-884B-BFE4-2CBBDF1B59B8}"/>
              </a:ext>
            </a:extLst>
          </p:cNvPr>
          <p:cNvSpPr/>
          <p:nvPr/>
        </p:nvSpPr>
        <p:spPr>
          <a:xfrm>
            <a:off x="160043" y="4265874"/>
            <a:ext cx="8823914" cy="70766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Evaluation</a:t>
            </a:r>
          </a:p>
        </p:txBody>
      </p:sp>
      <p:sp>
        <p:nvSpPr>
          <p:cNvPr id="10" name="Rounded Rectangle 9">
            <a:extLst>
              <a:ext uri="{FF2B5EF4-FFF2-40B4-BE49-F238E27FC236}">
                <a16:creationId xmlns:a16="http://schemas.microsoft.com/office/drawing/2014/main" id="{33E098C2-A80A-F146-9159-8778760AA3B7}"/>
              </a:ext>
            </a:extLst>
          </p:cNvPr>
          <p:cNvSpPr/>
          <p:nvPr/>
        </p:nvSpPr>
        <p:spPr>
          <a:xfrm>
            <a:off x="160043" y="5364479"/>
            <a:ext cx="8823914" cy="70766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Summary</a:t>
            </a:r>
          </a:p>
        </p:txBody>
      </p:sp>
    </p:spTree>
    <p:extLst>
      <p:ext uri="{BB962C8B-B14F-4D97-AF65-F5344CB8AC3E}">
        <p14:creationId xmlns:p14="http://schemas.microsoft.com/office/powerpoint/2010/main" val="3171035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B4662-A769-EDAC-9B08-DF930D74E0BE}"/>
              </a:ext>
            </a:extLst>
          </p:cNvPr>
          <p:cNvSpPr>
            <a:spLocks noGrp="1"/>
          </p:cNvSpPr>
          <p:nvPr>
            <p:ph type="title"/>
          </p:nvPr>
        </p:nvSpPr>
        <p:spPr/>
        <p:txBody>
          <a:bodyPr/>
          <a:lstStyle/>
          <a:p>
            <a:r>
              <a:rPr lang="en-CH" dirty="0"/>
              <a:t>NAND Flash Basics: A Flash Cell</a:t>
            </a:r>
          </a:p>
        </p:txBody>
      </p:sp>
      <p:sp>
        <p:nvSpPr>
          <p:cNvPr id="3" name="Content Placeholder 2">
            <a:extLst>
              <a:ext uri="{FF2B5EF4-FFF2-40B4-BE49-F238E27FC236}">
                <a16:creationId xmlns:a16="http://schemas.microsoft.com/office/drawing/2014/main" id="{7E0D8AEA-FB3A-6389-8498-16BC7A7EA6DC}"/>
              </a:ext>
            </a:extLst>
          </p:cNvPr>
          <p:cNvSpPr>
            <a:spLocks noGrp="1"/>
          </p:cNvSpPr>
          <p:nvPr>
            <p:ph idx="1"/>
          </p:nvPr>
        </p:nvSpPr>
        <p:spPr/>
        <p:txBody>
          <a:bodyPr/>
          <a:lstStyle/>
          <a:p>
            <a:r>
              <a:rPr lang="en-CH" dirty="0"/>
              <a:t>A flash cell stores data by adjusting the </a:t>
            </a:r>
            <a:r>
              <a:rPr lang="en-CH" dirty="0">
                <a:solidFill>
                  <a:schemeClr val="accent1"/>
                </a:solidFill>
              </a:rPr>
              <a:t>amount of charge </a:t>
            </a:r>
            <a:r>
              <a:rPr lang="en-CH" dirty="0"/>
              <a:t>in the cell</a:t>
            </a:r>
          </a:p>
        </p:txBody>
      </p:sp>
      <p:grpSp>
        <p:nvGrpSpPr>
          <p:cNvPr id="5" name="Group 4">
            <a:extLst>
              <a:ext uri="{FF2B5EF4-FFF2-40B4-BE49-F238E27FC236}">
                <a16:creationId xmlns:a16="http://schemas.microsoft.com/office/drawing/2014/main" id="{2DA9BE76-316C-6AA2-D293-201EC44EFE79}"/>
              </a:ext>
            </a:extLst>
          </p:cNvPr>
          <p:cNvGrpSpPr/>
          <p:nvPr/>
        </p:nvGrpSpPr>
        <p:grpSpPr>
          <a:xfrm>
            <a:off x="1115474" y="1926890"/>
            <a:ext cx="2988324" cy="2026624"/>
            <a:chOff x="1115474" y="1650844"/>
            <a:chExt cx="2988324" cy="2026624"/>
          </a:xfrm>
        </p:grpSpPr>
        <p:sp>
          <p:nvSpPr>
            <p:cNvPr id="4" name="TextBox 3">
              <a:extLst>
                <a:ext uri="{FF2B5EF4-FFF2-40B4-BE49-F238E27FC236}">
                  <a16:creationId xmlns:a16="http://schemas.microsoft.com/office/drawing/2014/main" id="{DC950E47-2948-E218-8600-99E73695AD75}"/>
                </a:ext>
              </a:extLst>
            </p:cNvPr>
            <p:cNvSpPr txBox="1"/>
            <p:nvPr/>
          </p:nvSpPr>
          <p:spPr>
            <a:xfrm>
              <a:off x="1115474" y="3061915"/>
              <a:ext cx="2988324" cy="615553"/>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Erased Cell</a:t>
              </a:r>
            </a:p>
            <a:p>
              <a:pPr algn="ctr" defTabSz="457200"/>
              <a:r>
                <a:rPr lang="en-US" altLang="ko-KR" sz="2000" b="1" dirty="0">
                  <a:solidFill>
                    <a:prstClr val="black"/>
                  </a:solidFill>
                  <a:latin typeface="Cambria" panose="02040503050406030204" pitchFamily="18" charset="0"/>
                  <a:ea typeface="맑은 고딕" panose="020B0503020000020004" pitchFamily="34" charset="-127"/>
                </a:rPr>
                <a:t>(Low Charge Level)</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7" name="타원 299">
              <a:extLst>
                <a:ext uri="{FF2B5EF4-FFF2-40B4-BE49-F238E27FC236}">
                  <a16:creationId xmlns:a16="http://schemas.microsoft.com/office/drawing/2014/main" id="{B87899F4-6B53-60A2-4933-371DC85102E3}"/>
                </a:ext>
              </a:extLst>
            </p:cNvPr>
            <p:cNvSpPr/>
            <p:nvPr/>
          </p:nvSpPr>
          <p:spPr>
            <a:xfrm>
              <a:off x="1967037" y="1650844"/>
              <a:ext cx="1285199" cy="12819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4400" b="1" dirty="0">
                  <a:solidFill>
                    <a:prstClr val="black"/>
                  </a:solidFill>
                  <a:latin typeface="Cambria" panose="02040503050406030204" pitchFamily="18" charset="0"/>
                  <a:ea typeface="맑은 고딕" panose="020B0503020000020004" pitchFamily="34" charset="-127"/>
                </a:rPr>
                <a:t>1</a:t>
              </a:r>
              <a:endParaRPr lang="ko-KR" altLang="en-US" sz="4400" b="1" dirty="0">
                <a:solidFill>
                  <a:prstClr val="black"/>
                </a:solidFill>
                <a:latin typeface="Cambria" panose="02040503050406030204" pitchFamily="18" charset="0"/>
                <a:ea typeface="맑은 고딕" panose="020B0503020000020004" pitchFamily="34" charset="-127"/>
              </a:endParaRPr>
            </a:p>
          </p:txBody>
        </p:sp>
      </p:grpSp>
      <p:grpSp>
        <p:nvGrpSpPr>
          <p:cNvPr id="6" name="Group 5">
            <a:extLst>
              <a:ext uri="{FF2B5EF4-FFF2-40B4-BE49-F238E27FC236}">
                <a16:creationId xmlns:a16="http://schemas.microsoft.com/office/drawing/2014/main" id="{AE7DE648-2A1A-AD69-52F3-0B8B25A8B3CB}"/>
              </a:ext>
            </a:extLst>
          </p:cNvPr>
          <p:cNvGrpSpPr/>
          <p:nvPr/>
        </p:nvGrpSpPr>
        <p:grpSpPr>
          <a:xfrm>
            <a:off x="5040202" y="1926890"/>
            <a:ext cx="2988324" cy="2026624"/>
            <a:chOff x="5040202" y="1650844"/>
            <a:chExt cx="2988324" cy="2026624"/>
          </a:xfrm>
        </p:grpSpPr>
        <p:sp>
          <p:nvSpPr>
            <p:cNvPr id="19" name="TextBox 18">
              <a:extLst>
                <a:ext uri="{FF2B5EF4-FFF2-40B4-BE49-F238E27FC236}">
                  <a16:creationId xmlns:a16="http://schemas.microsoft.com/office/drawing/2014/main" id="{E01C5098-2F55-DCD0-4035-DEF8021C7835}"/>
                </a:ext>
              </a:extLst>
            </p:cNvPr>
            <p:cNvSpPr txBox="1"/>
            <p:nvPr/>
          </p:nvSpPr>
          <p:spPr>
            <a:xfrm>
              <a:off x="5040202" y="3061915"/>
              <a:ext cx="2988324" cy="615553"/>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Programmed Cell</a:t>
              </a:r>
            </a:p>
            <a:p>
              <a:pPr algn="ctr" defTabSz="457200"/>
              <a:r>
                <a:rPr lang="en-US" altLang="ko-KR" sz="2000" b="1" dirty="0">
                  <a:solidFill>
                    <a:prstClr val="black"/>
                  </a:solidFill>
                  <a:latin typeface="Cambria" panose="02040503050406030204" pitchFamily="18" charset="0"/>
                  <a:ea typeface="맑은 고딕" panose="020B0503020000020004" pitchFamily="34" charset="-127"/>
                </a:rPr>
                <a:t>(High Charge Level)</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22" name="타원 299">
              <a:extLst>
                <a:ext uri="{FF2B5EF4-FFF2-40B4-BE49-F238E27FC236}">
                  <a16:creationId xmlns:a16="http://schemas.microsoft.com/office/drawing/2014/main" id="{E1CC8831-2260-02FC-4A07-355018A60666}"/>
                </a:ext>
              </a:extLst>
            </p:cNvPr>
            <p:cNvSpPr/>
            <p:nvPr/>
          </p:nvSpPr>
          <p:spPr>
            <a:xfrm>
              <a:off x="5891765" y="1650844"/>
              <a:ext cx="1285199" cy="1281976"/>
            </a:xfrm>
            <a:prstGeom prst="ellipse">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4400" b="1" dirty="0">
                  <a:solidFill>
                    <a:prstClr val="black"/>
                  </a:solidFill>
                  <a:latin typeface="Cambria" panose="02040503050406030204" pitchFamily="18" charset="0"/>
                  <a:ea typeface="맑은 고딕" panose="020B0503020000020004" pitchFamily="34" charset="-127"/>
                </a:rPr>
                <a:t>0</a:t>
              </a:r>
              <a:endParaRPr lang="ko-KR" altLang="en-US" sz="4400" b="1" dirty="0">
                <a:solidFill>
                  <a:prstClr val="black"/>
                </a:solidFill>
                <a:latin typeface="Cambria" panose="02040503050406030204" pitchFamily="18" charset="0"/>
                <a:ea typeface="맑은 고딕" panose="020B0503020000020004" pitchFamily="34" charset="-127"/>
              </a:endParaRPr>
            </a:p>
          </p:txBody>
        </p:sp>
      </p:grpSp>
      <p:grpSp>
        <p:nvGrpSpPr>
          <p:cNvPr id="8" name="Group 7">
            <a:extLst>
              <a:ext uri="{FF2B5EF4-FFF2-40B4-BE49-F238E27FC236}">
                <a16:creationId xmlns:a16="http://schemas.microsoft.com/office/drawing/2014/main" id="{CF8AEA67-5B70-308C-F2E2-AB663FEBD44B}"/>
              </a:ext>
            </a:extLst>
          </p:cNvPr>
          <p:cNvGrpSpPr/>
          <p:nvPr/>
        </p:nvGrpSpPr>
        <p:grpSpPr>
          <a:xfrm>
            <a:off x="1115474" y="4120285"/>
            <a:ext cx="7023522" cy="2271555"/>
            <a:chOff x="1115474" y="3844239"/>
            <a:chExt cx="7023522" cy="2271555"/>
          </a:xfrm>
        </p:grpSpPr>
        <p:sp>
          <p:nvSpPr>
            <p:cNvPr id="35" name="Down Arrow 34">
              <a:extLst>
                <a:ext uri="{FF2B5EF4-FFF2-40B4-BE49-F238E27FC236}">
                  <a16:creationId xmlns:a16="http://schemas.microsoft.com/office/drawing/2014/main" id="{30C9F20A-9ABF-D74B-C544-EFA47FEA1BD3}"/>
                </a:ext>
              </a:extLst>
            </p:cNvPr>
            <p:cNvSpPr/>
            <p:nvPr/>
          </p:nvSpPr>
          <p:spPr>
            <a:xfrm>
              <a:off x="2260315" y="3844239"/>
              <a:ext cx="708917" cy="6575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Down Arrow 35">
              <a:extLst>
                <a:ext uri="{FF2B5EF4-FFF2-40B4-BE49-F238E27FC236}">
                  <a16:creationId xmlns:a16="http://schemas.microsoft.com/office/drawing/2014/main" id="{780550EE-0828-1AD5-9060-5886910386FE}"/>
                </a:ext>
              </a:extLst>
            </p:cNvPr>
            <p:cNvSpPr/>
            <p:nvPr/>
          </p:nvSpPr>
          <p:spPr>
            <a:xfrm>
              <a:off x="6179905" y="3844239"/>
              <a:ext cx="708917" cy="6575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7" name="TextBox 36">
              <a:extLst>
                <a:ext uri="{FF2B5EF4-FFF2-40B4-BE49-F238E27FC236}">
                  <a16:creationId xmlns:a16="http://schemas.microsoft.com/office/drawing/2014/main" id="{2085BA2A-D88A-83D7-1AD7-BB80C4B438D5}"/>
                </a:ext>
              </a:extLst>
            </p:cNvPr>
            <p:cNvSpPr txBox="1"/>
            <p:nvPr/>
          </p:nvSpPr>
          <p:spPr>
            <a:xfrm>
              <a:off x="3077838" y="3988346"/>
              <a:ext cx="2988324" cy="369332"/>
            </a:xfrm>
            <a:prstGeom prst="rect">
              <a:avLst/>
            </a:prstGeom>
            <a:noFill/>
          </p:spPr>
          <p:txBody>
            <a:bodyPr wrap="square" lIns="0" tIns="0" rIns="0" bIns="0" rtlCol="0" anchor="ctr">
              <a:spAutoFit/>
            </a:bodyPr>
            <a:lstStyle/>
            <a:p>
              <a:pPr algn="ctr" defTabSz="457200"/>
              <a:r>
                <a:rPr lang="en-US" altLang="ko-KR" sz="2400" b="1" i="1" dirty="0">
                  <a:solidFill>
                    <a:schemeClr val="accent1"/>
                  </a:solidFill>
                  <a:latin typeface="Cambria" panose="02040503050406030204" pitchFamily="18" charset="0"/>
                  <a:ea typeface="맑은 고딕" panose="020B0503020000020004" pitchFamily="34" charset="-127"/>
                </a:rPr>
                <a:t>Activation</a:t>
              </a:r>
              <a:endParaRPr lang="ko-KR" altLang="en-US" sz="2400" b="1" i="1" dirty="0">
                <a:solidFill>
                  <a:schemeClr val="accent1"/>
                </a:solidFill>
                <a:latin typeface="Cambria" panose="02040503050406030204" pitchFamily="18" charset="0"/>
                <a:ea typeface="맑은 고딕" panose="020B0503020000020004" pitchFamily="34" charset="-127"/>
              </a:endParaRPr>
            </a:p>
          </p:txBody>
        </p:sp>
        <p:grpSp>
          <p:nvGrpSpPr>
            <p:cNvPr id="39" name="그룹 835">
              <a:extLst>
                <a:ext uri="{FF2B5EF4-FFF2-40B4-BE49-F238E27FC236}">
                  <a16:creationId xmlns:a16="http://schemas.microsoft.com/office/drawing/2014/main" id="{DDEBB10B-7E35-6817-B638-57183281C32C}"/>
                </a:ext>
              </a:extLst>
            </p:cNvPr>
            <p:cNvGrpSpPr/>
            <p:nvPr/>
          </p:nvGrpSpPr>
          <p:grpSpPr>
            <a:xfrm>
              <a:off x="1870695" y="4769831"/>
              <a:ext cx="1477881" cy="530507"/>
              <a:chOff x="5890169" y="4312037"/>
              <a:chExt cx="1895988" cy="1103725"/>
            </a:xfrm>
          </p:grpSpPr>
          <p:grpSp>
            <p:nvGrpSpPr>
              <p:cNvPr id="42" name="그룹 822">
                <a:extLst>
                  <a:ext uri="{FF2B5EF4-FFF2-40B4-BE49-F238E27FC236}">
                    <a16:creationId xmlns:a16="http://schemas.microsoft.com/office/drawing/2014/main" id="{27D9802B-E4DE-F2A7-0E45-FC0B768A25CC}"/>
                  </a:ext>
                </a:extLst>
              </p:cNvPr>
              <p:cNvGrpSpPr/>
              <p:nvPr/>
            </p:nvGrpSpPr>
            <p:grpSpPr>
              <a:xfrm>
                <a:off x="6122466" y="4312037"/>
                <a:ext cx="1432853" cy="1103725"/>
                <a:chOff x="5991225" y="4310063"/>
                <a:chExt cx="496427" cy="273840"/>
              </a:xfrm>
            </p:grpSpPr>
            <p:cxnSp>
              <p:nvCxnSpPr>
                <p:cNvPr id="45" name="직선 연결선 771">
                  <a:extLst>
                    <a:ext uri="{FF2B5EF4-FFF2-40B4-BE49-F238E27FC236}">
                      <a16:creationId xmlns:a16="http://schemas.microsoft.com/office/drawing/2014/main" id="{6A1E1823-7909-865A-8C6B-E63A7E2613B5}"/>
                    </a:ext>
                  </a:extLst>
                </p:cNvPr>
                <p:cNvCxnSpPr>
                  <a:cxnSpLocks/>
                </p:cNvCxnSpPr>
                <p:nvPr/>
              </p:nvCxnSpPr>
              <p:spPr>
                <a:xfrm flipH="1">
                  <a:off x="5991225" y="4310063"/>
                  <a:ext cx="40482" cy="136920"/>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6" name="직선 연결선 789">
                  <a:extLst>
                    <a:ext uri="{FF2B5EF4-FFF2-40B4-BE49-F238E27FC236}">
                      <a16:creationId xmlns:a16="http://schemas.microsoft.com/office/drawing/2014/main" id="{F7F84726-CDFF-6839-D6BA-D1952FE4A995}"/>
                    </a:ext>
                  </a:extLst>
                </p:cNvPr>
                <p:cNvCxnSpPr>
                  <a:cxnSpLocks/>
                </p:cNvCxnSpPr>
                <p:nvPr/>
              </p:nvCxnSpPr>
              <p:spPr>
                <a:xfrm flipH="1">
                  <a:off x="6114445" y="4310063"/>
                  <a:ext cx="82738" cy="273840"/>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7" name="직선 연결선 792">
                  <a:extLst>
                    <a:ext uri="{FF2B5EF4-FFF2-40B4-BE49-F238E27FC236}">
                      <a16:creationId xmlns:a16="http://schemas.microsoft.com/office/drawing/2014/main" id="{D2FDB726-09D1-8E5E-98EF-94D76B9BB500}"/>
                    </a:ext>
                  </a:extLst>
                </p:cNvPr>
                <p:cNvCxnSpPr>
                  <a:cxnSpLocks/>
                </p:cNvCxnSpPr>
                <p:nvPr/>
              </p:nvCxnSpPr>
              <p:spPr>
                <a:xfrm>
                  <a:off x="6031707" y="4310063"/>
                  <a:ext cx="82738" cy="273840"/>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8" name="직선 연결선 807">
                  <a:extLst>
                    <a:ext uri="{FF2B5EF4-FFF2-40B4-BE49-F238E27FC236}">
                      <a16:creationId xmlns:a16="http://schemas.microsoft.com/office/drawing/2014/main" id="{8BCE4B49-81FE-B413-14BA-FCE45FAB4D43}"/>
                    </a:ext>
                  </a:extLst>
                </p:cNvPr>
                <p:cNvCxnSpPr>
                  <a:cxnSpLocks/>
                </p:cNvCxnSpPr>
                <p:nvPr/>
              </p:nvCxnSpPr>
              <p:spPr>
                <a:xfrm>
                  <a:off x="6197183" y="4310063"/>
                  <a:ext cx="82738" cy="273840"/>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9" name="직선 연결선 810">
                  <a:extLst>
                    <a:ext uri="{FF2B5EF4-FFF2-40B4-BE49-F238E27FC236}">
                      <a16:creationId xmlns:a16="http://schemas.microsoft.com/office/drawing/2014/main" id="{0D5213C8-CEC7-0291-F5E6-59029D0E54F7}"/>
                    </a:ext>
                  </a:extLst>
                </p:cNvPr>
                <p:cNvCxnSpPr>
                  <a:cxnSpLocks/>
                </p:cNvCxnSpPr>
                <p:nvPr/>
              </p:nvCxnSpPr>
              <p:spPr>
                <a:xfrm flipH="1">
                  <a:off x="6279921" y="4310063"/>
                  <a:ext cx="82738" cy="273840"/>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0" name="직선 연결선 815">
                  <a:extLst>
                    <a:ext uri="{FF2B5EF4-FFF2-40B4-BE49-F238E27FC236}">
                      <a16:creationId xmlns:a16="http://schemas.microsoft.com/office/drawing/2014/main" id="{3A4EE30C-D460-3EB3-5336-03DD96AADDE1}"/>
                    </a:ext>
                  </a:extLst>
                </p:cNvPr>
                <p:cNvCxnSpPr>
                  <a:cxnSpLocks/>
                </p:cNvCxnSpPr>
                <p:nvPr/>
              </p:nvCxnSpPr>
              <p:spPr>
                <a:xfrm>
                  <a:off x="6362659" y="4310063"/>
                  <a:ext cx="82738" cy="273840"/>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1" name="직선 연결선 819">
                  <a:extLst>
                    <a:ext uri="{FF2B5EF4-FFF2-40B4-BE49-F238E27FC236}">
                      <a16:creationId xmlns:a16="http://schemas.microsoft.com/office/drawing/2014/main" id="{216D47BB-C1BD-C246-A2E2-7612280CAAC3}"/>
                    </a:ext>
                  </a:extLst>
                </p:cNvPr>
                <p:cNvCxnSpPr>
                  <a:cxnSpLocks/>
                </p:cNvCxnSpPr>
                <p:nvPr/>
              </p:nvCxnSpPr>
              <p:spPr>
                <a:xfrm flipH="1">
                  <a:off x="6445397" y="4446983"/>
                  <a:ext cx="42255" cy="136920"/>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grpSp>
          <p:cxnSp>
            <p:nvCxnSpPr>
              <p:cNvPr id="43" name="직선 연결선 826">
                <a:extLst>
                  <a:ext uri="{FF2B5EF4-FFF2-40B4-BE49-F238E27FC236}">
                    <a16:creationId xmlns:a16="http://schemas.microsoft.com/office/drawing/2014/main" id="{4B82898F-ED8F-41D1-5B83-F6A248C67B6D}"/>
                  </a:ext>
                </a:extLst>
              </p:cNvPr>
              <p:cNvCxnSpPr>
                <a:cxnSpLocks/>
              </p:cNvCxnSpPr>
              <p:nvPr/>
            </p:nvCxnSpPr>
            <p:spPr>
              <a:xfrm>
                <a:off x="5890169" y="4863900"/>
                <a:ext cx="232301" cy="0"/>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4" name="직선 연결선 832">
                <a:extLst>
                  <a:ext uri="{FF2B5EF4-FFF2-40B4-BE49-F238E27FC236}">
                    <a16:creationId xmlns:a16="http://schemas.microsoft.com/office/drawing/2014/main" id="{DDD1B199-8ACE-9552-BC22-E2DAE6F475F7}"/>
                  </a:ext>
                </a:extLst>
              </p:cNvPr>
              <p:cNvCxnSpPr>
                <a:cxnSpLocks/>
              </p:cNvCxnSpPr>
              <p:nvPr/>
            </p:nvCxnSpPr>
            <p:spPr>
              <a:xfrm flipH="1">
                <a:off x="7552471" y="4863900"/>
                <a:ext cx="233686" cy="0"/>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55" name="그룹 761">
              <a:extLst>
                <a:ext uri="{FF2B5EF4-FFF2-40B4-BE49-F238E27FC236}">
                  <a16:creationId xmlns:a16="http://schemas.microsoft.com/office/drawing/2014/main" id="{16E00A7A-ACE4-56C3-5C0D-F0EF94B08AAB}"/>
                </a:ext>
              </a:extLst>
            </p:cNvPr>
            <p:cNvGrpSpPr/>
            <p:nvPr/>
          </p:nvGrpSpPr>
          <p:grpSpPr>
            <a:xfrm>
              <a:off x="5815165" y="4868016"/>
              <a:ext cx="1438395" cy="298725"/>
              <a:chOff x="5608137" y="3394157"/>
              <a:chExt cx="338599" cy="70817"/>
            </a:xfrm>
          </p:grpSpPr>
          <p:grpSp>
            <p:nvGrpSpPr>
              <p:cNvPr id="56" name="그룹 753">
                <a:extLst>
                  <a:ext uri="{FF2B5EF4-FFF2-40B4-BE49-F238E27FC236}">
                    <a16:creationId xmlns:a16="http://schemas.microsoft.com/office/drawing/2014/main" id="{E9E80999-D225-8FDB-41EF-D7AD423298CF}"/>
                  </a:ext>
                </a:extLst>
              </p:cNvPr>
              <p:cNvGrpSpPr/>
              <p:nvPr/>
            </p:nvGrpSpPr>
            <p:grpSpPr>
              <a:xfrm rot="5400000">
                <a:off x="5739521" y="3307128"/>
                <a:ext cx="70817" cy="244875"/>
                <a:chOff x="5131625" y="2342062"/>
                <a:chExt cx="70817" cy="244875"/>
              </a:xfrm>
            </p:grpSpPr>
            <p:sp>
              <p:nvSpPr>
                <p:cNvPr id="59" name="타원 750">
                  <a:extLst>
                    <a:ext uri="{FF2B5EF4-FFF2-40B4-BE49-F238E27FC236}">
                      <a16:creationId xmlns:a16="http://schemas.microsoft.com/office/drawing/2014/main" id="{BD5113FB-645E-2407-245E-871847065EBF}"/>
                    </a:ext>
                  </a:extLst>
                </p:cNvPr>
                <p:cNvSpPr/>
                <p:nvPr/>
              </p:nvSpPr>
              <p:spPr>
                <a:xfrm>
                  <a:off x="5141482" y="2525977"/>
                  <a:ext cx="60960" cy="6096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60" name="타원 751">
                  <a:extLst>
                    <a:ext uri="{FF2B5EF4-FFF2-40B4-BE49-F238E27FC236}">
                      <a16:creationId xmlns:a16="http://schemas.microsoft.com/office/drawing/2014/main" id="{7214A0A5-38C2-9362-4CD2-D26A5FAD3809}"/>
                    </a:ext>
                  </a:extLst>
                </p:cNvPr>
                <p:cNvSpPr/>
                <p:nvPr/>
              </p:nvSpPr>
              <p:spPr>
                <a:xfrm>
                  <a:off x="5141467" y="2342062"/>
                  <a:ext cx="60960" cy="6096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61" name="직선 연결선 752">
                  <a:extLst>
                    <a:ext uri="{FF2B5EF4-FFF2-40B4-BE49-F238E27FC236}">
                      <a16:creationId xmlns:a16="http://schemas.microsoft.com/office/drawing/2014/main" id="{EFD7EE85-0C17-857C-8B22-39191E2CC398}"/>
                    </a:ext>
                  </a:extLst>
                </p:cNvPr>
                <p:cNvCxnSpPr>
                  <a:cxnSpLocks/>
                </p:cNvCxnSpPr>
                <p:nvPr/>
              </p:nvCxnSpPr>
              <p:spPr>
                <a:xfrm rot="19800000" flipV="1">
                  <a:off x="5131625" y="2409684"/>
                  <a:ext cx="0" cy="122952"/>
                </a:xfrm>
                <a:prstGeom prst="line">
                  <a:avLst/>
                </a:prstGeom>
                <a:ln w="28575" cap="sq">
                  <a:solidFill>
                    <a:schemeClr val="tx1"/>
                  </a:solidFill>
                  <a:bevel/>
                </a:ln>
              </p:spPr>
              <p:style>
                <a:lnRef idx="1">
                  <a:schemeClr val="accent1"/>
                </a:lnRef>
                <a:fillRef idx="0">
                  <a:schemeClr val="accent1"/>
                </a:fillRef>
                <a:effectRef idx="0">
                  <a:schemeClr val="accent1"/>
                </a:effectRef>
                <a:fontRef idx="minor">
                  <a:schemeClr val="tx1"/>
                </a:fontRef>
              </p:style>
            </p:cxnSp>
          </p:grpSp>
          <p:cxnSp>
            <p:nvCxnSpPr>
              <p:cNvPr id="57" name="직선 연결선 754">
                <a:extLst>
                  <a:ext uri="{FF2B5EF4-FFF2-40B4-BE49-F238E27FC236}">
                    <a16:creationId xmlns:a16="http://schemas.microsoft.com/office/drawing/2014/main" id="{9F9F121B-D2DF-6677-C4A7-8D59332017B4}"/>
                  </a:ext>
                </a:extLst>
              </p:cNvPr>
              <p:cNvCxnSpPr>
                <a:cxnSpLocks/>
              </p:cNvCxnSpPr>
              <p:nvPr/>
            </p:nvCxnSpPr>
            <p:spPr>
              <a:xfrm>
                <a:off x="5608137" y="3433763"/>
                <a:ext cx="44354" cy="0"/>
              </a:xfrm>
              <a:prstGeom prst="line">
                <a:avLst/>
              </a:prstGeom>
              <a:ln w="28575"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 name="직선 연결선 756">
                <a:extLst>
                  <a:ext uri="{FF2B5EF4-FFF2-40B4-BE49-F238E27FC236}">
                    <a16:creationId xmlns:a16="http://schemas.microsoft.com/office/drawing/2014/main" id="{DF49440D-0BFC-25B6-407A-1BA010A8DBC4}"/>
                  </a:ext>
                </a:extLst>
              </p:cNvPr>
              <p:cNvCxnSpPr>
                <a:cxnSpLocks/>
              </p:cNvCxnSpPr>
              <p:nvPr/>
            </p:nvCxnSpPr>
            <p:spPr>
              <a:xfrm>
                <a:off x="5902382" y="3433763"/>
                <a:ext cx="44354" cy="0"/>
              </a:xfrm>
              <a:prstGeom prst="line">
                <a:avLst/>
              </a:prstGeom>
              <a:ln w="28575" cap="sq">
                <a:solidFill>
                  <a:schemeClr val="tx1"/>
                </a:solidFill>
                <a:bevel/>
              </a:ln>
            </p:spPr>
            <p:style>
              <a:lnRef idx="1">
                <a:schemeClr val="accent1"/>
              </a:lnRef>
              <a:fillRef idx="0">
                <a:schemeClr val="accent1"/>
              </a:fillRef>
              <a:effectRef idx="0">
                <a:schemeClr val="accent1"/>
              </a:effectRef>
              <a:fontRef idx="minor">
                <a:schemeClr val="tx1"/>
              </a:fontRef>
            </p:style>
          </p:cxnSp>
        </p:grpSp>
        <p:sp>
          <p:nvSpPr>
            <p:cNvPr id="62" name="TextBox 61">
              <a:extLst>
                <a:ext uri="{FF2B5EF4-FFF2-40B4-BE49-F238E27FC236}">
                  <a16:creationId xmlns:a16="http://schemas.microsoft.com/office/drawing/2014/main" id="{46ADFEF2-D605-032A-B45B-B81E6DAE3EA8}"/>
                </a:ext>
              </a:extLst>
            </p:cNvPr>
            <p:cNvSpPr txBox="1"/>
            <p:nvPr/>
          </p:nvSpPr>
          <p:spPr>
            <a:xfrm>
              <a:off x="1115474" y="5654129"/>
              <a:ext cx="2988324" cy="307777"/>
            </a:xfrm>
            <a:prstGeom prst="rect">
              <a:avLst/>
            </a:prstGeom>
            <a:noFill/>
          </p:spPr>
          <p:txBody>
            <a:bodyPr wrap="square" lIns="0" tIns="0" rIns="0" bIns="0" rtlCol="0" anchor="ctr">
              <a:spAutoFit/>
            </a:bodyPr>
            <a:lstStyle/>
            <a:p>
              <a:pPr algn="ctr" defTabSz="457200"/>
              <a:r>
                <a:rPr lang="en-US" altLang="ko-KR" sz="2000" b="1" i="1" dirty="0">
                  <a:solidFill>
                    <a:prstClr val="black"/>
                  </a:solidFill>
                  <a:latin typeface="Cambria" panose="02040503050406030204" pitchFamily="18" charset="0"/>
                  <a:ea typeface="맑은 고딕" panose="020B0503020000020004" pitchFamily="34" charset="-127"/>
                </a:rPr>
                <a:t>Operates as a </a:t>
              </a:r>
              <a:r>
                <a:rPr lang="en-US" altLang="ko-KR" sz="2000" b="1" i="1" dirty="0">
                  <a:solidFill>
                    <a:schemeClr val="accent1"/>
                  </a:solidFill>
                  <a:latin typeface="Cambria" panose="02040503050406030204" pitchFamily="18" charset="0"/>
                  <a:ea typeface="맑은 고딕" panose="020B0503020000020004" pitchFamily="34" charset="-127"/>
                </a:rPr>
                <a:t>resistor</a:t>
              </a:r>
              <a:endParaRPr lang="ko-KR" altLang="en-US" sz="2000" b="1" i="1" dirty="0">
                <a:solidFill>
                  <a:schemeClr val="accent1"/>
                </a:solidFill>
                <a:latin typeface="Cambria" panose="02040503050406030204" pitchFamily="18" charset="0"/>
                <a:ea typeface="맑은 고딕" panose="020B0503020000020004" pitchFamily="34" charset="-127"/>
              </a:endParaRPr>
            </a:p>
          </p:txBody>
        </p:sp>
        <p:sp>
          <p:nvSpPr>
            <p:cNvPr id="63" name="TextBox 62">
              <a:extLst>
                <a:ext uri="{FF2B5EF4-FFF2-40B4-BE49-F238E27FC236}">
                  <a16:creationId xmlns:a16="http://schemas.microsoft.com/office/drawing/2014/main" id="{754F9DFC-6C01-6B85-63EE-2561FDA6B6FC}"/>
                </a:ext>
              </a:extLst>
            </p:cNvPr>
            <p:cNvSpPr txBox="1"/>
            <p:nvPr/>
          </p:nvSpPr>
          <p:spPr>
            <a:xfrm>
              <a:off x="4851840" y="5500241"/>
              <a:ext cx="3287156" cy="615553"/>
            </a:xfrm>
            <a:prstGeom prst="rect">
              <a:avLst/>
            </a:prstGeom>
            <a:noFill/>
          </p:spPr>
          <p:txBody>
            <a:bodyPr wrap="square" lIns="0" tIns="0" rIns="0" bIns="0" rtlCol="0" anchor="ctr">
              <a:spAutoFit/>
            </a:bodyPr>
            <a:lstStyle/>
            <a:p>
              <a:pPr algn="ctr" defTabSz="457200"/>
              <a:r>
                <a:rPr lang="en-US" altLang="ko-KR" sz="2000" b="1" i="1" dirty="0">
                  <a:solidFill>
                    <a:prstClr val="black"/>
                  </a:solidFill>
                  <a:latin typeface="Cambria" panose="02040503050406030204" pitchFamily="18" charset="0"/>
                  <a:ea typeface="맑은 고딕" panose="020B0503020000020004" pitchFamily="34" charset="-127"/>
                </a:rPr>
                <a:t>Operates as an </a:t>
              </a:r>
              <a:r>
                <a:rPr lang="en-US" altLang="ko-KR" sz="2000" b="1" i="1" dirty="0">
                  <a:solidFill>
                    <a:schemeClr val="accent1"/>
                  </a:solidFill>
                  <a:latin typeface="Cambria" panose="02040503050406030204" pitchFamily="18" charset="0"/>
                  <a:ea typeface="맑은 고딕" panose="020B0503020000020004" pitchFamily="34" charset="-127"/>
                </a:rPr>
                <a:t>open switch</a:t>
              </a:r>
              <a:endParaRPr lang="ko-KR" altLang="en-US" sz="2000" b="1" i="1" dirty="0">
                <a:solidFill>
                  <a:schemeClr val="accent1"/>
                </a:solidFill>
                <a:latin typeface="Cambria" panose="02040503050406030204" pitchFamily="18" charset="0"/>
                <a:ea typeface="맑은 고딕" panose="020B0503020000020004" pitchFamily="34" charset="-127"/>
              </a:endParaRPr>
            </a:p>
          </p:txBody>
        </p:sp>
      </p:grpSp>
    </p:spTree>
    <p:extLst>
      <p:ext uri="{BB962C8B-B14F-4D97-AF65-F5344CB8AC3E}">
        <p14:creationId xmlns:p14="http://schemas.microsoft.com/office/powerpoint/2010/main" val="129252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B4662-A769-EDAC-9B08-DF930D74E0BE}"/>
              </a:ext>
            </a:extLst>
          </p:cNvPr>
          <p:cNvSpPr>
            <a:spLocks noGrp="1"/>
          </p:cNvSpPr>
          <p:nvPr>
            <p:ph type="title"/>
          </p:nvPr>
        </p:nvSpPr>
        <p:spPr/>
        <p:txBody>
          <a:bodyPr/>
          <a:lstStyle/>
          <a:p>
            <a:r>
              <a:rPr lang="en-CH" dirty="0"/>
              <a:t>NAND Flash Basics: A NAND String</a:t>
            </a:r>
          </a:p>
        </p:txBody>
      </p:sp>
      <p:sp>
        <p:nvSpPr>
          <p:cNvPr id="3" name="Content Placeholder 2">
            <a:extLst>
              <a:ext uri="{FF2B5EF4-FFF2-40B4-BE49-F238E27FC236}">
                <a16:creationId xmlns:a16="http://schemas.microsoft.com/office/drawing/2014/main" id="{7E0D8AEA-FB3A-6389-8498-16BC7A7EA6DC}"/>
              </a:ext>
            </a:extLst>
          </p:cNvPr>
          <p:cNvSpPr>
            <a:spLocks noGrp="1"/>
          </p:cNvSpPr>
          <p:nvPr>
            <p:ph idx="1"/>
          </p:nvPr>
        </p:nvSpPr>
        <p:spPr/>
        <p:txBody>
          <a:bodyPr/>
          <a:lstStyle/>
          <a:p>
            <a:r>
              <a:rPr lang="en-CH" dirty="0"/>
              <a:t>A set of flash cells are </a:t>
            </a:r>
            <a:r>
              <a:rPr lang="en-CH" dirty="0">
                <a:solidFill>
                  <a:schemeClr val="accent1"/>
                </a:solidFill>
              </a:rPr>
              <a:t>serially connected</a:t>
            </a:r>
            <a:r>
              <a:rPr lang="en-IN" dirty="0"/>
              <a:t> to form </a:t>
            </a:r>
            <a:r>
              <a:rPr lang="en-CH" dirty="0"/>
              <a:t>a </a:t>
            </a:r>
            <a:r>
              <a:rPr lang="en-CH" dirty="0">
                <a:solidFill>
                  <a:schemeClr val="accent1"/>
                </a:solidFill>
              </a:rPr>
              <a:t>NAND </a:t>
            </a:r>
            <a:r>
              <a:rPr lang="en-IN" dirty="0">
                <a:solidFill>
                  <a:schemeClr val="accent1"/>
                </a:solidFill>
              </a:rPr>
              <a:t>S</a:t>
            </a:r>
            <a:r>
              <a:rPr lang="en-CH" dirty="0">
                <a:solidFill>
                  <a:schemeClr val="accent1"/>
                </a:solidFill>
              </a:rPr>
              <a:t>tring</a:t>
            </a:r>
          </a:p>
        </p:txBody>
      </p:sp>
      <p:cxnSp>
        <p:nvCxnSpPr>
          <p:cNvPr id="11" name="Straight Connector 10">
            <a:extLst>
              <a:ext uri="{FF2B5EF4-FFF2-40B4-BE49-F238E27FC236}">
                <a16:creationId xmlns:a16="http://schemas.microsoft.com/office/drawing/2014/main" id="{9882D9F0-606A-24AC-6CE3-F7549063EAD1}"/>
              </a:ext>
            </a:extLst>
          </p:cNvPr>
          <p:cNvCxnSpPr>
            <a:cxnSpLocks/>
          </p:cNvCxnSpPr>
          <p:nvPr/>
        </p:nvCxnSpPr>
        <p:spPr>
          <a:xfrm>
            <a:off x="3757340" y="2159850"/>
            <a:ext cx="0" cy="4315146"/>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 name="타원 299">
            <a:extLst>
              <a:ext uri="{FF2B5EF4-FFF2-40B4-BE49-F238E27FC236}">
                <a16:creationId xmlns:a16="http://schemas.microsoft.com/office/drawing/2014/main" id="{B87899F4-6B53-60A2-4933-371DC85102E3}"/>
              </a:ext>
            </a:extLst>
          </p:cNvPr>
          <p:cNvSpPr/>
          <p:nvPr/>
        </p:nvSpPr>
        <p:spPr>
          <a:xfrm>
            <a:off x="3477588"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5" name="타원 299">
            <a:extLst>
              <a:ext uri="{FF2B5EF4-FFF2-40B4-BE49-F238E27FC236}">
                <a16:creationId xmlns:a16="http://schemas.microsoft.com/office/drawing/2014/main" id="{B6DBD72A-FCD1-ECB2-724E-9C5132B1B33E}"/>
              </a:ext>
            </a:extLst>
          </p:cNvPr>
          <p:cNvSpPr/>
          <p:nvPr/>
        </p:nvSpPr>
        <p:spPr>
          <a:xfrm>
            <a:off x="3477588" y="3055544"/>
            <a:ext cx="559503" cy="558100"/>
          </a:xfrm>
          <a:prstGeom prst="ellipse">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6" name="타원 299">
            <a:extLst>
              <a:ext uri="{FF2B5EF4-FFF2-40B4-BE49-F238E27FC236}">
                <a16:creationId xmlns:a16="http://schemas.microsoft.com/office/drawing/2014/main" id="{E73069B9-06A4-F505-1E7E-58E4BEFB993E}"/>
              </a:ext>
            </a:extLst>
          </p:cNvPr>
          <p:cNvSpPr/>
          <p:nvPr/>
        </p:nvSpPr>
        <p:spPr>
          <a:xfrm>
            <a:off x="3477588" y="3718227"/>
            <a:ext cx="559503" cy="558100"/>
          </a:xfrm>
          <a:prstGeom prst="ellipse">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8" name="타원 299">
            <a:extLst>
              <a:ext uri="{FF2B5EF4-FFF2-40B4-BE49-F238E27FC236}">
                <a16:creationId xmlns:a16="http://schemas.microsoft.com/office/drawing/2014/main" id="{60785298-7C78-E901-9A82-120C4FA94D18}"/>
              </a:ext>
            </a:extLst>
          </p:cNvPr>
          <p:cNvSpPr/>
          <p:nvPr/>
        </p:nvSpPr>
        <p:spPr>
          <a:xfrm>
            <a:off x="3477588" y="4380910"/>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9" name="타원 299">
            <a:extLst>
              <a:ext uri="{FF2B5EF4-FFF2-40B4-BE49-F238E27FC236}">
                <a16:creationId xmlns:a16="http://schemas.microsoft.com/office/drawing/2014/main" id="{78AFF248-8115-D1C2-EE4A-DB91B982DE97}"/>
              </a:ext>
            </a:extLst>
          </p:cNvPr>
          <p:cNvSpPr/>
          <p:nvPr/>
        </p:nvSpPr>
        <p:spPr>
          <a:xfrm>
            <a:off x="3477588" y="5552164"/>
            <a:ext cx="559503" cy="558100"/>
          </a:xfrm>
          <a:prstGeom prst="ellipse">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17" name="Straight Connector 16">
            <a:extLst>
              <a:ext uri="{FF2B5EF4-FFF2-40B4-BE49-F238E27FC236}">
                <a16:creationId xmlns:a16="http://schemas.microsoft.com/office/drawing/2014/main" id="{ED1A1D41-312B-DE8B-E974-8168D9410234}"/>
              </a:ext>
            </a:extLst>
          </p:cNvPr>
          <p:cNvCxnSpPr/>
          <p:nvPr/>
        </p:nvCxnSpPr>
        <p:spPr>
          <a:xfrm>
            <a:off x="3747065"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6397BB7-2EB7-2023-16BF-9273E0BED4B7}"/>
              </a:ext>
            </a:extLst>
          </p:cNvPr>
          <p:cNvCxnSpPr>
            <a:cxnSpLocks/>
          </p:cNvCxnSpPr>
          <p:nvPr/>
        </p:nvCxnSpPr>
        <p:spPr>
          <a:xfrm flipH="1" flipV="1">
            <a:off x="4336172"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60AFB78-9FA4-2C19-DD30-FB6AAC42A765}"/>
              </a:ext>
            </a:extLst>
          </p:cNvPr>
          <p:cNvSpPr txBox="1"/>
          <p:nvPr/>
        </p:nvSpPr>
        <p:spPr>
          <a:xfrm>
            <a:off x="2852057" y="1573749"/>
            <a:ext cx="2988324" cy="307777"/>
          </a:xfrm>
          <a:prstGeom prst="rect">
            <a:avLst/>
          </a:prstGeom>
          <a:noFill/>
        </p:spPr>
        <p:txBody>
          <a:bodyPr wrap="square" lIns="0" tIns="0" rIns="0" bIns="0" rtlCol="0" anchor="ctr">
            <a:spAutoFit/>
          </a:bodyPr>
          <a:lstStyle/>
          <a:p>
            <a:pPr algn="ctr" defTabSz="457200"/>
            <a:r>
              <a:rPr lang="en-US" altLang="ko-KR" sz="2000" b="1" dirty="0" err="1">
                <a:solidFill>
                  <a:prstClr val="black"/>
                </a:solidFill>
                <a:latin typeface="Cambria" panose="02040503050406030204" pitchFamily="18" charset="0"/>
                <a:ea typeface="맑은 고딕" panose="020B0503020000020004" pitchFamily="34" charset="-127"/>
              </a:rPr>
              <a:t>Bitline</a:t>
            </a:r>
            <a:r>
              <a:rPr lang="en-US" altLang="ko-KR" sz="2000" b="1" dirty="0">
                <a:solidFill>
                  <a:prstClr val="black"/>
                </a:solidFill>
                <a:latin typeface="Cambria" panose="02040503050406030204" pitchFamily="18" charset="0"/>
                <a:ea typeface="맑은 고딕" panose="020B0503020000020004" pitchFamily="34" charset="-127"/>
              </a:rPr>
              <a:t> (BL)</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28" name="TextBox 27">
            <a:extLst>
              <a:ext uri="{FF2B5EF4-FFF2-40B4-BE49-F238E27FC236}">
                <a16:creationId xmlns:a16="http://schemas.microsoft.com/office/drawing/2014/main" id="{951F3EDF-AB53-45C0-0E7A-8AD288282898}"/>
              </a:ext>
            </a:extLst>
          </p:cNvPr>
          <p:cNvSpPr txBox="1"/>
          <p:nvPr/>
        </p:nvSpPr>
        <p:spPr>
          <a:xfrm rot="16200000">
            <a:off x="3557180" y="5108346"/>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29" name="TextBox 28">
            <a:extLst>
              <a:ext uri="{FF2B5EF4-FFF2-40B4-BE49-F238E27FC236}">
                <a16:creationId xmlns:a16="http://schemas.microsoft.com/office/drawing/2014/main" id="{7F9B07BC-44D8-CAB8-B9BD-3412E078CD6D}"/>
              </a:ext>
            </a:extLst>
          </p:cNvPr>
          <p:cNvSpPr txBox="1"/>
          <p:nvPr/>
        </p:nvSpPr>
        <p:spPr>
          <a:xfrm>
            <a:off x="1382855" y="6178637"/>
            <a:ext cx="2988324"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NAND String</a:t>
            </a:r>
            <a:endParaRPr lang="ko-KR" altLang="en-US" sz="2000" b="1" dirty="0">
              <a:solidFill>
                <a:prstClr val="black"/>
              </a:solidFill>
              <a:latin typeface="Cambria" panose="02040503050406030204" pitchFamily="18" charset="0"/>
              <a:ea typeface="맑은 고딕" panose="020B0503020000020004" pitchFamily="34" charset="-127"/>
            </a:endParaRPr>
          </a:p>
        </p:txBody>
      </p:sp>
    </p:spTree>
    <p:extLst>
      <p:ext uri="{BB962C8B-B14F-4D97-AF65-F5344CB8AC3E}">
        <p14:creationId xmlns:p14="http://schemas.microsoft.com/office/powerpoint/2010/main" val="2839970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B4662-A769-EDAC-9B08-DF930D74E0BE}"/>
              </a:ext>
            </a:extLst>
          </p:cNvPr>
          <p:cNvSpPr>
            <a:spLocks noGrp="1"/>
          </p:cNvSpPr>
          <p:nvPr>
            <p:ph type="title"/>
          </p:nvPr>
        </p:nvSpPr>
        <p:spPr/>
        <p:txBody>
          <a:bodyPr/>
          <a:lstStyle/>
          <a:p>
            <a:r>
              <a:rPr lang="en-CH" dirty="0"/>
              <a:t>NAND Flash Basics: Read Mechanism</a:t>
            </a:r>
          </a:p>
        </p:txBody>
      </p:sp>
      <p:sp>
        <p:nvSpPr>
          <p:cNvPr id="3" name="Content Placeholder 2">
            <a:extLst>
              <a:ext uri="{FF2B5EF4-FFF2-40B4-BE49-F238E27FC236}">
                <a16:creationId xmlns:a16="http://schemas.microsoft.com/office/drawing/2014/main" id="{7E0D8AEA-FB3A-6389-8498-16BC7A7EA6DC}"/>
              </a:ext>
            </a:extLst>
          </p:cNvPr>
          <p:cNvSpPr>
            <a:spLocks noGrp="1"/>
          </p:cNvSpPr>
          <p:nvPr>
            <p:ph idx="1"/>
          </p:nvPr>
        </p:nvSpPr>
        <p:spPr/>
        <p:txBody>
          <a:bodyPr/>
          <a:lstStyle/>
          <a:p>
            <a:r>
              <a:rPr lang="en-CH" dirty="0"/>
              <a:t>NAND flash memory reads data by </a:t>
            </a:r>
            <a:r>
              <a:rPr lang="en-CH" dirty="0">
                <a:solidFill>
                  <a:schemeClr val="accent1"/>
                </a:solidFill>
              </a:rPr>
              <a:t>checking the bitline current</a:t>
            </a:r>
            <a:r>
              <a:rPr lang="en-CH" dirty="0"/>
              <a:t> </a:t>
            </a:r>
          </a:p>
        </p:txBody>
      </p:sp>
      <p:cxnSp>
        <p:nvCxnSpPr>
          <p:cNvPr id="11" name="Straight Connector 10">
            <a:extLst>
              <a:ext uri="{FF2B5EF4-FFF2-40B4-BE49-F238E27FC236}">
                <a16:creationId xmlns:a16="http://schemas.microsoft.com/office/drawing/2014/main" id="{9882D9F0-606A-24AC-6CE3-F7549063EAD1}"/>
              </a:ext>
            </a:extLst>
          </p:cNvPr>
          <p:cNvCxnSpPr>
            <a:cxnSpLocks/>
          </p:cNvCxnSpPr>
          <p:nvPr/>
        </p:nvCxnSpPr>
        <p:spPr>
          <a:xfrm>
            <a:off x="3757340" y="2159850"/>
            <a:ext cx="0" cy="4315146"/>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 name="타원 299">
            <a:extLst>
              <a:ext uri="{FF2B5EF4-FFF2-40B4-BE49-F238E27FC236}">
                <a16:creationId xmlns:a16="http://schemas.microsoft.com/office/drawing/2014/main" id="{B87899F4-6B53-60A2-4933-371DC85102E3}"/>
              </a:ext>
            </a:extLst>
          </p:cNvPr>
          <p:cNvSpPr/>
          <p:nvPr/>
        </p:nvSpPr>
        <p:spPr>
          <a:xfrm>
            <a:off x="3477588"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5" name="타원 299">
            <a:extLst>
              <a:ext uri="{FF2B5EF4-FFF2-40B4-BE49-F238E27FC236}">
                <a16:creationId xmlns:a16="http://schemas.microsoft.com/office/drawing/2014/main" id="{B6DBD72A-FCD1-ECB2-724E-9C5132B1B33E}"/>
              </a:ext>
            </a:extLst>
          </p:cNvPr>
          <p:cNvSpPr/>
          <p:nvPr/>
        </p:nvSpPr>
        <p:spPr>
          <a:xfrm>
            <a:off x="3477588" y="3055544"/>
            <a:ext cx="559503" cy="558100"/>
          </a:xfrm>
          <a:prstGeom prst="ellipse">
            <a:avLst/>
          </a:prstGeom>
          <a:solidFill>
            <a:schemeClr val="accent4">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 name="타원 299">
            <a:extLst>
              <a:ext uri="{FF2B5EF4-FFF2-40B4-BE49-F238E27FC236}">
                <a16:creationId xmlns:a16="http://schemas.microsoft.com/office/drawing/2014/main" id="{E73069B9-06A4-F505-1E7E-58E4BEFB993E}"/>
              </a:ext>
            </a:extLst>
          </p:cNvPr>
          <p:cNvSpPr/>
          <p:nvPr/>
        </p:nvSpPr>
        <p:spPr>
          <a:xfrm>
            <a:off x="3477588" y="3718227"/>
            <a:ext cx="559503" cy="558100"/>
          </a:xfrm>
          <a:prstGeom prst="ellipse">
            <a:avLst/>
          </a:prstGeom>
          <a:solidFill>
            <a:schemeClr val="accent4">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8" name="타원 299">
            <a:extLst>
              <a:ext uri="{FF2B5EF4-FFF2-40B4-BE49-F238E27FC236}">
                <a16:creationId xmlns:a16="http://schemas.microsoft.com/office/drawing/2014/main" id="{60785298-7C78-E901-9A82-120C4FA94D18}"/>
              </a:ext>
            </a:extLst>
          </p:cNvPr>
          <p:cNvSpPr/>
          <p:nvPr/>
        </p:nvSpPr>
        <p:spPr>
          <a:xfrm>
            <a:off x="3477588" y="438091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9" name="타원 299">
            <a:extLst>
              <a:ext uri="{FF2B5EF4-FFF2-40B4-BE49-F238E27FC236}">
                <a16:creationId xmlns:a16="http://schemas.microsoft.com/office/drawing/2014/main" id="{78AFF248-8115-D1C2-EE4A-DB91B982DE97}"/>
              </a:ext>
            </a:extLst>
          </p:cNvPr>
          <p:cNvSpPr/>
          <p:nvPr/>
        </p:nvSpPr>
        <p:spPr>
          <a:xfrm>
            <a:off x="3477588" y="5552164"/>
            <a:ext cx="559503" cy="558100"/>
          </a:xfrm>
          <a:prstGeom prst="ellipse">
            <a:avLst/>
          </a:prstGeom>
          <a:solidFill>
            <a:schemeClr val="accent4">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17" name="Straight Connector 16">
            <a:extLst>
              <a:ext uri="{FF2B5EF4-FFF2-40B4-BE49-F238E27FC236}">
                <a16:creationId xmlns:a16="http://schemas.microsoft.com/office/drawing/2014/main" id="{ED1A1D41-312B-DE8B-E974-8168D9410234}"/>
              </a:ext>
            </a:extLst>
          </p:cNvPr>
          <p:cNvCxnSpPr/>
          <p:nvPr/>
        </p:nvCxnSpPr>
        <p:spPr>
          <a:xfrm>
            <a:off x="3747065"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6397BB7-2EB7-2023-16BF-9273E0BED4B7}"/>
              </a:ext>
            </a:extLst>
          </p:cNvPr>
          <p:cNvCxnSpPr>
            <a:cxnSpLocks/>
          </p:cNvCxnSpPr>
          <p:nvPr/>
        </p:nvCxnSpPr>
        <p:spPr>
          <a:xfrm flipH="1" flipV="1">
            <a:off x="4336172"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60AFB78-9FA4-2C19-DD30-FB6AAC42A765}"/>
              </a:ext>
            </a:extLst>
          </p:cNvPr>
          <p:cNvSpPr txBox="1"/>
          <p:nvPr/>
        </p:nvSpPr>
        <p:spPr>
          <a:xfrm>
            <a:off x="2852057" y="1573749"/>
            <a:ext cx="2988324" cy="307777"/>
          </a:xfrm>
          <a:prstGeom prst="rect">
            <a:avLst/>
          </a:prstGeom>
          <a:noFill/>
        </p:spPr>
        <p:txBody>
          <a:bodyPr wrap="square" lIns="0" tIns="0" rIns="0" bIns="0" rtlCol="0" anchor="ctr">
            <a:spAutoFit/>
          </a:bodyPr>
          <a:lstStyle/>
          <a:p>
            <a:pPr algn="ctr" defTabSz="457200"/>
            <a:r>
              <a:rPr lang="en-US" altLang="ko-KR" sz="2000" b="1" dirty="0" err="1">
                <a:solidFill>
                  <a:prstClr val="black"/>
                </a:solidFill>
                <a:latin typeface="Cambria" panose="02040503050406030204" pitchFamily="18" charset="0"/>
                <a:ea typeface="맑은 고딕" panose="020B0503020000020004" pitchFamily="34" charset="-127"/>
              </a:rPr>
              <a:t>Bitline</a:t>
            </a:r>
            <a:r>
              <a:rPr lang="en-US" altLang="ko-KR" sz="2000" b="1" dirty="0">
                <a:solidFill>
                  <a:prstClr val="black"/>
                </a:solidFill>
                <a:latin typeface="Cambria" panose="02040503050406030204" pitchFamily="18" charset="0"/>
                <a:ea typeface="맑은 고딕" panose="020B0503020000020004" pitchFamily="34" charset="-127"/>
              </a:rPr>
              <a:t> (BL)</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4" name="그룹 835">
            <a:extLst>
              <a:ext uri="{FF2B5EF4-FFF2-40B4-BE49-F238E27FC236}">
                <a16:creationId xmlns:a16="http://schemas.microsoft.com/office/drawing/2014/main" id="{C3C9A569-EE85-C430-6565-861429069D0C}"/>
              </a:ext>
            </a:extLst>
          </p:cNvPr>
          <p:cNvGrpSpPr/>
          <p:nvPr/>
        </p:nvGrpSpPr>
        <p:grpSpPr>
          <a:xfrm rot="16200000">
            <a:off x="3473969" y="3204383"/>
            <a:ext cx="566744" cy="268733"/>
            <a:chOff x="5890169" y="4312037"/>
            <a:chExt cx="1895988" cy="1103725"/>
          </a:xfrm>
        </p:grpSpPr>
        <p:grpSp>
          <p:nvGrpSpPr>
            <p:cNvPr id="10" name="그룹 822">
              <a:extLst>
                <a:ext uri="{FF2B5EF4-FFF2-40B4-BE49-F238E27FC236}">
                  <a16:creationId xmlns:a16="http://schemas.microsoft.com/office/drawing/2014/main" id="{5F63CB1E-55E6-ADEE-3E52-32CE5BA139F6}"/>
                </a:ext>
              </a:extLst>
            </p:cNvPr>
            <p:cNvGrpSpPr/>
            <p:nvPr/>
          </p:nvGrpSpPr>
          <p:grpSpPr>
            <a:xfrm>
              <a:off x="6122466" y="4312037"/>
              <a:ext cx="1432853" cy="1103725"/>
              <a:chOff x="5991225" y="4310063"/>
              <a:chExt cx="496427" cy="273840"/>
            </a:xfrm>
          </p:grpSpPr>
          <p:cxnSp>
            <p:nvCxnSpPr>
              <p:cNvPr id="14" name="직선 연결선 771">
                <a:extLst>
                  <a:ext uri="{FF2B5EF4-FFF2-40B4-BE49-F238E27FC236}">
                    <a16:creationId xmlns:a16="http://schemas.microsoft.com/office/drawing/2014/main" id="{D665F3A7-394D-2AED-1409-8AB639E4D284}"/>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6" name="직선 연결선 789">
                <a:extLst>
                  <a:ext uri="{FF2B5EF4-FFF2-40B4-BE49-F238E27FC236}">
                    <a16:creationId xmlns:a16="http://schemas.microsoft.com/office/drawing/2014/main" id="{7F4521F1-4595-16D4-D24E-4BFFE8CBF86A}"/>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8" name="직선 연결선 792">
                <a:extLst>
                  <a:ext uri="{FF2B5EF4-FFF2-40B4-BE49-F238E27FC236}">
                    <a16:creationId xmlns:a16="http://schemas.microsoft.com/office/drawing/2014/main" id="{6E972BC2-7BAE-CE30-4B74-EF4886F11194}"/>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9" name="직선 연결선 807">
                <a:extLst>
                  <a:ext uri="{FF2B5EF4-FFF2-40B4-BE49-F238E27FC236}">
                    <a16:creationId xmlns:a16="http://schemas.microsoft.com/office/drawing/2014/main" id="{66F3CD48-5DE6-127C-0A40-3AD08E59D212}"/>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1" name="직선 연결선 810">
                <a:extLst>
                  <a:ext uri="{FF2B5EF4-FFF2-40B4-BE49-F238E27FC236}">
                    <a16:creationId xmlns:a16="http://schemas.microsoft.com/office/drawing/2014/main" id="{8F788AD6-B379-7671-4A98-B7BCB2B957DE}"/>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2" name="직선 연결선 815">
                <a:extLst>
                  <a:ext uri="{FF2B5EF4-FFF2-40B4-BE49-F238E27FC236}">
                    <a16:creationId xmlns:a16="http://schemas.microsoft.com/office/drawing/2014/main" id="{8F3CDDCB-D6A1-C834-4342-61985D37D460}"/>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3" name="직선 연결선 819">
                <a:extLst>
                  <a:ext uri="{FF2B5EF4-FFF2-40B4-BE49-F238E27FC236}">
                    <a16:creationId xmlns:a16="http://schemas.microsoft.com/office/drawing/2014/main" id="{6817FAAE-9001-E6C1-1DD9-DAF0F6DAD969}"/>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2" name="직선 연결선 826">
              <a:extLst>
                <a:ext uri="{FF2B5EF4-FFF2-40B4-BE49-F238E27FC236}">
                  <a16:creationId xmlns:a16="http://schemas.microsoft.com/office/drawing/2014/main" id="{ECC9A83D-6F37-C121-8A11-B6F80EF4E4A8}"/>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 name="직선 연결선 832">
              <a:extLst>
                <a:ext uri="{FF2B5EF4-FFF2-40B4-BE49-F238E27FC236}">
                  <a16:creationId xmlns:a16="http://schemas.microsoft.com/office/drawing/2014/main" id="{E540CF89-5674-7E76-00C9-69AB5CE81E79}"/>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26" name="그룹 835">
            <a:extLst>
              <a:ext uri="{FF2B5EF4-FFF2-40B4-BE49-F238E27FC236}">
                <a16:creationId xmlns:a16="http://schemas.microsoft.com/office/drawing/2014/main" id="{3AE03003-8789-5602-534D-724E8EC598CD}"/>
              </a:ext>
            </a:extLst>
          </p:cNvPr>
          <p:cNvGrpSpPr/>
          <p:nvPr/>
        </p:nvGrpSpPr>
        <p:grpSpPr>
          <a:xfrm rot="16200000">
            <a:off x="3475155" y="3861299"/>
            <a:ext cx="564373" cy="268733"/>
            <a:chOff x="5890169" y="4312037"/>
            <a:chExt cx="1895988" cy="1103725"/>
          </a:xfrm>
        </p:grpSpPr>
        <p:grpSp>
          <p:nvGrpSpPr>
            <p:cNvPr id="27" name="그룹 822">
              <a:extLst>
                <a:ext uri="{FF2B5EF4-FFF2-40B4-BE49-F238E27FC236}">
                  <a16:creationId xmlns:a16="http://schemas.microsoft.com/office/drawing/2014/main" id="{04D98492-F4BB-0199-EAA2-4092764470F4}"/>
                </a:ext>
              </a:extLst>
            </p:cNvPr>
            <p:cNvGrpSpPr/>
            <p:nvPr/>
          </p:nvGrpSpPr>
          <p:grpSpPr>
            <a:xfrm>
              <a:off x="6122466" y="4312037"/>
              <a:ext cx="1432853" cy="1103725"/>
              <a:chOff x="5991225" y="4310063"/>
              <a:chExt cx="496427" cy="273840"/>
            </a:xfrm>
          </p:grpSpPr>
          <p:cxnSp>
            <p:nvCxnSpPr>
              <p:cNvPr id="30" name="직선 연결선 771">
                <a:extLst>
                  <a:ext uri="{FF2B5EF4-FFF2-40B4-BE49-F238E27FC236}">
                    <a16:creationId xmlns:a16="http://schemas.microsoft.com/office/drawing/2014/main" id="{FF9248C6-2B74-1A5A-D85F-F3AB9A812BAF}"/>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1" name="직선 연결선 789">
                <a:extLst>
                  <a:ext uri="{FF2B5EF4-FFF2-40B4-BE49-F238E27FC236}">
                    <a16:creationId xmlns:a16="http://schemas.microsoft.com/office/drawing/2014/main" id="{AD1395ED-7D4A-CF77-71CB-9C16884763F2}"/>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2" name="직선 연결선 792">
                <a:extLst>
                  <a:ext uri="{FF2B5EF4-FFF2-40B4-BE49-F238E27FC236}">
                    <a16:creationId xmlns:a16="http://schemas.microsoft.com/office/drawing/2014/main" id="{EB2AFCB9-6363-C852-A7AB-8A5B6AD8111E}"/>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3" name="직선 연결선 807">
                <a:extLst>
                  <a:ext uri="{FF2B5EF4-FFF2-40B4-BE49-F238E27FC236}">
                    <a16:creationId xmlns:a16="http://schemas.microsoft.com/office/drawing/2014/main" id="{0542F33E-23DA-7FA6-FED5-4A5FE2B1F325}"/>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4" name="직선 연결선 810">
                <a:extLst>
                  <a:ext uri="{FF2B5EF4-FFF2-40B4-BE49-F238E27FC236}">
                    <a16:creationId xmlns:a16="http://schemas.microsoft.com/office/drawing/2014/main" id="{D21D8737-D8AF-F69A-CBF7-71FCF9DE666C}"/>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5" name="직선 연결선 815">
                <a:extLst>
                  <a:ext uri="{FF2B5EF4-FFF2-40B4-BE49-F238E27FC236}">
                    <a16:creationId xmlns:a16="http://schemas.microsoft.com/office/drawing/2014/main" id="{00E80517-500F-5687-4770-5C46CACBD4BA}"/>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6" name="직선 연결선 819">
                <a:extLst>
                  <a:ext uri="{FF2B5EF4-FFF2-40B4-BE49-F238E27FC236}">
                    <a16:creationId xmlns:a16="http://schemas.microsoft.com/office/drawing/2014/main" id="{238EA411-2212-A1BB-D9AB-BE5C6B66322F}"/>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28" name="직선 연결선 826">
              <a:extLst>
                <a:ext uri="{FF2B5EF4-FFF2-40B4-BE49-F238E27FC236}">
                  <a16:creationId xmlns:a16="http://schemas.microsoft.com/office/drawing/2014/main" id="{E2B3E041-C314-9C3F-8624-2D83C8E77C0D}"/>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9" name="직선 연결선 832">
              <a:extLst>
                <a:ext uri="{FF2B5EF4-FFF2-40B4-BE49-F238E27FC236}">
                  <a16:creationId xmlns:a16="http://schemas.microsoft.com/office/drawing/2014/main" id="{C12B4184-F7E5-2FE0-850C-BD9C407DCDFA}"/>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38" name="그룹 835">
            <a:extLst>
              <a:ext uri="{FF2B5EF4-FFF2-40B4-BE49-F238E27FC236}">
                <a16:creationId xmlns:a16="http://schemas.microsoft.com/office/drawing/2014/main" id="{C5830074-17B2-A450-0B7B-E09A24E5EFC5}"/>
              </a:ext>
            </a:extLst>
          </p:cNvPr>
          <p:cNvGrpSpPr/>
          <p:nvPr/>
        </p:nvGrpSpPr>
        <p:grpSpPr>
          <a:xfrm rot="16200000">
            <a:off x="3475156" y="4528332"/>
            <a:ext cx="564373" cy="268733"/>
            <a:chOff x="5890169" y="4312037"/>
            <a:chExt cx="1895988" cy="1103725"/>
          </a:xfrm>
        </p:grpSpPr>
        <p:grpSp>
          <p:nvGrpSpPr>
            <p:cNvPr id="39" name="그룹 822">
              <a:extLst>
                <a:ext uri="{FF2B5EF4-FFF2-40B4-BE49-F238E27FC236}">
                  <a16:creationId xmlns:a16="http://schemas.microsoft.com/office/drawing/2014/main" id="{FE51B1B9-54EC-B7E3-9F54-F8604DB9DF96}"/>
                </a:ext>
              </a:extLst>
            </p:cNvPr>
            <p:cNvGrpSpPr/>
            <p:nvPr/>
          </p:nvGrpSpPr>
          <p:grpSpPr>
            <a:xfrm>
              <a:off x="6122466" y="4312037"/>
              <a:ext cx="1432853" cy="1103725"/>
              <a:chOff x="5991225" y="4310063"/>
              <a:chExt cx="496427" cy="273840"/>
            </a:xfrm>
          </p:grpSpPr>
          <p:cxnSp>
            <p:nvCxnSpPr>
              <p:cNvPr id="42" name="직선 연결선 771">
                <a:extLst>
                  <a:ext uri="{FF2B5EF4-FFF2-40B4-BE49-F238E27FC236}">
                    <a16:creationId xmlns:a16="http://schemas.microsoft.com/office/drawing/2014/main" id="{0DC00C93-AECA-36A7-D911-610FBD42B1BA}"/>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3" name="직선 연결선 789">
                <a:extLst>
                  <a:ext uri="{FF2B5EF4-FFF2-40B4-BE49-F238E27FC236}">
                    <a16:creationId xmlns:a16="http://schemas.microsoft.com/office/drawing/2014/main" id="{B6D73501-4942-EC20-FDAA-5F24E285FD90}"/>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4" name="직선 연결선 792">
                <a:extLst>
                  <a:ext uri="{FF2B5EF4-FFF2-40B4-BE49-F238E27FC236}">
                    <a16:creationId xmlns:a16="http://schemas.microsoft.com/office/drawing/2014/main" id="{760444A9-E084-D6E8-74F8-7B6097F5AB6C}"/>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5" name="직선 연결선 807">
                <a:extLst>
                  <a:ext uri="{FF2B5EF4-FFF2-40B4-BE49-F238E27FC236}">
                    <a16:creationId xmlns:a16="http://schemas.microsoft.com/office/drawing/2014/main" id="{E80A3471-C302-D335-5C51-8E2B7511DF07}"/>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6" name="직선 연결선 810">
                <a:extLst>
                  <a:ext uri="{FF2B5EF4-FFF2-40B4-BE49-F238E27FC236}">
                    <a16:creationId xmlns:a16="http://schemas.microsoft.com/office/drawing/2014/main" id="{3251E19B-B843-D124-0824-B936D7CB03D6}"/>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7" name="직선 연결선 815">
                <a:extLst>
                  <a:ext uri="{FF2B5EF4-FFF2-40B4-BE49-F238E27FC236}">
                    <a16:creationId xmlns:a16="http://schemas.microsoft.com/office/drawing/2014/main" id="{BA0F25B3-EE05-801D-50D0-16E5DFCC6B85}"/>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8" name="직선 연결선 819">
                <a:extLst>
                  <a:ext uri="{FF2B5EF4-FFF2-40B4-BE49-F238E27FC236}">
                    <a16:creationId xmlns:a16="http://schemas.microsoft.com/office/drawing/2014/main" id="{5EB05A86-494C-4728-08FD-2AEFF40015F8}"/>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40" name="직선 연결선 826">
              <a:extLst>
                <a:ext uri="{FF2B5EF4-FFF2-40B4-BE49-F238E27FC236}">
                  <a16:creationId xmlns:a16="http://schemas.microsoft.com/office/drawing/2014/main" id="{0D4861C1-AF05-B530-9654-DD9E877B0300}"/>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1" name="직선 연결선 832">
              <a:extLst>
                <a:ext uri="{FF2B5EF4-FFF2-40B4-BE49-F238E27FC236}">
                  <a16:creationId xmlns:a16="http://schemas.microsoft.com/office/drawing/2014/main" id="{7E0BF9A1-772B-EC36-881A-F3D84D4A8D19}"/>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60" name="그룹 835">
            <a:extLst>
              <a:ext uri="{FF2B5EF4-FFF2-40B4-BE49-F238E27FC236}">
                <a16:creationId xmlns:a16="http://schemas.microsoft.com/office/drawing/2014/main" id="{01DC38C9-A945-E3CB-FEB1-16EAA939A8CC}"/>
              </a:ext>
            </a:extLst>
          </p:cNvPr>
          <p:cNvGrpSpPr/>
          <p:nvPr/>
        </p:nvGrpSpPr>
        <p:grpSpPr>
          <a:xfrm rot="16200000">
            <a:off x="3475156" y="5688030"/>
            <a:ext cx="564373" cy="268733"/>
            <a:chOff x="5890169" y="4312037"/>
            <a:chExt cx="1895988" cy="1103725"/>
          </a:xfrm>
        </p:grpSpPr>
        <p:grpSp>
          <p:nvGrpSpPr>
            <p:cNvPr id="61" name="그룹 822">
              <a:extLst>
                <a:ext uri="{FF2B5EF4-FFF2-40B4-BE49-F238E27FC236}">
                  <a16:creationId xmlns:a16="http://schemas.microsoft.com/office/drawing/2014/main" id="{81E8D5EE-16CC-5F9A-CD16-53F883BDC825}"/>
                </a:ext>
              </a:extLst>
            </p:cNvPr>
            <p:cNvGrpSpPr/>
            <p:nvPr/>
          </p:nvGrpSpPr>
          <p:grpSpPr>
            <a:xfrm>
              <a:off x="6122466" y="4312037"/>
              <a:ext cx="1432853" cy="1103725"/>
              <a:chOff x="5991225" y="4310063"/>
              <a:chExt cx="496427" cy="273840"/>
            </a:xfrm>
          </p:grpSpPr>
          <p:cxnSp>
            <p:nvCxnSpPr>
              <p:cNvPr id="64" name="직선 연결선 771">
                <a:extLst>
                  <a:ext uri="{FF2B5EF4-FFF2-40B4-BE49-F238E27FC236}">
                    <a16:creationId xmlns:a16="http://schemas.microsoft.com/office/drawing/2014/main" id="{EDBF6DEF-2728-153B-DF70-61D4FEC10FD2}"/>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5" name="직선 연결선 789">
                <a:extLst>
                  <a:ext uri="{FF2B5EF4-FFF2-40B4-BE49-F238E27FC236}">
                    <a16:creationId xmlns:a16="http://schemas.microsoft.com/office/drawing/2014/main" id="{EEEFF29F-077E-FF86-2BF4-5DF85A626E3C}"/>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6" name="직선 연결선 792">
                <a:extLst>
                  <a:ext uri="{FF2B5EF4-FFF2-40B4-BE49-F238E27FC236}">
                    <a16:creationId xmlns:a16="http://schemas.microsoft.com/office/drawing/2014/main" id="{E9B94859-BCFB-A717-B86C-B323F1E53626}"/>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7" name="직선 연결선 807">
                <a:extLst>
                  <a:ext uri="{FF2B5EF4-FFF2-40B4-BE49-F238E27FC236}">
                    <a16:creationId xmlns:a16="http://schemas.microsoft.com/office/drawing/2014/main" id="{3A60D6A0-08FC-B4C7-99EB-D5A60E53A1DC}"/>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8" name="직선 연결선 810">
                <a:extLst>
                  <a:ext uri="{FF2B5EF4-FFF2-40B4-BE49-F238E27FC236}">
                    <a16:creationId xmlns:a16="http://schemas.microsoft.com/office/drawing/2014/main" id="{AA53C07C-A604-FC39-20F0-955A73952237}"/>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9" name="직선 연결선 815">
                <a:extLst>
                  <a:ext uri="{FF2B5EF4-FFF2-40B4-BE49-F238E27FC236}">
                    <a16:creationId xmlns:a16="http://schemas.microsoft.com/office/drawing/2014/main" id="{FA480658-A1E1-DE0C-8F6D-F96CE78CD4FD}"/>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0" name="직선 연결선 819">
                <a:extLst>
                  <a:ext uri="{FF2B5EF4-FFF2-40B4-BE49-F238E27FC236}">
                    <a16:creationId xmlns:a16="http://schemas.microsoft.com/office/drawing/2014/main" id="{051D86FA-6804-C0BC-0266-F701D116A173}"/>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62" name="직선 연결선 826">
              <a:extLst>
                <a:ext uri="{FF2B5EF4-FFF2-40B4-BE49-F238E27FC236}">
                  <a16:creationId xmlns:a16="http://schemas.microsoft.com/office/drawing/2014/main" id="{9A41344B-D95D-CC81-4149-72A4A3A23607}"/>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3" name="직선 연결선 832">
              <a:extLst>
                <a:ext uri="{FF2B5EF4-FFF2-40B4-BE49-F238E27FC236}">
                  <a16:creationId xmlns:a16="http://schemas.microsoft.com/office/drawing/2014/main" id="{82AB4E8F-8DB1-EFF5-080E-6EB67C1F09A7}"/>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E9173640-7B67-44C1-0714-DBB7D80A6A0C}"/>
              </a:ext>
            </a:extLst>
          </p:cNvPr>
          <p:cNvSpPr txBox="1"/>
          <p:nvPr/>
        </p:nvSpPr>
        <p:spPr>
          <a:xfrm>
            <a:off x="40892" y="4092017"/>
            <a:ext cx="3287156" cy="923330"/>
          </a:xfrm>
          <a:prstGeom prst="rect">
            <a:avLst/>
          </a:prstGeom>
          <a:noFill/>
        </p:spPr>
        <p:txBody>
          <a:bodyPr wrap="square" lIns="0" tIns="0" rIns="0" bIns="0" rtlCol="0" anchor="ctr">
            <a:spAutoFit/>
          </a:bodyPr>
          <a:lstStyle/>
          <a:p>
            <a:pPr algn="ctr" defTabSz="457200"/>
            <a:r>
              <a:rPr lang="en-US" altLang="ko-KR" sz="2000" b="1" dirty="0">
                <a:solidFill>
                  <a:schemeClr val="accent1"/>
                </a:solidFill>
                <a:latin typeface="Cambria" panose="02040503050406030204" pitchFamily="18" charset="0"/>
                <a:ea typeface="맑은 고딕" panose="020B0503020000020004" pitchFamily="34" charset="-127"/>
              </a:rPr>
              <a:t>Non-Target Cells</a:t>
            </a:r>
            <a:r>
              <a:rPr lang="en-US" altLang="ko-KR" sz="2000" b="1" dirty="0">
                <a:solidFill>
                  <a:prstClr val="black"/>
                </a:solidFill>
                <a:latin typeface="Cambria" panose="02040503050406030204" pitchFamily="18" charset="0"/>
                <a:ea typeface="맑은 고딕" panose="020B0503020000020004" pitchFamily="34" charset="-127"/>
              </a:rPr>
              <a:t>:</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Operate as </a:t>
            </a:r>
            <a:r>
              <a:rPr lang="en-US" altLang="ko-KR" sz="2000" b="1" i="1" dirty="0">
                <a:solidFill>
                  <a:schemeClr val="accent1"/>
                </a:solidFill>
                <a:latin typeface="Cambria" panose="02040503050406030204" pitchFamily="18" charset="0"/>
                <a:ea typeface="맑은 고딕" panose="020B0503020000020004" pitchFamily="34" charset="-127"/>
              </a:rPr>
              <a:t>resistors</a:t>
            </a:r>
            <a:br>
              <a:rPr lang="en-US" altLang="ko-KR" sz="2000" b="1" i="1" dirty="0">
                <a:solidFill>
                  <a:prstClr val="black"/>
                </a:solidFill>
                <a:latin typeface="Cambria" panose="02040503050406030204" pitchFamily="18" charset="0"/>
                <a:ea typeface="맑은 고딕" panose="020B0503020000020004" pitchFamily="34" charset="-127"/>
              </a:rPr>
            </a:br>
            <a:r>
              <a:rPr lang="en-US" altLang="ko-KR" sz="2000" b="1" i="1" dirty="0">
                <a:latin typeface="Cambria" panose="02040503050406030204" pitchFamily="18" charset="0"/>
                <a:ea typeface="맑은 고딕" panose="020B0503020000020004" pitchFamily="34" charset="-127"/>
              </a:rPr>
              <a:t>regardless of stored data</a:t>
            </a:r>
          </a:p>
        </p:txBody>
      </p:sp>
      <p:sp>
        <p:nvSpPr>
          <p:cNvPr id="72" name="TextBox 71">
            <a:extLst>
              <a:ext uri="{FF2B5EF4-FFF2-40B4-BE49-F238E27FC236}">
                <a16:creationId xmlns:a16="http://schemas.microsoft.com/office/drawing/2014/main" id="{7232C0A6-BAB1-1131-3B1F-2EA32F306CFE}"/>
              </a:ext>
            </a:extLst>
          </p:cNvPr>
          <p:cNvSpPr txBox="1"/>
          <p:nvPr/>
        </p:nvSpPr>
        <p:spPr>
          <a:xfrm rot="16200000">
            <a:off x="3557180" y="5108346"/>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73" name="TextBox 72">
            <a:extLst>
              <a:ext uri="{FF2B5EF4-FFF2-40B4-BE49-F238E27FC236}">
                <a16:creationId xmlns:a16="http://schemas.microsoft.com/office/drawing/2014/main" id="{9105C779-2BB6-FD9E-35EA-402E4C9D017E}"/>
              </a:ext>
            </a:extLst>
          </p:cNvPr>
          <p:cNvSpPr txBox="1"/>
          <p:nvPr/>
        </p:nvSpPr>
        <p:spPr>
          <a:xfrm>
            <a:off x="1382855" y="6178637"/>
            <a:ext cx="2988324"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NAND String</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74" name="Left Brace 73">
            <a:extLst>
              <a:ext uri="{FF2B5EF4-FFF2-40B4-BE49-F238E27FC236}">
                <a16:creationId xmlns:a16="http://schemas.microsoft.com/office/drawing/2014/main" id="{191B37DA-6BAA-A951-330A-617738AE9B11}"/>
              </a:ext>
            </a:extLst>
          </p:cNvPr>
          <p:cNvSpPr/>
          <p:nvPr/>
        </p:nvSpPr>
        <p:spPr>
          <a:xfrm>
            <a:off x="3113322" y="3055377"/>
            <a:ext cx="323170" cy="3049205"/>
          </a:xfrm>
          <a:prstGeom prst="leftBrace">
            <a:avLst>
              <a:gd name="adj1" fmla="val 52841"/>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Tree>
    <p:extLst>
      <p:ext uri="{BB962C8B-B14F-4D97-AF65-F5344CB8AC3E}">
        <p14:creationId xmlns:p14="http://schemas.microsoft.com/office/powerpoint/2010/main" val="2456164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B4662-A769-EDAC-9B08-DF930D74E0BE}"/>
              </a:ext>
            </a:extLst>
          </p:cNvPr>
          <p:cNvSpPr>
            <a:spLocks noGrp="1"/>
          </p:cNvSpPr>
          <p:nvPr>
            <p:ph type="title"/>
          </p:nvPr>
        </p:nvSpPr>
        <p:spPr/>
        <p:txBody>
          <a:bodyPr/>
          <a:lstStyle/>
          <a:p>
            <a:r>
              <a:rPr lang="en-CH" dirty="0"/>
              <a:t>NAND Flash Basics: Read Mechanism</a:t>
            </a:r>
          </a:p>
        </p:txBody>
      </p:sp>
      <p:sp>
        <p:nvSpPr>
          <p:cNvPr id="3" name="Content Placeholder 2">
            <a:extLst>
              <a:ext uri="{FF2B5EF4-FFF2-40B4-BE49-F238E27FC236}">
                <a16:creationId xmlns:a16="http://schemas.microsoft.com/office/drawing/2014/main" id="{7E0D8AEA-FB3A-6389-8498-16BC7A7EA6DC}"/>
              </a:ext>
            </a:extLst>
          </p:cNvPr>
          <p:cNvSpPr>
            <a:spLocks noGrp="1"/>
          </p:cNvSpPr>
          <p:nvPr>
            <p:ph idx="1"/>
          </p:nvPr>
        </p:nvSpPr>
        <p:spPr/>
        <p:txBody>
          <a:bodyPr/>
          <a:lstStyle/>
          <a:p>
            <a:r>
              <a:rPr lang="en-CH" dirty="0"/>
              <a:t>NAND flash memory reads data by </a:t>
            </a:r>
            <a:r>
              <a:rPr lang="en-CH" dirty="0">
                <a:solidFill>
                  <a:schemeClr val="accent1"/>
                </a:solidFill>
              </a:rPr>
              <a:t>checking the bitline current</a:t>
            </a:r>
            <a:r>
              <a:rPr lang="en-CH" dirty="0"/>
              <a:t> </a:t>
            </a:r>
          </a:p>
        </p:txBody>
      </p:sp>
      <p:cxnSp>
        <p:nvCxnSpPr>
          <p:cNvPr id="11" name="Straight Connector 10">
            <a:extLst>
              <a:ext uri="{FF2B5EF4-FFF2-40B4-BE49-F238E27FC236}">
                <a16:creationId xmlns:a16="http://schemas.microsoft.com/office/drawing/2014/main" id="{9882D9F0-606A-24AC-6CE3-F7549063EAD1}"/>
              </a:ext>
            </a:extLst>
          </p:cNvPr>
          <p:cNvCxnSpPr>
            <a:cxnSpLocks/>
          </p:cNvCxnSpPr>
          <p:nvPr/>
        </p:nvCxnSpPr>
        <p:spPr>
          <a:xfrm>
            <a:off x="3757340" y="2159850"/>
            <a:ext cx="0" cy="4315146"/>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 name="타원 299">
            <a:extLst>
              <a:ext uri="{FF2B5EF4-FFF2-40B4-BE49-F238E27FC236}">
                <a16:creationId xmlns:a16="http://schemas.microsoft.com/office/drawing/2014/main" id="{B87899F4-6B53-60A2-4933-371DC85102E3}"/>
              </a:ext>
            </a:extLst>
          </p:cNvPr>
          <p:cNvSpPr/>
          <p:nvPr/>
        </p:nvSpPr>
        <p:spPr>
          <a:xfrm>
            <a:off x="3477588" y="2388765"/>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 name="타원 299">
            <a:extLst>
              <a:ext uri="{FF2B5EF4-FFF2-40B4-BE49-F238E27FC236}">
                <a16:creationId xmlns:a16="http://schemas.microsoft.com/office/drawing/2014/main" id="{B6DBD72A-FCD1-ECB2-724E-9C5132B1B33E}"/>
              </a:ext>
            </a:extLst>
          </p:cNvPr>
          <p:cNvSpPr/>
          <p:nvPr/>
        </p:nvSpPr>
        <p:spPr>
          <a:xfrm>
            <a:off x="3477588" y="3055544"/>
            <a:ext cx="559503" cy="558100"/>
          </a:xfrm>
          <a:prstGeom prst="ellipse">
            <a:avLst/>
          </a:prstGeom>
          <a:solidFill>
            <a:schemeClr val="accent4">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 name="타원 299">
            <a:extLst>
              <a:ext uri="{FF2B5EF4-FFF2-40B4-BE49-F238E27FC236}">
                <a16:creationId xmlns:a16="http://schemas.microsoft.com/office/drawing/2014/main" id="{E73069B9-06A4-F505-1E7E-58E4BEFB993E}"/>
              </a:ext>
            </a:extLst>
          </p:cNvPr>
          <p:cNvSpPr/>
          <p:nvPr/>
        </p:nvSpPr>
        <p:spPr>
          <a:xfrm>
            <a:off x="3477588" y="3718227"/>
            <a:ext cx="559503" cy="558100"/>
          </a:xfrm>
          <a:prstGeom prst="ellipse">
            <a:avLst/>
          </a:prstGeom>
          <a:solidFill>
            <a:schemeClr val="accent4">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8" name="타원 299">
            <a:extLst>
              <a:ext uri="{FF2B5EF4-FFF2-40B4-BE49-F238E27FC236}">
                <a16:creationId xmlns:a16="http://schemas.microsoft.com/office/drawing/2014/main" id="{60785298-7C78-E901-9A82-120C4FA94D18}"/>
              </a:ext>
            </a:extLst>
          </p:cNvPr>
          <p:cNvSpPr/>
          <p:nvPr/>
        </p:nvSpPr>
        <p:spPr>
          <a:xfrm>
            <a:off x="3477588" y="438091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9" name="타원 299">
            <a:extLst>
              <a:ext uri="{FF2B5EF4-FFF2-40B4-BE49-F238E27FC236}">
                <a16:creationId xmlns:a16="http://schemas.microsoft.com/office/drawing/2014/main" id="{78AFF248-8115-D1C2-EE4A-DB91B982DE97}"/>
              </a:ext>
            </a:extLst>
          </p:cNvPr>
          <p:cNvSpPr/>
          <p:nvPr/>
        </p:nvSpPr>
        <p:spPr>
          <a:xfrm>
            <a:off x="3477588" y="5552164"/>
            <a:ext cx="559503" cy="558100"/>
          </a:xfrm>
          <a:prstGeom prst="ellipse">
            <a:avLst/>
          </a:prstGeom>
          <a:solidFill>
            <a:schemeClr val="accent4">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17" name="Straight Connector 16">
            <a:extLst>
              <a:ext uri="{FF2B5EF4-FFF2-40B4-BE49-F238E27FC236}">
                <a16:creationId xmlns:a16="http://schemas.microsoft.com/office/drawing/2014/main" id="{ED1A1D41-312B-DE8B-E974-8168D9410234}"/>
              </a:ext>
            </a:extLst>
          </p:cNvPr>
          <p:cNvCxnSpPr/>
          <p:nvPr/>
        </p:nvCxnSpPr>
        <p:spPr>
          <a:xfrm>
            <a:off x="3747065"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6397BB7-2EB7-2023-16BF-9273E0BED4B7}"/>
              </a:ext>
            </a:extLst>
          </p:cNvPr>
          <p:cNvCxnSpPr>
            <a:cxnSpLocks/>
          </p:cNvCxnSpPr>
          <p:nvPr/>
        </p:nvCxnSpPr>
        <p:spPr>
          <a:xfrm flipH="1" flipV="1">
            <a:off x="4336172"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60AFB78-9FA4-2C19-DD30-FB6AAC42A765}"/>
              </a:ext>
            </a:extLst>
          </p:cNvPr>
          <p:cNvSpPr txBox="1"/>
          <p:nvPr/>
        </p:nvSpPr>
        <p:spPr>
          <a:xfrm>
            <a:off x="2852057" y="1573749"/>
            <a:ext cx="2988324" cy="307777"/>
          </a:xfrm>
          <a:prstGeom prst="rect">
            <a:avLst/>
          </a:prstGeom>
          <a:noFill/>
        </p:spPr>
        <p:txBody>
          <a:bodyPr wrap="square" lIns="0" tIns="0" rIns="0" bIns="0" rtlCol="0" anchor="ctr">
            <a:spAutoFit/>
          </a:bodyPr>
          <a:lstStyle/>
          <a:p>
            <a:pPr algn="ctr" defTabSz="457200"/>
            <a:r>
              <a:rPr lang="en-US" altLang="ko-KR" sz="2000" b="1" dirty="0" err="1">
                <a:solidFill>
                  <a:prstClr val="black"/>
                </a:solidFill>
                <a:latin typeface="Cambria" panose="02040503050406030204" pitchFamily="18" charset="0"/>
                <a:ea typeface="맑은 고딕" panose="020B0503020000020004" pitchFamily="34" charset="-127"/>
              </a:rPr>
              <a:t>Bitline</a:t>
            </a:r>
            <a:r>
              <a:rPr lang="en-US" altLang="ko-KR" sz="2000" b="1" dirty="0">
                <a:solidFill>
                  <a:prstClr val="black"/>
                </a:solidFill>
                <a:latin typeface="Cambria" panose="02040503050406030204" pitchFamily="18" charset="0"/>
                <a:ea typeface="맑은 고딕" panose="020B0503020000020004" pitchFamily="34" charset="-127"/>
              </a:rPr>
              <a:t> (BL)</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4" name="그룹 835">
            <a:extLst>
              <a:ext uri="{FF2B5EF4-FFF2-40B4-BE49-F238E27FC236}">
                <a16:creationId xmlns:a16="http://schemas.microsoft.com/office/drawing/2014/main" id="{C3C9A569-EE85-C430-6565-861429069D0C}"/>
              </a:ext>
            </a:extLst>
          </p:cNvPr>
          <p:cNvGrpSpPr/>
          <p:nvPr/>
        </p:nvGrpSpPr>
        <p:grpSpPr>
          <a:xfrm rot="16200000">
            <a:off x="3473969" y="3204383"/>
            <a:ext cx="566744" cy="268733"/>
            <a:chOff x="5890169" y="4312037"/>
            <a:chExt cx="1895988" cy="1103725"/>
          </a:xfrm>
        </p:grpSpPr>
        <p:grpSp>
          <p:nvGrpSpPr>
            <p:cNvPr id="10" name="그룹 822">
              <a:extLst>
                <a:ext uri="{FF2B5EF4-FFF2-40B4-BE49-F238E27FC236}">
                  <a16:creationId xmlns:a16="http://schemas.microsoft.com/office/drawing/2014/main" id="{5F63CB1E-55E6-ADEE-3E52-32CE5BA139F6}"/>
                </a:ext>
              </a:extLst>
            </p:cNvPr>
            <p:cNvGrpSpPr/>
            <p:nvPr/>
          </p:nvGrpSpPr>
          <p:grpSpPr>
            <a:xfrm>
              <a:off x="6122466" y="4312037"/>
              <a:ext cx="1432853" cy="1103725"/>
              <a:chOff x="5991225" y="4310063"/>
              <a:chExt cx="496427" cy="273840"/>
            </a:xfrm>
          </p:grpSpPr>
          <p:cxnSp>
            <p:nvCxnSpPr>
              <p:cNvPr id="14" name="직선 연결선 771">
                <a:extLst>
                  <a:ext uri="{FF2B5EF4-FFF2-40B4-BE49-F238E27FC236}">
                    <a16:creationId xmlns:a16="http://schemas.microsoft.com/office/drawing/2014/main" id="{D665F3A7-394D-2AED-1409-8AB639E4D284}"/>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6" name="직선 연결선 789">
                <a:extLst>
                  <a:ext uri="{FF2B5EF4-FFF2-40B4-BE49-F238E27FC236}">
                    <a16:creationId xmlns:a16="http://schemas.microsoft.com/office/drawing/2014/main" id="{7F4521F1-4595-16D4-D24E-4BFFE8CBF86A}"/>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8" name="직선 연결선 792">
                <a:extLst>
                  <a:ext uri="{FF2B5EF4-FFF2-40B4-BE49-F238E27FC236}">
                    <a16:creationId xmlns:a16="http://schemas.microsoft.com/office/drawing/2014/main" id="{6E972BC2-7BAE-CE30-4B74-EF4886F11194}"/>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9" name="직선 연결선 807">
                <a:extLst>
                  <a:ext uri="{FF2B5EF4-FFF2-40B4-BE49-F238E27FC236}">
                    <a16:creationId xmlns:a16="http://schemas.microsoft.com/office/drawing/2014/main" id="{66F3CD48-5DE6-127C-0A40-3AD08E59D212}"/>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1" name="직선 연결선 810">
                <a:extLst>
                  <a:ext uri="{FF2B5EF4-FFF2-40B4-BE49-F238E27FC236}">
                    <a16:creationId xmlns:a16="http://schemas.microsoft.com/office/drawing/2014/main" id="{8F788AD6-B379-7671-4A98-B7BCB2B957DE}"/>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2" name="직선 연결선 815">
                <a:extLst>
                  <a:ext uri="{FF2B5EF4-FFF2-40B4-BE49-F238E27FC236}">
                    <a16:creationId xmlns:a16="http://schemas.microsoft.com/office/drawing/2014/main" id="{8F3CDDCB-D6A1-C834-4342-61985D37D460}"/>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3" name="직선 연결선 819">
                <a:extLst>
                  <a:ext uri="{FF2B5EF4-FFF2-40B4-BE49-F238E27FC236}">
                    <a16:creationId xmlns:a16="http://schemas.microsoft.com/office/drawing/2014/main" id="{6817FAAE-9001-E6C1-1DD9-DAF0F6DAD969}"/>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2" name="직선 연결선 826">
              <a:extLst>
                <a:ext uri="{FF2B5EF4-FFF2-40B4-BE49-F238E27FC236}">
                  <a16:creationId xmlns:a16="http://schemas.microsoft.com/office/drawing/2014/main" id="{ECC9A83D-6F37-C121-8A11-B6F80EF4E4A8}"/>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 name="직선 연결선 832">
              <a:extLst>
                <a:ext uri="{FF2B5EF4-FFF2-40B4-BE49-F238E27FC236}">
                  <a16:creationId xmlns:a16="http://schemas.microsoft.com/office/drawing/2014/main" id="{E540CF89-5674-7E76-00C9-69AB5CE81E79}"/>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26" name="그룹 835">
            <a:extLst>
              <a:ext uri="{FF2B5EF4-FFF2-40B4-BE49-F238E27FC236}">
                <a16:creationId xmlns:a16="http://schemas.microsoft.com/office/drawing/2014/main" id="{3AE03003-8789-5602-534D-724E8EC598CD}"/>
              </a:ext>
            </a:extLst>
          </p:cNvPr>
          <p:cNvGrpSpPr/>
          <p:nvPr/>
        </p:nvGrpSpPr>
        <p:grpSpPr>
          <a:xfrm rot="16200000">
            <a:off x="3475155" y="3861299"/>
            <a:ext cx="564373" cy="268733"/>
            <a:chOff x="5890169" y="4312037"/>
            <a:chExt cx="1895988" cy="1103725"/>
          </a:xfrm>
        </p:grpSpPr>
        <p:grpSp>
          <p:nvGrpSpPr>
            <p:cNvPr id="27" name="그룹 822">
              <a:extLst>
                <a:ext uri="{FF2B5EF4-FFF2-40B4-BE49-F238E27FC236}">
                  <a16:creationId xmlns:a16="http://schemas.microsoft.com/office/drawing/2014/main" id="{04D98492-F4BB-0199-EAA2-4092764470F4}"/>
                </a:ext>
              </a:extLst>
            </p:cNvPr>
            <p:cNvGrpSpPr/>
            <p:nvPr/>
          </p:nvGrpSpPr>
          <p:grpSpPr>
            <a:xfrm>
              <a:off x="6122466" y="4312037"/>
              <a:ext cx="1432853" cy="1103725"/>
              <a:chOff x="5991225" y="4310063"/>
              <a:chExt cx="496427" cy="273840"/>
            </a:xfrm>
          </p:grpSpPr>
          <p:cxnSp>
            <p:nvCxnSpPr>
              <p:cNvPr id="30" name="직선 연결선 771">
                <a:extLst>
                  <a:ext uri="{FF2B5EF4-FFF2-40B4-BE49-F238E27FC236}">
                    <a16:creationId xmlns:a16="http://schemas.microsoft.com/office/drawing/2014/main" id="{FF9248C6-2B74-1A5A-D85F-F3AB9A812BAF}"/>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1" name="직선 연결선 789">
                <a:extLst>
                  <a:ext uri="{FF2B5EF4-FFF2-40B4-BE49-F238E27FC236}">
                    <a16:creationId xmlns:a16="http://schemas.microsoft.com/office/drawing/2014/main" id="{AD1395ED-7D4A-CF77-71CB-9C16884763F2}"/>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2" name="직선 연결선 792">
                <a:extLst>
                  <a:ext uri="{FF2B5EF4-FFF2-40B4-BE49-F238E27FC236}">
                    <a16:creationId xmlns:a16="http://schemas.microsoft.com/office/drawing/2014/main" id="{EB2AFCB9-6363-C852-A7AB-8A5B6AD8111E}"/>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3" name="직선 연결선 807">
                <a:extLst>
                  <a:ext uri="{FF2B5EF4-FFF2-40B4-BE49-F238E27FC236}">
                    <a16:creationId xmlns:a16="http://schemas.microsoft.com/office/drawing/2014/main" id="{0542F33E-23DA-7FA6-FED5-4A5FE2B1F325}"/>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4" name="직선 연결선 810">
                <a:extLst>
                  <a:ext uri="{FF2B5EF4-FFF2-40B4-BE49-F238E27FC236}">
                    <a16:creationId xmlns:a16="http://schemas.microsoft.com/office/drawing/2014/main" id="{D21D8737-D8AF-F69A-CBF7-71FCF9DE666C}"/>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5" name="직선 연결선 815">
                <a:extLst>
                  <a:ext uri="{FF2B5EF4-FFF2-40B4-BE49-F238E27FC236}">
                    <a16:creationId xmlns:a16="http://schemas.microsoft.com/office/drawing/2014/main" id="{00E80517-500F-5687-4770-5C46CACBD4BA}"/>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6" name="직선 연결선 819">
                <a:extLst>
                  <a:ext uri="{FF2B5EF4-FFF2-40B4-BE49-F238E27FC236}">
                    <a16:creationId xmlns:a16="http://schemas.microsoft.com/office/drawing/2014/main" id="{238EA411-2212-A1BB-D9AB-BE5C6B66322F}"/>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28" name="직선 연결선 826">
              <a:extLst>
                <a:ext uri="{FF2B5EF4-FFF2-40B4-BE49-F238E27FC236}">
                  <a16:creationId xmlns:a16="http://schemas.microsoft.com/office/drawing/2014/main" id="{E2B3E041-C314-9C3F-8624-2D83C8E77C0D}"/>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9" name="직선 연결선 832">
              <a:extLst>
                <a:ext uri="{FF2B5EF4-FFF2-40B4-BE49-F238E27FC236}">
                  <a16:creationId xmlns:a16="http://schemas.microsoft.com/office/drawing/2014/main" id="{C12B4184-F7E5-2FE0-850C-BD9C407DCDFA}"/>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38" name="그룹 835">
            <a:extLst>
              <a:ext uri="{FF2B5EF4-FFF2-40B4-BE49-F238E27FC236}">
                <a16:creationId xmlns:a16="http://schemas.microsoft.com/office/drawing/2014/main" id="{C5830074-17B2-A450-0B7B-E09A24E5EFC5}"/>
              </a:ext>
            </a:extLst>
          </p:cNvPr>
          <p:cNvGrpSpPr/>
          <p:nvPr/>
        </p:nvGrpSpPr>
        <p:grpSpPr>
          <a:xfrm rot="16200000">
            <a:off x="3475156" y="4528332"/>
            <a:ext cx="564373" cy="268733"/>
            <a:chOff x="5890169" y="4312037"/>
            <a:chExt cx="1895988" cy="1103725"/>
          </a:xfrm>
        </p:grpSpPr>
        <p:grpSp>
          <p:nvGrpSpPr>
            <p:cNvPr id="39" name="그룹 822">
              <a:extLst>
                <a:ext uri="{FF2B5EF4-FFF2-40B4-BE49-F238E27FC236}">
                  <a16:creationId xmlns:a16="http://schemas.microsoft.com/office/drawing/2014/main" id="{FE51B1B9-54EC-B7E3-9F54-F8604DB9DF96}"/>
                </a:ext>
              </a:extLst>
            </p:cNvPr>
            <p:cNvGrpSpPr/>
            <p:nvPr/>
          </p:nvGrpSpPr>
          <p:grpSpPr>
            <a:xfrm>
              <a:off x="6122466" y="4312037"/>
              <a:ext cx="1432853" cy="1103725"/>
              <a:chOff x="5991225" y="4310063"/>
              <a:chExt cx="496427" cy="273840"/>
            </a:xfrm>
          </p:grpSpPr>
          <p:cxnSp>
            <p:nvCxnSpPr>
              <p:cNvPr id="42" name="직선 연결선 771">
                <a:extLst>
                  <a:ext uri="{FF2B5EF4-FFF2-40B4-BE49-F238E27FC236}">
                    <a16:creationId xmlns:a16="http://schemas.microsoft.com/office/drawing/2014/main" id="{0DC00C93-AECA-36A7-D911-610FBD42B1BA}"/>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3" name="직선 연결선 789">
                <a:extLst>
                  <a:ext uri="{FF2B5EF4-FFF2-40B4-BE49-F238E27FC236}">
                    <a16:creationId xmlns:a16="http://schemas.microsoft.com/office/drawing/2014/main" id="{B6D73501-4942-EC20-FDAA-5F24E285FD90}"/>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4" name="직선 연결선 792">
                <a:extLst>
                  <a:ext uri="{FF2B5EF4-FFF2-40B4-BE49-F238E27FC236}">
                    <a16:creationId xmlns:a16="http://schemas.microsoft.com/office/drawing/2014/main" id="{760444A9-E084-D6E8-74F8-7B6097F5AB6C}"/>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5" name="직선 연결선 807">
                <a:extLst>
                  <a:ext uri="{FF2B5EF4-FFF2-40B4-BE49-F238E27FC236}">
                    <a16:creationId xmlns:a16="http://schemas.microsoft.com/office/drawing/2014/main" id="{E80A3471-C302-D335-5C51-8E2B7511DF07}"/>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6" name="직선 연결선 810">
                <a:extLst>
                  <a:ext uri="{FF2B5EF4-FFF2-40B4-BE49-F238E27FC236}">
                    <a16:creationId xmlns:a16="http://schemas.microsoft.com/office/drawing/2014/main" id="{3251E19B-B843-D124-0824-B936D7CB03D6}"/>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7" name="직선 연결선 815">
                <a:extLst>
                  <a:ext uri="{FF2B5EF4-FFF2-40B4-BE49-F238E27FC236}">
                    <a16:creationId xmlns:a16="http://schemas.microsoft.com/office/drawing/2014/main" id="{BA0F25B3-EE05-801D-50D0-16E5DFCC6B85}"/>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8" name="직선 연결선 819">
                <a:extLst>
                  <a:ext uri="{FF2B5EF4-FFF2-40B4-BE49-F238E27FC236}">
                    <a16:creationId xmlns:a16="http://schemas.microsoft.com/office/drawing/2014/main" id="{5EB05A86-494C-4728-08FD-2AEFF40015F8}"/>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40" name="직선 연결선 826">
              <a:extLst>
                <a:ext uri="{FF2B5EF4-FFF2-40B4-BE49-F238E27FC236}">
                  <a16:creationId xmlns:a16="http://schemas.microsoft.com/office/drawing/2014/main" id="{0D4861C1-AF05-B530-9654-DD9E877B0300}"/>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1" name="직선 연결선 832">
              <a:extLst>
                <a:ext uri="{FF2B5EF4-FFF2-40B4-BE49-F238E27FC236}">
                  <a16:creationId xmlns:a16="http://schemas.microsoft.com/office/drawing/2014/main" id="{7E0BF9A1-772B-EC36-881A-F3D84D4A8D19}"/>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60" name="그룹 835">
            <a:extLst>
              <a:ext uri="{FF2B5EF4-FFF2-40B4-BE49-F238E27FC236}">
                <a16:creationId xmlns:a16="http://schemas.microsoft.com/office/drawing/2014/main" id="{01DC38C9-A945-E3CB-FEB1-16EAA939A8CC}"/>
              </a:ext>
            </a:extLst>
          </p:cNvPr>
          <p:cNvGrpSpPr/>
          <p:nvPr/>
        </p:nvGrpSpPr>
        <p:grpSpPr>
          <a:xfrm rot="16200000">
            <a:off x="3475156" y="5688030"/>
            <a:ext cx="564373" cy="268733"/>
            <a:chOff x="5890169" y="4312037"/>
            <a:chExt cx="1895988" cy="1103725"/>
          </a:xfrm>
        </p:grpSpPr>
        <p:grpSp>
          <p:nvGrpSpPr>
            <p:cNvPr id="61" name="그룹 822">
              <a:extLst>
                <a:ext uri="{FF2B5EF4-FFF2-40B4-BE49-F238E27FC236}">
                  <a16:creationId xmlns:a16="http://schemas.microsoft.com/office/drawing/2014/main" id="{81E8D5EE-16CC-5F9A-CD16-53F883BDC825}"/>
                </a:ext>
              </a:extLst>
            </p:cNvPr>
            <p:cNvGrpSpPr/>
            <p:nvPr/>
          </p:nvGrpSpPr>
          <p:grpSpPr>
            <a:xfrm>
              <a:off x="6122466" y="4312037"/>
              <a:ext cx="1432853" cy="1103725"/>
              <a:chOff x="5991225" y="4310063"/>
              <a:chExt cx="496427" cy="273840"/>
            </a:xfrm>
          </p:grpSpPr>
          <p:cxnSp>
            <p:nvCxnSpPr>
              <p:cNvPr id="64" name="직선 연결선 771">
                <a:extLst>
                  <a:ext uri="{FF2B5EF4-FFF2-40B4-BE49-F238E27FC236}">
                    <a16:creationId xmlns:a16="http://schemas.microsoft.com/office/drawing/2014/main" id="{EDBF6DEF-2728-153B-DF70-61D4FEC10FD2}"/>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5" name="직선 연결선 789">
                <a:extLst>
                  <a:ext uri="{FF2B5EF4-FFF2-40B4-BE49-F238E27FC236}">
                    <a16:creationId xmlns:a16="http://schemas.microsoft.com/office/drawing/2014/main" id="{EEEFF29F-077E-FF86-2BF4-5DF85A626E3C}"/>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6" name="직선 연결선 792">
                <a:extLst>
                  <a:ext uri="{FF2B5EF4-FFF2-40B4-BE49-F238E27FC236}">
                    <a16:creationId xmlns:a16="http://schemas.microsoft.com/office/drawing/2014/main" id="{E9B94859-BCFB-A717-B86C-B323F1E53626}"/>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7" name="직선 연결선 807">
                <a:extLst>
                  <a:ext uri="{FF2B5EF4-FFF2-40B4-BE49-F238E27FC236}">
                    <a16:creationId xmlns:a16="http://schemas.microsoft.com/office/drawing/2014/main" id="{3A60D6A0-08FC-B4C7-99EB-D5A60E53A1DC}"/>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8" name="직선 연결선 810">
                <a:extLst>
                  <a:ext uri="{FF2B5EF4-FFF2-40B4-BE49-F238E27FC236}">
                    <a16:creationId xmlns:a16="http://schemas.microsoft.com/office/drawing/2014/main" id="{AA53C07C-A604-FC39-20F0-955A73952237}"/>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9" name="직선 연결선 815">
                <a:extLst>
                  <a:ext uri="{FF2B5EF4-FFF2-40B4-BE49-F238E27FC236}">
                    <a16:creationId xmlns:a16="http://schemas.microsoft.com/office/drawing/2014/main" id="{FA480658-A1E1-DE0C-8F6D-F96CE78CD4FD}"/>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0" name="직선 연결선 819">
                <a:extLst>
                  <a:ext uri="{FF2B5EF4-FFF2-40B4-BE49-F238E27FC236}">
                    <a16:creationId xmlns:a16="http://schemas.microsoft.com/office/drawing/2014/main" id="{051D86FA-6804-C0BC-0266-F701D116A173}"/>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62" name="직선 연결선 826">
              <a:extLst>
                <a:ext uri="{FF2B5EF4-FFF2-40B4-BE49-F238E27FC236}">
                  <a16:creationId xmlns:a16="http://schemas.microsoft.com/office/drawing/2014/main" id="{9A41344B-D95D-CC81-4149-72A4A3A23607}"/>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3" name="직선 연결선 832">
              <a:extLst>
                <a:ext uri="{FF2B5EF4-FFF2-40B4-BE49-F238E27FC236}">
                  <a16:creationId xmlns:a16="http://schemas.microsoft.com/office/drawing/2014/main" id="{82AB4E8F-8DB1-EFF5-080E-6EB67C1F09A7}"/>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E9173640-7B67-44C1-0714-DBB7D80A6A0C}"/>
              </a:ext>
            </a:extLst>
          </p:cNvPr>
          <p:cNvSpPr txBox="1"/>
          <p:nvPr/>
        </p:nvSpPr>
        <p:spPr>
          <a:xfrm>
            <a:off x="40892" y="4092017"/>
            <a:ext cx="3287156" cy="923330"/>
          </a:xfrm>
          <a:prstGeom prst="rect">
            <a:avLst/>
          </a:prstGeom>
          <a:noFill/>
        </p:spPr>
        <p:txBody>
          <a:bodyPr wrap="square" lIns="0" tIns="0" rIns="0" bIns="0" rtlCol="0" anchor="ctr">
            <a:spAutoFit/>
          </a:bodyPr>
          <a:lstStyle/>
          <a:p>
            <a:pPr algn="ctr" defTabSz="457200"/>
            <a:r>
              <a:rPr lang="en-US" altLang="ko-KR" sz="2000" b="1" dirty="0">
                <a:solidFill>
                  <a:schemeClr val="accent1"/>
                </a:solidFill>
                <a:latin typeface="Cambria" panose="02040503050406030204" pitchFamily="18" charset="0"/>
                <a:ea typeface="맑은 고딕" panose="020B0503020000020004" pitchFamily="34" charset="-127"/>
              </a:rPr>
              <a:t>Non-Target Cells</a:t>
            </a:r>
            <a:r>
              <a:rPr lang="en-US" altLang="ko-KR" sz="2000" b="1" dirty="0">
                <a:solidFill>
                  <a:prstClr val="black"/>
                </a:solidFill>
                <a:latin typeface="Cambria" panose="02040503050406030204" pitchFamily="18" charset="0"/>
                <a:ea typeface="맑은 고딕" panose="020B0503020000020004" pitchFamily="34" charset="-127"/>
              </a:rPr>
              <a:t>:</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Operate as </a:t>
            </a:r>
            <a:r>
              <a:rPr lang="en-US" altLang="ko-KR" sz="2000" b="1" i="1" dirty="0">
                <a:solidFill>
                  <a:schemeClr val="accent1"/>
                </a:solidFill>
                <a:latin typeface="Cambria" panose="02040503050406030204" pitchFamily="18" charset="0"/>
                <a:ea typeface="맑은 고딕" panose="020B0503020000020004" pitchFamily="34" charset="-127"/>
              </a:rPr>
              <a:t>resistors</a:t>
            </a:r>
            <a:br>
              <a:rPr lang="en-US" altLang="ko-KR" sz="2000" b="1" i="1" dirty="0">
                <a:solidFill>
                  <a:prstClr val="black"/>
                </a:solidFill>
                <a:latin typeface="Cambria" panose="02040503050406030204" pitchFamily="18" charset="0"/>
                <a:ea typeface="맑은 고딕" panose="020B0503020000020004" pitchFamily="34" charset="-127"/>
              </a:rPr>
            </a:br>
            <a:r>
              <a:rPr lang="en-US" altLang="ko-KR" sz="2000" b="1" i="1" dirty="0">
                <a:latin typeface="Cambria" panose="02040503050406030204" pitchFamily="18" charset="0"/>
                <a:ea typeface="맑은 고딕" panose="020B0503020000020004" pitchFamily="34" charset="-127"/>
              </a:rPr>
              <a:t>regardless of stored data</a:t>
            </a:r>
          </a:p>
        </p:txBody>
      </p:sp>
      <p:sp>
        <p:nvSpPr>
          <p:cNvPr id="72" name="TextBox 71">
            <a:extLst>
              <a:ext uri="{FF2B5EF4-FFF2-40B4-BE49-F238E27FC236}">
                <a16:creationId xmlns:a16="http://schemas.microsoft.com/office/drawing/2014/main" id="{7232C0A6-BAB1-1131-3B1F-2EA32F306CFE}"/>
              </a:ext>
            </a:extLst>
          </p:cNvPr>
          <p:cNvSpPr txBox="1"/>
          <p:nvPr/>
        </p:nvSpPr>
        <p:spPr>
          <a:xfrm rot="16200000">
            <a:off x="3557180" y="5108346"/>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73" name="TextBox 72">
            <a:extLst>
              <a:ext uri="{FF2B5EF4-FFF2-40B4-BE49-F238E27FC236}">
                <a16:creationId xmlns:a16="http://schemas.microsoft.com/office/drawing/2014/main" id="{9105C779-2BB6-FD9E-35EA-402E4C9D017E}"/>
              </a:ext>
            </a:extLst>
          </p:cNvPr>
          <p:cNvSpPr txBox="1"/>
          <p:nvPr/>
        </p:nvSpPr>
        <p:spPr>
          <a:xfrm>
            <a:off x="1382855" y="6178637"/>
            <a:ext cx="2988324"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NAND String</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74" name="Left Brace 73">
            <a:extLst>
              <a:ext uri="{FF2B5EF4-FFF2-40B4-BE49-F238E27FC236}">
                <a16:creationId xmlns:a16="http://schemas.microsoft.com/office/drawing/2014/main" id="{191B37DA-6BAA-A951-330A-617738AE9B11}"/>
              </a:ext>
            </a:extLst>
          </p:cNvPr>
          <p:cNvSpPr/>
          <p:nvPr/>
        </p:nvSpPr>
        <p:spPr>
          <a:xfrm>
            <a:off x="3113322" y="3055377"/>
            <a:ext cx="323170" cy="3049205"/>
          </a:xfrm>
          <a:prstGeom prst="leftBrace">
            <a:avLst>
              <a:gd name="adj1" fmla="val 52841"/>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15" name="TextBox 14">
            <a:extLst>
              <a:ext uri="{FF2B5EF4-FFF2-40B4-BE49-F238E27FC236}">
                <a16:creationId xmlns:a16="http://schemas.microsoft.com/office/drawing/2014/main" id="{87C88332-3AD0-13DC-7151-58BB61AC022F}"/>
              </a:ext>
            </a:extLst>
          </p:cNvPr>
          <p:cNvSpPr txBox="1"/>
          <p:nvPr/>
        </p:nvSpPr>
        <p:spPr>
          <a:xfrm>
            <a:off x="89230" y="2206150"/>
            <a:ext cx="3190481" cy="923330"/>
          </a:xfrm>
          <a:prstGeom prst="rect">
            <a:avLst/>
          </a:prstGeom>
          <a:noFill/>
        </p:spPr>
        <p:txBody>
          <a:bodyPr wrap="square" lIns="0" tIns="0" rIns="0" bIns="0" rtlCol="0" anchor="ctr">
            <a:spAutoFit/>
          </a:bodyPr>
          <a:lstStyle/>
          <a:p>
            <a:pPr algn="ctr" defTabSz="457200"/>
            <a:r>
              <a:rPr lang="en-US" altLang="ko-KR" sz="2000" b="1" dirty="0">
                <a:solidFill>
                  <a:srgbClr val="C80060"/>
                </a:solidFill>
                <a:latin typeface="Cambria" panose="02040503050406030204" pitchFamily="18" charset="0"/>
                <a:ea typeface="맑은 고딕" panose="020B0503020000020004" pitchFamily="34" charset="-127"/>
              </a:rPr>
              <a:t>Target Cells</a:t>
            </a:r>
            <a:r>
              <a:rPr lang="en-US" altLang="ko-KR" sz="2000" b="1" dirty="0">
                <a:solidFill>
                  <a:prstClr val="black"/>
                </a:solidFill>
                <a:latin typeface="Cambria" panose="02040503050406030204" pitchFamily="18" charset="0"/>
                <a:ea typeface="맑은 고딕" panose="020B0503020000020004" pitchFamily="34" charset="-127"/>
              </a:rPr>
              <a:t>:</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Operate as </a:t>
            </a:r>
            <a:r>
              <a:rPr lang="en-US" altLang="ko-KR" sz="2000" b="1" i="1" dirty="0">
                <a:solidFill>
                  <a:srgbClr val="C80060"/>
                </a:solidFill>
                <a:latin typeface="Cambria" panose="02040503050406030204" pitchFamily="18" charset="0"/>
                <a:ea typeface="맑은 고딕" panose="020B0503020000020004" pitchFamily="34" charset="-127"/>
              </a:rPr>
              <a:t>resistors </a:t>
            </a:r>
            <a:r>
              <a:rPr lang="en-US" altLang="ko-KR" sz="2000" b="1" dirty="0">
                <a:solidFill>
                  <a:srgbClr val="C80060"/>
                </a:solidFill>
                <a:latin typeface="Cambria" panose="02040503050406030204" pitchFamily="18" charset="0"/>
                <a:ea typeface="맑은 고딕" panose="020B0503020000020004" pitchFamily="34" charset="-127"/>
              </a:rPr>
              <a:t>(1)</a:t>
            </a:r>
            <a:br>
              <a:rPr lang="en-US" altLang="ko-KR" sz="2000" b="1" i="1" dirty="0">
                <a:solidFill>
                  <a:prstClr val="black"/>
                </a:solidFill>
                <a:latin typeface="Cambria" panose="02040503050406030204" pitchFamily="18" charset="0"/>
                <a:ea typeface="맑은 고딕" panose="020B0503020000020004" pitchFamily="34" charset="-127"/>
              </a:rPr>
            </a:br>
            <a:r>
              <a:rPr lang="en-US" altLang="ko-KR" sz="2000" b="1" i="1" dirty="0">
                <a:latin typeface="Cambria" panose="02040503050406030204" pitchFamily="18" charset="0"/>
                <a:ea typeface="맑은 고딕" panose="020B0503020000020004" pitchFamily="34" charset="-127"/>
              </a:rPr>
              <a:t>or </a:t>
            </a:r>
            <a:r>
              <a:rPr lang="en-US" altLang="ko-KR" sz="2000" b="1" i="1" dirty="0">
                <a:solidFill>
                  <a:srgbClr val="C80060"/>
                </a:solidFill>
                <a:latin typeface="Cambria" panose="02040503050406030204" pitchFamily="18" charset="0"/>
                <a:ea typeface="맑은 고딕" panose="020B0503020000020004" pitchFamily="34" charset="-127"/>
              </a:rPr>
              <a:t>open switches </a:t>
            </a:r>
            <a:r>
              <a:rPr lang="en-US" altLang="ko-KR" sz="2000" b="1" dirty="0">
                <a:solidFill>
                  <a:srgbClr val="C80060"/>
                </a:solidFill>
                <a:latin typeface="Cambria" panose="02040503050406030204" pitchFamily="18" charset="0"/>
                <a:ea typeface="맑은 고딕" panose="020B0503020000020004" pitchFamily="34" charset="-127"/>
              </a:rPr>
              <a:t>(0)</a:t>
            </a:r>
          </a:p>
        </p:txBody>
      </p:sp>
      <p:grpSp>
        <p:nvGrpSpPr>
          <p:cNvPr id="24" name="그룹 835">
            <a:extLst>
              <a:ext uri="{FF2B5EF4-FFF2-40B4-BE49-F238E27FC236}">
                <a16:creationId xmlns:a16="http://schemas.microsoft.com/office/drawing/2014/main" id="{1273E5F0-9EAB-5D27-DA03-9BD4ECE308EC}"/>
              </a:ext>
            </a:extLst>
          </p:cNvPr>
          <p:cNvGrpSpPr/>
          <p:nvPr/>
        </p:nvGrpSpPr>
        <p:grpSpPr>
          <a:xfrm rot="16200000">
            <a:off x="3473970" y="2536241"/>
            <a:ext cx="566744" cy="268733"/>
            <a:chOff x="5890169" y="4312037"/>
            <a:chExt cx="1895988" cy="1103725"/>
          </a:xfrm>
        </p:grpSpPr>
        <p:grpSp>
          <p:nvGrpSpPr>
            <p:cNvPr id="37" name="그룹 822">
              <a:extLst>
                <a:ext uri="{FF2B5EF4-FFF2-40B4-BE49-F238E27FC236}">
                  <a16:creationId xmlns:a16="http://schemas.microsoft.com/office/drawing/2014/main" id="{CAF4B80A-AF2F-DDB0-A64A-6EE3D332D734}"/>
                </a:ext>
              </a:extLst>
            </p:cNvPr>
            <p:cNvGrpSpPr/>
            <p:nvPr/>
          </p:nvGrpSpPr>
          <p:grpSpPr>
            <a:xfrm>
              <a:off x="6122466" y="4312037"/>
              <a:ext cx="1432853" cy="1103725"/>
              <a:chOff x="5991225" y="4310063"/>
              <a:chExt cx="496427" cy="273840"/>
            </a:xfrm>
          </p:grpSpPr>
          <p:cxnSp>
            <p:nvCxnSpPr>
              <p:cNvPr id="51" name="직선 연결선 771">
                <a:extLst>
                  <a:ext uri="{FF2B5EF4-FFF2-40B4-BE49-F238E27FC236}">
                    <a16:creationId xmlns:a16="http://schemas.microsoft.com/office/drawing/2014/main" id="{2CF08EF7-36D2-9A27-551C-3DA8B8BBD943}"/>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52" name="직선 연결선 789">
                <a:extLst>
                  <a:ext uri="{FF2B5EF4-FFF2-40B4-BE49-F238E27FC236}">
                    <a16:creationId xmlns:a16="http://schemas.microsoft.com/office/drawing/2014/main" id="{7CD19DFF-23CD-F16D-6093-C80E9B3F08FD}"/>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53" name="직선 연결선 792">
                <a:extLst>
                  <a:ext uri="{FF2B5EF4-FFF2-40B4-BE49-F238E27FC236}">
                    <a16:creationId xmlns:a16="http://schemas.microsoft.com/office/drawing/2014/main" id="{087DA86C-A918-B3ED-8448-426F429FDFD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54" name="직선 연결선 807">
                <a:extLst>
                  <a:ext uri="{FF2B5EF4-FFF2-40B4-BE49-F238E27FC236}">
                    <a16:creationId xmlns:a16="http://schemas.microsoft.com/office/drawing/2014/main" id="{C30E5CFA-1E0C-08AA-83DE-24466DE1ACC3}"/>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55" name="직선 연결선 810">
                <a:extLst>
                  <a:ext uri="{FF2B5EF4-FFF2-40B4-BE49-F238E27FC236}">
                    <a16:creationId xmlns:a16="http://schemas.microsoft.com/office/drawing/2014/main" id="{FA767C00-BC04-F8B5-1E02-BE85EBB74A7F}"/>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56" name="직선 연결선 815">
                <a:extLst>
                  <a:ext uri="{FF2B5EF4-FFF2-40B4-BE49-F238E27FC236}">
                    <a16:creationId xmlns:a16="http://schemas.microsoft.com/office/drawing/2014/main" id="{45266713-A079-1F3E-AAA0-A90E92737526}"/>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57" name="직선 연결선 819">
                <a:extLst>
                  <a:ext uri="{FF2B5EF4-FFF2-40B4-BE49-F238E27FC236}">
                    <a16:creationId xmlns:a16="http://schemas.microsoft.com/office/drawing/2014/main" id="{F4EFD702-6B0D-8360-882D-ABA7589A41D5}"/>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49" name="직선 연결선 826">
              <a:extLst>
                <a:ext uri="{FF2B5EF4-FFF2-40B4-BE49-F238E27FC236}">
                  <a16:creationId xmlns:a16="http://schemas.microsoft.com/office/drawing/2014/main" id="{F98C3763-B526-59E5-B077-5D67B4FD1023}"/>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50" name="직선 연결선 832">
              <a:extLst>
                <a:ext uri="{FF2B5EF4-FFF2-40B4-BE49-F238E27FC236}">
                  <a16:creationId xmlns:a16="http://schemas.microsoft.com/office/drawing/2014/main" id="{E5A0ED23-1B98-A04B-6C8E-58B26B40040B}"/>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59" name="Straight Connector 58">
            <a:extLst>
              <a:ext uri="{FF2B5EF4-FFF2-40B4-BE49-F238E27FC236}">
                <a16:creationId xmlns:a16="http://schemas.microsoft.com/office/drawing/2014/main" id="{8A7CF405-22E4-A5FB-E193-F517A7636726}"/>
              </a:ext>
            </a:extLst>
          </p:cNvPr>
          <p:cNvCxnSpPr>
            <a:stCxn id="15" idx="3"/>
            <a:endCxn id="7" idx="2"/>
          </p:cNvCxnSpPr>
          <p:nvPr/>
        </p:nvCxnSpPr>
        <p:spPr>
          <a:xfrm>
            <a:off x="3279711" y="2667815"/>
            <a:ext cx="197877" cy="0"/>
          </a:xfrm>
          <a:prstGeom prst="line">
            <a:avLst/>
          </a:prstGeom>
          <a:ln w="19050">
            <a:solidFill>
              <a:srgbClr val="C80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462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B4662-A769-EDAC-9B08-DF930D74E0BE}"/>
              </a:ext>
            </a:extLst>
          </p:cNvPr>
          <p:cNvSpPr>
            <a:spLocks noGrp="1"/>
          </p:cNvSpPr>
          <p:nvPr>
            <p:ph type="title"/>
          </p:nvPr>
        </p:nvSpPr>
        <p:spPr/>
        <p:txBody>
          <a:bodyPr/>
          <a:lstStyle/>
          <a:p>
            <a:r>
              <a:rPr lang="en-CH" dirty="0"/>
              <a:t>NAND Flash Basics: Read Mechanism</a:t>
            </a:r>
          </a:p>
        </p:txBody>
      </p:sp>
      <p:sp>
        <p:nvSpPr>
          <p:cNvPr id="3" name="Content Placeholder 2">
            <a:extLst>
              <a:ext uri="{FF2B5EF4-FFF2-40B4-BE49-F238E27FC236}">
                <a16:creationId xmlns:a16="http://schemas.microsoft.com/office/drawing/2014/main" id="{7E0D8AEA-FB3A-6389-8498-16BC7A7EA6DC}"/>
              </a:ext>
            </a:extLst>
          </p:cNvPr>
          <p:cNvSpPr>
            <a:spLocks noGrp="1"/>
          </p:cNvSpPr>
          <p:nvPr>
            <p:ph idx="1"/>
          </p:nvPr>
        </p:nvSpPr>
        <p:spPr/>
        <p:txBody>
          <a:bodyPr/>
          <a:lstStyle/>
          <a:p>
            <a:r>
              <a:rPr lang="en-CH" dirty="0"/>
              <a:t>NAND flash memory reads data by </a:t>
            </a:r>
            <a:r>
              <a:rPr lang="en-CH" dirty="0">
                <a:solidFill>
                  <a:schemeClr val="accent1"/>
                </a:solidFill>
              </a:rPr>
              <a:t>checking the bitline current</a:t>
            </a:r>
            <a:r>
              <a:rPr lang="en-CH" dirty="0"/>
              <a:t> </a:t>
            </a:r>
          </a:p>
        </p:txBody>
      </p:sp>
      <p:cxnSp>
        <p:nvCxnSpPr>
          <p:cNvPr id="11" name="Straight Connector 10">
            <a:extLst>
              <a:ext uri="{FF2B5EF4-FFF2-40B4-BE49-F238E27FC236}">
                <a16:creationId xmlns:a16="http://schemas.microsoft.com/office/drawing/2014/main" id="{9882D9F0-606A-24AC-6CE3-F7549063EAD1}"/>
              </a:ext>
            </a:extLst>
          </p:cNvPr>
          <p:cNvCxnSpPr>
            <a:cxnSpLocks/>
          </p:cNvCxnSpPr>
          <p:nvPr/>
        </p:nvCxnSpPr>
        <p:spPr>
          <a:xfrm>
            <a:off x="3757340" y="2159850"/>
            <a:ext cx="0" cy="4315146"/>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 name="타원 299">
            <a:extLst>
              <a:ext uri="{FF2B5EF4-FFF2-40B4-BE49-F238E27FC236}">
                <a16:creationId xmlns:a16="http://schemas.microsoft.com/office/drawing/2014/main" id="{B87899F4-6B53-60A2-4933-371DC85102E3}"/>
              </a:ext>
            </a:extLst>
          </p:cNvPr>
          <p:cNvSpPr/>
          <p:nvPr/>
        </p:nvSpPr>
        <p:spPr>
          <a:xfrm>
            <a:off x="3477588" y="2388765"/>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 name="타원 299">
            <a:extLst>
              <a:ext uri="{FF2B5EF4-FFF2-40B4-BE49-F238E27FC236}">
                <a16:creationId xmlns:a16="http://schemas.microsoft.com/office/drawing/2014/main" id="{B6DBD72A-FCD1-ECB2-724E-9C5132B1B33E}"/>
              </a:ext>
            </a:extLst>
          </p:cNvPr>
          <p:cNvSpPr/>
          <p:nvPr/>
        </p:nvSpPr>
        <p:spPr>
          <a:xfrm>
            <a:off x="3477588" y="3055544"/>
            <a:ext cx="559503" cy="558100"/>
          </a:xfrm>
          <a:prstGeom prst="ellipse">
            <a:avLst/>
          </a:prstGeom>
          <a:solidFill>
            <a:schemeClr val="accent4">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 name="타원 299">
            <a:extLst>
              <a:ext uri="{FF2B5EF4-FFF2-40B4-BE49-F238E27FC236}">
                <a16:creationId xmlns:a16="http://schemas.microsoft.com/office/drawing/2014/main" id="{E73069B9-06A4-F505-1E7E-58E4BEFB993E}"/>
              </a:ext>
            </a:extLst>
          </p:cNvPr>
          <p:cNvSpPr/>
          <p:nvPr/>
        </p:nvSpPr>
        <p:spPr>
          <a:xfrm>
            <a:off x="3477588" y="3718227"/>
            <a:ext cx="559503" cy="558100"/>
          </a:xfrm>
          <a:prstGeom prst="ellipse">
            <a:avLst/>
          </a:prstGeom>
          <a:solidFill>
            <a:schemeClr val="accent4">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8" name="타원 299">
            <a:extLst>
              <a:ext uri="{FF2B5EF4-FFF2-40B4-BE49-F238E27FC236}">
                <a16:creationId xmlns:a16="http://schemas.microsoft.com/office/drawing/2014/main" id="{60785298-7C78-E901-9A82-120C4FA94D18}"/>
              </a:ext>
            </a:extLst>
          </p:cNvPr>
          <p:cNvSpPr/>
          <p:nvPr/>
        </p:nvSpPr>
        <p:spPr>
          <a:xfrm>
            <a:off x="3477588" y="438091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9" name="타원 299">
            <a:extLst>
              <a:ext uri="{FF2B5EF4-FFF2-40B4-BE49-F238E27FC236}">
                <a16:creationId xmlns:a16="http://schemas.microsoft.com/office/drawing/2014/main" id="{78AFF248-8115-D1C2-EE4A-DB91B982DE97}"/>
              </a:ext>
            </a:extLst>
          </p:cNvPr>
          <p:cNvSpPr/>
          <p:nvPr/>
        </p:nvSpPr>
        <p:spPr>
          <a:xfrm>
            <a:off x="3477588" y="5552164"/>
            <a:ext cx="559503" cy="558100"/>
          </a:xfrm>
          <a:prstGeom prst="ellipse">
            <a:avLst/>
          </a:prstGeom>
          <a:solidFill>
            <a:schemeClr val="accent4">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17" name="Straight Connector 16">
            <a:extLst>
              <a:ext uri="{FF2B5EF4-FFF2-40B4-BE49-F238E27FC236}">
                <a16:creationId xmlns:a16="http://schemas.microsoft.com/office/drawing/2014/main" id="{ED1A1D41-312B-DE8B-E974-8168D9410234}"/>
              </a:ext>
            </a:extLst>
          </p:cNvPr>
          <p:cNvCxnSpPr/>
          <p:nvPr/>
        </p:nvCxnSpPr>
        <p:spPr>
          <a:xfrm>
            <a:off x="3747065"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6397BB7-2EB7-2023-16BF-9273E0BED4B7}"/>
              </a:ext>
            </a:extLst>
          </p:cNvPr>
          <p:cNvCxnSpPr>
            <a:cxnSpLocks/>
          </p:cNvCxnSpPr>
          <p:nvPr/>
        </p:nvCxnSpPr>
        <p:spPr>
          <a:xfrm flipH="1" flipV="1">
            <a:off x="4336172"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60AFB78-9FA4-2C19-DD30-FB6AAC42A765}"/>
              </a:ext>
            </a:extLst>
          </p:cNvPr>
          <p:cNvSpPr txBox="1"/>
          <p:nvPr/>
        </p:nvSpPr>
        <p:spPr>
          <a:xfrm>
            <a:off x="4050607" y="1573749"/>
            <a:ext cx="591224" cy="307777"/>
          </a:xfrm>
          <a:prstGeom prst="rect">
            <a:avLst/>
          </a:prstGeom>
          <a:noFill/>
        </p:spPr>
        <p:txBody>
          <a:bodyPr wrap="square" lIns="0" tIns="0" rIns="0" bIns="0" rtlCol="0" anchor="ctr">
            <a:spAutoFit/>
          </a:bodyPr>
          <a:lstStyle/>
          <a:p>
            <a:pPr algn="ctr" defTabSz="457200"/>
            <a:r>
              <a:rPr lang="en-US" altLang="ko-KR" sz="2000" b="1" dirty="0" err="1">
                <a:solidFill>
                  <a:prstClr val="black"/>
                </a:solidFill>
                <a:latin typeface="Cambria" panose="02040503050406030204" pitchFamily="18" charset="0"/>
                <a:ea typeface="맑은 고딕" panose="020B0503020000020004" pitchFamily="34" charset="-127"/>
              </a:rPr>
              <a:t>BL</a:t>
            </a:r>
            <a:r>
              <a:rPr lang="en-US" altLang="ko-KR" sz="2000" b="1" i="1" baseline="-25000" dirty="0" err="1">
                <a:solidFill>
                  <a:prstClr val="black"/>
                </a:solidFill>
                <a:latin typeface="Cambria" panose="02040503050406030204" pitchFamily="18" charset="0"/>
                <a:ea typeface="맑은 고딕" panose="020B0503020000020004" pitchFamily="34" charset="-127"/>
              </a:rPr>
              <a:t>i</a:t>
            </a:r>
            <a:endParaRPr lang="ko-KR" altLang="en-US" sz="2000" b="1" i="1" baseline="-25000" dirty="0">
              <a:solidFill>
                <a:prstClr val="black"/>
              </a:solidFill>
              <a:latin typeface="Cambria" panose="02040503050406030204" pitchFamily="18" charset="0"/>
              <a:ea typeface="맑은 고딕" panose="020B0503020000020004" pitchFamily="34" charset="-127"/>
            </a:endParaRPr>
          </a:p>
        </p:txBody>
      </p:sp>
      <p:grpSp>
        <p:nvGrpSpPr>
          <p:cNvPr id="4" name="그룹 835">
            <a:extLst>
              <a:ext uri="{FF2B5EF4-FFF2-40B4-BE49-F238E27FC236}">
                <a16:creationId xmlns:a16="http://schemas.microsoft.com/office/drawing/2014/main" id="{C3C9A569-EE85-C430-6565-861429069D0C}"/>
              </a:ext>
            </a:extLst>
          </p:cNvPr>
          <p:cNvGrpSpPr/>
          <p:nvPr/>
        </p:nvGrpSpPr>
        <p:grpSpPr>
          <a:xfrm rot="16200000">
            <a:off x="3473969" y="3204383"/>
            <a:ext cx="566744" cy="268733"/>
            <a:chOff x="5890169" y="4312037"/>
            <a:chExt cx="1895988" cy="1103725"/>
          </a:xfrm>
        </p:grpSpPr>
        <p:grpSp>
          <p:nvGrpSpPr>
            <p:cNvPr id="10" name="그룹 822">
              <a:extLst>
                <a:ext uri="{FF2B5EF4-FFF2-40B4-BE49-F238E27FC236}">
                  <a16:creationId xmlns:a16="http://schemas.microsoft.com/office/drawing/2014/main" id="{5F63CB1E-55E6-ADEE-3E52-32CE5BA139F6}"/>
                </a:ext>
              </a:extLst>
            </p:cNvPr>
            <p:cNvGrpSpPr/>
            <p:nvPr/>
          </p:nvGrpSpPr>
          <p:grpSpPr>
            <a:xfrm>
              <a:off x="6122466" y="4312037"/>
              <a:ext cx="1432853" cy="1103725"/>
              <a:chOff x="5991225" y="4310063"/>
              <a:chExt cx="496427" cy="273840"/>
            </a:xfrm>
          </p:grpSpPr>
          <p:cxnSp>
            <p:nvCxnSpPr>
              <p:cNvPr id="14" name="직선 연결선 771">
                <a:extLst>
                  <a:ext uri="{FF2B5EF4-FFF2-40B4-BE49-F238E27FC236}">
                    <a16:creationId xmlns:a16="http://schemas.microsoft.com/office/drawing/2014/main" id="{D665F3A7-394D-2AED-1409-8AB639E4D284}"/>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6" name="직선 연결선 789">
                <a:extLst>
                  <a:ext uri="{FF2B5EF4-FFF2-40B4-BE49-F238E27FC236}">
                    <a16:creationId xmlns:a16="http://schemas.microsoft.com/office/drawing/2014/main" id="{7F4521F1-4595-16D4-D24E-4BFFE8CBF86A}"/>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8" name="직선 연결선 792">
                <a:extLst>
                  <a:ext uri="{FF2B5EF4-FFF2-40B4-BE49-F238E27FC236}">
                    <a16:creationId xmlns:a16="http://schemas.microsoft.com/office/drawing/2014/main" id="{6E972BC2-7BAE-CE30-4B74-EF4886F11194}"/>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9" name="직선 연결선 807">
                <a:extLst>
                  <a:ext uri="{FF2B5EF4-FFF2-40B4-BE49-F238E27FC236}">
                    <a16:creationId xmlns:a16="http://schemas.microsoft.com/office/drawing/2014/main" id="{66F3CD48-5DE6-127C-0A40-3AD08E59D212}"/>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1" name="직선 연결선 810">
                <a:extLst>
                  <a:ext uri="{FF2B5EF4-FFF2-40B4-BE49-F238E27FC236}">
                    <a16:creationId xmlns:a16="http://schemas.microsoft.com/office/drawing/2014/main" id="{8F788AD6-B379-7671-4A98-B7BCB2B957DE}"/>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2" name="직선 연결선 815">
                <a:extLst>
                  <a:ext uri="{FF2B5EF4-FFF2-40B4-BE49-F238E27FC236}">
                    <a16:creationId xmlns:a16="http://schemas.microsoft.com/office/drawing/2014/main" id="{8F3CDDCB-D6A1-C834-4342-61985D37D460}"/>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3" name="직선 연결선 819">
                <a:extLst>
                  <a:ext uri="{FF2B5EF4-FFF2-40B4-BE49-F238E27FC236}">
                    <a16:creationId xmlns:a16="http://schemas.microsoft.com/office/drawing/2014/main" id="{6817FAAE-9001-E6C1-1DD9-DAF0F6DAD969}"/>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2" name="직선 연결선 826">
              <a:extLst>
                <a:ext uri="{FF2B5EF4-FFF2-40B4-BE49-F238E27FC236}">
                  <a16:creationId xmlns:a16="http://schemas.microsoft.com/office/drawing/2014/main" id="{ECC9A83D-6F37-C121-8A11-B6F80EF4E4A8}"/>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 name="직선 연결선 832">
              <a:extLst>
                <a:ext uri="{FF2B5EF4-FFF2-40B4-BE49-F238E27FC236}">
                  <a16:creationId xmlns:a16="http://schemas.microsoft.com/office/drawing/2014/main" id="{E540CF89-5674-7E76-00C9-69AB5CE81E79}"/>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26" name="그룹 835">
            <a:extLst>
              <a:ext uri="{FF2B5EF4-FFF2-40B4-BE49-F238E27FC236}">
                <a16:creationId xmlns:a16="http://schemas.microsoft.com/office/drawing/2014/main" id="{3AE03003-8789-5602-534D-724E8EC598CD}"/>
              </a:ext>
            </a:extLst>
          </p:cNvPr>
          <p:cNvGrpSpPr/>
          <p:nvPr/>
        </p:nvGrpSpPr>
        <p:grpSpPr>
          <a:xfrm rot="16200000">
            <a:off x="3475155" y="3861299"/>
            <a:ext cx="564373" cy="268733"/>
            <a:chOff x="5890169" y="4312037"/>
            <a:chExt cx="1895988" cy="1103725"/>
          </a:xfrm>
        </p:grpSpPr>
        <p:grpSp>
          <p:nvGrpSpPr>
            <p:cNvPr id="27" name="그룹 822">
              <a:extLst>
                <a:ext uri="{FF2B5EF4-FFF2-40B4-BE49-F238E27FC236}">
                  <a16:creationId xmlns:a16="http://schemas.microsoft.com/office/drawing/2014/main" id="{04D98492-F4BB-0199-EAA2-4092764470F4}"/>
                </a:ext>
              </a:extLst>
            </p:cNvPr>
            <p:cNvGrpSpPr/>
            <p:nvPr/>
          </p:nvGrpSpPr>
          <p:grpSpPr>
            <a:xfrm>
              <a:off x="6122466" y="4312037"/>
              <a:ext cx="1432853" cy="1103725"/>
              <a:chOff x="5991225" y="4310063"/>
              <a:chExt cx="496427" cy="273840"/>
            </a:xfrm>
          </p:grpSpPr>
          <p:cxnSp>
            <p:nvCxnSpPr>
              <p:cNvPr id="30" name="직선 연결선 771">
                <a:extLst>
                  <a:ext uri="{FF2B5EF4-FFF2-40B4-BE49-F238E27FC236}">
                    <a16:creationId xmlns:a16="http://schemas.microsoft.com/office/drawing/2014/main" id="{FF9248C6-2B74-1A5A-D85F-F3AB9A812BAF}"/>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1" name="직선 연결선 789">
                <a:extLst>
                  <a:ext uri="{FF2B5EF4-FFF2-40B4-BE49-F238E27FC236}">
                    <a16:creationId xmlns:a16="http://schemas.microsoft.com/office/drawing/2014/main" id="{AD1395ED-7D4A-CF77-71CB-9C16884763F2}"/>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2" name="직선 연결선 792">
                <a:extLst>
                  <a:ext uri="{FF2B5EF4-FFF2-40B4-BE49-F238E27FC236}">
                    <a16:creationId xmlns:a16="http://schemas.microsoft.com/office/drawing/2014/main" id="{EB2AFCB9-6363-C852-A7AB-8A5B6AD8111E}"/>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3" name="직선 연결선 807">
                <a:extLst>
                  <a:ext uri="{FF2B5EF4-FFF2-40B4-BE49-F238E27FC236}">
                    <a16:creationId xmlns:a16="http://schemas.microsoft.com/office/drawing/2014/main" id="{0542F33E-23DA-7FA6-FED5-4A5FE2B1F325}"/>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4" name="직선 연결선 810">
                <a:extLst>
                  <a:ext uri="{FF2B5EF4-FFF2-40B4-BE49-F238E27FC236}">
                    <a16:creationId xmlns:a16="http://schemas.microsoft.com/office/drawing/2014/main" id="{D21D8737-D8AF-F69A-CBF7-71FCF9DE666C}"/>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5" name="직선 연결선 815">
                <a:extLst>
                  <a:ext uri="{FF2B5EF4-FFF2-40B4-BE49-F238E27FC236}">
                    <a16:creationId xmlns:a16="http://schemas.microsoft.com/office/drawing/2014/main" id="{00E80517-500F-5687-4770-5C46CACBD4BA}"/>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6" name="직선 연결선 819">
                <a:extLst>
                  <a:ext uri="{FF2B5EF4-FFF2-40B4-BE49-F238E27FC236}">
                    <a16:creationId xmlns:a16="http://schemas.microsoft.com/office/drawing/2014/main" id="{238EA411-2212-A1BB-D9AB-BE5C6B66322F}"/>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28" name="직선 연결선 826">
              <a:extLst>
                <a:ext uri="{FF2B5EF4-FFF2-40B4-BE49-F238E27FC236}">
                  <a16:creationId xmlns:a16="http://schemas.microsoft.com/office/drawing/2014/main" id="{E2B3E041-C314-9C3F-8624-2D83C8E77C0D}"/>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9" name="직선 연결선 832">
              <a:extLst>
                <a:ext uri="{FF2B5EF4-FFF2-40B4-BE49-F238E27FC236}">
                  <a16:creationId xmlns:a16="http://schemas.microsoft.com/office/drawing/2014/main" id="{C12B4184-F7E5-2FE0-850C-BD9C407DCDFA}"/>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38" name="그룹 835">
            <a:extLst>
              <a:ext uri="{FF2B5EF4-FFF2-40B4-BE49-F238E27FC236}">
                <a16:creationId xmlns:a16="http://schemas.microsoft.com/office/drawing/2014/main" id="{C5830074-17B2-A450-0B7B-E09A24E5EFC5}"/>
              </a:ext>
            </a:extLst>
          </p:cNvPr>
          <p:cNvGrpSpPr/>
          <p:nvPr/>
        </p:nvGrpSpPr>
        <p:grpSpPr>
          <a:xfrm rot="16200000">
            <a:off x="3475156" y="4528332"/>
            <a:ext cx="564373" cy="268733"/>
            <a:chOff x="5890169" y="4312037"/>
            <a:chExt cx="1895988" cy="1103725"/>
          </a:xfrm>
        </p:grpSpPr>
        <p:grpSp>
          <p:nvGrpSpPr>
            <p:cNvPr id="39" name="그룹 822">
              <a:extLst>
                <a:ext uri="{FF2B5EF4-FFF2-40B4-BE49-F238E27FC236}">
                  <a16:creationId xmlns:a16="http://schemas.microsoft.com/office/drawing/2014/main" id="{FE51B1B9-54EC-B7E3-9F54-F8604DB9DF96}"/>
                </a:ext>
              </a:extLst>
            </p:cNvPr>
            <p:cNvGrpSpPr/>
            <p:nvPr/>
          </p:nvGrpSpPr>
          <p:grpSpPr>
            <a:xfrm>
              <a:off x="6122466" y="4312037"/>
              <a:ext cx="1432853" cy="1103725"/>
              <a:chOff x="5991225" y="4310063"/>
              <a:chExt cx="496427" cy="273840"/>
            </a:xfrm>
          </p:grpSpPr>
          <p:cxnSp>
            <p:nvCxnSpPr>
              <p:cNvPr id="42" name="직선 연결선 771">
                <a:extLst>
                  <a:ext uri="{FF2B5EF4-FFF2-40B4-BE49-F238E27FC236}">
                    <a16:creationId xmlns:a16="http://schemas.microsoft.com/office/drawing/2014/main" id="{0DC00C93-AECA-36A7-D911-610FBD42B1BA}"/>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3" name="직선 연결선 789">
                <a:extLst>
                  <a:ext uri="{FF2B5EF4-FFF2-40B4-BE49-F238E27FC236}">
                    <a16:creationId xmlns:a16="http://schemas.microsoft.com/office/drawing/2014/main" id="{B6D73501-4942-EC20-FDAA-5F24E285FD90}"/>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4" name="직선 연결선 792">
                <a:extLst>
                  <a:ext uri="{FF2B5EF4-FFF2-40B4-BE49-F238E27FC236}">
                    <a16:creationId xmlns:a16="http://schemas.microsoft.com/office/drawing/2014/main" id="{760444A9-E084-D6E8-74F8-7B6097F5AB6C}"/>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5" name="직선 연결선 807">
                <a:extLst>
                  <a:ext uri="{FF2B5EF4-FFF2-40B4-BE49-F238E27FC236}">
                    <a16:creationId xmlns:a16="http://schemas.microsoft.com/office/drawing/2014/main" id="{E80A3471-C302-D335-5C51-8E2B7511DF07}"/>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6" name="직선 연결선 810">
                <a:extLst>
                  <a:ext uri="{FF2B5EF4-FFF2-40B4-BE49-F238E27FC236}">
                    <a16:creationId xmlns:a16="http://schemas.microsoft.com/office/drawing/2014/main" id="{3251E19B-B843-D124-0824-B936D7CB03D6}"/>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7" name="직선 연결선 815">
                <a:extLst>
                  <a:ext uri="{FF2B5EF4-FFF2-40B4-BE49-F238E27FC236}">
                    <a16:creationId xmlns:a16="http://schemas.microsoft.com/office/drawing/2014/main" id="{BA0F25B3-EE05-801D-50D0-16E5DFCC6B85}"/>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8" name="직선 연결선 819">
                <a:extLst>
                  <a:ext uri="{FF2B5EF4-FFF2-40B4-BE49-F238E27FC236}">
                    <a16:creationId xmlns:a16="http://schemas.microsoft.com/office/drawing/2014/main" id="{5EB05A86-494C-4728-08FD-2AEFF40015F8}"/>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40" name="직선 연결선 826">
              <a:extLst>
                <a:ext uri="{FF2B5EF4-FFF2-40B4-BE49-F238E27FC236}">
                  <a16:creationId xmlns:a16="http://schemas.microsoft.com/office/drawing/2014/main" id="{0D4861C1-AF05-B530-9654-DD9E877B0300}"/>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1" name="직선 연결선 832">
              <a:extLst>
                <a:ext uri="{FF2B5EF4-FFF2-40B4-BE49-F238E27FC236}">
                  <a16:creationId xmlns:a16="http://schemas.microsoft.com/office/drawing/2014/main" id="{7E0BF9A1-772B-EC36-881A-F3D84D4A8D19}"/>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60" name="그룹 835">
            <a:extLst>
              <a:ext uri="{FF2B5EF4-FFF2-40B4-BE49-F238E27FC236}">
                <a16:creationId xmlns:a16="http://schemas.microsoft.com/office/drawing/2014/main" id="{01DC38C9-A945-E3CB-FEB1-16EAA939A8CC}"/>
              </a:ext>
            </a:extLst>
          </p:cNvPr>
          <p:cNvGrpSpPr/>
          <p:nvPr/>
        </p:nvGrpSpPr>
        <p:grpSpPr>
          <a:xfrm rot="16200000">
            <a:off x="3475156" y="5688030"/>
            <a:ext cx="564373" cy="268733"/>
            <a:chOff x="5890169" y="4312037"/>
            <a:chExt cx="1895988" cy="1103725"/>
          </a:xfrm>
        </p:grpSpPr>
        <p:grpSp>
          <p:nvGrpSpPr>
            <p:cNvPr id="61" name="그룹 822">
              <a:extLst>
                <a:ext uri="{FF2B5EF4-FFF2-40B4-BE49-F238E27FC236}">
                  <a16:creationId xmlns:a16="http://schemas.microsoft.com/office/drawing/2014/main" id="{81E8D5EE-16CC-5F9A-CD16-53F883BDC825}"/>
                </a:ext>
              </a:extLst>
            </p:cNvPr>
            <p:cNvGrpSpPr/>
            <p:nvPr/>
          </p:nvGrpSpPr>
          <p:grpSpPr>
            <a:xfrm>
              <a:off x="6122466" y="4312037"/>
              <a:ext cx="1432853" cy="1103725"/>
              <a:chOff x="5991225" y="4310063"/>
              <a:chExt cx="496427" cy="273840"/>
            </a:xfrm>
          </p:grpSpPr>
          <p:cxnSp>
            <p:nvCxnSpPr>
              <p:cNvPr id="64" name="직선 연결선 771">
                <a:extLst>
                  <a:ext uri="{FF2B5EF4-FFF2-40B4-BE49-F238E27FC236}">
                    <a16:creationId xmlns:a16="http://schemas.microsoft.com/office/drawing/2014/main" id="{EDBF6DEF-2728-153B-DF70-61D4FEC10FD2}"/>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5" name="직선 연결선 789">
                <a:extLst>
                  <a:ext uri="{FF2B5EF4-FFF2-40B4-BE49-F238E27FC236}">
                    <a16:creationId xmlns:a16="http://schemas.microsoft.com/office/drawing/2014/main" id="{EEEFF29F-077E-FF86-2BF4-5DF85A626E3C}"/>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6" name="직선 연결선 792">
                <a:extLst>
                  <a:ext uri="{FF2B5EF4-FFF2-40B4-BE49-F238E27FC236}">
                    <a16:creationId xmlns:a16="http://schemas.microsoft.com/office/drawing/2014/main" id="{E9B94859-BCFB-A717-B86C-B323F1E53626}"/>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7" name="직선 연결선 807">
                <a:extLst>
                  <a:ext uri="{FF2B5EF4-FFF2-40B4-BE49-F238E27FC236}">
                    <a16:creationId xmlns:a16="http://schemas.microsoft.com/office/drawing/2014/main" id="{3A60D6A0-08FC-B4C7-99EB-D5A60E53A1DC}"/>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8" name="직선 연결선 810">
                <a:extLst>
                  <a:ext uri="{FF2B5EF4-FFF2-40B4-BE49-F238E27FC236}">
                    <a16:creationId xmlns:a16="http://schemas.microsoft.com/office/drawing/2014/main" id="{AA53C07C-A604-FC39-20F0-955A73952237}"/>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9" name="직선 연결선 815">
                <a:extLst>
                  <a:ext uri="{FF2B5EF4-FFF2-40B4-BE49-F238E27FC236}">
                    <a16:creationId xmlns:a16="http://schemas.microsoft.com/office/drawing/2014/main" id="{FA480658-A1E1-DE0C-8F6D-F96CE78CD4FD}"/>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0" name="직선 연결선 819">
                <a:extLst>
                  <a:ext uri="{FF2B5EF4-FFF2-40B4-BE49-F238E27FC236}">
                    <a16:creationId xmlns:a16="http://schemas.microsoft.com/office/drawing/2014/main" id="{051D86FA-6804-C0BC-0266-F701D116A173}"/>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62" name="직선 연결선 826">
              <a:extLst>
                <a:ext uri="{FF2B5EF4-FFF2-40B4-BE49-F238E27FC236}">
                  <a16:creationId xmlns:a16="http://schemas.microsoft.com/office/drawing/2014/main" id="{9A41344B-D95D-CC81-4149-72A4A3A23607}"/>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3" name="직선 연결선 832">
              <a:extLst>
                <a:ext uri="{FF2B5EF4-FFF2-40B4-BE49-F238E27FC236}">
                  <a16:creationId xmlns:a16="http://schemas.microsoft.com/office/drawing/2014/main" id="{82AB4E8F-8DB1-EFF5-080E-6EB67C1F09A7}"/>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E9173640-7B67-44C1-0714-DBB7D80A6A0C}"/>
              </a:ext>
            </a:extLst>
          </p:cNvPr>
          <p:cNvSpPr txBox="1"/>
          <p:nvPr/>
        </p:nvSpPr>
        <p:spPr>
          <a:xfrm>
            <a:off x="40892" y="4092017"/>
            <a:ext cx="3287156" cy="923330"/>
          </a:xfrm>
          <a:prstGeom prst="rect">
            <a:avLst/>
          </a:prstGeom>
          <a:noFill/>
        </p:spPr>
        <p:txBody>
          <a:bodyPr wrap="square" lIns="0" tIns="0" rIns="0" bIns="0" rtlCol="0" anchor="ctr">
            <a:spAutoFit/>
          </a:bodyPr>
          <a:lstStyle/>
          <a:p>
            <a:pPr algn="ctr" defTabSz="457200"/>
            <a:r>
              <a:rPr lang="en-US" altLang="ko-KR" sz="2000" b="1" dirty="0">
                <a:solidFill>
                  <a:schemeClr val="accent1"/>
                </a:solidFill>
                <a:latin typeface="Cambria" panose="02040503050406030204" pitchFamily="18" charset="0"/>
              </a:rPr>
              <a:t>Non-Target Cells</a:t>
            </a:r>
            <a:r>
              <a:rPr lang="en-US" altLang="ko-KR" sz="2000" b="1" dirty="0">
                <a:solidFill>
                  <a:prstClr val="black"/>
                </a:solidFill>
                <a:latin typeface="Cambria" panose="02040503050406030204" pitchFamily="18" charset="0"/>
              </a:rPr>
              <a:t>:</a:t>
            </a:r>
          </a:p>
          <a:p>
            <a:pPr algn="ctr" defTabSz="457200"/>
            <a:r>
              <a:rPr lang="en-US" altLang="ko-KR" sz="2000" b="1" i="1" dirty="0">
                <a:solidFill>
                  <a:prstClr val="black"/>
                </a:solidFill>
                <a:latin typeface="Cambria" panose="02040503050406030204" pitchFamily="18" charset="0"/>
              </a:rPr>
              <a:t>Operate as </a:t>
            </a:r>
            <a:r>
              <a:rPr lang="en-US" altLang="ko-KR" sz="2000" b="1" i="1" dirty="0">
                <a:solidFill>
                  <a:schemeClr val="accent1"/>
                </a:solidFill>
                <a:latin typeface="Cambria" panose="02040503050406030204" pitchFamily="18" charset="0"/>
              </a:rPr>
              <a:t>resistors</a:t>
            </a:r>
            <a:br>
              <a:rPr lang="en-US" altLang="ko-KR" sz="2000" b="1" i="1" dirty="0">
                <a:solidFill>
                  <a:prstClr val="black"/>
                </a:solidFill>
                <a:latin typeface="Cambria" panose="02040503050406030204" pitchFamily="18" charset="0"/>
              </a:rPr>
            </a:br>
            <a:r>
              <a:rPr lang="en-US" altLang="ko-KR" sz="2000" b="1" i="1" dirty="0">
                <a:latin typeface="Cambria" panose="02040503050406030204" pitchFamily="18" charset="0"/>
              </a:rPr>
              <a:t>regardless of stored data</a:t>
            </a:r>
          </a:p>
        </p:txBody>
      </p:sp>
      <p:sp>
        <p:nvSpPr>
          <p:cNvPr id="72" name="TextBox 71">
            <a:extLst>
              <a:ext uri="{FF2B5EF4-FFF2-40B4-BE49-F238E27FC236}">
                <a16:creationId xmlns:a16="http://schemas.microsoft.com/office/drawing/2014/main" id="{7232C0A6-BAB1-1131-3B1F-2EA32F306CFE}"/>
              </a:ext>
            </a:extLst>
          </p:cNvPr>
          <p:cNvSpPr txBox="1"/>
          <p:nvPr/>
        </p:nvSpPr>
        <p:spPr>
          <a:xfrm rot="16200000">
            <a:off x="3557180" y="5108346"/>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73" name="TextBox 72">
            <a:extLst>
              <a:ext uri="{FF2B5EF4-FFF2-40B4-BE49-F238E27FC236}">
                <a16:creationId xmlns:a16="http://schemas.microsoft.com/office/drawing/2014/main" id="{9105C779-2BB6-FD9E-35EA-402E4C9D017E}"/>
              </a:ext>
            </a:extLst>
          </p:cNvPr>
          <p:cNvSpPr txBox="1"/>
          <p:nvPr/>
        </p:nvSpPr>
        <p:spPr>
          <a:xfrm>
            <a:off x="1382855" y="6178637"/>
            <a:ext cx="2988324"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NAND String</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74" name="Left Brace 73">
            <a:extLst>
              <a:ext uri="{FF2B5EF4-FFF2-40B4-BE49-F238E27FC236}">
                <a16:creationId xmlns:a16="http://schemas.microsoft.com/office/drawing/2014/main" id="{191B37DA-6BAA-A951-330A-617738AE9B11}"/>
              </a:ext>
            </a:extLst>
          </p:cNvPr>
          <p:cNvSpPr/>
          <p:nvPr/>
        </p:nvSpPr>
        <p:spPr>
          <a:xfrm>
            <a:off x="3113322" y="3055377"/>
            <a:ext cx="323170" cy="3049205"/>
          </a:xfrm>
          <a:prstGeom prst="leftBrace">
            <a:avLst>
              <a:gd name="adj1" fmla="val 52841"/>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15" name="TextBox 14">
            <a:extLst>
              <a:ext uri="{FF2B5EF4-FFF2-40B4-BE49-F238E27FC236}">
                <a16:creationId xmlns:a16="http://schemas.microsoft.com/office/drawing/2014/main" id="{87C88332-3AD0-13DC-7151-58BB61AC022F}"/>
              </a:ext>
            </a:extLst>
          </p:cNvPr>
          <p:cNvSpPr txBox="1"/>
          <p:nvPr/>
        </p:nvSpPr>
        <p:spPr>
          <a:xfrm>
            <a:off x="89230" y="2206150"/>
            <a:ext cx="3190481" cy="923330"/>
          </a:xfrm>
          <a:prstGeom prst="rect">
            <a:avLst/>
          </a:prstGeom>
          <a:noFill/>
        </p:spPr>
        <p:txBody>
          <a:bodyPr wrap="square" lIns="0" tIns="0" rIns="0" bIns="0" rtlCol="0" anchor="ctr">
            <a:spAutoFit/>
          </a:bodyPr>
          <a:lstStyle/>
          <a:p>
            <a:pPr algn="ctr" defTabSz="457200"/>
            <a:r>
              <a:rPr lang="en-US" altLang="ko-KR" sz="2000" b="1" dirty="0">
                <a:solidFill>
                  <a:srgbClr val="C80060"/>
                </a:solidFill>
                <a:latin typeface="Cambria" panose="02040503050406030204" pitchFamily="18" charset="0"/>
              </a:rPr>
              <a:t>Target Cells</a:t>
            </a:r>
            <a:r>
              <a:rPr lang="en-US" altLang="ko-KR" sz="2000" b="1" dirty="0">
                <a:solidFill>
                  <a:prstClr val="black"/>
                </a:solidFill>
                <a:latin typeface="Cambria" panose="02040503050406030204" pitchFamily="18" charset="0"/>
              </a:rPr>
              <a:t>:</a:t>
            </a:r>
          </a:p>
          <a:p>
            <a:pPr algn="ctr" defTabSz="457200"/>
            <a:r>
              <a:rPr lang="en-US" altLang="ko-KR" sz="2000" b="1" i="1" dirty="0">
                <a:solidFill>
                  <a:prstClr val="black"/>
                </a:solidFill>
                <a:latin typeface="Cambria" panose="02040503050406030204" pitchFamily="18" charset="0"/>
              </a:rPr>
              <a:t>Operate as </a:t>
            </a:r>
            <a:r>
              <a:rPr lang="en-US" altLang="ko-KR" sz="2000" b="1" i="1" dirty="0">
                <a:solidFill>
                  <a:srgbClr val="C80060"/>
                </a:solidFill>
                <a:latin typeface="Cambria" panose="02040503050406030204" pitchFamily="18" charset="0"/>
              </a:rPr>
              <a:t>resistors </a:t>
            </a:r>
            <a:r>
              <a:rPr lang="en-US" altLang="ko-KR" sz="2000" b="1" dirty="0">
                <a:solidFill>
                  <a:srgbClr val="C80060"/>
                </a:solidFill>
                <a:latin typeface="Cambria" panose="02040503050406030204" pitchFamily="18" charset="0"/>
              </a:rPr>
              <a:t>(1)</a:t>
            </a:r>
            <a:br>
              <a:rPr lang="en-US" altLang="ko-KR" sz="2000" b="1" i="1" dirty="0">
                <a:solidFill>
                  <a:prstClr val="black"/>
                </a:solidFill>
                <a:latin typeface="Cambria" panose="02040503050406030204" pitchFamily="18" charset="0"/>
              </a:rPr>
            </a:br>
            <a:r>
              <a:rPr lang="en-US" altLang="ko-KR" sz="2000" b="1" i="1" dirty="0">
                <a:latin typeface="Cambria" panose="02040503050406030204" pitchFamily="18" charset="0"/>
              </a:rPr>
              <a:t>or </a:t>
            </a:r>
            <a:r>
              <a:rPr lang="en-US" altLang="ko-KR" sz="2000" b="1" i="1" dirty="0">
                <a:solidFill>
                  <a:srgbClr val="C80060"/>
                </a:solidFill>
                <a:latin typeface="Cambria" panose="02040503050406030204" pitchFamily="18" charset="0"/>
              </a:rPr>
              <a:t>open switches </a:t>
            </a:r>
            <a:r>
              <a:rPr lang="en-US" altLang="ko-KR" sz="2000" b="1" dirty="0">
                <a:solidFill>
                  <a:srgbClr val="C80060"/>
                </a:solidFill>
                <a:latin typeface="Cambria" panose="02040503050406030204" pitchFamily="18" charset="0"/>
              </a:rPr>
              <a:t>(0)</a:t>
            </a:r>
          </a:p>
        </p:txBody>
      </p:sp>
      <p:grpSp>
        <p:nvGrpSpPr>
          <p:cNvPr id="24" name="그룹 835">
            <a:extLst>
              <a:ext uri="{FF2B5EF4-FFF2-40B4-BE49-F238E27FC236}">
                <a16:creationId xmlns:a16="http://schemas.microsoft.com/office/drawing/2014/main" id="{1273E5F0-9EAB-5D27-DA03-9BD4ECE308EC}"/>
              </a:ext>
            </a:extLst>
          </p:cNvPr>
          <p:cNvGrpSpPr/>
          <p:nvPr/>
        </p:nvGrpSpPr>
        <p:grpSpPr>
          <a:xfrm rot="16200000">
            <a:off x="3473970" y="2536241"/>
            <a:ext cx="566744" cy="268733"/>
            <a:chOff x="5890169" y="4312037"/>
            <a:chExt cx="1895988" cy="1103725"/>
          </a:xfrm>
        </p:grpSpPr>
        <p:grpSp>
          <p:nvGrpSpPr>
            <p:cNvPr id="37" name="그룹 822">
              <a:extLst>
                <a:ext uri="{FF2B5EF4-FFF2-40B4-BE49-F238E27FC236}">
                  <a16:creationId xmlns:a16="http://schemas.microsoft.com/office/drawing/2014/main" id="{CAF4B80A-AF2F-DDB0-A64A-6EE3D332D734}"/>
                </a:ext>
              </a:extLst>
            </p:cNvPr>
            <p:cNvGrpSpPr/>
            <p:nvPr/>
          </p:nvGrpSpPr>
          <p:grpSpPr>
            <a:xfrm>
              <a:off x="6122466" y="4312037"/>
              <a:ext cx="1432853" cy="1103725"/>
              <a:chOff x="5991225" y="4310063"/>
              <a:chExt cx="496427" cy="273840"/>
            </a:xfrm>
          </p:grpSpPr>
          <p:cxnSp>
            <p:nvCxnSpPr>
              <p:cNvPr id="51" name="직선 연결선 771">
                <a:extLst>
                  <a:ext uri="{FF2B5EF4-FFF2-40B4-BE49-F238E27FC236}">
                    <a16:creationId xmlns:a16="http://schemas.microsoft.com/office/drawing/2014/main" id="{2CF08EF7-36D2-9A27-551C-3DA8B8BBD943}"/>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52" name="직선 연결선 789">
                <a:extLst>
                  <a:ext uri="{FF2B5EF4-FFF2-40B4-BE49-F238E27FC236}">
                    <a16:creationId xmlns:a16="http://schemas.microsoft.com/office/drawing/2014/main" id="{7CD19DFF-23CD-F16D-6093-C80E9B3F08FD}"/>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53" name="직선 연결선 792">
                <a:extLst>
                  <a:ext uri="{FF2B5EF4-FFF2-40B4-BE49-F238E27FC236}">
                    <a16:creationId xmlns:a16="http://schemas.microsoft.com/office/drawing/2014/main" id="{087DA86C-A918-B3ED-8448-426F429FDFD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54" name="직선 연결선 807">
                <a:extLst>
                  <a:ext uri="{FF2B5EF4-FFF2-40B4-BE49-F238E27FC236}">
                    <a16:creationId xmlns:a16="http://schemas.microsoft.com/office/drawing/2014/main" id="{C30E5CFA-1E0C-08AA-83DE-24466DE1ACC3}"/>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55" name="직선 연결선 810">
                <a:extLst>
                  <a:ext uri="{FF2B5EF4-FFF2-40B4-BE49-F238E27FC236}">
                    <a16:creationId xmlns:a16="http://schemas.microsoft.com/office/drawing/2014/main" id="{FA767C00-BC04-F8B5-1E02-BE85EBB74A7F}"/>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56" name="직선 연결선 815">
                <a:extLst>
                  <a:ext uri="{FF2B5EF4-FFF2-40B4-BE49-F238E27FC236}">
                    <a16:creationId xmlns:a16="http://schemas.microsoft.com/office/drawing/2014/main" id="{45266713-A079-1F3E-AAA0-A90E92737526}"/>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57" name="직선 연결선 819">
                <a:extLst>
                  <a:ext uri="{FF2B5EF4-FFF2-40B4-BE49-F238E27FC236}">
                    <a16:creationId xmlns:a16="http://schemas.microsoft.com/office/drawing/2014/main" id="{F4EFD702-6B0D-8360-882D-ABA7589A41D5}"/>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49" name="직선 연결선 826">
              <a:extLst>
                <a:ext uri="{FF2B5EF4-FFF2-40B4-BE49-F238E27FC236}">
                  <a16:creationId xmlns:a16="http://schemas.microsoft.com/office/drawing/2014/main" id="{F98C3763-B526-59E5-B077-5D67B4FD1023}"/>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50" name="직선 연결선 832">
              <a:extLst>
                <a:ext uri="{FF2B5EF4-FFF2-40B4-BE49-F238E27FC236}">
                  <a16:creationId xmlns:a16="http://schemas.microsoft.com/office/drawing/2014/main" id="{E5A0ED23-1B98-A04B-6C8E-58B26B40040B}"/>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59" name="Straight Connector 58">
            <a:extLst>
              <a:ext uri="{FF2B5EF4-FFF2-40B4-BE49-F238E27FC236}">
                <a16:creationId xmlns:a16="http://schemas.microsoft.com/office/drawing/2014/main" id="{8A7CF405-22E4-A5FB-E193-F517A7636726}"/>
              </a:ext>
            </a:extLst>
          </p:cNvPr>
          <p:cNvCxnSpPr>
            <a:stCxn id="15" idx="3"/>
            <a:endCxn id="7" idx="2"/>
          </p:cNvCxnSpPr>
          <p:nvPr/>
        </p:nvCxnSpPr>
        <p:spPr>
          <a:xfrm>
            <a:off x="3279711" y="2667815"/>
            <a:ext cx="197877" cy="0"/>
          </a:xfrm>
          <a:prstGeom prst="line">
            <a:avLst/>
          </a:prstGeom>
          <a:ln w="19050">
            <a:solidFill>
              <a:srgbClr val="C80060"/>
            </a:solidFill>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64713E65-3525-740C-8A6D-0F22CACB09C3}"/>
              </a:ext>
            </a:extLst>
          </p:cNvPr>
          <p:cNvGrpSpPr/>
          <p:nvPr/>
        </p:nvGrpSpPr>
        <p:grpSpPr>
          <a:xfrm>
            <a:off x="6375533" y="1573749"/>
            <a:ext cx="1164243" cy="4901247"/>
            <a:chOff x="6375533" y="1573749"/>
            <a:chExt cx="1164243" cy="4901247"/>
          </a:xfrm>
        </p:grpSpPr>
        <p:cxnSp>
          <p:nvCxnSpPr>
            <p:cNvPr id="75" name="Straight Connector 74">
              <a:extLst>
                <a:ext uri="{FF2B5EF4-FFF2-40B4-BE49-F238E27FC236}">
                  <a16:creationId xmlns:a16="http://schemas.microsoft.com/office/drawing/2014/main" id="{CB323489-2454-7998-EB88-861F0D4950FB}"/>
                </a:ext>
              </a:extLst>
            </p:cNvPr>
            <p:cNvCxnSpPr>
              <a:cxnSpLocks/>
            </p:cNvCxnSpPr>
            <p:nvPr/>
          </p:nvCxnSpPr>
          <p:spPr>
            <a:xfrm>
              <a:off x="6655285" y="2159850"/>
              <a:ext cx="0" cy="4315146"/>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6" name="타원 299">
              <a:extLst>
                <a:ext uri="{FF2B5EF4-FFF2-40B4-BE49-F238E27FC236}">
                  <a16:creationId xmlns:a16="http://schemas.microsoft.com/office/drawing/2014/main" id="{516091A7-8065-B9F9-2C1A-CE527FADD01F}"/>
                </a:ext>
              </a:extLst>
            </p:cNvPr>
            <p:cNvSpPr/>
            <p:nvPr/>
          </p:nvSpPr>
          <p:spPr>
            <a:xfrm>
              <a:off x="6375533" y="2388765"/>
              <a:ext cx="559503" cy="558100"/>
            </a:xfrm>
            <a:prstGeom prst="ellipse">
              <a:avLst/>
            </a:prstGeom>
            <a:solidFill>
              <a:schemeClr val="accent4">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77" name="타원 299">
              <a:extLst>
                <a:ext uri="{FF2B5EF4-FFF2-40B4-BE49-F238E27FC236}">
                  <a16:creationId xmlns:a16="http://schemas.microsoft.com/office/drawing/2014/main" id="{0BFAFB9A-F91A-B3BD-AF6F-66203BABA07E}"/>
                </a:ext>
              </a:extLst>
            </p:cNvPr>
            <p:cNvSpPr/>
            <p:nvPr/>
          </p:nvSpPr>
          <p:spPr>
            <a:xfrm>
              <a:off x="6375533" y="3055544"/>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78" name="타원 299">
              <a:extLst>
                <a:ext uri="{FF2B5EF4-FFF2-40B4-BE49-F238E27FC236}">
                  <a16:creationId xmlns:a16="http://schemas.microsoft.com/office/drawing/2014/main" id="{5C18E509-0646-903D-971C-C907EDE77492}"/>
                </a:ext>
              </a:extLst>
            </p:cNvPr>
            <p:cNvSpPr/>
            <p:nvPr/>
          </p:nvSpPr>
          <p:spPr>
            <a:xfrm>
              <a:off x="6375533" y="3718227"/>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79" name="타원 299">
              <a:extLst>
                <a:ext uri="{FF2B5EF4-FFF2-40B4-BE49-F238E27FC236}">
                  <a16:creationId xmlns:a16="http://schemas.microsoft.com/office/drawing/2014/main" id="{802BAB7A-9515-3FEF-D99F-A1AA2B950626}"/>
                </a:ext>
              </a:extLst>
            </p:cNvPr>
            <p:cNvSpPr/>
            <p:nvPr/>
          </p:nvSpPr>
          <p:spPr>
            <a:xfrm>
              <a:off x="6375533" y="4380910"/>
              <a:ext cx="559503" cy="558100"/>
            </a:xfrm>
            <a:prstGeom prst="ellipse">
              <a:avLst/>
            </a:prstGeom>
            <a:solidFill>
              <a:schemeClr val="accent4">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80" name="타원 299">
              <a:extLst>
                <a:ext uri="{FF2B5EF4-FFF2-40B4-BE49-F238E27FC236}">
                  <a16:creationId xmlns:a16="http://schemas.microsoft.com/office/drawing/2014/main" id="{AF612D94-1F57-811F-919A-81FBA4B1A63D}"/>
                </a:ext>
              </a:extLst>
            </p:cNvPr>
            <p:cNvSpPr/>
            <p:nvPr/>
          </p:nvSpPr>
          <p:spPr>
            <a:xfrm>
              <a:off x="6375533" y="5552164"/>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81" name="Straight Connector 80">
              <a:extLst>
                <a:ext uri="{FF2B5EF4-FFF2-40B4-BE49-F238E27FC236}">
                  <a16:creationId xmlns:a16="http://schemas.microsoft.com/office/drawing/2014/main" id="{674D92D4-5AF6-2F6E-0D00-309120B7E0AC}"/>
                </a:ext>
              </a:extLst>
            </p:cNvPr>
            <p:cNvCxnSpPr/>
            <p:nvPr/>
          </p:nvCxnSpPr>
          <p:spPr>
            <a:xfrm>
              <a:off x="6645010"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4CBB582-5F6C-41F8-EE76-4C142F79A2C0}"/>
                </a:ext>
              </a:extLst>
            </p:cNvPr>
            <p:cNvCxnSpPr>
              <a:cxnSpLocks/>
            </p:cNvCxnSpPr>
            <p:nvPr/>
          </p:nvCxnSpPr>
          <p:spPr>
            <a:xfrm flipH="1" flipV="1">
              <a:off x="7234117"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E99AEECF-14CF-1CBC-4361-9E6B905B3915}"/>
                </a:ext>
              </a:extLst>
            </p:cNvPr>
            <p:cNvSpPr txBox="1"/>
            <p:nvPr/>
          </p:nvSpPr>
          <p:spPr>
            <a:xfrm>
              <a:off x="6948552" y="1573749"/>
              <a:ext cx="591224" cy="307777"/>
            </a:xfrm>
            <a:prstGeom prst="rect">
              <a:avLst/>
            </a:prstGeom>
            <a:noFill/>
          </p:spPr>
          <p:txBody>
            <a:bodyPr wrap="square" lIns="0" tIns="0" rIns="0" bIns="0" rtlCol="0" anchor="ctr">
              <a:spAutoFit/>
            </a:bodyPr>
            <a:lstStyle/>
            <a:p>
              <a:pPr algn="ctr" defTabSz="457200"/>
              <a:r>
                <a:rPr lang="en-US" altLang="ko-KR" sz="2000" b="1" dirty="0" err="1">
                  <a:solidFill>
                    <a:prstClr val="black"/>
                  </a:solidFill>
                  <a:latin typeface="Cambria" panose="02040503050406030204" pitchFamily="18" charset="0"/>
                  <a:ea typeface="맑은 고딕" panose="020B0503020000020004" pitchFamily="34" charset="-127"/>
                </a:rPr>
                <a:t>BL</a:t>
              </a:r>
              <a:r>
                <a:rPr lang="en-US" altLang="ko-KR" sz="2000" b="1" i="1" baseline="-25000" dirty="0" err="1">
                  <a:solidFill>
                    <a:prstClr val="black"/>
                  </a:solidFill>
                  <a:latin typeface="Cambria" panose="02040503050406030204" pitchFamily="18" charset="0"/>
                  <a:ea typeface="맑은 고딕" panose="020B0503020000020004" pitchFamily="34" charset="-127"/>
                </a:rPr>
                <a:t>j</a:t>
              </a:r>
              <a:endParaRPr lang="ko-KR" altLang="en-US" sz="2000" b="1" i="1" baseline="-25000" dirty="0">
                <a:solidFill>
                  <a:prstClr val="black"/>
                </a:solidFill>
                <a:latin typeface="Cambria" panose="02040503050406030204" pitchFamily="18" charset="0"/>
                <a:ea typeface="맑은 고딕" panose="020B0503020000020004" pitchFamily="34" charset="-127"/>
              </a:endParaRPr>
            </a:p>
          </p:txBody>
        </p:sp>
        <p:grpSp>
          <p:nvGrpSpPr>
            <p:cNvPr id="84" name="그룹 835">
              <a:extLst>
                <a:ext uri="{FF2B5EF4-FFF2-40B4-BE49-F238E27FC236}">
                  <a16:creationId xmlns:a16="http://schemas.microsoft.com/office/drawing/2014/main" id="{86388314-5268-E754-EA88-5C9D37173877}"/>
                </a:ext>
              </a:extLst>
            </p:cNvPr>
            <p:cNvGrpSpPr/>
            <p:nvPr/>
          </p:nvGrpSpPr>
          <p:grpSpPr>
            <a:xfrm rot="16200000">
              <a:off x="6371914" y="3204383"/>
              <a:ext cx="566744" cy="268733"/>
              <a:chOff x="5890169" y="4312037"/>
              <a:chExt cx="1895988" cy="1103725"/>
            </a:xfrm>
          </p:grpSpPr>
          <p:grpSp>
            <p:nvGrpSpPr>
              <p:cNvPr id="85" name="그룹 822">
                <a:extLst>
                  <a:ext uri="{FF2B5EF4-FFF2-40B4-BE49-F238E27FC236}">
                    <a16:creationId xmlns:a16="http://schemas.microsoft.com/office/drawing/2014/main" id="{44FEDA4D-A8E1-53C1-125A-AF392C694058}"/>
                  </a:ext>
                </a:extLst>
              </p:cNvPr>
              <p:cNvGrpSpPr/>
              <p:nvPr/>
            </p:nvGrpSpPr>
            <p:grpSpPr>
              <a:xfrm>
                <a:off x="6122466" y="4312037"/>
                <a:ext cx="1432853" cy="1103725"/>
                <a:chOff x="5991225" y="4310063"/>
                <a:chExt cx="496427" cy="273840"/>
              </a:xfrm>
            </p:grpSpPr>
            <p:cxnSp>
              <p:nvCxnSpPr>
                <p:cNvPr id="88" name="직선 연결선 771">
                  <a:extLst>
                    <a:ext uri="{FF2B5EF4-FFF2-40B4-BE49-F238E27FC236}">
                      <a16:creationId xmlns:a16="http://schemas.microsoft.com/office/drawing/2014/main" id="{34762038-77E1-98C7-2615-16A16EFE1776}"/>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89" name="직선 연결선 789">
                  <a:extLst>
                    <a:ext uri="{FF2B5EF4-FFF2-40B4-BE49-F238E27FC236}">
                      <a16:creationId xmlns:a16="http://schemas.microsoft.com/office/drawing/2014/main" id="{27687E25-A9DE-D786-E5D9-FDE852488417}"/>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0" name="직선 연결선 792">
                  <a:extLst>
                    <a:ext uri="{FF2B5EF4-FFF2-40B4-BE49-F238E27FC236}">
                      <a16:creationId xmlns:a16="http://schemas.microsoft.com/office/drawing/2014/main" id="{AA4379AD-C92B-84BB-0C29-FECAC68ADDAE}"/>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1" name="직선 연결선 807">
                  <a:extLst>
                    <a:ext uri="{FF2B5EF4-FFF2-40B4-BE49-F238E27FC236}">
                      <a16:creationId xmlns:a16="http://schemas.microsoft.com/office/drawing/2014/main" id="{39499E78-3DFC-CA52-77AC-2C7CC1F3604D}"/>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2" name="직선 연결선 810">
                  <a:extLst>
                    <a:ext uri="{FF2B5EF4-FFF2-40B4-BE49-F238E27FC236}">
                      <a16:creationId xmlns:a16="http://schemas.microsoft.com/office/drawing/2014/main" id="{281B55B5-EE49-0721-38F3-000CCFF302FC}"/>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3" name="직선 연결선 815">
                  <a:extLst>
                    <a:ext uri="{FF2B5EF4-FFF2-40B4-BE49-F238E27FC236}">
                      <a16:creationId xmlns:a16="http://schemas.microsoft.com/office/drawing/2014/main" id="{4E1FD449-8A97-7E93-012B-DC633A67BFC4}"/>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4" name="직선 연결선 819">
                  <a:extLst>
                    <a:ext uri="{FF2B5EF4-FFF2-40B4-BE49-F238E27FC236}">
                      <a16:creationId xmlns:a16="http://schemas.microsoft.com/office/drawing/2014/main" id="{5E2A5F1A-EBC8-0047-19B2-F434CA259E96}"/>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86" name="직선 연결선 826">
                <a:extLst>
                  <a:ext uri="{FF2B5EF4-FFF2-40B4-BE49-F238E27FC236}">
                    <a16:creationId xmlns:a16="http://schemas.microsoft.com/office/drawing/2014/main" id="{D005706B-B88E-5366-0D12-6405D2A55755}"/>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87" name="직선 연결선 832">
                <a:extLst>
                  <a:ext uri="{FF2B5EF4-FFF2-40B4-BE49-F238E27FC236}">
                    <a16:creationId xmlns:a16="http://schemas.microsoft.com/office/drawing/2014/main" id="{E1CB1A43-1832-9B28-E8AF-F082F653C043}"/>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95" name="그룹 835">
              <a:extLst>
                <a:ext uri="{FF2B5EF4-FFF2-40B4-BE49-F238E27FC236}">
                  <a16:creationId xmlns:a16="http://schemas.microsoft.com/office/drawing/2014/main" id="{831F94F7-6118-01DD-20AE-DCF890588E0E}"/>
                </a:ext>
              </a:extLst>
            </p:cNvPr>
            <p:cNvGrpSpPr/>
            <p:nvPr/>
          </p:nvGrpSpPr>
          <p:grpSpPr>
            <a:xfrm rot="16200000">
              <a:off x="6373100" y="3861299"/>
              <a:ext cx="564373" cy="268733"/>
              <a:chOff x="5890169" y="4312037"/>
              <a:chExt cx="1895988" cy="1103725"/>
            </a:xfrm>
          </p:grpSpPr>
          <p:grpSp>
            <p:nvGrpSpPr>
              <p:cNvPr id="96" name="그룹 822">
                <a:extLst>
                  <a:ext uri="{FF2B5EF4-FFF2-40B4-BE49-F238E27FC236}">
                    <a16:creationId xmlns:a16="http://schemas.microsoft.com/office/drawing/2014/main" id="{65351715-471D-B519-B7A3-EDD1139EEAAC}"/>
                  </a:ext>
                </a:extLst>
              </p:cNvPr>
              <p:cNvGrpSpPr/>
              <p:nvPr/>
            </p:nvGrpSpPr>
            <p:grpSpPr>
              <a:xfrm>
                <a:off x="6122466" y="4312037"/>
                <a:ext cx="1432853" cy="1103725"/>
                <a:chOff x="5991225" y="4310063"/>
                <a:chExt cx="496427" cy="273840"/>
              </a:xfrm>
            </p:grpSpPr>
            <p:cxnSp>
              <p:nvCxnSpPr>
                <p:cNvPr id="99" name="직선 연결선 771">
                  <a:extLst>
                    <a:ext uri="{FF2B5EF4-FFF2-40B4-BE49-F238E27FC236}">
                      <a16:creationId xmlns:a16="http://schemas.microsoft.com/office/drawing/2014/main" id="{1F88C45E-1911-4EAC-EA57-EF7CB040EB6C}"/>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0" name="직선 연결선 789">
                  <a:extLst>
                    <a:ext uri="{FF2B5EF4-FFF2-40B4-BE49-F238E27FC236}">
                      <a16:creationId xmlns:a16="http://schemas.microsoft.com/office/drawing/2014/main" id="{5EFA7AF2-462C-A47C-F337-504D2CD86A3B}"/>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1" name="직선 연결선 792">
                  <a:extLst>
                    <a:ext uri="{FF2B5EF4-FFF2-40B4-BE49-F238E27FC236}">
                      <a16:creationId xmlns:a16="http://schemas.microsoft.com/office/drawing/2014/main" id="{D7A9A528-BA5B-50A6-D079-D3B8906347B3}"/>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2" name="직선 연결선 807">
                  <a:extLst>
                    <a:ext uri="{FF2B5EF4-FFF2-40B4-BE49-F238E27FC236}">
                      <a16:creationId xmlns:a16="http://schemas.microsoft.com/office/drawing/2014/main" id="{E2EDEFC8-3ACE-FCFC-9F43-EF1A6EE94219}"/>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3" name="직선 연결선 810">
                  <a:extLst>
                    <a:ext uri="{FF2B5EF4-FFF2-40B4-BE49-F238E27FC236}">
                      <a16:creationId xmlns:a16="http://schemas.microsoft.com/office/drawing/2014/main" id="{240E7091-248A-50CB-34AA-D4EFA915C842}"/>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4" name="직선 연결선 815">
                  <a:extLst>
                    <a:ext uri="{FF2B5EF4-FFF2-40B4-BE49-F238E27FC236}">
                      <a16:creationId xmlns:a16="http://schemas.microsoft.com/office/drawing/2014/main" id="{E4DFF126-4BD2-6E5F-9750-33E1FB9D0CE2}"/>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5" name="직선 연결선 819">
                  <a:extLst>
                    <a:ext uri="{FF2B5EF4-FFF2-40B4-BE49-F238E27FC236}">
                      <a16:creationId xmlns:a16="http://schemas.microsoft.com/office/drawing/2014/main" id="{49A3BB61-C510-F6FD-9592-375034F6856E}"/>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97" name="직선 연결선 826">
                <a:extLst>
                  <a:ext uri="{FF2B5EF4-FFF2-40B4-BE49-F238E27FC236}">
                    <a16:creationId xmlns:a16="http://schemas.microsoft.com/office/drawing/2014/main" id="{CD1DAF53-9F60-B80D-2CE8-D93C03582F68}"/>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8" name="직선 연결선 832">
                <a:extLst>
                  <a:ext uri="{FF2B5EF4-FFF2-40B4-BE49-F238E27FC236}">
                    <a16:creationId xmlns:a16="http://schemas.microsoft.com/office/drawing/2014/main" id="{A971AF40-9F13-6A52-65D9-F6D586C95062}"/>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106" name="그룹 835">
              <a:extLst>
                <a:ext uri="{FF2B5EF4-FFF2-40B4-BE49-F238E27FC236}">
                  <a16:creationId xmlns:a16="http://schemas.microsoft.com/office/drawing/2014/main" id="{BA8228B7-FD78-13E3-A2FE-5F8A53A70E48}"/>
                </a:ext>
              </a:extLst>
            </p:cNvPr>
            <p:cNvGrpSpPr/>
            <p:nvPr/>
          </p:nvGrpSpPr>
          <p:grpSpPr>
            <a:xfrm rot="16200000">
              <a:off x="6373101" y="4528332"/>
              <a:ext cx="564373" cy="268733"/>
              <a:chOff x="5890169" y="4312037"/>
              <a:chExt cx="1895988" cy="1103725"/>
            </a:xfrm>
          </p:grpSpPr>
          <p:grpSp>
            <p:nvGrpSpPr>
              <p:cNvPr id="107" name="그룹 822">
                <a:extLst>
                  <a:ext uri="{FF2B5EF4-FFF2-40B4-BE49-F238E27FC236}">
                    <a16:creationId xmlns:a16="http://schemas.microsoft.com/office/drawing/2014/main" id="{E91E3951-71B4-CABE-3F4A-A40F1FA0D168}"/>
                  </a:ext>
                </a:extLst>
              </p:cNvPr>
              <p:cNvGrpSpPr/>
              <p:nvPr/>
            </p:nvGrpSpPr>
            <p:grpSpPr>
              <a:xfrm>
                <a:off x="6122466" y="4312037"/>
                <a:ext cx="1432853" cy="1103725"/>
                <a:chOff x="5991225" y="4310063"/>
                <a:chExt cx="496427" cy="273840"/>
              </a:xfrm>
            </p:grpSpPr>
            <p:cxnSp>
              <p:nvCxnSpPr>
                <p:cNvPr id="110" name="직선 연결선 771">
                  <a:extLst>
                    <a:ext uri="{FF2B5EF4-FFF2-40B4-BE49-F238E27FC236}">
                      <a16:creationId xmlns:a16="http://schemas.microsoft.com/office/drawing/2014/main" id="{00E2EE52-0062-C31B-0ECD-7B5BA1782985}"/>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1" name="직선 연결선 789">
                  <a:extLst>
                    <a:ext uri="{FF2B5EF4-FFF2-40B4-BE49-F238E27FC236}">
                      <a16:creationId xmlns:a16="http://schemas.microsoft.com/office/drawing/2014/main" id="{670935C2-77F5-078F-2802-D0F8D4870890}"/>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2" name="직선 연결선 792">
                  <a:extLst>
                    <a:ext uri="{FF2B5EF4-FFF2-40B4-BE49-F238E27FC236}">
                      <a16:creationId xmlns:a16="http://schemas.microsoft.com/office/drawing/2014/main" id="{55D7CCA0-B58C-BD56-322A-BD717196C9EE}"/>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3" name="직선 연결선 807">
                  <a:extLst>
                    <a:ext uri="{FF2B5EF4-FFF2-40B4-BE49-F238E27FC236}">
                      <a16:creationId xmlns:a16="http://schemas.microsoft.com/office/drawing/2014/main" id="{F43D3E85-283D-354C-2818-7B59D65254D9}"/>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4" name="직선 연결선 810">
                  <a:extLst>
                    <a:ext uri="{FF2B5EF4-FFF2-40B4-BE49-F238E27FC236}">
                      <a16:creationId xmlns:a16="http://schemas.microsoft.com/office/drawing/2014/main" id="{DDA6768D-1D05-2F15-7587-21B9B198886B}"/>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5" name="직선 연결선 815">
                  <a:extLst>
                    <a:ext uri="{FF2B5EF4-FFF2-40B4-BE49-F238E27FC236}">
                      <a16:creationId xmlns:a16="http://schemas.microsoft.com/office/drawing/2014/main" id="{789908A2-FE91-A220-62E6-07104A287EE6}"/>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6" name="직선 연결선 819">
                  <a:extLst>
                    <a:ext uri="{FF2B5EF4-FFF2-40B4-BE49-F238E27FC236}">
                      <a16:creationId xmlns:a16="http://schemas.microsoft.com/office/drawing/2014/main" id="{86870387-7E1A-0184-D166-36E20E76A136}"/>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08" name="직선 연결선 826">
                <a:extLst>
                  <a:ext uri="{FF2B5EF4-FFF2-40B4-BE49-F238E27FC236}">
                    <a16:creationId xmlns:a16="http://schemas.microsoft.com/office/drawing/2014/main" id="{BD20B084-4831-393E-0716-0B4FDDB69C44}"/>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9" name="직선 연결선 832">
                <a:extLst>
                  <a:ext uri="{FF2B5EF4-FFF2-40B4-BE49-F238E27FC236}">
                    <a16:creationId xmlns:a16="http://schemas.microsoft.com/office/drawing/2014/main" id="{87EC3A68-BA9D-FEB7-552B-B1DAD5B1096E}"/>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117" name="그룹 835">
              <a:extLst>
                <a:ext uri="{FF2B5EF4-FFF2-40B4-BE49-F238E27FC236}">
                  <a16:creationId xmlns:a16="http://schemas.microsoft.com/office/drawing/2014/main" id="{8166D317-6D22-5295-B8F5-850C3E636A91}"/>
                </a:ext>
              </a:extLst>
            </p:cNvPr>
            <p:cNvGrpSpPr/>
            <p:nvPr/>
          </p:nvGrpSpPr>
          <p:grpSpPr>
            <a:xfrm rot="16200000">
              <a:off x="6373101" y="5688030"/>
              <a:ext cx="564373" cy="268733"/>
              <a:chOff x="5890169" y="4312037"/>
              <a:chExt cx="1895988" cy="1103725"/>
            </a:xfrm>
          </p:grpSpPr>
          <p:grpSp>
            <p:nvGrpSpPr>
              <p:cNvPr id="118" name="그룹 822">
                <a:extLst>
                  <a:ext uri="{FF2B5EF4-FFF2-40B4-BE49-F238E27FC236}">
                    <a16:creationId xmlns:a16="http://schemas.microsoft.com/office/drawing/2014/main" id="{4AF371DF-442C-26D5-2C6D-D16FBD2850AD}"/>
                  </a:ext>
                </a:extLst>
              </p:cNvPr>
              <p:cNvGrpSpPr/>
              <p:nvPr/>
            </p:nvGrpSpPr>
            <p:grpSpPr>
              <a:xfrm>
                <a:off x="6122466" y="4312037"/>
                <a:ext cx="1432853" cy="1103725"/>
                <a:chOff x="5991225" y="4310063"/>
                <a:chExt cx="496427" cy="273840"/>
              </a:xfrm>
            </p:grpSpPr>
            <p:cxnSp>
              <p:nvCxnSpPr>
                <p:cNvPr id="121" name="직선 연결선 771">
                  <a:extLst>
                    <a:ext uri="{FF2B5EF4-FFF2-40B4-BE49-F238E27FC236}">
                      <a16:creationId xmlns:a16="http://schemas.microsoft.com/office/drawing/2014/main" id="{2523D4BC-1E91-41AA-D336-E532590F9E59}"/>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2" name="직선 연결선 789">
                  <a:extLst>
                    <a:ext uri="{FF2B5EF4-FFF2-40B4-BE49-F238E27FC236}">
                      <a16:creationId xmlns:a16="http://schemas.microsoft.com/office/drawing/2014/main" id="{621D1701-2762-14B0-D580-ACC5755C734D}"/>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3" name="직선 연결선 792">
                  <a:extLst>
                    <a:ext uri="{FF2B5EF4-FFF2-40B4-BE49-F238E27FC236}">
                      <a16:creationId xmlns:a16="http://schemas.microsoft.com/office/drawing/2014/main" id="{BE26CC01-80F9-E207-B616-923EDB29A0F0}"/>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4" name="직선 연결선 807">
                  <a:extLst>
                    <a:ext uri="{FF2B5EF4-FFF2-40B4-BE49-F238E27FC236}">
                      <a16:creationId xmlns:a16="http://schemas.microsoft.com/office/drawing/2014/main" id="{A5F2EA7F-E7B7-B604-51F3-4AAE2B5226E6}"/>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5" name="직선 연결선 810">
                  <a:extLst>
                    <a:ext uri="{FF2B5EF4-FFF2-40B4-BE49-F238E27FC236}">
                      <a16:creationId xmlns:a16="http://schemas.microsoft.com/office/drawing/2014/main" id="{6CED643B-2278-AA38-CEA4-0AD0FAAB7B48}"/>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6" name="직선 연결선 815">
                  <a:extLst>
                    <a:ext uri="{FF2B5EF4-FFF2-40B4-BE49-F238E27FC236}">
                      <a16:creationId xmlns:a16="http://schemas.microsoft.com/office/drawing/2014/main" id="{57E6C65B-9FA5-8C50-82CE-A8B1DD2FCEDA}"/>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7" name="직선 연결선 819">
                  <a:extLst>
                    <a:ext uri="{FF2B5EF4-FFF2-40B4-BE49-F238E27FC236}">
                      <a16:creationId xmlns:a16="http://schemas.microsoft.com/office/drawing/2014/main" id="{8FAFF7F1-7314-CA36-7AD2-2D933ACC9D20}"/>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19" name="직선 연결선 826">
                <a:extLst>
                  <a:ext uri="{FF2B5EF4-FFF2-40B4-BE49-F238E27FC236}">
                    <a16:creationId xmlns:a16="http://schemas.microsoft.com/office/drawing/2014/main" id="{F52351D3-87D4-D97C-A48F-D789303C34EB}"/>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0" name="직선 연결선 832">
                <a:extLst>
                  <a:ext uri="{FF2B5EF4-FFF2-40B4-BE49-F238E27FC236}">
                    <a16:creationId xmlns:a16="http://schemas.microsoft.com/office/drawing/2014/main" id="{AE966D52-A77C-F7C1-9B49-4DB6F6A72EAC}"/>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sp>
          <p:nvSpPr>
            <p:cNvPr id="128" name="TextBox 127">
              <a:extLst>
                <a:ext uri="{FF2B5EF4-FFF2-40B4-BE49-F238E27FC236}">
                  <a16:creationId xmlns:a16="http://schemas.microsoft.com/office/drawing/2014/main" id="{6C06D06A-2083-73BF-F1A6-EE1D992B75AD}"/>
                </a:ext>
              </a:extLst>
            </p:cNvPr>
            <p:cNvSpPr txBox="1"/>
            <p:nvPr/>
          </p:nvSpPr>
          <p:spPr>
            <a:xfrm rot="16200000">
              <a:off x="6455125" y="5108346"/>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140" name="그룹 761">
              <a:extLst>
                <a:ext uri="{FF2B5EF4-FFF2-40B4-BE49-F238E27FC236}">
                  <a16:creationId xmlns:a16="http://schemas.microsoft.com/office/drawing/2014/main" id="{B7AA34AA-EDBD-569B-F78B-8361225DDF96}"/>
                </a:ext>
              </a:extLst>
            </p:cNvPr>
            <p:cNvGrpSpPr/>
            <p:nvPr/>
          </p:nvGrpSpPr>
          <p:grpSpPr>
            <a:xfrm rot="5400000">
              <a:off x="6361247" y="2602833"/>
              <a:ext cx="598569" cy="124310"/>
              <a:chOff x="5608137" y="3394157"/>
              <a:chExt cx="338599" cy="70817"/>
            </a:xfrm>
          </p:grpSpPr>
          <p:grpSp>
            <p:nvGrpSpPr>
              <p:cNvPr id="141" name="그룹 753">
                <a:extLst>
                  <a:ext uri="{FF2B5EF4-FFF2-40B4-BE49-F238E27FC236}">
                    <a16:creationId xmlns:a16="http://schemas.microsoft.com/office/drawing/2014/main" id="{4C3250FC-FD77-0948-C09B-2E6400B8A58A}"/>
                  </a:ext>
                </a:extLst>
              </p:cNvPr>
              <p:cNvGrpSpPr/>
              <p:nvPr/>
            </p:nvGrpSpPr>
            <p:grpSpPr>
              <a:xfrm rot="5400000">
                <a:off x="5739521" y="3307128"/>
                <a:ext cx="70817" cy="244875"/>
                <a:chOff x="5131625" y="2342062"/>
                <a:chExt cx="70817" cy="244875"/>
              </a:xfrm>
            </p:grpSpPr>
            <p:sp>
              <p:nvSpPr>
                <p:cNvPr id="144" name="타원 750">
                  <a:extLst>
                    <a:ext uri="{FF2B5EF4-FFF2-40B4-BE49-F238E27FC236}">
                      <a16:creationId xmlns:a16="http://schemas.microsoft.com/office/drawing/2014/main" id="{E1957D15-C3EB-0A65-B00D-65BEBF404E9C}"/>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145" name="타원 751">
                  <a:extLst>
                    <a:ext uri="{FF2B5EF4-FFF2-40B4-BE49-F238E27FC236}">
                      <a16:creationId xmlns:a16="http://schemas.microsoft.com/office/drawing/2014/main" id="{9103FDA2-420C-3E78-F9A5-4AF04DB171F3}"/>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146" name="직선 연결선 752">
                  <a:extLst>
                    <a:ext uri="{FF2B5EF4-FFF2-40B4-BE49-F238E27FC236}">
                      <a16:creationId xmlns:a16="http://schemas.microsoft.com/office/drawing/2014/main" id="{7107C2FB-70A6-E315-2823-7EE5F8A1130D}"/>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142" name="직선 연결선 754">
                <a:extLst>
                  <a:ext uri="{FF2B5EF4-FFF2-40B4-BE49-F238E27FC236}">
                    <a16:creationId xmlns:a16="http://schemas.microsoft.com/office/drawing/2014/main" id="{AA8891D3-3F26-D871-BB3B-549B7C71D46C}"/>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143" name="직선 연결선 756">
                <a:extLst>
                  <a:ext uri="{FF2B5EF4-FFF2-40B4-BE49-F238E27FC236}">
                    <a16:creationId xmlns:a16="http://schemas.microsoft.com/office/drawing/2014/main" id="{CDE69F10-214B-B999-7028-0F6AF8FDBB71}"/>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sp>
        <p:nvSpPr>
          <p:cNvPr id="147" name="U-turn Arrow 146">
            <a:extLst>
              <a:ext uri="{FF2B5EF4-FFF2-40B4-BE49-F238E27FC236}">
                <a16:creationId xmlns:a16="http://schemas.microsoft.com/office/drawing/2014/main" id="{632325B6-B26C-CC33-E2EA-E46A69D332DE}"/>
              </a:ext>
            </a:extLst>
          </p:cNvPr>
          <p:cNvSpPr/>
          <p:nvPr/>
        </p:nvSpPr>
        <p:spPr>
          <a:xfrm flipH="1">
            <a:off x="3931895" y="2236336"/>
            <a:ext cx="581169" cy="4228619"/>
          </a:xfrm>
          <a:prstGeom prst="uturnArrow">
            <a:avLst>
              <a:gd name="adj1" fmla="val 12998"/>
              <a:gd name="adj2" fmla="val 12998"/>
              <a:gd name="adj3" fmla="val 32437"/>
              <a:gd name="adj4" fmla="val 19747"/>
              <a:gd name="adj5"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48" name="U-turn Arrow 147">
            <a:extLst>
              <a:ext uri="{FF2B5EF4-FFF2-40B4-BE49-F238E27FC236}">
                <a16:creationId xmlns:a16="http://schemas.microsoft.com/office/drawing/2014/main" id="{A7BA45EA-DC2C-B7AB-C8A8-531F998414AF}"/>
              </a:ext>
            </a:extLst>
          </p:cNvPr>
          <p:cNvSpPr/>
          <p:nvPr/>
        </p:nvSpPr>
        <p:spPr>
          <a:xfrm flipH="1">
            <a:off x="6834931" y="2236336"/>
            <a:ext cx="581169" cy="4228619"/>
          </a:xfrm>
          <a:prstGeom prst="uturnArrow">
            <a:avLst>
              <a:gd name="adj1" fmla="val 12998"/>
              <a:gd name="adj2" fmla="val 12998"/>
              <a:gd name="adj3" fmla="val 32437"/>
              <a:gd name="adj4" fmla="val 19747"/>
              <a:gd name="adj5" fmla="val 763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49" name="TextBox 148">
            <a:extLst>
              <a:ext uri="{FF2B5EF4-FFF2-40B4-BE49-F238E27FC236}">
                <a16:creationId xmlns:a16="http://schemas.microsoft.com/office/drawing/2014/main" id="{D7FAC1DB-83EA-C7C0-90E2-0E931BF40EF5}"/>
              </a:ext>
            </a:extLst>
          </p:cNvPr>
          <p:cNvSpPr txBox="1"/>
          <p:nvPr/>
        </p:nvSpPr>
        <p:spPr>
          <a:xfrm>
            <a:off x="4379023" y="3690686"/>
            <a:ext cx="1855514" cy="923330"/>
          </a:xfrm>
          <a:prstGeom prst="rect">
            <a:avLst/>
          </a:prstGeom>
          <a:noFill/>
        </p:spPr>
        <p:txBody>
          <a:bodyPr wrap="square" lIns="0" tIns="0" rIns="0" bIns="0" rtlCol="0" anchor="ctr">
            <a:spAutoFit/>
          </a:bodyPr>
          <a:lstStyle/>
          <a:p>
            <a:pPr algn="ctr" defTabSz="457200"/>
            <a:r>
              <a:rPr lang="en-US" altLang="ko-KR" sz="2000" b="1" i="1" dirty="0">
                <a:solidFill>
                  <a:schemeClr val="accent2"/>
                </a:solidFill>
                <a:latin typeface="Cambria" panose="02040503050406030204" pitchFamily="18" charset="0"/>
                <a:ea typeface="맑은 고딕" panose="020B0503020000020004" pitchFamily="34" charset="-127"/>
              </a:rPr>
              <a:t>Reads as ‘</a:t>
            </a:r>
            <a:r>
              <a:rPr lang="en-US" altLang="ko-KR" sz="2000" b="1" dirty="0">
                <a:solidFill>
                  <a:srgbClr val="FF0000"/>
                </a:solidFill>
                <a:latin typeface="Cambria" panose="02040503050406030204" pitchFamily="18" charset="0"/>
                <a:ea typeface="맑은 고딕" panose="020B0503020000020004" pitchFamily="34" charset="-127"/>
              </a:rPr>
              <a:t>1</a:t>
            </a:r>
            <a:r>
              <a:rPr lang="en-US" altLang="ko-KR" sz="2000" b="1" dirty="0">
                <a:solidFill>
                  <a:schemeClr val="accent2"/>
                </a:solidFill>
                <a:latin typeface="Cambria" panose="02040503050406030204" pitchFamily="18" charset="0"/>
                <a:ea typeface="맑은 고딕" panose="020B0503020000020004" pitchFamily="34" charset="-127"/>
              </a:rPr>
              <a:t>’</a:t>
            </a:r>
          </a:p>
          <a:p>
            <a:pPr algn="ctr" defTabSz="457200"/>
            <a:r>
              <a:rPr lang="en-US" altLang="ko-KR" sz="2000" b="1" i="1" dirty="0">
                <a:solidFill>
                  <a:schemeClr val="accent2"/>
                </a:solidFill>
                <a:latin typeface="Cambria" panose="02040503050406030204" pitchFamily="18" charset="0"/>
                <a:ea typeface="맑은 고딕" panose="020B0503020000020004" pitchFamily="34" charset="-127"/>
              </a:rPr>
              <a:t>if BL current</a:t>
            </a:r>
          </a:p>
          <a:p>
            <a:pPr algn="ctr" defTabSz="457200"/>
            <a:r>
              <a:rPr lang="en-US" altLang="ko-KR" sz="2000" b="1" i="1" dirty="0">
                <a:solidFill>
                  <a:schemeClr val="accent2"/>
                </a:solidFill>
                <a:latin typeface="Cambria" panose="02040503050406030204" pitchFamily="18" charset="0"/>
                <a:ea typeface="맑은 고딕" panose="020B0503020000020004" pitchFamily="34" charset="-127"/>
              </a:rPr>
              <a:t>flows</a:t>
            </a:r>
          </a:p>
        </p:txBody>
      </p:sp>
      <p:sp>
        <p:nvSpPr>
          <p:cNvPr id="150" name="TextBox 149">
            <a:extLst>
              <a:ext uri="{FF2B5EF4-FFF2-40B4-BE49-F238E27FC236}">
                <a16:creationId xmlns:a16="http://schemas.microsoft.com/office/drawing/2014/main" id="{0347F0A7-A4B2-8351-B7C4-83AFCEDA90BF}"/>
              </a:ext>
            </a:extLst>
          </p:cNvPr>
          <p:cNvSpPr txBox="1"/>
          <p:nvPr/>
        </p:nvSpPr>
        <p:spPr>
          <a:xfrm>
            <a:off x="7428111" y="3690686"/>
            <a:ext cx="1686831" cy="923330"/>
          </a:xfrm>
          <a:prstGeom prst="rect">
            <a:avLst/>
          </a:prstGeom>
          <a:noFill/>
        </p:spPr>
        <p:txBody>
          <a:bodyPr wrap="square" lIns="0" tIns="0" rIns="0" bIns="0" rtlCol="0" anchor="ctr">
            <a:spAutoFit/>
          </a:bodyPr>
          <a:lstStyle/>
          <a:p>
            <a:pPr algn="ctr" defTabSz="457200"/>
            <a:r>
              <a:rPr lang="en-US" altLang="ko-KR" sz="2000" b="1" i="1" dirty="0">
                <a:solidFill>
                  <a:srgbClr val="66665C"/>
                </a:solidFill>
                <a:latin typeface="Cambria" panose="02040503050406030204" pitchFamily="18" charset="0"/>
                <a:ea typeface="맑은 고딕" panose="020B0503020000020004" pitchFamily="34" charset="-127"/>
              </a:rPr>
              <a:t>Reads as ‘</a:t>
            </a:r>
            <a:r>
              <a:rPr lang="en-US" altLang="ko-KR" sz="2000" b="1" dirty="0">
                <a:solidFill>
                  <a:srgbClr val="FF0000"/>
                </a:solidFill>
                <a:latin typeface="Cambria" panose="02040503050406030204" pitchFamily="18" charset="0"/>
                <a:ea typeface="맑은 고딕" panose="020B0503020000020004" pitchFamily="34" charset="-127"/>
              </a:rPr>
              <a:t>0</a:t>
            </a:r>
            <a:r>
              <a:rPr lang="en-US" altLang="ko-KR" sz="2000" b="1" dirty="0">
                <a:solidFill>
                  <a:srgbClr val="66665C"/>
                </a:solidFill>
                <a:latin typeface="Cambria" panose="02040503050406030204" pitchFamily="18" charset="0"/>
                <a:ea typeface="맑은 고딕" panose="020B0503020000020004" pitchFamily="34" charset="-127"/>
              </a:rPr>
              <a:t>’</a:t>
            </a:r>
          </a:p>
          <a:p>
            <a:pPr algn="ctr" defTabSz="457200"/>
            <a:r>
              <a:rPr lang="en-US" altLang="ko-KR" sz="2000" b="1" i="1" dirty="0">
                <a:solidFill>
                  <a:srgbClr val="66665C"/>
                </a:solidFill>
                <a:latin typeface="Cambria" panose="02040503050406030204" pitchFamily="18" charset="0"/>
                <a:ea typeface="맑은 고딕" panose="020B0503020000020004" pitchFamily="34" charset="-127"/>
              </a:rPr>
              <a:t>if BL current</a:t>
            </a:r>
          </a:p>
          <a:p>
            <a:pPr algn="ctr" defTabSz="457200"/>
            <a:r>
              <a:rPr lang="en-US" altLang="ko-KR" sz="2000" b="1" i="1" dirty="0">
                <a:solidFill>
                  <a:srgbClr val="66665C"/>
                </a:solidFill>
                <a:latin typeface="Cambria" panose="02040503050406030204" pitchFamily="18" charset="0"/>
                <a:ea typeface="맑은 고딕" panose="020B0503020000020004" pitchFamily="34" charset="-127"/>
              </a:rPr>
              <a:t>cannot flow</a:t>
            </a:r>
          </a:p>
        </p:txBody>
      </p:sp>
    </p:spTree>
    <p:extLst>
      <p:ext uri="{BB962C8B-B14F-4D97-AF65-F5344CB8AC3E}">
        <p14:creationId xmlns:p14="http://schemas.microsoft.com/office/powerpoint/2010/main" val="389879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wipe(right)">
                                      <p:cBhvr>
                                        <p:cTn id="7" dur="500"/>
                                        <p:tgtEl>
                                          <p:spTgt spid="14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8"/>
                                        </p:tgtEl>
                                        <p:attrNameLst>
                                          <p:attrName>style.visibility</p:attrName>
                                        </p:attrNameLst>
                                      </p:cBhvr>
                                      <p:to>
                                        <p:strVal val="visible"/>
                                      </p:to>
                                    </p:set>
                                    <p:animEffect transition="in" filter="wipe(down)">
                                      <p:cBhvr>
                                        <p:cTn id="19" dur="500"/>
                                        <p:tgtEl>
                                          <p:spTgt spid="148"/>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148" grpId="0" animBg="1"/>
      <p:bldP spid="149" grpId="0"/>
      <p:bldP spid="15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D8AEA-FB3A-6389-8498-16BC7A7EA6DC}"/>
              </a:ext>
            </a:extLst>
          </p:cNvPr>
          <p:cNvSpPr>
            <a:spLocks noGrp="1"/>
          </p:cNvSpPr>
          <p:nvPr>
            <p:ph idx="1"/>
          </p:nvPr>
        </p:nvSpPr>
        <p:spPr/>
        <p:txBody>
          <a:bodyPr>
            <a:normAutofit/>
          </a:bodyPr>
          <a:lstStyle/>
          <a:p>
            <a:r>
              <a:rPr lang="en-CH" sz="2400" dirty="0"/>
              <a:t>NAND strings connected to different bitlines comprise a</a:t>
            </a:r>
            <a:r>
              <a:rPr lang="en-IN" sz="2400" dirty="0"/>
              <a:t> </a:t>
            </a:r>
            <a:r>
              <a:rPr lang="en-IN" sz="2400" dirty="0">
                <a:solidFill>
                  <a:schemeClr val="accent5">
                    <a:lumMod val="75000"/>
                  </a:schemeClr>
                </a:solidFill>
              </a:rPr>
              <a:t>NAND </a:t>
            </a:r>
            <a:r>
              <a:rPr lang="en-CH" sz="2400" dirty="0">
                <a:solidFill>
                  <a:schemeClr val="accent5">
                    <a:lumMod val="75000"/>
                  </a:schemeClr>
                </a:solidFill>
              </a:rPr>
              <a:t>block</a:t>
            </a:r>
          </a:p>
        </p:txBody>
      </p:sp>
      <p:sp>
        <p:nvSpPr>
          <p:cNvPr id="150" name="Rounded Rectangle 149">
            <a:extLst>
              <a:ext uri="{FF2B5EF4-FFF2-40B4-BE49-F238E27FC236}">
                <a16:creationId xmlns:a16="http://schemas.microsoft.com/office/drawing/2014/main" id="{EEBA535B-0080-BECB-2D6E-5B4CD51E8B7F}"/>
              </a:ext>
            </a:extLst>
          </p:cNvPr>
          <p:cNvSpPr/>
          <p:nvPr/>
        </p:nvSpPr>
        <p:spPr>
          <a:xfrm>
            <a:off x="1400205" y="2072242"/>
            <a:ext cx="7225614" cy="4447608"/>
          </a:xfrm>
          <a:prstGeom prst="roundRect">
            <a:avLst>
              <a:gd name="adj" fmla="val 5753"/>
            </a:avLst>
          </a:prstGeom>
          <a:solidFill>
            <a:schemeClr val="accent4">
              <a:lumMod val="20000"/>
              <a:lumOff val="80000"/>
            </a:schemeClr>
          </a:solidFill>
          <a:ln w="317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E9CB4662-A769-EDAC-9B08-DF930D74E0BE}"/>
              </a:ext>
            </a:extLst>
          </p:cNvPr>
          <p:cNvSpPr>
            <a:spLocks noGrp="1"/>
          </p:cNvSpPr>
          <p:nvPr>
            <p:ph type="title"/>
          </p:nvPr>
        </p:nvSpPr>
        <p:spPr/>
        <p:txBody>
          <a:bodyPr/>
          <a:lstStyle/>
          <a:p>
            <a:r>
              <a:rPr lang="en-CH" dirty="0"/>
              <a:t>NAND Flash Basics: A NAND Flash Block</a:t>
            </a:r>
          </a:p>
        </p:txBody>
      </p:sp>
      <p:cxnSp>
        <p:nvCxnSpPr>
          <p:cNvPr id="11" name="Straight Connector 10">
            <a:extLst>
              <a:ext uri="{FF2B5EF4-FFF2-40B4-BE49-F238E27FC236}">
                <a16:creationId xmlns:a16="http://schemas.microsoft.com/office/drawing/2014/main" id="{9882D9F0-606A-24AC-6CE3-F7549063EAD1}"/>
              </a:ext>
            </a:extLst>
          </p:cNvPr>
          <p:cNvCxnSpPr>
            <a:cxnSpLocks/>
          </p:cNvCxnSpPr>
          <p:nvPr/>
        </p:nvCxnSpPr>
        <p:spPr>
          <a:xfrm>
            <a:off x="1860807" y="2159850"/>
            <a:ext cx="0" cy="4315146"/>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6397BB7-2EB7-2023-16BF-9273E0BED4B7}"/>
              </a:ext>
            </a:extLst>
          </p:cNvPr>
          <p:cNvCxnSpPr>
            <a:cxnSpLocks/>
          </p:cNvCxnSpPr>
          <p:nvPr/>
        </p:nvCxnSpPr>
        <p:spPr>
          <a:xfrm flipH="1" flipV="1">
            <a:off x="2439639"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60AFB78-9FA4-2C19-DD30-FB6AAC42A765}"/>
              </a:ext>
            </a:extLst>
          </p:cNvPr>
          <p:cNvSpPr txBox="1"/>
          <p:nvPr/>
        </p:nvSpPr>
        <p:spPr>
          <a:xfrm>
            <a:off x="2180948"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cxnSp>
        <p:nvCxnSpPr>
          <p:cNvPr id="67" name="Straight Connector 66">
            <a:extLst>
              <a:ext uri="{FF2B5EF4-FFF2-40B4-BE49-F238E27FC236}">
                <a16:creationId xmlns:a16="http://schemas.microsoft.com/office/drawing/2014/main" id="{23CCCDBB-DBD3-E362-153F-455ADC7D37E0}"/>
              </a:ext>
            </a:extLst>
          </p:cNvPr>
          <p:cNvCxnSpPr>
            <a:cxnSpLocks/>
          </p:cNvCxnSpPr>
          <p:nvPr/>
        </p:nvCxnSpPr>
        <p:spPr>
          <a:xfrm>
            <a:off x="2974321" y="2159850"/>
            <a:ext cx="0" cy="4315146"/>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7360046-79D5-6D05-5975-A0743FC564E5}"/>
              </a:ext>
            </a:extLst>
          </p:cNvPr>
          <p:cNvCxnSpPr>
            <a:cxnSpLocks/>
          </p:cNvCxnSpPr>
          <p:nvPr/>
        </p:nvCxnSpPr>
        <p:spPr>
          <a:xfrm flipH="1" flipV="1">
            <a:off x="3553153"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EE5E4A6F-59A2-49C8-3985-0F050269EB4C}"/>
              </a:ext>
            </a:extLst>
          </p:cNvPr>
          <p:cNvSpPr txBox="1"/>
          <p:nvPr/>
        </p:nvSpPr>
        <p:spPr>
          <a:xfrm>
            <a:off x="3294462"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cxnSp>
        <p:nvCxnSpPr>
          <p:cNvPr id="78" name="Straight Connector 77">
            <a:extLst>
              <a:ext uri="{FF2B5EF4-FFF2-40B4-BE49-F238E27FC236}">
                <a16:creationId xmlns:a16="http://schemas.microsoft.com/office/drawing/2014/main" id="{1D04370D-ECB3-0CFD-91B6-8865EB263328}"/>
              </a:ext>
            </a:extLst>
          </p:cNvPr>
          <p:cNvCxnSpPr>
            <a:cxnSpLocks/>
          </p:cNvCxnSpPr>
          <p:nvPr/>
        </p:nvCxnSpPr>
        <p:spPr>
          <a:xfrm>
            <a:off x="4087835" y="2159850"/>
            <a:ext cx="0" cy="4315146"/>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F4C475A-F104-35EC-1EED-E2AA48C10A99}"/>
              </a:ext>
            </a:extLst>
          </p:cNvPr>
          <p:cNvCxnSpPr>
            <a:cxnSpLocks/>
          </p:cNvCxnSpPr>
          <p:nvPr/>
        </p:nvCxnSpPr>
        <p:spPr>
          <a:xfrm flipH="1" flipV="1">
            <a:off x="4666667"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6CFEAE9F-AADB-EA13-07ED-DB6A3DCDC746}"/>
              </a:ext>
            </a:extLst>
          </p:cNvPr>
          <p:cNvSpPr txBox="1"/>
          <p:nvPr/>
        </p:nvSpPr>
        <p:spPr>
          <a:xfrm>
            <a:off x="4407976"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cxnSp>
        <p:nvCxnSpPr>
          <p:cNvPr id="89" name="Straight Connector 88">
            <a:extLst>
              <a:ext uri="{FF2B5EF4-FFF2-40B4-BE49-F238E27FC236}">
                <a16:creationId xmlns:a16="http://schemas.microsoft.com/office/drawing/2014/main" id="{93CA42A9-FD7C-BDB4-39C2-C0DFF2EA2588}"/>
              </a:ext>
            </a:extLst>
          </p:cNvPr>
          <p:cNvCxnSpPr>
            <a:cxnSpLocks/>
          </p:cNvCxnSpPr>
          <p:nvPr/>
        </p:nvCxnSpPr>
        <p:spPr>
          <a:xfrm>
            <a:off x="5201349" y="2159850"/>
            <a:ext cx="0" cy="4315146"/>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B455905-6E78-0082-75F5-816C68C5AA7B}"/>
              </a:ext>
            </a:extLst>
          </p:cNvPr>
          <p:cNvCxnSpPr>
            <a:cxnSpLocks/>
          </p:cNvCxnSpPr>
          <p:nvPr/>
        </p:nvCxnSpPr>
        <p:spPr>
          <a:xfrm flipH="1" flipV="1">
            <a:off x="5780181"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AA8CFB74-F04E-C1A8-7E53-C7C0EE03B5D7}"/>
              </a:ext>
            </a:extLst>
          </p:cNvPr>
          <p:cNvSpPr txBox="1"/>
          <p:nvPr/>
        </p:nvSpPr>
        <p:spPr>
          <a:xfrm>
            <a:off x="5521490"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cxnSp>
        <p:nvCxnSpPr>
          <p:cNvPr id="100" name="Straight Connector 99">
            <a:extLst>
              <a:ext uri="{FF2B5EF4-FFF2-40B4-BE49-F238E27FC236}">
                <a16:creationId xmlns:a16="http://schemas.microsoft.com/office/drawing/2014/main" id="{EF4344FD-8CB2-C1C3-D1BB-7A0451A612C2}"/>
              </a:ext>
            </a:extLst>
          </p:cNvPr>
          <p:cNvCxnSpPr>
            <a:cxnSpLocks/>
          </p:cNvCxnSpPr>
          <p:nvPr/>
        </p:nvCxnSpPr>
        <p:spPr>
          <a:xfrm>
            <a:off x="6314864" y="2159850"/>
            <a:ext cx="0" cy="4315146"/>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405210C-59A2-1D60-0F3C-E4B13049B781}"/>
              </a:ext>
            </a:extLst>
          </p:cNvPr>
          <p:cNvCxnSpPr>
            <a:cxnSpLocks/>
          </p:cNvCxnSpPr>
          <p:nvPr/>
        </p:nvCxnSpPr>
        <p:spPr>
          <a:xfrm flipH="1" flipV="1">
            <a:off x="6893696"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A3B7642D-6B0F-A3C4-E3AC-1A8D25BBF70A}"/>
              </a:ext>
            </a:extLst>
          </p:cNvPr>
          <p:cNvSpPr txBox="1"/>
          <p:nvPr/>
        </p:nvSpPr>
        <p:spPr>
          <a:xfrm>
            <a:off x="6635005"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5</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cxnSp>
        <p:nvCxnSpPr>
          <p:cNvPr id="111" name="Straight Connector 110">
            <a:extLst>
              <a:ext uri="{FF2B5EF4-FFF2-40B4-BE49-F238E27FC236}">
                <a16:creationId xmlns:a16="http://schemas.microsoft.com/office/drawing/2014/main" id="{07C8D388-D4AF-0C9C-1411-6C78D69667E6}"/>
              </a:ext>
            </a:extLst>
          </p:cNvPr>
          <p:cNvCxnSpPr>
            <a:cxnSpLocks/>
          </p:cNvCxnSpPr>
          <p:nvPr/>
        </p:nvCxnSpPr>
        <p:spPr>
          <a:xfrm>
            <a:off x="7868682" y="2159850"/>
            <a:ext cx="0" cy="4315146"/>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12" name="타원 299">
            <a:extLst>
              <a:ext uri="{FF2B5EF4-FFF2-40B4-BE49-F238E27FC236}">
                <a16:creationId xmlns:a16="http://schemas.microsoft.com/office/drawing/2014/main" id="{22985A88-C155-3613-69E1-EE18E9E3021F}"/>
              </a:ext>
            </a:extLst>
          </p:cNvPr>
          <p:cNvSpPr/>
          <p:nvPr/>
        </p:nvSpPr>
        <p:spPr>
          <a:xfrm>
            <a:off x="7588930"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113" name="타원 299">
            <a:extLst>
              <a:ext uri="{FF2B5EF4-FFF2-40B4-BE49-F238E27FC236}">
                <a16:creationId xmlns:a16="http://schemas.microsoft.com/office/drawing/2014/main" id="{AF88D51C-E7C7-0E9A-0E9E-E26A3BA2403B}"/>
              </a:ext>
            </a:extLst>
          </p:cNvPr>
          <p:cNvSpPr/>
          <p:nvPr/>
        </p:nvSpPr>
        <p:spPr>
          <a:xfrm>
            <a:off x="7588930" y="3055544"/>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114" name="타원 299">
            <a:extLst>
              <a:ext uri="{FF2B5EF4-FFF2-40B4-BE49-F238E27FC236}">
                <a16:creationId xmlns:a16="http://schemas.microsoft.com/office/drawing/2014/main" id="{E0EF91D3-394D-BA3D-A0F8-CB6576BB8EA3}"/>
              </a:ext>
            </a:extLst>
          </p:cNvPr>
          <p:cNvSpPr/>
          <p:nvPr/>
        </p:nvSpPr>
        <p:spPr>
          <a:xfrm>
            <a:off x="7588930" y="3718227"/>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115" name="타원 299">
            <a:extLst>
              <a:ext uri="{FF2B5EF4-FFF2-40B4-BE49-F238E27FC236}">
                <a16:creationId xmlns:a16="http://schemas.microsoft.com/office/drawing/2014/main" id="{9F6FAF5E-8FCC-1E5B-2159-C6110E7A25A7}"/>
              </a:ext>
            </a:extLst>
          </p:cNvPr>
          <p:cNvSpPr/>
          <p:nvPr/>
        </p:nvSpPr>
        <p:spPr>
          <a:xfrm>
            <a:off x="7588930" y="4380910"/>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116" name="타원 299">
            <a:extLst>
              <a:ext uri="{FF2B5EF4-FFF2-40B4-BE49-F238E27FC236}">
                <a16:creationId xmlns:a16="http://schemas.microsoft.com/office/drawing/2014/main" id="{AED13238-3B6A-E9A3-2EC7-68FC8C26EE1F}"/>
              </a:ext>
            </a:extLst>
          </p:cNvPr>
          <p:cNvSpPr/>
          <p:nvPr/>
        </p:nvSpPr>
        <p:spPr>
          <a:xfrm>
            <a:off x="7588930" y="5552164"/>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117" name="Straight Connector 116">
            <a:extLst>
              <a:ext uri="{FF2B5EF4-FFF2-40B4-BE49-F238E27FC236}">
                <a16:creationId xmlns:a16="http://schemas.microsoft.com/office/drawing/2014/main" id="{BB53F73A-7D89-0D4C-D7D0-425C3D094505}"/>
              </a:ext>
            </a:extLst>
          </p:cNvPr>
          <p:cNvCxnSpPr/>
          <p:nvPr/>
        </p:nvCxnSpPr>
        <p:spPr>
          <a:xfrm>
            <a:off x="7858407"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FF8E7AB-EF4D-BFFF-B933-5C33E8480399}"/>
              </a:ext>
            </a:extLst>
          </p:cNvPr>
          <p:cNvCxnSpPr>
            <a:cxnSpLocks/>
          </p:cNvCxnSpPr>
          <p:nvPr/>
        </p:nvCxnSpPr>
        <p:spPr>
          <a:xfrm flipH="1" flipV="1">
            <a:off x="8447514"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E0E54765-ADCC-1270-653A-8B90F9D602A5}"/>
              </a:ext>
            </a:extLst>
          </p:cNvPr>
          <p:cNvSpPr txBox="1"/>
          <p:nvPr/>
        </p:nvSpPr>
        <p:spPr>
          <a:xfrm>
            <a:off x="8188823"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i="1" baseline="-25000" dirty="0">
                <a:solidFill>
                  <a:prstClr val="black"/>
                </a:solidFill>
                <a:latin typeface="Cambria" panose="02040503050406030204" pitchFamily="18" charset="0"/>
                <a:ea typeface="맑은 고딕" panose="020B0503020000020004" pitchFamily="34" charset="-127"/>
              </a:rPr>
              <a:t>N</a:t>
            </a:r>
            <a:endParaRPr lang="ko-KR" altLang="en-US" sz="2000" b="1" i="1" baseline="-25000" dirty="0">
              <a:solidFill>
                <a:prstClr val="black"/>
              </a:solidFill>
              <a:latin typeface="Cambria" panose="02040503050406030204" pitchFamily="18" charset="0"/>
              <a:ea typeface="맑은 고딕" panose="020B0503020000020004" pitchFamily="34" charset="-127"/>
            </a:endParaRPr>
          </a:p>
        </p:txBody>
      </p:sp>
      <p:sp>
        <p:nvSpPr>
          <p:cNvPr id="120" name="TextBox 119">
            <a:extLst>
              <a:ext uri="{FF2B5EF4-FFF2-40B4-BE49-F238E27FC236}">
                <a16:creationId xmlns:a16="http://schemas.microsoft.com/office/drawing/2014/main" id="{B5935A47-715F-3F03-21EC-E8D4566AA19C}"/>
              </a:ext>
            </a:extLst>
          </p:cNvPr>
          <p:cNvSpPr txBox="1"/>
          <p:nvPr/>
        </p:nvSpPr>
        <p:spPr>
          <a:xfrm rot="16200000">
            <a:off x="7668522" y="5108346"/>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144" name="Group 143">
            <a:extLst>
              <a:ext uri="{FF2B5EF4-FFF2-40B4-BE49-F238E27FC236}">
                <a16:creationId xmlns:a16="http://schemas.microsoft.com/office/drawing/2014/main" id="{6E88F7D5-1CA6-E127-F0BD-F66549510BB1}"/>
              </a:ext>
            </a:extLst>
          </p:cNvPr>
          <p:cNvGrpSpPr/>
          <p:nvPr/>
        </p:nvGrpSpPr>
        <p:grpSpPr>
          <a:xfrm>
            <a:off x="1196221" y="2671911"/>
            <a:ext cx="6392709" cy="3159303"/>
            <a:chOff x="1422400" y="2671911"/>
            <a:chExt cx="6166530" cy="3159303"/>
          </a:xfrm>
        </p:grpSpPr>
        <p:grpSp>
          <p:nvGrpSpPr>
            <p:cNvPr id="127" name="Group 126">
              <a:extLst>
                <a:ext uri="{FF2B5EF4-FFF2-40B4-BE49-F238E27FC236}">
                  <a16:creationId xmlns:a16="http://schemas.microsoft.com/office/drawing/2014/main" id="{B3C6B2F6-6E8E-8FF6-302E-2A86E360B1F3}"/>
                </a:ext>
              </a:extLst>
            </p:cNvPr>
            <p:cNvGrpSpPr/>
            <p:nvPr/>
          </p:nvGrpSpPr>
          <p:grpSpPr>
            <a:xfrm>
              <a:off x="1422400" y="2671911"/>
              <a:ext cx="6166530" cy="0"/>
              <a:chOff x="1231585" y="2671911"/>
              <a:chExt cx="6166530" cy="0"/>
            </a:xfrm>
          </p:grpSpPr>
          <p:cxnSp>
            <p:nvCxnSpPr>
              <p:cNvPr id="122" name="Straight Connector 121">
                <a:extLst>
                  <a:ext uri="{FF2B5EF4-FFF2-40B4-BE49-F238E27FC236}">
                    <a16:creationId xmlns:a16="http://schemas.microsoft.com/office/drawing/2014/main" id="{BCAED036-C333-CF55-4882-209376BB53EF}"/>
                  </a:ext>
                </a:extLst>
              </p:cNvPr>
              <p:cNvCxnSpPr>
                <a:cxnSpLocks/>
                <a:stCxn id="7" idx="2"/>
              </p:cNvCxnSpPr>
              <p:nvPr/>
            </p:nvCxnSpPr>
            <p:spPr>
              <a:xfrm>
                <a:off x="1602803" y="2671911"/>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8D5F21A-ABFD-7E13-D0EA-40CFC484F704}"/>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8" name="Group 127">
              <a:extLst>
                <a:ext uri="{FF2B5EF4-FFF2-40B4-BE49-F238E27FC236}">
                  <a16:creationId xmlns:a16="http://schemas.microsoft.com/office/drawing/2014/main" id="{B7A62C36-4C65-1E6E-05E8-FC016FB42577}"/>
                </a:ext>
              </a:extLst>
            </p:cNvPr>
            <p:cNvGrpSpPr/>
            <p:nvPr/>
          </p:nvGrpSpPr>
          <p:grpSpPr>
            <a:xfrm>
              <a:off x="1422400" y="3334594"/>
              <a:ext cx="6166530" cy="0"/>
              <a:chOff x="1231585" y="2671911"/>
              <a:chExt cx="6166530" cy="0"/>
            </a:xfrm>
          </p:grpSpPr>
          <p:cxnSp>
            <p:nvCxnSpPr>
              <p:cNvPr id="129" name="Straight Connector 128">
                <a:extLst>
                  <a:ext uri="{FF2B5EF4-FFF2-40B4-BE49-F238E27FC236}">
                    <a16:creationId xmlns:a16="http://schemas.microsoft.com/office/drawing/2014/main" id="{D445EF92-6D15-61B7-C6ED-8F9899750749}"/>
                  </a:ext>
                </a:extLst>
              </p:cNvPr>
              <p:cNvCxnSpPr>
                <a:cxnSpLocks/>
                <a:stCxn id="5" idx="2"/>
              </p:cNvCxnSpPr>
              <p:nvPr/>
            </p:nvCxnSpPr>
            <p:spPr>
              <a:xfrm>
                <a:off x="1602803" y="2671911"/>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327981F-DF98-DC5A-7B6B-EFD2A2001EC7}"/>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 name="Group 130">
              <a:extLst>
                <a:ext uri="{FF2B5EF4-FFF2-40B4-BE49-F238E27FC236}">
                  <a16:creationId xmlns:a16="http://schemas.microsoft.com/office/drawing/2014/main" id="{5D812B03-D1B7-4DFB-86DC-EE89DF87501C}"/>
                </a:ext>
              </a:extLst>
            </p:cNvPr>
            <p:cNvGrpSpPr/>
            <p:nvPr/>
          </p:nvGrpSpPr>
          <p:grpSpPr>
            <a:xfrm>
              <a:off x="1422400" y="3997277"/>
              <a:ext cx="6166530" cy="0"/>
              <a:chOff x="1231585" y="2671911"/>
              <a:chExt cx="6166530" cy="0"/>
            </a:xfrm>
          </p:grpSpPr>
          <p:cxnSp>
            <p:nvCxnSpPr>
              <p:cNvPr id="132" name="Straight Connector 131">
                <a:extLst>
                  <a:ext uri="{FF2B5EF4-FFF2-40B4-BE49-F238E27FC236}">
                    <a16:creationId xmlns:a16="http://schemas.microsoft.com/office/drawing/2014/main" id="{311FB7AC-DF5B-1F85-2CF7-F7F9073B5856}"/>
                  </a:ext>
                </a:extLst>
              </p:cNvPr>
              <p:cNvCxnSpPr>
                <a:cxnSpLocks/>
                <a:stCxn id="6" idx="2"/>
              </p:cNvCxnSpPr>
              <p:nvPr/>
            </p:nvCxnSpPr>
            <p:spPr>
              <a:xfrm>
                <a:off x="1602803" y="2671911"/>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03269AE-FE0E-9A79-5EA3-CEB420940074}"/>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713060AC-FBF8-1411-3A41-60F6BE03FDFE}"/>
                </a:ext>
              </a:extLst>
            </p:cNvPr>
            <p:cNvGrpSpPr/>
            <p:nvPr/>
          </p:nvGrpSpPr>
          <p:grpSpPr>
            <a:xfrm>
              <a:off x="1422400" y="4659960"/>
              <a:ext cx="6166530" cy="0"/>
              <a:chOff x="1231585" y="2671911"/>
              <a:chExt cx="6166530" cy="0"/>
            </a:xfrm>
          </p:grpSpPr>
          <p:cxnSp>
            <p:nvCxnSpPr>
              <p:cNvPr id="135" name="Straight Connector 134">
                <a:extLst>
                  <a:ext uri="{FF2B5EF4-FFF2-40B4-BE49-F238E27FC236}">
                    <a16:creationId xmlns:a16="http://schemas.microsoft.com/office/drawing/2014/main" id="{6EDE51A7-BF25-0809-60C7-A712D3EF8DD8}"/>
                  </a:ext>
                </a:extLst>
              </p:cNvPr>
              <p:cNvCxnSpPr>
                <a:cxnSpLocks/>
                <a:stCxn id="8" idx="2"/>
              </p:cNvCxnSpPr>
              <p:nvPr/>
            </p:nvCxnSpPr>
            <p:spPr>
              <a:xfrm>
                <a:off x="1602803" y="2671911"/>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F801793F-ADE2-7D0E-1F3C-AD8C0DB3025D}"/>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7" name="Group 136">
              <a:extLst>
                <a:ext uri="{FF2B5EF4-FFF2-40B4-BE49-F238E27FC236}">
                  <a16:creationId xmlns:a16="http://schemas.microsoft.com/office/drawing/2014/main" id="{2EE6339C-A529-84A6-D866-9518AF60DC11}"/>
                </a:ext>
              </a:extLst>
            </p:cNvPr>
            <p:cNvGrpSpPr/>
            <p:nvPr/>
          </p:nvGrpSpPr>
          <p:grpSpPr>
            <a:xfrm>
              <a:off x="1422400" y="5831214"/>
              <a:ext cx="6166530" cy="0"/>
              <a:chOff x="1231585" y="2671911"/>
              <a:chExt cx="6166530" cy="0"/>
            </a:xfrm>
          </p:grpSpPr>
          <p:cxnSp>
            <p:nvCxnSpPr>
              <p:cNvPr id="138" name="Straight Connector 137">
                <a:extLst>
                  <a:ext uri="{FF2B5EF4-FFF2-40B4-BE49-F238E27FC236}">
                    <a16:creationId xmlns:a16="http://schemas.microsoft.com/office/drawing/2014/main" id="{1D26B389-FADB-6A02-1A8A-4CAA518C435C}"/>
                  </a:ext>
                </a:extLst>
              </p:cNvPr>
              <p:cNvCxnSpPr>
                <a:cxnSpLocks/>
                <a:stCxn id="9" idx="2"/>
              </p:cNvCxnSpPr>
              <p:nvPr/>
            </p:nvCxnSpPr>
            <p:spPr>
              <a:xfrm>
                <a:off x="1602803" y="2671911"/>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9B9D1A4-0988-5C2C-CAE4-8077F5038E60}"/>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 name="타원 299">
            <a:extLst>
              <a:ext uri="{FF2B5EF4-FFF2-40B4-BE49-F238E27FC236}">
                <a16:creationId xmlns:a16="http://schemas.microsoft.com/office/drawing/2014/main" id="{B87899F4-6B53-60A2-4933-371DC85102E3}"/>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5" name="타원 299">
            <a:extLst>
              <a:ext uri="{FF2B5EF4-FFF2-40B4-BE49-F238E27FC236}">
                <a16:creationId xmlns:a16="http://schemas.microsoft.com/office/drawing/2014/main" id="{B6DBD72A-FCD1-ECB2-724E-9C5132B1B33E}"/>
              </a:ext>
            </a:extLst>
          </p:cNvPr>
          <p:cNvSpPr/>
          <p:nvPr/>
        </p:nvSpPr>
        <p:spPr>
          <a:xfrm>
            <a:off x="1581055" y="3055544"/>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6" name="타원 299">
            <a:extLst>
              <a:ext uri="{FF2B5EF4-FFF2-40B4-BE49-F238E27FC236}">
                <a16:creationId xmlns:a16="http://schemas.microsoft.com/office/drawing/2014/main" id="{E73069B9-06A4-F505-1E7E-58E4BEFB993E}"/>
              </a:ext>
            </a:extLst>
          </p:cNvPr>
          <p:cNvSpPr/>
          <p:nvPr/>
        </p:nvSpPr>
        <p:spPr>
          <a:xfrm>
            <a:off x="1581055" y="3718227"/>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8" name="타원 299">
            <a:extLst>
              <a:ext uri="{FF2B5EF4-FFF2-40B4-BE49-F238E27FC236}">
                <a16:creationId xmlns:a16="http://schemas.microsoft.com/office/drawing/2014/main" id="{60785298-7C78-E901-9A82-120C4FA94D18}"/>
              </a:ext>
            </a:extLst>
          </p:cNvPr>
          <p:cNvSpPr/>
          <p:nvPr/>
        </p:nvSpPr>
        <p:spPr>
          <a:xfrm>
            <a:off x="1581055" y="4380910"/>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9" name="타원 299">
            <a:extLst>
              <a:ext uri="{FF2B5EF4-FFF2-40B4-BE49-F238E27FC236}">
                <a16:creationId xmlns:a16="http://schemas.microsoft.com/office/drawing/2014/main" id="{78AFF248-8115-D1C2-EE4A-DB91B982DE97}"/>
              </a:ext>
            </a:extLst>
          </p:cNvPr>
          <p:cNvSpPr/>
          <p:nvPr/>
        </p:nvSpPr>
        <p:spPr>
          <a:xfrm>
            <a:off x="1581055" y="5552164"/>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17" name="Straight Connector 16">
            <a:extLst>
              <a:ext uri="{FF2B5EF4-FFF2-40B4-BE49-F238E27FC236}">
                <a16:creationId xmlns:a16="http://schemas.microsoft.com/office/drawing/2014/main" id="{ED1A1D41-312B-DE8B-E974-8168D9410234}"/>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51F3EDF-AB53-45C0-0E7A-8AD288282898}"/>
              </a:ext>
            </a:extLst>
          </p:cNvPr>
          <p:cNvSpPr txBox="1"/>
          <p:nvPr/>
        </p:nvSpPr>
        <p:spPr>
          <a:xfrm rot="16200000">
            <a:off x="1660647" y="5108346"/>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8" name="타원 299">
            <a:extLst>
              <a:ext uri="{FF2B5EF4-FFF2-40B4-BE49-F238E27FC236}">
                <a16:creationId xmlns:a16="http://schemas.microsoft.com/office/drawing/2014/main" id="{53A7959A-818E-10AC-6B29-F33F9CB6ADFC}"/>
              </a:ext>
            </a:extLst>
          </p:cNvPr>
          <p:cNvSpPr/>
          <p:nvPr/>
        </p:nvSpPr>
        <p:spPr>
          <a:xfrm>
            <a:off x="2694569"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69" name="타원 299">
            <a:extLst>
              <a:ext uri="{FF2B5EF4-FFF2-40B4-BE49-F238E27FC236}">
                <a16:creationId xmlns:a16="http://schemas.microsoft.com/office/drawing/2014/main" id="{D9B4ACF0-8625-0734-7FA9-81852AC3458F}"/>
              </a:ext>
            </a:extLst>
          </p:cNvPr>
          <p:cNvSpPr/>
          <p:nvPr/>
        </p:nvSpPr>
        <p:spPr>
          <a:xfrm>
            <a:off x="2694569" y="3055544"/>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70" name="타원 299">
            <a:extLst>
              <a:ext uri="{FF2B5EF4-FFF2-40B4-BE49-F238E27FC236}">
                <a16:creationId xmlns:a16="http://schemas.microsoft.com/office/drawing/2014/main" id="{F90CD310-92F7-E1F5-C3D5-C27A78F1FEEB}"/>
              </a:ext>
            </a:extLst>
          </p:cNvPr>
          <p:cNvSpPr/>
          <p:nvPr/>
        </p:nvSpPr>
        <p:spPr>
          <a:xfrm>
            <a:off x="2694569" y="3718227"/>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71" name="타원 299">
            <a:extLst>
              <a:ext uri="{FF2B5EF4-FFF2-40B4-BE49-F238E27FC236}">
                <a16:creationId xmlns:a16="http://schemas.microsoft.com/office/drawing/2014/main" id="{EC19123D-DD60-73C1-22CA-04900ED68C7F}"/>
              </a:ext>
            </a:extLst>
          </p:cNvPr>
          <p:cNvSpPr/>
          <p:nvPr/>
        </p:nvSpPr>
        <p:spPr>
          <a:xfrm>
            <a:off x="2694569" y="4380910"/>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72" name="타원 299">
            <a:extLst>
              <a:ext uri="{FF2B5EF4-FFF2-40B4-BE49-F238E27FC236}">
                <a16:creationId xmlns:a16="http://schemas.microsoft.com/office/drawing/2014/main" id="{7C652857-347D-FD4C-105B-E549DE7EFE00}"/>
              </a:ext>
            </a:extLst>
          </p:cNvPr>
          <p:cNvSpPr/>
          <p:nvPr/>
        </p:nvSpPr>
        <p:spPr>
          <a:xfrm>
            <a:off x="2694569" y="5552164"/>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73" name="Straight Connector 72">
            <a:extLst>
              <a:ext uri="{FF2B5EF4-FFF2-40B4-BE49-F238E27FC236}">
                <a16:creationId xmlns:a16="http://schemas.microsoft.com/office/drawing/2014/main" id="{F4543A94-621D-F608-1B98-D6CFA749F2D8}"/>
              </a:ext>
            </a:extLst>
          </p:cNvPr>
          <p:cNvCxnSpPr/>
          <p:nvPr/>
        </p:nvCxnSpPr>
        <p:spPr>
          <a:xfrm>
            <a:off x="2964046"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EA524E19-A288-8792-E97C-F9ECFD5DE35A}"/>
              </a:ext>
            </a:extLst>
          </p:cNvPr>
          <p:cNvSpPr txBox="1"/>
          <p:nvPr/>
        </p:nvSpPr>
        <p:spPr>
          <a:xfrm rot="16200000">
            <a:off x="2774161" y="5108346"/>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79" name="타원 299">
            <a:extLst>
              <a:ext uri="{FF2B5EF4-FFF2-40B4-BE49-F238E27FC236}">
                <a16:creationId xmlns:a16="http://schemas.microsoft.com/office/drawing/2014/main" id="{D3109BB3-5256-BA3B-7E63-C1DC728423F0}"/>
              </a:ext>
            </a:extLst>
          </p:cNvPr>
          <p:cNvSpPr/>
          <p:nvPr/>
        </p:nvSpPr>
        <p:spPr>
          <a:xfrm>
            <a:off x="3808083"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80" name="타원 299">
            <a:extLst>
              <a:ext uri="{FF2B5EF4-FFF2-40B4-BE49-F238E27FC236}">
                <a16:creationId xmlns:a16="http://schemas.microsoft.com/office/drawing/2014/main" id="{84D5DA4D-32D3-52F3-F3D7-524E532C4993}"/>
              </a:ext>
            </a:extLst>
          </p:cNvPr>
          <p:cNvSpPr/>
          <p:nvPr/>
        </p:nvSpPr>
        <p:spPr>
          <a:xfrm>
            <a:off x="3808083" y="3055544"/>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81" name="타원 299">
            <a:extLst>
              <a:ext uri="{FF2B5EF4-FFF2-40B4-BE49-F238E27FC236}">
                <a16:creationId xmlns:a16="http://schemas.microsoft.com/office/drawing/2014/main" id="{51B2488E-971B-BD74-BA34-21D3D0A3A4BB}"/>
              </a:ext>
            </a:extLst>
          </p:cNvPr>
          <p:cNvSpPr/>
          <p:nvPr/>
        </p:nvSpPr>
        <p:spPr>
          <a:xfrm>
            <a:off x="3808083" y="3718227"/>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82" name="타원 299">
            <a:extLst>
              <a:ext uri="{FF2B5EF4-FFF2-40B4-BE49-F238E27FC236}">
                <a16:creationId xmlns:a16="http://schemas.microsoft.com/office/drawing/2014/main" id="{6C5DA625-B927-4620-C2BD-75D52A76A842}"/>
              </a:ext>
            </a:extLst>
          </p:cNvPr>
          <p:cNvSpPr/>
          <p:nvPr/>
        </p:nvSpPr>
        <p:spPr>
          <a:xfrm>
            <a:off x="3808083" y="4380910"/>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83" name="타원 299">
            <a:extLst>
              <a:ext uri="{FF2B5EF4-FFF2-40B4-BE49-F238E27FC236}">
                <a16:creationId xmlns:a16="http://schemas.microsoft.com/office/drawing/2014/main" id="{DA7D983E-1689-5DCD-E566-134E7A8FC2BD}"/>
              </a:ext>
            </a:extLst>
          </p:cNvPr>
          <p:cNvSpPr/>
          <p:nvPr/>
        </p:nvSpPr>
        <p:spPr>
          <a:xfrm>
            <a:off x="3808083" y="5552164"/>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84" name="Straight Connector 83">
            <a:extLst>
              <a:ext uri="{FF2B5EF4-FFF2-40B4-BE49-F238E27FC236}">
                <a16:creationId xmlns:a16="http://schemas.microsoft.com/office/drawing/2014/main" id="{E83D0645-AE80-2C1A-C876-03F97A38A29A}"/>
              </a:ext>
            </a:extLst>
          </p:cNvPr>
          <p:cNvCxnSpPr/>
          <p:nvPr/>
        </p:nvCxnSpPr>
        <p:spPr>
          <a:xfrm>
            <a:off x="4077560"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9CAA545F-B235-E20F-74DB-0E656E9C46A9}"/>
              </a:ext>
            </a:extLst>
          </p:cNvPr>
          <p:cNvSpPr txBox="1"/>
          <p:nvPr/>
        </p:nvSpPr>
        <p:spPr>
          <a:xfrm rot="16200000">
            <a:off x="3887675" y="5108346"/>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90" name="타원 299">
            <a:extLst>
              <a:ext uri="{FF2B5EF4-FFF2-40B4-BE49-F238E27FC236}">
                <a16:creationId xmlns:a16="http://schemas.microsoft.com/office/drawing/2014/main" id="{AADDC259-0BE4-8F6D-BEFC-A130234414D3}"/>
              </a:ext>
            </a:extLst>
          </p:cNvPr>
          <p:cNvSpPr/>
          <p:nvPr/>
        </p:nvSpPr>
        <p:spPr>
          <a:xfrm>
            <a:off x="4921597"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91" name="타원 299">
            <a:extLst>
              <a:ext uri="{FF2B5EF4-FFF2-40B4-BE49-F238E27FC236}">
                <a16:creationId xmlns:a16="http://schemas.microsoft.com/office/drawing/2014/main" id="{2E57DAB5-F5E0-E8FF-AA21-44CFAA362B29}"/>
              </a:ext>
            </a:extLst>
          </p:cNvPr>
          <p:cNvSpPr/>
          <p:nvPr/>
        </p:nvSpPr>
        <p:spPr>
          <a:xfrm>
            <a:off x="4921597" y="3055544"/>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92" name="타원 299">
            <a:extLst>
              <a:ext uri="{FF2B5EF4-FFF2-40B4-BE49-F238E27FC236}">
                <a16:creationId xmlns:a16="http://schemas.microsoft.com/office/drawing/2014/main" id="{3ADEEF72-E039-3058-002C-85218F0FCB3C}"/>
              </a:ext>
            </a:extLst>
          </p:cNvPr>
          <p:cNvSpPr/>
          <p:nvPr/>
        </p:nvSpPr>
        <p:spPr>
          <a:xfrm>
            <a:off x="4921597" y="3718227"/>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93" name="타원 299">
            <a:extLst>
              <a:ext uri="{FF2B5EF4-FFF2-40B4-BE49-F238E27FC236}">
                <a16:creationId xmlns:a16="http://schemas.microsoft.com/office/drawing/2014/main" id="{78091155-CB67-15B3-7E67-6853654ECB68}"/>
              </a:ext>
            </a:extLst>
          </p:cNvPr>
          <p:cNvSpPr/>
          <p:nvPr/>
        </p:nvSpPr>
        <p:spPr>
          <a:xfrm>
            <a:off x="4921597" y="4380910"/>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94" name="타원 299">
            <a:extLst>
              <a:ext uri="{FF2B5EF4-FFF2-40B4-BE49-F238E27FC236}">
                <a16:creationId xmlns:a16="http://schemas.microsoft.com/office/drawing/2014/main" id="{BF180142-95DE-BB98-62B0-FE05F36FD1B5}"/>
              </a:ext>
            </a:extLst>
          </p:cNvPr>
          <p:cNvSpPr/>
          <p:nvPr/>
        </p:nvSpPr>
        <p:spPr>
          <a:xfrm>
            <a:off x="4921597" y="5552164"/>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95" name="Straight Connector 94">
            <a:extLst>
              <a:ext uri="{FF2B5EF4-FFF2-40B4-BE49-F238E27FC236}">
                <a16:creationId xmlns:a16="http://schemas.microsoft.com/office/drawing/2014/main" id="{A8123839-D4A3-C187-8728-19BC5C4B9EE1}"/>
              </a:ext>
            </a:extLst>
          </p:cNvPr>
          <p:cNvCxnSpPr/>
          <p:nvPr/>
        </p:nvCxnSpPr>
        <p:spPr>
          <a:xfrm>
            <a:off x="5191074"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6EBC40EA-D282-EC98-589F-14656B57219D}"/>
              </a:ext>
            </a:extLst>
          </p:cNvPr>
          <p:cNvSpPr txBox="1"/>
          <p:nvPr/>
        </p:nvSpPr>
        <p:spPr>
          <a:xfrm rot="16200000">
            <a:off x="5001189" y="5108346"/>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101" name="타원 299">
            <a:extLst>
              <a:ext uri="{FF2B5EF4-FFF2-40B4-BE49-F238E27FC236}">
                <a16:creationId xmlns:a16="http://schemas.microsoft.com/office/drawing/2014/main" id="{7C90B6E7-70C3-B458-E55D-E9B1456A90F0}"/>
              </a:ext>
            </a:extLst>
          </p:cNvPr>
          <p:cNvSpPr/>
          <p:nvPr/>
        </p:nvSpPr>
        <p:spPr>
          <a:xfrm>
            <a:off x="6035112"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102" name="타원 299">
            <a:extLst>
              <a:ext uri="{FF2B5EF4-FFF2-40B4-BE49-F238E27FC236}">
                <a16:creationId xmlns:a16="http://schemas.microsoft.com/office/drawing/2014/main" id="{E800E47E-E647-2611-E913-24342E6F777D}"/>
              </a:ext>
            </a:extLst>
          </p:cNvPr>
          <p:cNvSpPr/>
          <p:nvPr/>
        </p:nvSpPr>
        <p:spPr>
          <a:xfrm>
            <a:off x="6035112" y="3055544"/>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103" name="타원 299">
            <a:extLst>
              <a:ext uri="{FF2B5EF4-FFF2-40B4-BE49-F238E27FC236}">
                <a16:creationId xmlns:a16="http://schemas.microsoft.com/office/drawing/2014/main" id="{4A037F6A-D90B-995E-0673-4E77F39B5DCA}"/>
              </a:ext>
            </a:extLst>
          </p:cNvPr>
          <p:cNvSpPr/>
          <p:nvPr/>
        </p:nvSpPr>
        <p:spPr>
          <a:xfrm>
            <a:off x="6035112" y="3718227"/>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104" name="타원 299">
            <a:extLst>
              <a:ext uri="{FF2B5EF4-FFF2-40B4-BE49-F238E27FC236}">
                <a16:creationId xmlns:a16="http://schemas.microsoft.com/office/drawing/2014/main" id="{DDAD087A-6A34-4823-A0B5-5D556B722CDE}"/>
              </a:ext>
            </a:extLst>
          </p:cNvPr>
          <p:cNvSpPr/>
          <p:nvPr/>
        </p:nvSpPr>
        <p:spPr>
          <a:xfrm>
            <a:off x="6035112" y="4380910"/>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105" name="타원 299">
            <a:extLst>
              <a:ext uri="{FF2B5EF4-FFF2-40B4-BE49-F238E27FC236}">
                <a16:creationId xmlns:a16="http://schemas.microsoft.com/office/drawing/2014/main" id="{E0807613-17E5-5833-8D31-B5BA1C317D98}"/>
              </a:ext>
            </a:extLst>
          </p:cNvPr>
          <p:cNvSpPr/>
          <p:nvPr/>
        </p:nvSpPr>
        <p:spPr>
          <a:xfrm>
            <a:off x="6035112" y="5552164"/>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106" name="Straight Connector 105">
            <a:extLst>
              <a:ext uri="{FF2B5EF4-FFF2-40B4-BE49-F238E27FC236}">
                <a16:creationId xmlns:a16="http://schemas.microsoft.com/office/drawing/2014/main" id="{9CAB7BEC-F83A-AD0B-E943-EF54FD4DC79F}"/>
              </a:ext>
            </a:extLst>
          </p:cNvPr>
          <p:cNvCxnSpPr/>
          <p:nvPr/>
        </p:nvCxnSpPr>
        <p:spPr>
          <a:xfrm>
            <a:off x="6304589"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320E430A-53F1-6077-19F5-D6B6CFC2DA7C}"/>
              </a:ext>
            </a:extLst>
          </p:cNvPr>
          <p:cNvSpPr txBox="1"/>
          <p:nvPr/>
        </p:nvSpPr>
        <p:spPr>
          <a:xfrm rot="16200000">
            <a:off x="6114704" y="5108346"/>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121" name="TextBox 120">
            <a:extLst>
              <a:ext uri="{FF2B5EF4-FFF2-40B4-BE49-F238E27FC236}">
                <a16:creationId xmlns:a16="http://schemas.microsoft.com/office/drawing/2014/main" id="{FB3C9DFC-9EAF-53DD-EC4E-C04D47B4B549}"/>
              </a:ext>
            </a:extLst>
          </p:cNvPr>
          <p:cNvSpPr txBox="1"/>
          <p:nvPr/>
        </p:nvSpPr>
        <p:spPr>
          <a:xfrm>
            <a:off x="7077456" y="244400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140" name="TextBox 139">
            <a:extLst>
              <a:ext uri="{FF2B5EF4-FFF2-40B4-BE49-F238E27FC236}">
                <a16:creationId xmlns:a16="http://schemas.microsoft.com/office/drawing/2014/main" id="{A84067FC-D667-51B6-FE0B-EDB24B5C6558}"/>
              </a:ext>
            </a:extLst>
          </p:cNvPr>
          <p:cNvSpPr txBox="1"/>
          <p:nvPr/>
        </p:nvSpPr>
        <p:spPr>
          <a:xfrm>
            <a:off x="7077456" y="3108751"/>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141" name="TextBox 140">
            <a:extLst>
              <a:ext uri="{FF2B5EF4-FFF2-40B4-BE49-F238E27FC236}">
                <a16:creationId xmlns:a16="http://schemas.microsoft.com/office/drawing/2014/main" id="{41E52E3F-4644-D191-156B-458C299309EA}"/>
              </a:ext>
            </a:extLst>
          </p:cNvPr>
          <p:cNvSpPr txBox="1"/>
          <p:nvPr/>
        </p:nvSpPr>
        <p:spPr>
          <a:xfrm>
            <a:off x="7077456" y="3766333"/>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142" name="TextBox 141">
            <a:extLst>
              <a:ext uri="{FF2B5EF4-FFF2-40B4-BE49-F238E27FC236}">
                <a16:creationId xmlns:a16="http://schemas.microsoft.com/office/drawing/2014/main" id="{61A2C064-9029-8574-1BF7-36038E85489E}"/>
              </a:ext>
            </a:extLst>
          </p:cNvPr>
          <p:cNvSpPr txBox="1"/>
          <p:nvPr/>
        </p:nvSpPr>
        <p:spPr>
          <a:xfrm>
            <a:off x="7077456" y="4433892"/>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143" name="TextBox 142">
            <a:extLst>
              <a:ext uri="{FF2B5EF4-FFF2-40B4-BE49-F238E27FC236}">
                <a16:creationId xmlns:a16="http://schemas.microsoft.com/office/drawing/2014/main" id="{0E6044AF-8ECC-A5B9-2A7D-5533EB4647EC}"/>
              </a:ext>
            </a:extLst>
          </p:cNvPr>
          <p:cNvSpPr txBox="1"/>
          <p:nvPr/>
        </p:nvSpPr>
        <p:spPr>
          <a:xfrm>
            <a:off x="7077456" y="5604067"/>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145" name="TextBox 144">
            <a:extLst>
              <a:ext uri="{FF2B5EF4-FFF2-40B4-BE49-F238E27FC236}">
                <a16:creationId xmlns:a16="http://schemas.microsoft.com/office/drawing/2014/main" id="{82A0CCCC-1D22-F9FB-EFD8-FB035703352B}"/>
              </a:ext>
            </a:extLst>
          </p:cNvPr>
          <p:cNvSpPr txBox="1"/>
          <p:nvPr/>
        </p:nvSpPr>
        <p:spPr>
          <a:xfrm>
            <a:off x="664645" y="2518022"/>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46" name="TextBox 145">
            <a:extLst>
              <a:ext uri="{FF2B5EF4-FFF2-40B4-BE49-F238E27FC236}">
                <a16:creationId xmlns:a16="http://schemas.microsoft.com/office/drawing/2014/main" id="{6DAF651F-DE26-24A2-81C3-A8DDDCB2B5AB}"/>
              </a:ext>
            </a:extLst>
          </p:cNvPr>
          <p:cNvSpPr txBox="1"/>
          <p:nvPr/>
        </p:nvSpPr>
        <p:spPr>
          <a:xfrm>
            <a:off x="664645" y="3184067"/>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47" name="TextBox 146">
            <a:extLst>
              <a:ext uri="{FF2B5EF4-FFF2-40B4-BE49-F238E27FC236}">
                <a16:creationId xmlns:a16="http://schemas.microsoft.com/office/drawing/2014/main" id="{7D664846-AB5B-17F8-C6C7-1142F823FA50}"/>
              </a:ext>
            </a:extLst>
          </p:cNvPr>
          <p:cNvSpPr txBox="1"/>
          <p:nvPr/>
        </p:nvSpPr>
        <p:spPr>
          <a:xfrm>
            <a:off x="664645" y="3850111"/>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48" name="TextBox 147">
            <a:extLst>
              <a:ext uri="{FF2B5EF4-FFF2-40B4-BE49-F238E27FC236}">
                <a16:creationId xmlns:a16="http://schemas.microsoft.com/office/drawing/2014/main" id="{8F865EBF-968D-C15E-2E3B-F0FE2C0D4360}"/>
              </a:ext>
            </a:extLst>
          </p:cNvPr>
          <p:cNvSpPr txBox="1"/>
          <p:nvPr/>
        </p:nvSpPr>
        <p:spPr>
          <a:xfrm>
            <a:off x="664645" y="4504866"/>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49" name="TextBox 148">
            <a:extLst>
              <a:ext uri="{FF2B5EF4-FFF2-40B4-BE49-F238E27FC236}">
                <a16:creationId xmlns:a16="http://schemas.microsoft.com/office/drawing/2014/main" id="{E52F1E18-3693-8E4C-3BA8-473F1B3F97CD}"/>
              </a:ext>
            </a:extLst>
          </p:cNvPr>
          <p:cNvSpPr txBox="1"/>
          <p:nvPr/>
        </p:nvSpPr>
        <p:spPr>
          <a:xfrm>
            <a:off x="664645" y="5678910"/>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i="1" baseline="-25000" dirty="0">
                <a:solidFill>
                  <a:prstClr val="black"/>
                </a:solidFill>
                <a:latin typeface="Cambria" panose="02040503050406030204" pitchFamily="18" charset="0"/>
                <a:ea typeface="맑은 고딕" panose="020B0503020000020004" pitchFamily="34" charset="-127"/>
              </a:rPr>
              <a:t>M</a:t>
            </a:r>
            <a:endParaRPr lang="ko-KR" altLang="en-US" sz="2000" b="1" i="1" baseline="-25000" dirty="0">
              <a:solidFill>
                <a:prstClr val="black"/>
              </a:solidFill>
              <a:latin typeface="Cambria" panose="02040503050406030204" pitchFamily="18" charset="0"/>
              <a:ea typeface="맑은 고딕" panose="020B0503020000020004" pitchFamily="34" charset="-127"/>
            </a:endParaRPr>
          </a:p>
        </p:txBody>
      </p:sp>
      <p:sp>
        <p:nvSpPr>
          <p:cNvPr id="151" name="TextBox 150">
            <a:extLst>
              <a:ext uri="{FF2B5EF4-FFF2-40B4-BE49-F238E27FC236}">
                <a16:creationId xmlns:a16="http://schemas.microsoft.com/office/drawing/2014/main" id="{72AE0EB9-5A04-DED8-C43E-DD8218ABD2F4}"/>
              </a:ext>
            </a:extLst>
          </p:cNvPr>
          <p:cNvSpPr txBox="1"/>
          <p:nvPr/>
        </p:nvSpPr>
        <p:spPr>
          <a:xfrm>
            <a:off x="643632" y="1898041"/>
            <a:ext cx="786919" cy="315877"/>
          </a:xfrm>
          <a:prstGeom prst="rect">
            <a:avLst/>
          </a:prstGeom>
          <a:noFill/>
        </p:spPr>
        <p:txBody>
          <a:bodyPr wrap="square" lIns="0" tIns="0" rIns="0" bIns="0" rtlCol="0" anchor="ctr">
            <a:spAutoFit/>
          </a:bodyPr>
          <a:lstStyle/>
          <a:p>
            <a:pPr algn="ctr" defTabSz="457200"/>
            <a:r>
              <a:rPr lang="en-US" altLang="ko-KR" sz="2000" b="1" dirty="0">
                <a:solidFill>
                  <a:srgbClr val="C00000"/>
                </a:solidFill>
                <a:latin typeface="Cambria" panose="02040503050406030204" pitchFamily="18" charset="0"/>
                <a:ea typeface="맑은 고딕" panose="020B0503020000020004" pitchFamily="34" charset="-127"/>
              </a:rPr>
              <a:t>Block</a:t>
            </a:r>
            <a:endParaRPr lang="ko-KR" altLang="en-US" sz="2000" b="1" baseline="-25000" dirty="0">
              <a:solidFill>
                <a:srgbClr val="C00000"/>
              </a:solidFill>
              <a:latin typeface="Cambria" panose="02040503050406030204" pitchFamily="18" charset="0"/>
              <a:ea typeface="맑은 고딕" panose="020B0503020000020004" pitchFamily="34" charset="-127"/>
            </a:endParaRPr>
          </a:p>
        </p:txBody>
      </p:sp>
      <p:sp>
        <p:nvSpPr>
          <p:cNvPr id="158" name="Rounded Rectangular Callout 157">
            <a:extLst>
              <a:ext uri="{FF2B5EF4-FFF2-40B4-BE49-F238E27FC236}">
                <a16:creationId xmlns:a16="http://schemas.microsoft.com/office/drawing/2014/main" id="{54ED1685-D6B3-4BC8-24F5-3004AA27FF33}"/>
              </a:ext>
            </a:extLst>
          </p:cNvPr>
          <p:cNvSpPr/>
          <p:nvPr/>
        </p:nvSpPr>
        <p:spPr bwMode="auto">
          <a:xfrm>
            <a:off x="1550430" y="2992630"/>
            <a:ext cx="5639588" cy="857482"/>
          </a:xfrm>
          <a:prstGeom prst="wedgeRoundRectCallout">
            <a:avLst>
              <a:gd name="adj1" fmla="val -56206"/>
              <a:gd name="adj2" fmla="val -54424"/>
              <a:gd name="adj3" fmla="val 16667"/>
            </a:avLst>
          </a:prstGeom>
          <a:solidFill>
            <a:srgbClr val="FBF7F5"/>
          </a:solidFill>
          <a:ln w="19050" cap="flat" cmpd="sng" algn="ctr">
            <a:solidFill>
              <a:srgbClr val="67655C"/>
            </a:solidFill>
            <a:prstDash val="solid"/>
            <a:round/>
            <a:headEnd type="none" w="med" len="med"/>
            <a:tailEnd type="none" w="med" len="med"/>
          </a:ln>
          <a:effectLst/>
        </p:spPr>
        <p:txBody>
          <a:bodyPr vert="horz" wrap="square" lIns="36000" tIns="0" rIns="36000" bIns="0" numCol="1" rtlCol="0" anchor="ctr" anchorCtr="0" compatLnSpc="1">
            <a:prstTxWarp prst="textNoShape">
              <a:avLst/>
            </a:prstTxWarp>
          </a:bodyPr>
          <a:lstStyle/>
          <a:p>
            <a:pPr fontAlgn="base">
              <a:spcBef>
                <a:spcPct val="0"/>
              </a:spcBef>
              <a:spcAft>
                <a:spcPct val="0"/>
              </a:spcAft>
            </a:pPr>
            <a:r>
              <a:rPr lang="en-US" sz="2000" dirty="0">
                <a:latin typeface="Avenir Next" panose="020B0503020202020204" pitchFamily="34" charset="0"/>
                <a:ea typeface="ＭＳ Ｐゴシック" panose="020B0600070205080204" pitchFamily="34" charset="-128"/>
              </a:rPr>
              <a:t>A </a:t>
            </a:r>
            <a:r>
              <a:rPr lang="en-US" sz="2000" dirty="0">
                <a:solidFill>
                  <a:srgbClr val="C00000"/>
                </a:solidFill>
                <a:latin typeface="Avenir Next" panose="020B0503020202020204" pitchFamily="34" charset="0"/>
                <a:ea typeface="ＭＳ Ｐゴシック" panose="020B0600070205080204" pitchFamily="34" charset="-128"/>
              </a:rPr>
              <a:t>single</a:t>
            </a:r>
            <a:r>
              <a:rPr lang="en-US" sz="2000" dirty="0">
                <a:latin typeface="Avenir Next" panose="020B0503020202020204" pitchFamily="34" charset="0"/>
                <a:ea typeface="ＭＳ Ｐゴシック" panose="020B0600070205080204" pitchFamily="34" charset="-128"/>
              </a:rPr>
              <a:t> </a:t>
            </a:r>
            <a:r>
              <a:rPr lang="en-US" sz="2000" dirty="0" err="1">
                <a:solidFill>
                  <a:srgbClr val="C00000"/>
                </a:solidFill>
                <a:latin typeface="Avenir Next" panose="020B0503020202020204" pitchFamily="34" charset="0"/>
                <a:ea typeface="ＭＳ Ｐゴシック" panose="020B0600070205080204" pitchFamily="34" charset="-128"/>
              </a:rPr>
              <a:t>wordline</a:t>
            </a:r>
            <a:r>
              <a:rPr lang="en-US" sz="2000" dirty="0">
                <a:solidFill>
                  <a:srgbClr val="C00000"/>
                </a:solidFill>
                <a:latin typeface="Avenir Next" panose="020B0503020202020204" pitchFamily="34" charset="0"/>
                <a:ea typeface="ＭＳ Ｐゴシック" panose="020B0600070205080204" pitchFamily="34" charset="-128"/>
              </a:rPr>
              <a:t> </a:t>
            </a:r>
            <a:r>
              <a:rPr lang="en-US" sz="2000" dirty="0">
                <a:latin typeface="Avenir Next" panose="020B0503020202020204" pitchFamily="34" charset="0"/>
                <a:ea typeface="ＭＳ Ｐゴシック" panose="020B0600070205080204" pitchFamily="34" charset="-128"/>
              </a:rPr>
              <a:t>(WL) controls </a:t>
            </a:r>
            <a:r>
              <a:rPr lang="en-US" sz="2000" dirty="0">
                <a:solidFill>
                  <a:srgbClr val="C00000"/>
                </a:solidFill>
                <a:latin typeface="Avenir Next" panose="020B0503020202020204" pitchFamily="34" charset="0"/>
                <a:ea typeface="ＭＳ Ｐゴシック" panose="020B0600070205080204" pitchFamily="34" charset="-128"/>
              </a:rPr>
              <a:t>a large number of flash cells</a:t>
            </a:r>
            <a:r>
              <a:rPr lang="en-US" sz="2000" dirty="0">
                <a:latin typeface="Avenir Next" panose="020B0503020202020204" pitchFamily="34" charset="0"/>
                <a:ea typeface="ＭＳ Ｐゴシック" panose="020B0600070205080204" pitchFamily="34" charset="-128"/>
              </a:rPr>
              <a:t>: </a:t>
            </a:r>
            <a:r>
              <a:rPr lang="en-US" sz="2000" dirty="0">
                <a:solidFill>
                  <a:schemeClr val="accent6">
                    <a:lumMod val="75000"/>
                  </a:schemeClr>
                </a:solidFill>
                <a:latin typeface="Avenir Next" panose="020B0503020202020204" pitchFamily="34" charset="0"/>
                <a:ea typeface="ＭＳ Ｐゴシック" panose="020B0600070205080204" pitchFamily="34" charset="-128"/>
              </a:rPr>
              <a:t>High bit-level parallelism </a:t>
            </a:r>
            <a:endParaRPr lang="en-CH" sz="2000" dirty="0">
              <a:solidFill>
                <a:schemeClr val="accent6">
                  <a:lumMod val="75000"/>
                </a:schemeClr>
              </a:solidFill>
              <a:latin typeface="Avenir Next" panose="020B0503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8788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60D1F9-9212-2D45-90EF-EDC817A9EDDA}"/>
              </a:ext>
            </a:extLst>
          </p:cNvPr>
          <p:cNvSpPr>
            <a:spLocks noGrp="1"/>
          </p:cNvSpPr>
          <p:nvPr>
            <p:ph type="title"/>
          </p:nvPr>
        </p:nvSpPr>
        <p:spPr/>
        <p:txBody>
          <a:bodyPr/>
          <a:lstStyle/>
          <a:p>
            <a:r>
              <a:rPr lang="en-US" dirty="0"/>
              <a:t>Talk Outline</a:t>
            </a:r>
          </a:p>
        </p:txBody>
      </p:sp>
      <p:sp>
        <p:nvSpPr>
          <p:cNvPr id="6" name="Rounded Rectangle 5">
            <a:extLst>
              <a:ext uri="{FF2B5EF4-FFF2-40B4-BE49-F238E27FC236}">
                <a16:creationId xmlns:a16="http://schemas.microsoft.com/office/drawing/2014/main" id="{211133FC-0FE8-0946-AB0D-6EF7893C7DC5}"/>
              </a:ext>
            </a:extLst>
          </p:cNvPr>
          <p:cNvSpPr/>
          <p:nvPr/>
        </p:nvSpPr>
        <p:spPr>
          <a:xfrm>
            <a:off x="169011" y="970059"/>
            <a:ext cx="8823914" cy="70766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latin typeface="Cambria" panose="02040503050406030204" pitchFamily="18" charset="0"/>
                <a:ea typeface="Cambria" panose="02040503050406030204" pitchFamily="18" charset="0"/>
              </a:rPr>
              <a:t>Motivation</a:t>
            </a:r>
          </a:p>
        </p:txBody>
      </p:sp>
      <p:sp>
        <p:nvSpPr>
          <p:cNvPr id="7" name="Rounded Rectangle 6">
            <a:extLst>
              <a:ext uri="{FF2B5EF4-FFF2-40B4-BE49-F238E27FC236}">
                <a16:creationId xmlns:a16="http://schemas.microsoft.com/office/drawing/2014/main" id="{000E7B37-6684-1A4C-B53C-84BECF24DDA8}"/>
              </a:ext>
            </a:extLst>
          </p:cNvPr>
          <p:cNvSpPr/>
          <p:nvPr/>
        </p:nvSpPr>
        <p:spPr>
          <a:xfrm>
            <a:off x="169011" y="2068664"/>
            <a:ext cx="8823914" cy="70766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latin typeface="Cambria" panose="02040503050406030204" pitchFamily="18" charset="0"/>
                <a:ea typeface="Cambria" panose="02040503050406030204" pitchFamily="18" charset="0"/>
              </a:rPr>
              <a:t>Background</a:t>
            </a:r>
          </a:p>
        </p:txBody>
      </p:sp>
      <p:sp>
        <p:nvSpPr>
          <p:cNvPr id="8" name="Rounded Rectangle 7">
            <a:extLst>
              <a:ext uri="{FF2B5EF4-FFF2-40B4-BE49-F238E27FC236}">
                <a16:creationId xmlns:a16="http://schemas.microsoft.com/office/drawing/2014/main" id="{3A9011E7-C9BC-194E-93C2-6A4DE5AEBD1C}"/>
              </a:ext>
            </a:extLst>
          </p:cNvPr>
          <p:cNvSpPr/>
          <p:nvPr/>
        </p:nvSpPr>
        <p:spPr>
          <a:xfrm>
            <a:off x="160043" y="3167269"/>
            <a:ext cx="8823914" cy="707666"/>
          </a:xfrm>
          <a:prstGeom prst="roundRect">
            <a:avLst/>
          </a:prstGeom>
          <a:solidFill>
            <a:srgbClr val="D0CECE"/>
          </a:solidFill>
          <a:ln>
            <a:solidFill>
              <a:srgbClr val="D0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Flash-Cosmos</a:t>
            </a:r>
          </a:p>
        </p:txBody>
      </p:sp>
      <p:sp>
        <p:nvSpPr>
          <p:cNvPr id="9" name="Rounded Rectangle 8">
            <a:extLst>
              <a:ext uri="{FF2B5EF4-FFF2-40B4-BE49-F238E27FC236}">
                <a16:creationId xmlns:a16="http://schemas.microsoft.com/office/drawing/2014/main" id="{57B26EDE-586D-884B-BFE4-2CBBDF1B59B8}"/>
              </a:ext>
            </a:extLst>
          </p:cNvPr>
          <p:cNvSpPr/>
          <p:nvPr/>
        </p:nvSpPr>
        <p:spPr>
          <a:xfrm>
            <a:off x="160043" y="4265874"/>
            <a:ext cx="8823914" cy="70766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Evaluation</a:t>
            </a:r>
          </a:p>
        </p:txBody>
      </p:sp>
      <p:sp>
        <p:nvSpPr>
          <p:cNvPr id="10" name="Rounded Rectangle 9">
            <a:extLst>
              <a:ext uri="{FF2B5EF4-FFF2-40B4-BE49-F238E27FC236}">
                <a16:creationId xmlns:a16="http://schemas.microsoft.com/office/drawing/2014/main" id="{33E098C2-A80A-F146-9159-8778760AA3B7}"/>
              </a:ext>
            </a:extLst>
          </p:cNvPr>
          <p:cNvSpPr/>
          <p:nvPr/>
        </p:nvSpPr>
        <p:spPr>
          <a:xfrm>
            <a:off x="160043" y="5364479"/>
            <a:ext cx="8823914" cy="70766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Summary</a:t>
            </a:r>
          </a:p>
        </p:txBody>
      </p:sp>
    </p:spTree>
    <p:extLst>
      <p:ext uri="{BB962C8B-B14F-4D97-AF65-F5344CB8AC3E}">
        <p14:creationId xmlns:p14="http://schemas.microsoft.com/office/powerpoint/2010/main" val="2598822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D8AEA-FB3A-6389-8498-16BC7A7EA6DC}"/>
              </a:ext>
            </a:extLst>
          </p:cNvPr>
          <p:cNvSpPr>
            <a:spLocks noGrp="1"/>
          </p:cNvSpPr>
          <p:nvPr>
            <p:ph idx="1"/>
          </p:nvPr>
        </p:nvSpPr>
        <p:spPr/>
        <p:txBody>
          <a:bodyPr/>
          <a:lstStyle/>
          <a:p>
            <a:r>
              <a:rPr lang="en-US" dirty="0">
                <a:solidFill>
                  <a:schemeClr val="accent5">
                    <a:lumMod val="75000"/>
                  </a:schemeClr>
                </a:solidFill>
              </a:rPr>
              <a:t>A large number of blocks share the same </a:t>
            </a:r>
            <a:r>
              <a:rPr lang="en-US" dirty="0" err="1">
                <a:solidFill>
                  <a:schemeClr val="accent5">
                    <a:lumMod val="75000"/>
                  </a:schemeClr>
                </a:solidFill>
              </a:rPr>
              <a:t>bitlines</a:t>
            </a:r>
            <a:endParaRPr lang="en-CH" dirty="0">
              <a:solidFill>
                <a:schemeClr val="accent5">
                  <a:lumMod val="75000"/>
                </a:schemeClr>
              </a:solidFill>
            </a:endParaRPr>
          </a:p>
        </p:txBody>
      </p:sp>
      <p:sp>
        <p:nvSpPr>
          <p:cNvPr id="289" name="Rounded Rectangle 288">
            <a:extLst>
              <a:ext uri="{FF2B5EF4-FFF2-40B4-BE49-F238E27FC236}">
                <a16:creationId xmlns:a16="http://schemas.microsoft.com/office/drawing/2014/main" id="{8D1D7F78-8D81-CDFB-7205-B4CE3234BC4D}"/>
              </a:ext>
            </a:extLst>
          </p:cNvPr>
          <p:cNvSpPr/>
          <p:nvPr/>
        </p:nvSpPr>
        <p:spPr>
          <a:xfrm>
            <a:off x="1400205" y="3418626"/>
            <a:ext cx="7225614" cy="1123093"/>
          </a:xfrm>
          <a:prstGeom prst="roundRect">
            <a:avLst>
              <a:gd name="adj" fmla="val 13794"/>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86" name="Rounded Rectangle 385">
            <a:extLst>
              <a:ext uri="{FF2B5EF4-FFF2-40B4-BE49-F238E27FC236}">
                <a16:creationId xmlns:a16="http://schemas.microsoft.com/office/drawing/2014/main" id="{7F58CF4B-42B0-19C6-8D70-3B52BA2EF584}"/>
              </a:ext>
            </a:extLst>
          </p:cNvPr>
          <p:cNvSpPr/>
          <p:nvPr/>
        </p:nvSpPr>
        <p:spPr>
          <a:xfrm>
            <a:off x="1400205" y="5335232"/>
            <a:ext cx="7225614" cy="1123093"/>
          </a:xfrm>
          <a:prstGeom prst="roundRect">
            <a:avLst>
              <a:gd name="adj" fmla="val 12789"/>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45" name="Rounded Rectangle 444">
            <a:extLst>
              <a:ext uri="{FF2B5EF4-FFF2-40B4-BE49-F238E27FC236}">
                <a16:creationId xmlns:a16="http://schemas.microsoft.com/office/drawing/2014/main" id="{D9EBBE6E-B464-F7B7-0277-D8192B0924F2}"/>
              </a:ext>
            </a:extLst>
          </p:cNvPr>
          <p:cNvSpPr/>
          <p:nvPr/>
        </p:nvSpPr>
        <p:spPr>
          <a:xfrm>
            <a:off x="1400205" y="2092845"/>
            <a:ext cx="7225614" cy="1123093"/>
          </a:xfrm>
          <a:prstGeom prst="roundRect">
            <a:avLst>
              <a:gd name="adj" fmla="val 13794"/>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0" name="Straight Connector 19">
            <a:extLst>
              <a:ext uri="{FF2B5EF4-FFF2-40B4-BE49-F238E27FC236}">
                <a16:creationId xmlns:a16="http://schemas.microsoft.com/office/drawing/2014/main" id="{B6397BB7-2EB7-2023-16BF-9273E0BED4B7}"/>
              </a:ext>
            </a:extLst>
          </p:cNvPr>
          <p:cNvCxnSpPr>
            <a:cxnSpLocks/>
          </p:cNvCxnSpPr>
          <p:nvPr/>
        </p:nvCxnSpPr>
        <p:spPr>
          <a:xfrm flipH="1" flipV="1">
            <a:off x="2439639"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7360046-79D5-6D05-5975-A0743FC564E5}"/>
              </a:ext>
            </a:extLst>
          </p:cNvPr>
          <p:cNvCxnSpPr>
            <a:cxnSpLocks/>
          </p:cNvCxnSpPr>
          <p:nvPr/>
        </p:nvCxnSpPr>
        <p:spPr>
          <a:xfrm flipH="1" flipV="1">
            <a:off x="3553153"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F4C475A-F104-35EC-1EED-E2AA48C10A99}"/>
              </a:ext>
            </a:extLst>
          </p:cNvPr>
          <p:cNvCxnSpPr>
            <a:cxnSpLocks/>
          </p:cNvCxnSpPr>
          <p:nvPr/>
        </p:nvCxnSpPr>
        <p:spPr>
          <a:xfrm flipH="1" flipV="1">
            <a:off x="4666667"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B455905-6E78-0082-75F5-816C68C5AA7B}"/>
              </a:ext>
            </a:extLst>
          </p:cNvPr>
          <p:cNvCxnSpPr>
            <a:cxnSpLocks/>
          </p:cNvCxnSpPr>
          <p:nvPr/>
        </p:nvCxnSpPr>
        <p:spPr>
          <a:xfrm flipH="1" flipV="1">
            <a:off x="5780181"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405210C-59A2-1D60-0F3C-E4B13049B781}"/>
              </a:ext>
            </a:extLst>
          </p:cNvPr>
          <p:cNvCxnSpPr>
            <a:cxnSpLocks/>
          </p:cNvCxnSpPr>
          <p:nvPr/>
        </p:nvCxnSpPr>
        <p:spPr>
          <a:xfrm flipH="1" flipV="1">
            <a:off x="6893696"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FF8E7AB-EF4D-BFFF-B933-5C33E8480399}"/>
              </a:ext>
            </a:extLst>
          </p:cNvPr>
          <p:cNvCxnSpPr>
            <a:cxnSpLocks/>
          </p:cNvCxnSpPr>
          <p:nvPr/>
        </p:nvCxnSpPr>
        <p:spPr>
          <a:xfrm flipH="1" flipV="1">
            <a:off x="8447514"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9CB4662-A769-EDAC-9B08-DF930D74E0BE}"/>
              </a:ext>
            </a:extLst>
          </p:cNvPr>
          <p:cNvSpPr>
            <a:spLocks noGrp="1"/>
          </p:cNvSpPr>
          <p:nvPr>
            <p:ph type="title"/>
          </p:nvPr>
        </p:nvSpPr>
        <p:spPr/>
        <p:txBody>
          <a:bodyPr/>
          <a:lstStyle/>
          <a:p>
            <a:r>
              <a:rPr lang="en-CH" dirty="0"/>
              <a:t>NAND Flash Basics: Block Organization</a:t>
            </a:r>
          </a:p>
        </p:txBody>
      </p:sp>
      <p:sp>
        <p:nvSpPr>
          <p:cNvPr id="25" name="TextBox 24">
            <a:extLst>
              <a:ext uri="{FF2B5EF4-FFF2-40B4-BE49-F238E27FC236}">
                <a16:creationId xmlns:a16="http://schemas.microsoft.com/office/drawing/2014/main" id="{A60AFB78-9FA4-2C19-DD30-FB6AAC42A765}"/>
              </a:ext>
            </a:extLst>
          </p:cNvPr>
          <p:cNvSpPr txBox="1"/>
          <p:nvPr/>
        </p:nvSpPr>
        <p:spPr>
          <a:xfrm>
            <a:off x="2180948"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75" name="TextBox 74">
            <a:extLst>
              <a:ext uri="{FF2B5EF4-FFF2-40B4-BE49-F238E27FC236}">
                <a16:creationId xmlns:a16="http://schemas.microsoft.com/office/drawing/2014/main" id="{EE5E4A6F-59A2-49C8-3985-0F050269EB4C}"/>
              </a:ext>
            </a:extLst>
          </p:cNvPr>
          <p:cNvSpPr txBox="1"/>
          <p:nvPr/>
        </p:nvSpPr>
        <p:spPr>
          <a:xfrm>
            <a:off x="3294462"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6" name="TextBox 85">
            <a:extLst>
              <a:ext uri="{FF2B5EF4-FFF2-40B4-BE49-F238E27FC236}">
                <a16:creationId xmlns:a16="http://schemas.microsoft.com/office/drawing/2014/main" id="{6CFEAE9F-AADB-EA13-07ED-DB6A3DCDC746}"/>
              </a:ext>
            </a:extLst>
          </p:cNvPr>
          <p:cNvSpPr txBox="1"/>
          <p:nvPr/>
        </p:nvSpPr>
        <p:spPr>
          <a:xfrm>
            <a:off x="4407976"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97" name="TextBox 96">
            <a:extLst>
              <a:ext uri="{FF2B5EF4-FFF2-40B4-BE49-F238E27FC236}">
                <a16:creationId xmlns:a16="http://schemas.microsoft.com/office/drawing/2014/main" id="{AA8CFB74-F04E-C1A8-7E53-C7C0EE03B5D7}"/>
              </a:ext>
            </a:extLst>
          </p:cNvPr>
          <p:cNvSpPr txBox="1"/>
          <p:nvPr/>
        </p:nvSpPr>
        <p:spPr>
          <a:xfrm>
            <a:off x="5521490"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08" name="TextBox 107">
            <a:extLst>
              <a:ext uri="{FF2B5EF4-FFF2-40B4-BE49-F238E27FC236}">
                <a16:creationId xmlns:a16="http://schemas.microsoft.com/office/drawing/2014/main" id="{A3B7642D-6B0F-A3C4-E3AC-1A8D25BBF70A}"/>
              </a:ext>
            </a:extLst>
          </p:cNvPr>
          <p:cNvSpPr txBox="1"/>
          <p:nvPr/>
        </p:nvSpPr>
        <p:spPr>
          <a:xfrm>
            <a:off x="6635005"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5</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19" name="TextBox 118">
            <a:extLst>
              <a:ext uri="{FF2B5EF4-FFF2-40B4-BE49-F238E27FC236}">
                <a16:creationId xmlns:a16="http://schemas.microsoft.com/office/drawing/2014/main" id="{E0E54765-ADCC-1270-653A-8B90F9D602A5}"/>
              </a:ext>
            </a:extLst>
          </p:cNvPr>
          <p:cNvSpPr txBox="1"/>
          <p:nvPr/>
        </p:nvSpPr>
        <p:spPr>
          <a:xfrm>
            <a:off x="8188823"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i="1" baseline="-25000" dirty="0">
                <a:solidFill>
                  <a:prstClr val="black"/>
                </a:solidFill>
                <a:latin typeface="Cambria" panose="02040503050406030204" pitchFamily="18" charset="0"/>
                <a:ea typeface="맑은 고딕" panose="020B0503020000020004" pitchFamily="34" charset="-127"/>
              </a:rPr>
              <a:t>N</a:t>
            </a:r>
            <a:endParaRPr lang="ko-KR" altLang="en-US" sz="2000" b="1" i="1" baseline="-25000" dirty="0">
              <a:solidFill>
                <a:prstClr val="black"/>
              </a:solidFill>
              <a:latin typeface="Cambria" panose="02040503050406030204" pitchFamily="18" charset="0"/>
              <a:ea typeface="맑은 고딕" panose="020B0503020000020004" pitchFamily="34" charset="-127"/>
            </a:endParaRPr>
          </a:p>
        </p:txBody>
      </p:sp>
      <p:grpSp>
        <p:nvGrpSpPr>
          <p:cNvPr id="266" name="Group 265">
            <a:extLst>
              <a:ext uri="{FF2B5EF4-FFF2-40B4-BE49-F238E27FC236}">
                <a16:creationId xmlns:a16="http://schemas.microsoft.com/office/drawing/2014/main" id="{FFF537C4-5781-910A-F188-11BC0F1DA910}"/>
              </a:ext>
            </a:extLst>
          </p:cNvPr>
          <p:cNvGrpSpPr/>
          <p:nvPr/>
        </p:nvGrpSpPr>
        <p:grpSpPr>
          <a:xfrm>
            <a:off x="1806507" y="3432624"/>
            <a:ext cx="6392709" cy="210216"/>
            <a:chOff x="1196221" y="2492780"/>
            <a:chExt cx="6392709" cy="210216"/>
          </a:xfrm>
        </p:grpSpPr>
        <p:grpSp>
          <p:nvGrpSpPr>
            <p:cNvPr id="267" name="Group 266">
              <a:extLst>
                <a:ext uri="{FF2B5EF4-FFF2-40B4-BE49-F238E27FC236}">
                  <a16:creationId xmlns:a16="http://schemas.microsoft.com/office/drawing/2014/main" id="{98E3B526-C038-A811-3593-DA6CC9E031B8}"/>
                </a:ext>
              </a:extLst>
            </p:cNvPr>
            <p:cNvGrpSpPr/>
            <p:nvPr/>
          </p:nvGrpSpPr>
          <p:grpSpPr>
            <a:xfrm>
              <a:off x="1196221" y="2671911"/>
              <a:ext cx="6392709" cy="0"/>
              <a:chOff x="1231585" y="2671911"/>
              <a:chExt cx="6166530" cy="0"/>
            </a:xfrm>
          </p:grpSpPr>
          <p:cxnSp>
            <p:nvCxnSpPr>
              <p:cNvPr id="269" name="Straight Connector 268">
                <a:extLst>
                  <a:ext uri="{FF2B5EF4-FFF2-40B4-BE49-F238E27FC236}">
                    <a16:creationId xmlns:a16="http://schemas.microsoft.com/office/drawing/2014/main" id="{EAAF7BE0-A6E7-C314-05B9-877A211E96CF}"/>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9DBDBFB7-B3F1-CBF3-1A23-3EE889071F98}"/>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8" name="TextBox 267">
              <a:extLst>
                <a:ext uri="{FF2B5EF4-FFF2-40B4-BE49-F238E27FC236}">
                  <a16:creationId xmlns:a16="http://schemas.microsoft.com/office/drawing/2014/main" id="{9AE19814-2DE3-7FFB-7873-CA99CEDF1653}"/>
                </a:ext>
              </a:extLst>
            </p:cNvPr>
            <p:cNvSpPr txBox="1"/>
            <p:nvPr/>
          </p:nvSpPr>
          <p:spPr>
            <a:xfrm>
              <a:off x="7077456" y="2492780"/>
              <a:ext cx="250737" cy="210216"/>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271" name="Group 270">
            <a:extLst>
              <a:ext uri="{FF2B5EF4-FFF2-40B4-BE49-F238E27FC236}">
                <a16:creationId xmlns:a16="http://schemas.microsoft.com/office/drawing/2014/main" id="{53C01289-E433-2B90-BAB1-BD930DB1F486}"/>
              </a:ext>
            </a:extLst>
          </p:cNvPr>
          <p:cNvGrpSpPr/>
          <p:nvPr/>
        </p:nvGrpSpPr>
        <p:grpSpPr>
          <a:xfrm>
            <a:off x="1806507" y="3644457"/>
            <a:ext cx="6392709" cy="191105"/>
            <a:chOff x="1196221" y="2502336"/>
            <a:chExt cx="6392709" cy="191105"/>
          </a:xfrm>
        </p:grpSpPr>
        <p:grpSp>
          <p:nvGrpSpPr>
            <p:cNvPr id="272" name="Group 271">
              <a:extLst>
                <a:ext uri="{FF2B5EF4-FFF2-40B4-BE49-F238E27FC236}">
                  <a16:creationId xmlns:a16="http://schemas.microsoft.com/office/drawing/2014/main" id="{5AC15E76-F1AC-2CFF-5A99-6FA88DA29BD2}"/>
                </a:ext>
              </a:extLst>
            </p:cNvPr>
            <p:cNvGrpSpPr/>
            <p:nvPr/>
          </p:nvGrpSpPr>
          <p:grpSpPr>
            <a:xfrm>
              <a:off x="1196221" y="2671911"/>
              <a:ext cx="6392709" cy="0"/>
              <a:chOff x="1231585" y="2671911"/>
              <a:chExt cx="6166530" cy="0"/>
            </a:xfrm>
          </p:grpSpPr>
          <p:cxnSp>
            <p:nvCxnSpPr>
              <p:cNvPr id="275" name="Straight Connector 274">
                <a:extLst>
                  <a:ext uri="{FF2B5EF4-FFF2-40B4-BE49-F238E27FC236}">
                    <a16:creationId xmlns:a16="http://schemas.microsoft.com/office/drawing/2014/main" id="{59B9A7E1-5A09-0876-47A4-1493F4927F6C}"/>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3941E043-33F9-DDC2-6F5D-1EBDB3BD3176}"/>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3" name="TextBox 272">
              <a:extLst>
                <a:ext uri="{FF2B5EF4-FFF2-40B4-BE49-F238E27FC236}">
                  <a16:creationId xmlns:a16="http://schemas.microsoft.com/office/drawing/2014/main" id="{98A9BB62-61BE-1460-580F-22A912466FA3}"/>
                </a:ext>
              </a:extLst>
            </p:cNvPr>
            <p:cNvSpPr txBox="1"/>
            <p:nvPr/>
          </p:nvSpPr>
          <p:spPr>
            <a:xfrm>
              <a:off x="7077456" y="2502336"/>
              <a:ext cx="250737" cy="191105"/>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277" name="Group 276">
            <a:extLst>
              <a:ext uri="{FF2B5EF4-FFF2-40B4-BE49-F238E27FC236}">
                <a16:creationId xmlns:a16="http://schemas.microsoft.com/office/drawing/2014/main" id="{022394F9-6FFE-72D2-67AC-DC769DC8452B}"/>
              </a:ext>
            </a:extLst>
          </p:cNvPr>
          <p:cNvGrpSpPr/>
          <p:nvPr/>
        </p:nvGrpSpPr>
        <p:grpSpPr>
          <a:xfrm>
            <a:off x="1806507" y="4004327"/>
            <a:ext cx="6392709" cy="307777"/>
            <a:chOff x="1196221" y="2444000"/>
            <a:chExt cx="6392709" cy="307777"/>
          </a:xfrm>
        </p:grpSpPr>
        <p:grpSp>
          <p:nvGrpSpPr>
            <p:cNvPr id="278" name="Group 277">
              <a:extLst>
                <a:ext uri="{FF2B5EF4-FFF2-40B4-BE49-F238E27FC236}">
                  <a16:creationId xmlns:a16="http://schemas.microsoft.com/office/drawing/2014/main" id="{C175A29F-41B8-0668-8C99-A700F630D2E9}"/>
                </a:ext>
              </a:extLst>
            </p:cNvPr>
            <p:cNvGrpSpPr/>
            <p:nvPr/>
          </p:nvGrpSpPr>
          <p:grpSpPr>
            <a:xfrm>
              <a:off x="1196221" y="2671911"/>
              <a:ext cx="6392709" cy="0"/>
              <a:chOff x="1231585" y="2671911"/>
              <a:chExt cx="6166530" cy="0"/>
            </a:xfrm>
          </p:grpSpPr>
          <p:cxnSp>
            <p:nvCxnSpPr>
              <p:cNvPr id="280" name="Straight Connector 279">
                <a:extLst>
                  <a:ext uri="{FF2B5EF4-FFF2-40B4-BE49-F238E27FC236}">
                    <a16:creationId xmlns:a16="http://schemas.microsoft.com/office/drawing/2014/main" id="{B6D74C96-5F48-376F-7B9C-DCA8079A5A92}"/>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45C8D24B-54CA-43C3-BACD-F233A482D9FE}"/>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9" name="TextBox 278">
              <a:extLst>
                <a:ext uri="{FF2B5EF4-FFF2-40B4-BE49-F238E27FC236}">
                  <a16:creationId xmlns:a16="http://schemas.microsoft.com/office/drawing/2014/main" id="{17B3FE50-8C9A-D60E-816D-605CAD2ABAD9}"/>
                </a:ext>
              </a:extLst>
            </p:cNvPr>
            <p:cNvSpPr txBox="1"/>
            <p:nvPr/>
          </p:nvSpPr>
          <p:spPr>
            <a:xfrm>
              <a:off x="7077456" y="244400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282" name="Group 281">
            <a:extLst>
              <a:ext uri="{FF2B5EF4-FFF2-40B4-BE49-F238E27FC236}">
                <a16:creationId xmlns:a16="http://schemas.microsoft.com/office/drawing/2014/main" id="{3E3E52F3-8BA7-3E3D-C5EC-2B66759AD317}"/>
              </a:ext>
            </a:extLst>
          </p:cNvPr>
          <p:cNvGrpSpPr/>
          <p:nvPr/>
        </p:nvGrpSpPr>
        <p:grpSpPr>
          <a:xfrm>
            <a:off x="2140422" y="3472657"/>
            <a:ext cx="309259" cy="1034906"/>
            <a:chOff x="1302790" y="2159850"/>
            <a:chExt cx="1146896" cy="3837967"/>
          </a:xfrm>
        </p:grpSpPr>
        <p:cxnSp>
          <p:nvCxnSpPr>
            <p:cNvPr id="283" name="Straight Connector 282">
              <a:extLst>
                <a:ext uri="{FF2B5EF4-FFF2-40B4-BE49-F238E27FC236}">
                  <a16:creationId xmlns:a16="http://schemas.microsoft.com/office/drawing/2014/main" id="{59F266D1-F094-66C1-633C-352E0371A18E}"/>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84" name="타원 299">
              <a:extLst>
                <a:ext uri="{FF2B5EF4-FFF2-40B4-BE49-F238E27FC236}">
                  <a16:creationId xmlns:a16="http://schemas.microsoft.com/office/drawing/2014/main" id="{D3C6C9E0-26A1-B0FB-69F0-9112FB10D9AF}"/>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285" name="타원 299">
              <a:extLst>
                <a:ext uri="{FF2B5EF4-FFF2-40B4-BE49-F238E27FC236}">
                  <a16:creationId xmlns:a16="http://schemas.microsoft.com/office/drawing/2014/main" id="{0DD4FC62-1CCF-4EEA-55CA-184EA8CE4981}"/>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286" name="타원 299">
              <a:extLst>
                <a:ext uri="{FF2B5EF4-FFF2-40B4-BE49-F238E27FC236}">
                  <a16:creationId xmlns:a16="http://schemas.microsoft.com/office/drawing/2014/main" id="{DCF7094A-7064-0E83-61DE-9ACDB2EEF77B}"/>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287" name="Straight Connector 286">
              <a:extLst>
                <a:ext uri="{FF2B5EF4-FFF2-40B4-BE49-F238E27FC236}">
                  <a16:creationId xmlns:a16="http://schemas.microsoft.com/office/drawing/2014/main" id="{F806C130-3681-1F3D-20BB-ED167C71F09B}"/>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88" name="TextBox 287">
              <a:extLst>
                <a:ext uri="{FF2B5EF4-FFF2-40B4-BE49-F238E27FC236}">
                  <a16:creationId xmlns:a16="http://schemas.microsoft.com/office/drawing/2014/main" id="{20FD05F2-CF25-0715-B558-10E3A1D311D4}"/>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sp>
        <p:nvSpPr>
          <p:cNvPr id="290" name="TextBox 289">
            <a:extLst>
              <a:ext uri="{FF2B5EF4-FFF2-40B4-BE49-F238E27FC236}">
                <a16:creationId xmlns:a16="http://schemas.microsoft.com/office/drawing/2014/main" id="{276507AE-9F0D-3B03-4601-3DE8B6AB6408}"/>
              </a:ext>
            </a:extLst>
          </p:cNvPr>
          <p:cNvSpPr txBox="1"/>
          <p:nvPr/>
        </p:nvSpPr>
        <p:spPr>
          <a:xfrm>
            <a:off x="469157" y="3781365"/>
            <a:ext cx="919249" cy="315877"/>
          </a:xfrm>
          <a:prstGeom prst="rect">
            <a:avLst/>
          </a:prstGeom>
          <a:noFill/>
        </p:spPr>
        <p:txBody>
          <a:bodyPr wrap="square" lIns="0" tIns="0" rIns="0" bIns="0" rtlCol="0" anchor="ctr">
            <a:spAutoFit/>
          </a:bodyPr>
          <a:lstStyle/>
          <a:p>
            <a:pPr algn="ctr" defTabSz="457200"/>
            <a:r>
              <a:rPr lang="en-US" altLang="ko-KR" sz="2000" b="1" dirty="0">
                <a:latin typeface="Cambria" panose="02040503050406030204" pitchFamily="18" charset="0"/>
                <a:ea typeface="맑은 고딕" panose="020B0503020000020004" pitchFamily="34" charset="-127"/>
              </a:rPr>
              <a:t>Block</a:t>
            </a:r>
            <a:r>
              <a:rPr lang="en-US" altLang="ko-KR" sz="2000" b="1" baseline="-25000" dirty="0">
                <a:latin typeface="Cambria" panose="02040503050406030204" pitchFamily="18" charset="0"/>
                <a:ea typeface="맑은 고딕" panose="020B0503020000020004" pitchFamily="34" charset="-127"/>
              </a:rPr>
              <a:t>2</a:t>
            </a:r>
            <a:endParaRPr lang="ko-KR" altLang="en-US" sz="2000" b="1" baseline="-25000" dirty="0">
              <a:latin typeface="Cambria" panose="02040503050406030204" pitchFamily="18" charset="0"/>
              <a:ea typeface="맑은 고딕" panose="020B0503020000020004" pitchFamily="34" charset="-127"/>
            </a:endParaRPr>
          </a:p>
        </p:txBody>
      </p:sp>
      <p:grpSp>
        <p:nvGrpSpPr>
          <p:cNvPr id="291" name="Group 290">
            <a:extLst>
              <a:ext uri="{FF2B5EF4-FFF2-40B4-BE49-F238E27FC236}">
                <a16:creationId xmlns:a16="http://schemas.microsoft.com/office/drawing/2014/main" id="{9814DBB9-6D45-EECB-A08D-EC4A2B00248C}"/>
              </a:ext>
            </a:extLst>
          </p:cNvPr>
          <p:cNvGrpSpPr/>
          <p:nvPr/>
        </p:nvGrpSpPr>
        <p:grpSpPr>
          <a:xfrm>
            <a:off x="3243894" y="3472657"/>
            <a:ext cx="309259" cy="1034906"/>
            <a:chOff x="1302790" y="2159850"/>
            <a:chExt cx="1146896" cy="3837967"/>
          </a:xfrm>
        </p:grpSpPr>
        <p:cxnSp>
          <p:nvCxnSpPr>
            <p:cNvPr id="292" name="Straight Connector 291">
              <a:extLst>
                <a:ext uri="{FF2B5EF4-FFF2-40B4-BE49-F238E27FC236}">
                  <a16:creationId xmlns:a16="http://schemas.microsoft.com/office/drawing/2014/main" id="{32F6A946-3F47-A31A-EBAD-C53E989A194E}"/>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93" name="타원 299">
              <a:extLst>
                <a:ext uri="{FF2B5EF4-FFF2-40B4-BE49-F238E27FC236}">
                  <a16:creationId xmlns:a16="http://schemas.microsoft.com/office/drawing/2014/main" id="{95B78243-95E7-E74F-32E3-BB6553051AE9}"/>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294" name="타원 299">
              <a:extLst>
                <a:ext uri="{FF2B5EF4-FFF2-40B4-BE49-F238E27FC236}">
                  <a16:creationId xmlns:a16="http://schemas.microsoft.com/office/drawing/2014/main" id="{573DACF1-59F9-061C-38C6-43182F96AD0A}"/>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295" name="타원 299">
              <a:extLst>
                <a:ext uri="{FF2B5EF4-FFF2-40B4-BE49-F238E27FC236}">
                  <a16:creationId xmlns:a16="http://schemas.microsoft.com/office/drawing/2014/main" id="{759A0044-DE3A-9C41-5984-E138622A69B5}"/>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296" name="Straight Connector 295">
              <a:extLst>
                <a:ext uri="{FF2B5EF4-FFF2-40B4-BE49-F238E27FC236}">
                  <a16:creationId xmlns:a16="http://schemas.microsoft.com/office/drawing/2014/main" id="{5099C1EF-778F-03AA-77AC-9C805473FBE8}"/>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97" name="TextBox 296">
              <a:extLst>
                <a:ext uri="{FF2B5EF4-FFF2-40B4-BE49-F238E27FC236}">
                  <a16:creationId xmlns:a16="http://schemas.microsoft.com/office/drawing/2014/main" id="{08EB905B-B987-E3DC-A399-1FE9A6C011CA}"/>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298" name="Group 297">
            <a:extLst>
              <a:ext uri="{FF2B5EF4-FFF2-40B4-BE49-F238E27FC236}">
                <a16:creationId xmlns:a16="http://schemas.microsoft.com/office/drawing/2014/main" id="{B7D31785-709D-E744-8433-935651038213}"/>
              </a:ext>
            </a:extLst>
          </p:cNvPr>
          <p:cNvGrpSpPr/>
          <p:nvPr/>
        </p:nvGrpSpPr>
        <p:grpSpPr>
          <a:xfrm>
            <a:off x="4368750" y="3472657"/>
            <a:ext cx="309259" cy="1034906"/>
            <a:chOff x="1302790" y="2159850"/>
            <a:chExt cx="1146896" cy="3837967"/>
          </a:xfrm>
        </p:grpSpPr>
        <p:cxnSp>
          <p:nvCxnSpPr>
            <p:cNvPr id="299" name="Straight Connector 298">
              <a:extLst>
                <a:ext uri="{FF2B5EF4-FFF2-40B4-BE49-F238E27FC236}">
                  <a16:creationId xmlns:a16="http://schemas.microsoft.com/office/drawing/2014/main" id="{BCBB4C3E-A6D4-03BE-8C6B-B8B34EC62D0C}"/>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00" name="타원 299">
              <a:extLst>
                <a:ext uri="{FF2B5EF4-FFF2-40B4-BE49-F238E27FC236}">
                  <a16:creationId xmlns:a16="http://schemas.microsoft.com/office/drawing/2014/main" id="{A14E8A64-B960-1007-C1EC-58B0AE3BEBFF}"/>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01" name="타원 299">
              <a:extLst>
                <a:ext uri="{FF2B5EF4-FFF2-40B4-BE49-F238E27FC236}">
                  <a16:creationId xmlns:a16="http://schemas.microsoft.com/office/drawing/2014/main" id="{7CFA5C50-53B8-83E8-C420-BF647A154B7F}"/>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02" name="타원 299">
              <a:extLst>
                <a:ext uri="{FF2B5EF4-FFF2-40B4-BE49-F238E27FC236}">
                  <a16:creationId xmlns:a16="http://schemas.microsoft.com/office/drawing/2014/main" id="{92CE287E-93F9-7149-7F68-E991D91EEB00}"/>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303" name="Straight Connector 302">
              <a:extLst>
                <a:ext uri="{FF2B5EF4-FFF2-40B4-BE49-F238E27FC236}">
                  <a16:creationId xmlns:a16="http://schemas.microsoft.com/office/drawing/2014/main" id="{031DDF0D-4C83-499C-AB8A-D8449F93067F}"/>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04" name="TextBox 303">
              <a:extLst>
                <a:ext uri="{FF2B5EF4-FFF2-40B4-BE49-F238E27FC236}">
                  <a16:creationId xmlns:a16="http://schemas.microsoft.com/office/drawing/2014/main" id="{57200988-D025-D4C2-5C62-8C216A430671}"/>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305" name="Group 304">
            <a:extLst>
              <a:ext uri="{FF2B5EF4-FFF2-40B4-BE49-F238E27FC236}">
                <a16:creationId xmlns:a16="http://schemas.microsoft.com/office/drawing/2014/main" id="{DEF1013E-FC02-DD93-BC9D-F9E4F74C9B02}"/>
              </a:ext>
            </a:extLst>
          </p:cNvPr>
          <p:cNvGrpSpPr/>
          <p:nvPr/>
        </p:nvGrpSpPr>
        <p:grpSpPr>
          <a:xfrm>
            <a:off x="5487099" y="3472657"/>
            <a:ext cx="309259" cy="1034906"/>
            <a:chOff x="1302790" y="2159850"/>
            <a:chExt cx="1146896" cy="3837967"/>
          </a:xfrm>
        </p:grpSpPr>
        <p:cxnSp>
          <p:nvCxnSpPr>
            <p:cNvPr id="306" name="Straight Connector 305">
              <a:extLst>
                <a:ext uri="{FF2B5EF4-FFF2-40B4-BE49-F238E27FC236}">
                  <a16:creationId xmlns:a16="http://schemas.microsoft.com/office/drawing/2014/main" id="{27B400CE-C8E8-3BAA-8A5F-9702D37699BD}"/>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07" name="타원 299">
              <a:extLst>
                <a:ext uri="{FF2B5EF4-FFF2-40B4-BE49-F238E27FC236}">
                  <a16:creationId xmlns:a16="http://schemas.microsoft.com/office/drawing/2014/main" id="{C1354014-B9B2-2ABA-5E42-887B67BC2E96}"/>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08" name="타원 299">
              <a:extLst>
                <a:ext uri="{FF2B5EF4-FFF2-40B4-BE49-F238E27FC236}">
                  <a16:creationId xmlns:a16="http://schemas.microsoft.com/office/drawing/2014/main" id="{F882823C-3682-0610-3FA2-F48141E83154}"/>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09" name="타원 299">
              <a:extLst>
                <a:ext uri="{FF2B5EF4-FFF2-40B4-BE49-F238E27FC236}">
                  <a16:creationId xmlns:a16="http://schemas.microsoft.com/office/drawing/2014/main" id="{37FB864A-735A-C055-EA63-E93C87BD132B}"/>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310" name="Straight Connector 309">
              <a:extLst>
                <a:ext uri="{FF2B5EF4-FFF2-40B4-BE49-F238E27FC236}">
                  <a16:creationId xmlns:a16="http://schemas.microsoft.com/office/drawing/2014/main" id="{68A98561-1864-8D3F-97A3-7540DCE16D5D}"/>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11" name="TextBox 310">
              <a:extLst>
                <a:ext uri="{FF2B5EF4-FFF2-40B4-BE49-F238E27FC236}">
                  <a16:creationId xmlns:a16="http://schemas.microsoft.com/office/drawing/2014/main" id="{96733F77-0121-107E-C5E0-F444E303BBE3}"/>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312" name="Group 311">
            <a:extLst>
              <a:ext uri="{FF2B5EF4-FFF2-40B4-BE49-F238E27FC236}">
                <a16:creationId xmlns:a16="http://schemas.microsoft.com/office/drawing/2014/main" id="{81647E1C-2DA5-294F-151F-0E4EC2B2F58E}"/>
              </a:ext>
            </a:extLst>
          </p:cNvPr>
          <p:cNvGrpSpPr/>
          <p:nvPr/>
        </p:nvGrpSpPr>
        <p:grpSpPr>
          <a:xfrm>
            <a:off x="6570809" y="3472657"/>
            <a:ext cx="309259" cy="1034906"/>
            <a:chOff x="1302790" y="2159850"/>
            <a:chExt cx="1146896" cy="3837967"/>
          </a:xfrm>
        </p:grpSpPr>
        <p:cxnSp>
          <p:nvCxnSpPr>
            <p:cNvPr id="313" name="Straight Connector 312">
              <a:extLst>
                <a:ext uri="{FF2B5EF4-FFF2-40B4-BE49-F238E27FC236}">
                  <a16:creationId xmlns:a16="http://schemas.microsoft.com/office/drawing/2014/main" id="{E5244529-6228-A67F-6075-9F1719FB3A72}"/>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14" name="타원 299">
              <a:extLst>
                <a:ext uri="{FF2B5EF4-FFF2-40B4-BE49-F238E27FC236}">
                  <a16:creationId xmlns:a16="http://schemas.microsoft.com/office/drawing/2014/main" id="{46F625F9-380A-BAD9-90FF-43EE73F3CC48}"/>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15" name="타원 299">
              <a:extLst>
                <a:ext uri="{FF2B5EF4-FFF2-40B4-BE49-F238E27FC236}">
                  <a16:creationId xmlns:a16="http://schemas.microsoft.com/office/drawing/2014/main" id="{F3C08729-B2AD-32BA-5A4F-397E44FE7F4B}"/>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16" name="타원 299">
              <a:extLst>
                <a:ext uri="{FF2B5EF4-FFF2-40B4-BE49-F238E27FC236}">
                  <a16:creationId xmlns:a16="http://schemas.microsoft.com/office/drawing/2014/main" id="{12F5C726-D857-4E1C-37A3-D1481042B890}"/>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317" name="Straight Connector 316">
              <a:extLst>
                <a:ext uri="{FF2B5EF4-FFF2-40B4-BE49-F238E27FC236}">
                  <a16:creationId xmlns:a16="http://schemas.microsoft.com/office/drawing/2014/main" id="{AEE24879-EA7C-48C8-EC23-8BAF8EA3AA79}"/>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18" name="TextBox 317">
              <a:extLst>
                <a:ext uri="{FF2B5EF4-FFF2-40B4-BE49-F238E27FC236}">
                  <a16:creationId xmlns:a16="http://schemas.microsoft.com/office/drawing/2014/main" id="{6D9FDDF7-C811-BE22-A9BD-3F95FF665D14}"/>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319" name="Group 318">
            <a:extLst>
              <a:ext uri="{FF2B5EF4-FFF2-40B4-BE49-F238E27FC236}">
                <a16:creationId xmlns:a16="http://schemas.microsoft.com/office/drawing/2014/main" id="{7910AAE3-8D06-A4F3-8510-DB0E69C43BE5}"/>
              </a:ext>
            </a:extLst>
          </p:cNvPr>
          <p:cNvGrpSpPr/>
          <p:nvPr/>
        </p:nvGrpSpPr>
        <p:grpSpPr>
          <a:xfrm>
            <a:off x="8124627" y="3472657"/>
            <a:ext cx="309259" cy="1034906"/>
            <a:chOff x="1302790" y="2159850"/>
            <a:chExt cx="1146896" cy="3837967"/>
          </a:xfrm>
        </p:grpSpPr>
        <p:cxnSp>
          <p:nvCxnSpPr>
            <p:cNvPr id="320" name="Straight Connector 319">
              <a:extLst>
                <a:ext uri="{FF2B5EF4-FFF2-40B4-BE49-F238E27FC236}">
                  <a16:creationId xmlns:a16="http://schemas.microsoft.com/office/drawing/2014/main" id="{E98000D8-26AE-7397-8919-BD38552F3B67}"/>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21" name="타원 299">
              <a:extLst>
                <a:ext uri="{FF2B5EF4-FFF2-40B4-BE49-F238E27FC236}">
                  <a16:creationId xmlns:a16="http://schemas.microsoft.com/office/drawing/2014/main" id="{7615E22C-687C-7424-A54C-C825266AAA26}"/>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22" name="타원 299">
              <a:extLst>
                <a:ext uri="{FF2B5EF4-FFF2-40B4-BE49-F238E27FC236}">
                  <a16:creationId xmlns:a16="http://schemas.microsoft.com/office/drawing/2014/main" id="{731ECBD5-7525-8AB1-61D3-EE3852682550}"/>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23" name="타원 299">
              <a:extLst>
                <a:ext uri="{FF2B5EF4-FFF2-40B4-BE49-F238E27FC236}">
                  <a16:creationId xmlns:a16="http://schemas.microsoft.com/office/drawing/2014/main" id="{06773259-BF47-A0BF-6D75-3D3994911D48}"/>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324" name="Straight Connector 323">
              <a:extLst>
                <a:ext uri="{FF2B5EF4-FFF2-40B4-BE49-F238E27FC236}">
                  <a16:creationId xmlns:a16="http://schemas.microsoft.com/office/drawing/2014/main" id="{323F2FFD-51CA-C328-92A5-7A9B7F84A850}"/>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25" name="TextBox 324">
              <a:extLst>
                <a:ext uri="{FF2B5EF4-FFF2-40B4-BE49-F238E27FC236}">
                  <a16:creationId xmlns:a16="http://schemas.microsoft.com/office/drawing/2014/main" id="{76AD8630-E0E7-2A13-F84D-BB4ECA50F3D7}"/>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387" name="Group 386">
            <a:extLst>
              <a:ext uri="{FF2B5EF4-FFF2-40B4-BE49-F238E27FC236}">
                <a16:creationId xmlns:a16="http://schemas.microsoft.com/office/drawing/2014/main" id="{D867D1C2-9D2B-45F2-B23A-3D88CB600DAC}"/>
              </a:ext>
            </a:extLst>
          </p:cNvPr>
          <p:cNvGrpSpPr/>
          <p:nvPr/>
        </p:nvGrpSpPr>
        <p:grpSpPr>
          <a:xfrm>
            <a:off x="1806507" y="5349230"/>
            <a:ext cx="6392709" cy="210216"/>
            <a:chOff x="1196221" y="2492780"/>
            <a:chExt cx="6392709" cy="210216"/>
          </a:xfrm>
        </p:grpSpPr>
        <p:grpSp>
          <p:nvGrpSpPr>
            <p:cNvPr id="388" name="Group 387">
              <a:extLst>
                <a:ext uri="{FF2B5EF4-FFF2-40B4-BE49-F238E27FC236}">
                  <a16:creationId xmlns:a16="http://schemas.microsoft.com/office/drawing/2014/main" id="{AD683199-78B6-6670-8E92-7D15219ED6E4}"/>
                </a:ext>
              </a:extLst>
            </p:cNvPr>
            <p:cNvGrpSpPr/>
            <p:nvPr/>
          </p:nvGrpSpPr>
          <p:grpSpPr>
            <a:xfrm>
              <a:off x="1196221" y="2671911"/>
              <a:ext cx="6392709" cy="0"/>
              <a:chOff x="1231585" y="2671911"/>
              <a:chExt cx="6166530" cy="0"/>
            </a:xfrm>
          </p:grpSpPr>
          <p:cxnSp>
            <p:nvCxnSpPr>
              <p:cNvPr id="390" name="Straight Connector 389">
                <a:extLst>
                  <a:ext uri="{FF2B5EF4-FFF2-40B4-BE49-F238E27FC236}">
                    <a16:creationId xmlns:a16="http://schemas.microsoft.com/office/drawing/2014/main" id="{44521CB8-94B9-3109-4D87-80EA8DA8EC2E}"/>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9E5413B6-62C4-8A16-FB62-3560DFA50A30}"/>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9" name="TextBox 388">
              <a:extLst>
                <a:ext uri="{FF2B5EF4-FFF2-40B4-BE49-F238E27FC236}">
                  <a16:creationId xmlns:a16="http://schemas.microsoft.com/office/drawing/2014/main" id="{B77B6098-3D7F-D57D-DCC4-7F8FA3FC5BDF}"/>
                </a:ext>
              </a:extLst>
            </p:cNvPr>
            <p:cNvSpPr txBox="1"/>
            <p:nvPr/>
          </p:nvSpPr>
          <p:spPr>
            <a:xfrm>
              <a:off x="7077456" y="2492780"/>
              <a:ext cx="250737" cy="210216"/>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392" name="Group 391">
            <a:extLst>
              <a:ext uri="{FF2B5EF4-FFF2-40B4-BE49-F238E27FC236}">
                <a16:creationId xmlns:a16="http://schemas.microsoft.com/office/drawing/2014/main" id="{F440F4EA-468B-AF17-1C0B-EF77E22F757A}"/>
              </a:ext>
            </a:extLst>
          </p:cNvPr>
          <p:cNvGrpSpPr/>
          <p:nvPr/>
        </p:nvGrpSpPr>
        <p:grpSpPr>
          <a:xfrm>
            <a:off x="1806507" y="5561063"/>
            <a:ext cx="6392709" cy="191105"/>
            <a:chOff x="1196221" y="2502336"/>
            <a:chExt cx="6392709" cy="191105"/>
          </a:xfrm>
        </p:grpSpPr>
        <p:grpSp>
          <p:nvGrpSpPr>
            <p:cNvPr id="393" name="Group 392">
              <a:extLst>
                <a:ext uri="{FF2B5EF4-FFF2-40B4-BE49-F238E27FC236}">
                  <a16:creationId xmlns:a16="http://schemas.microsoft.com/office/drawing/2014/main" id="{D27647FF-CC45-203C-3A56-379F34916F64}"/>
                </a:ext>
              </a:extLst>
            </p:cNvPr>
            <p:cNvGrpSpPr/>
            <p:nvPr/>
          </p:nvGrpSpPr>
          <p:grpSpPr>
            <a:xfrm>
              <a:off x="1196221" y="2671911"/>
              <a:ext cx="6392709" cy="0"/>
              <a:chOff x="1231585" y="2671911"/>
              <a:chExt cx="6166530" cy="0"/>
            </a:xfrm>
          </p:grpSpPr>
          <p:cxnSp>
            <p:nvCxnSpPr>
              <p:cNvPr id="395" name="Straight Connector 394">
                <a:extLst>
                  <a:ext uri="{FF2B5EF4-FFF2-40B4-BE49-F238E27FC236}">
                    <a16:creationId xmlns:a16="http://schemas.microsoft.com/office/drawing/2014/main" id="{AC39E273-9F4C-E6B6-9C4F-0FFE14873954}"/>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13A8C3EE-8B24-5498-F8C3-9A48779D88FB}"/>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4" name="TextBox 393">
              <a:extLst>
                <a:ext uri="{FF2B5EF4-FFF2-40B4-BE49-F238E27FC236}">
                  <a16:creationId xmlns:a16="http://schemas.microsoft.com/office/drawing/2014/main" id="{F76DCEEF-4D64-6DDC-85F1-50F4EF171335}"/>
                </a:ext>
              </a:extLst>
            </p:cNvPr>
            <p:cNvSpPr txBox="1"/>
            <p:nvPr/>
          </p:nvSpPr>
          <p:spPr>
            <a:xfrm>
              <a:off x="7077456" y="2502336"/>
              <a:ext cx="250737" cy="191105"/>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397" name="Group 396">
            <a:extLst>
              <a:ext uri="{FF2B5EF4-FFF2-40B4-BE49-F238E27FC236}">
                <a16:creationId xmlns:a16="http://schemas.microsoft.com/office/drawing/2014/main" id="{6C241249-D0C9-B55A-5E2D-C061CD43904A}"/>
              </a:ext>
            </a:extLst>
          </p:cNvPr>
          <p:cNvGrpSpPr/>
          <p:nvPr/>
        </p:nvGrpSpPr>
        <p:grpSpPr>
          <a:xfrm>
            <a:off x="1806507" y="5920933"/>
            <a:ext cx="6392709" cy="307777"/>
            <a:chOff x="1196221" y="2444000"/>
            <a:chExt cx="6392709" cy="307777"/>
          </a:xfrm>
        </p:grpSpPr>
        <p:grpSp>
          <p:nvGrpSpPr>
            <p:cNvPr id="398" name="Group 397">
              <a:extLst>
                <a:ext uri="{FF2B5EF4-FFF2-40B4-BE49-F238E27FC236}">
                  <a16:creationId xmlns:a16="http://schemas.microsoft.com/office/drawing/2014/main" id="{2D2F0024-0425-60DC-2DBD-4BC1F5C724A8}"/>
                </a:ext>
              </a:extLst>
            </p:cNvPr>
            <p:cNvGrpSpPr/>
            <p:nvPr/>
          </p:nvGrpSpPr>
          <p:grpSpPr>
            <a:xfrm>
              <a:off x="1196221" y="2671911"/>
              <a:ext cx="6392709" cy="0"/>
              <a:chOff x="1231585" y="2671911"/>
              <a:chExt cx="6166530" cy="0"/>
            </a:xfrm>
          </p:grpSpPr>
          <p:cxnSp>
            <p:nvCxnSpPr>
              <p:cNvPr id="400" name="Straight Connector 399">
                <a:extLst>
                  <a:ext uri="{FF2B5EF4-FFF2-40B4-BE49-F238E27FC236}">
                    <a16:creationId xmlns:a16="http://schemas.microsoft.com/office/drawing/2014/main" id="{43F4AD3C-7805-1C9F-CB0F-968B90A1EBD8}"/>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87627652-545E-9E7A-33B9-E1084C3DE8F4}"/>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9" name="TextBox 398">
              <a:extLst>
                <a:ext uri="{FF2B5EF4-FFF2-40B4-BE49-F238E27FC236}">
                  <a16:creationId xmlns:a16="http://schemas.microsoft.com/office/drawing/2014/main" id="{19ED0546-FFCA-2B96-39CB-064A7736FC63}"/>
                </a:ext>
              </a:extLst>
            </p:cNvPr>
            <p:cNvSpPr txBox="1"/>
            <p:nvPr/>
          </p:nvSpPr>
          <p:spPr>
            <a:xfrm>
              <a:off x="7077456" y="244400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402" name="Group 401">
            <a:extLst>
              <a:ext uri="{FF2B5EF4-FFF2-40B4-BE49-F238E27FC236}">
                <a16:creationId xmlns:a16="http://schemas.microsoft.com/office/drawing/2014/main" id="{599A8D27-5BE7-3395-9F46-4953CCEC0AA4}"/>
              </a:ext>
            </a:extLst>
          </p:cNvPr>
          <p:cNvGrpSpPr/>
          <p:nvPr/>
        </p:nvGrpSpPr>
        <p:grpSpPr>
          <a:xfrm>
            <a:off x="2140422" y="5389263"/>
            <a:ext cx="309259" cy="1034906"/>
            <a:chOff x="1302790" y="2159850"/>
            <a:chExt cx="1146896" cy="3837967"/>
          </a:xfrm>
        </p:grpSpPr>
        <p:cxnSp>
          <p:nvCxnSpPr>
            <p:cNvPr id="403" name="Straight Connector 402">
              <a:extLst>
                <a:ext uri="{FF2B5EF4-FFF2-40B4-BE49-F238E27FC236}">
                  <a16:creationId xmlns:a16="http://schemas.microsoft.com/office/drawing/2014/main" id="{24A93DB1-41F2-0A56-AE41-1412CE600469}"/>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04" name="타원 299">
              <a:extLst>
                <a:ext uri="{FF2B5EF4-FFF2-40B4-BE49-F238E27FC236}">
                  <a16:creationId xmlns:a16="http://schemas.microsoft.com/office/drawing/2014/main" id="{143B8098-C8CA-6F6A-362F-D1B9074215F6}"/>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05" name="타원 299">
              <a:extLst>
                <a:ext uri="{FF2B5EF4-FFF2-40B4-BE49-F238E27FC236}">
                  <a16:creationId xmlns:a16="http://schemas.microsoft.com/office/drawing/2014/main" id="{F601521F-B1A0-71DA-D811-E5D2B997715E}"/>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06" name="타원 299">
              <a:extLst>
                <a:ext uri="{FF2B5EF4-FFF2-40B4-BE49-F238E27FC236}">
                  <a16:creationId xmlns:a16="http://schemas.microsoft.com/office/drawing/2014/main" id="{F56112D6-C722-15DB-414E-F414A951DD40}"/>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07" name="Straight Connector 406">
              <a:extLst>
                <a:ext uri="{FF2B5EF4-FFF2-40B4-BE49-F238E27FC236}">
                  <a16:creationId xmlns:a16="http://schemas.microsoft.com/office/drawing/2014/main" id="{FEB0A73D-C6DE-AB5F-E33A-37022F795F96}"/>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08" name="TextBox 407">
              <a:extLst>
                <a:ext uri="{FF2B5EF4-FFF2-40B4-BE49-F238E27FC236}">
                  <a16:creationId xmlns:a16="http://schemas.microsoft.com/office/drawing/2014/main" id="{0BA5E6B5-BE72-043D-3FD4-D45A0C7C300D}"/>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sp>
        <p:nvSpPr>
          <p:cNvPr id="409" name="TextBox 408">
            <a:extLst>
              <a:ext uri="{FF2B5EF4-FFF2-40B4-BE49-F238E27FC236}">
                <a16:creationId xmlns:a16="http://schemas.microsoft.com/office/drawing/2014/main" id="{7E9139FD-1406-0152-5323-643EE357E30B}"/>
              </a:ext>
            </a:extLst>
          </p:cNvPr>
          <p:cNvSpPr txBox="1"/>
          <p:nvPr/>
        </p:nvSpPr>
        <p:spPr>
          <a:xfrm>
            <a:off x="469157" y="5697971"/>
            <a:ext cx="919249" cy="315877"/>
          </a:xfrm>
          <a:prstGeom prst="rect">
            <a:avLst/>
          </a:prstGeom>
          <a:noFill/>
        </p:spPr>
        <p:txBody>
          <a:bodyPr wrap="square" lIns="0" tIns="0" rIns="0" bIns="0" rtlCol="0" anchor="ctr">
            <a:spAutoFit/>
          </a:bodyPr>
          <a:lstStyle/>
          <a:p>
            <a:pPr algn="ctr" defTabSz="457200"/>
            <a:r>
              <a:rPr lang="en-US" altLang="ko-KR" sz="2000" b="1" dirty="0" err="1">
                <a:latin typeface="Cambria" panose="02040503050406030204" pitchFamily="18" charset="0"/>
                <a:ea typeface="맑은 고딕" panose="020B0503020000020004" pitchFamily="34" charset="-127"/>
              </a:rPr>
              <a:t>Block</a:t>
            </a:r>
            <a:r>
              <a:rPr lang="en-US" altLang="ko-KR" sz="2000" b="1" i="1" baseline="-25000" dirty="0" err="1">
                <a:latin typeface="Cambria" panose="02040503050406030204" pitchFamily="18" charset="0"/>
                <a:ea typeface="맑은 고딕" panose="020B0503020000020004" pitchFamily="34" charset="-127"/>
              </a:rPr>
              <a:t>K</a:t>
            </a:r>
            <a:endParaRPr lang="ko-KR" altLang="en-US" sz="2000" b="1" i="1" baseline="-25000" dirty="0">
              <a:latin typeface="Cambria" panose="02040503050406030204" pitchFamily="18" charset="0"/>
              <a:ea typeface="맑은 고딕" panose="020B0503020000020004" pitchFamily="34" charset="-127"/>
            </a:endParaRPr>
          </a:p>
        </p:txBody>
      </p:sp>
      <p:grpSp>
        <p:nvGrpSpPr>
          <p:cNvPr id="410" name="Group 409">
            <a:extLst>
              <a:ext uri="{FF2B5EF4-FFF2-40B4-BE49-F238E27FC236}">
                <a16:creationId xmlns:a16="http://schemas.microsoft.com/office/drawing/2014/main" id="{3E5492A7-5BB0-E140-A2BC-68A63C4C2E7A}"/>
              </a:ext>
            </a:extLst>
          </p:cNvPr>
          <p:cNvGrpSpPr/>
          <p:nvPr/>
        </p:nvGrpSpPr>
        <p:grpSpPr>
          <a:xfrm>
            <a:off x="3243894" y="5389263"/>
            <a:ext cx="309259" cy="1034906"/>
            <a:chOff x="1302790" y="2159850"/>
            <a:chExt cx="1146896" cy="3837967"/>
          </a:xfrm>
        </p:grpSpPr>
        <p:cxnSp>
          <p:nvCxnSpPr>
            <p:cNvPr id="411" name="Straight Connector 410">
              <a:extLst>
                <a:ext uri="{FF2B5EF4-FFF2-40B4-BE49-F238E27FC236}">
                  <a16:creationId xmlns:a16="http://schemas.microsoft.com/office/drawing/2014/main" id="{315A6D4A-CC6A-6838-710A-FC8A5BBAD140}"/>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12" name="타원 299">
              <a:extLst>
                <a:ext uri="{FF2B5EF4-FFF2-40B4-BE49-F238E27FC236}">
                  <a16:creationId xmlns:a16="http://schemas.microsoft.com/office/drawing/2014/main" id="{CF8E8A22-7531-BFC8-05FB-5B27A46B3B2F}"/>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13" name="타원 299">
              <a:extLst>
                <a:ext uri="{FF2B5EF4-FFF2-40B4-BE49-F238E27FC236}">
                  <a16:creationId xmlns:a16="http://schemas.microsoft.com/office/drawing/2014/main" id="{1CA88C1D-E1A3-2BD4-8CFF-DB0149A6B054}"/>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14" name="타원 299">
              <a:extLst>
                <a:ext uri="{FF2B5EF4-FFF2-40B4-BE49-F238E27FC236}">
                  <a16:creationId xmlns:a16="http://schemas.microsoft.com/office/drawing/2014/main" id="{FBF99635-2F8B-E0B3-D8C0-E3E554B689D1}"/>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15" name="Straight Connector 414">
              <a:extLst>
                <a:ext uri="{FF2B5EF4-FFF2-40B4-BE49-F238E27FC236}">
                  <a16:creationId xmlns:a16="http://schemas.microsoft.com/office/drawing/2014/main" id="{35A5FC20-8461-8048-D59E-CA9D13039269}"/>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16" name="TextBox 415">
              <a:extLst>
                <a:ext uri="{FF2B5EF4-FFF2-40B4-BE49-F238E27FC236}">
                  <a16:creationId xmlns:a16="http://schemas.microsoft.com/office/drawing/2014/main" id="{0FEB96C0-07ED-D730-C39C-5E2161A00977}"/>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17" name="Group 416">
            <a:extLst>
              <a:ext uri="{FF2B5EF4-FFF2-40B4-BE49-F238E27FC236}">
                <a16:creationId xmlns:a16="http://schemas.microsoft.com/office/drawing/2014/main" id="{48B8F43B-ED5C-D4FD-A34C-CA5A99F8A806}"/>
              </a:ext>
            </a:extLst>
          </p:cNvPr>
          <p:cNvGrpSpPr/>
          <p:nvPr/>
        </p:nvGrpSpPr>
        <p:grpSpPr>
          <a:xfrm>
            <a:off x="4368750" y="5389263"/>
            <a:ext cx="309259" cy="1034906"/>
            <a:chOff x="1302790" y="2159850"/>
            <a:chExt cx="1146896" cy="3837967"/>
          </a:xfrm>
        </p:grpSpPr>
        <p:cxnSp>
          <p:nvCxnSpPr>
            <p:cNvPr id="418" name="Straight Connector 417">
              <a:extLst>
                <a:ext uri="{FF2B5EF4-FFF2-40B4-BE49-F238E27FC236}">
                  <a16:creationId xmlns:a16="http://schemas.microsoft.com/office/drawing/2014/main" id="{0E1BB2BB-F146-25EE-4355-D4E116B578F8}"/>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19" name="타원 299">
              <a:extLst>
                <a:ext uri="{FF2B5EF4-FFF2-40B4-BE49-F238E27FC236}">
                  <a16:creationId xmlns:a16="http://schemas.microsoft.com/office/drawing/2014/main" id="{892E9CF5-0E40-2B9B-2383-332D8988F397}"/>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20" name="타원 299">
              <a:extLst>
                <a:ext uri="{FF2B5EF4-FFF2-40B4-BE49-F238E27FC236}">
                  <a16:creationId xmlns:a16="http://schemas.microsoft.com/office/drawing/2014/main" id="{0F35333B-1B16-BC08-0E50-C11C7F64A4F0}"/>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21" name="타원 299">
              <a:extLst>
                <a:ext uri="{FF2B5EF4-FFF2-40B4-BE49-F238E27FC236}">
                  <a16:creationId xmlns:a16="http://schemas.microsoft.com/office/drawing/2014/main" id="{FA14196A-A866-3BD3-8E3A-AEAC93F27134}"/>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22" name="Straight Connector 421">
              <a:extLst>
                <a:ext uri="{FF2B5EF4-FFF2-40B4-BE49-F238E27FC236}">
                  <a16:creationId xmlns:a16="http://schemas.microsoft.com/office/drawing/2014/main" id="{6936B978-2066-868C-2013-538D398FDEAF}"/>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23" name="TextBox 422">
              <a:extLst>
                <a:ext uri="{FF2B5EF4-FFF2-40B4-BE49-F238E27FC236}">
                  <a16:creationId xmlns:a16="http://schemas.microsoft.com/office/drawing/2014/main" id="{62E1B773-9CA3-512B-5960-11A9BCEB981A}"/>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24" name="Group 423">
            <a:extLst>
              <a:ext uri="{FF2B5EF4-FFF2-40B4-BE49-F238E27FC236}">
                <a16:creationId xmlns:a16="http://schemas.microsoft.com/office/drawing/2014/main" id="{DA8F8C97-278A-9079-C018-30FF493AFBA6}"/>
              </a:ext>
            </a:extLst>
          </p:cNvPr>
          <p:cNvGrpSpPr/>
          <p:nvPr/>
        </p:nvGrpSpPr>
        <p:grpSpPr>
          <a:xfrm>
            <a:off x="5487099" y="5389263"/>
            <a:ext cx="309259" cy="1034906"/>
            <a:chOff x="1302790" y="2159850"/>
            <a:chExt cx="1146896" cy="3837967"/>
          </a:xfrm>
        </p:grpSpPr>
        <p:cxnSp>
          <p:nvCxnSpPr>
            <p:cNvPr id="425" name="Straight Connector 424">
              <a:extLst>
                <a:ext uri="{FF2B5EF4-FFF2-40B4-BE49-F238E27FC236}">
                  <a16:creationId xmlns:a16="http://schemas.microsoft.com/office/drawing/2014/main" id="{69CBA3A3-9AED-6433-9D64-F3EEBE57C9BF}"/>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26" name="타원 299">
              <a:extLst>
                <a:ext uri="{FF2B5EF4-FFF2-40B4-BE49-F238E27FC236}">
                  <a16:creationId xmlns:a16="http://schemas.microsoft.com/office/drawing/2014/main" id="{9D0D0DEA-4937-8F28-1783-FE0888932521}"/>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27" name="타원 299">
              <a:extLst>
                <a:ext uri="{FF2B5EF4-FFF2-40B4-BE49-F238E27FC236}">
                  <a16:creationId xmlns:a16="http://schemas.microsoft.com/office/drawing/2014/main" id="{EFEF3CED-426D-992A-CC8E-E21E19F64EAF}"/>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28" name="타원 299">
              <a:extLst>
                <a:ext uri="{FF2B5EF4-FFF2-40B4-BE49-F238E27FC236}">
                  <a16:creationId xmlns:a16="http://schemas.microsoft.com/office/drawing/2014/main" id="{61AF5D05-BF8A-D001-8DEC-337BE826B835}"/>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29" name="Straight Connector 428">
              <a:extLst>
                <a:ext uri="{FF2B5EF4-FFF2-40B4-BE49-F238E27FC236}">
                  <a16:creationId xmlns:a16="http://schemas.microsoft.com/office/drawing/2014/main" id="{8DEE8A44-1410-AD6E-EAF1-1923C3DEBAEB}"/>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30" name="TextBox 429">
              <a:extLst>
                <a:ext uri="{FF2B5EF4-FFF2-40B4-BE49-F238E27FC236}">
                  <a16:creationId xmlns:a16="http://schemas.microsoft.com/office/drawing/2014/main" id="{77DBF8FA-8C85-7961-3572-8B9054E92097}"/>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31" name="Group 430">
            <a:extLst>
              <a:ext uri="{FF2B5EF4-FFF2-40B4-BE49-F238E27FC236}">
                <a16:creationId xmlns:a16="http://schemas.microsoft.com/office/drawing/2014/main" id="{7925CCDE-2323-FB7C-0F3C-91DD01AB724D}"/>
              </a:ext>
            </a:extLst>
          </p:cNvPr>
          <p:cNvGrpSpPr/>
          <p:nvPr/>
        </p:nvGrpSpPr>
        <p:grpSpPr>
          <a:xfrm>
            <a:off x="6570809" y="5389263"/>
            <a:ext cx="309259" cy="1034906"/>
            <a:chOff x="1302790" y="2159850"/>
            <a:chExt cx="1146896" cy="3837967"/>
          </a:xfrm>
        </p:grpSpPr>
        <p:cxnSp>
          <p:nvCxnSpPr>
            <p:cNvPr id="432" name="Straight Connector 431">
              <a:extLst>
                <a:ext uri="{FF2B5EF4-FFF2-40B4-BE49-F238E27FC236}">
                  <a16:creationId xmlns:a16="http://schemas.microsoft.com/office/drawing/2014/main" id="{7810D96B-F747-6483-1B9A-D7EDD896F61B}"/>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33" name="타원 299">
              <a:extLst>
                <a:ext uri="{FF2B5EF4-FFF2-40B4-BE49-F238E27FC236}">
                  <a16:creationId xmlns:a16="http://schemas.microsoft.com/office/drawing/2014/main" id="{A44AE4CD-8D9C-A86F-A62D-D52A64354C4E}"/>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34" name="타원 299">
              <a:extLst>
                <a:ext uri="{FF2B5EF4-FFF2-40B4-BE49-F238E27FC236}">
                  <a16:creationId xmlns:a16="http://schemas.microsoft.com/office/drawing/2014/main" id="{086E3AAC-1D46-B934-20F5-17E3D008EE5D}"/>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35" name="타원 299">
              <a:extLst>
                <a:ext uri="{FF2B5EF4-FFF2-40B4-BE49-F238E27FC236}">
                  <a16:creationId xmlns:a16="http://schemas.microsoft.com/office/drawing/2014/main" id="{C890EB5D-B0FC-4016-7720-805EA5D5ECB1}"/>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36" name="Straight Connector 435">
              <a:extLst>
                <a:ext uri="{FF2B5EF4-FFF2-40B4-BE49-F238E27FC236}">
                  <a16:creationId xmlns:a16="http://schemas.microsoft.com/office/drawing/2014/main" id="{5ABCDB92-70F0-5A5B-6CA5-E4861F0FC4D1}"/>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37" name="TextBox 436">
              <a:extLst>
                <a:ext uri="{FF2B5EF4-FFF2-40B4-BE49-F238E27FC236}">
                  <a16:creationId xmlns:a16="http://schemas.microsoft.com/office/drawing/2014/main" id="{74D63DF0-24B7-3D08-804D-8799B5FEAB5C}"/>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38" name="Group 437">
            <a:extLst>
              <a:ext uri="{FF2B5EF4-FFF2-40B4-BE49-F238E27FC236}">
                <a16:creationId xmlns:a16="http://schemas.microsoft.com/office/drawing/2014/main" id="{4DEF4DB2-FC25-75FC-2664-9B3F54064ACD}"/>
              </a:ext>
            </a:extLst>
          </p:cNvPr>
          <p:cNvGrpSpPr/>
          <p:nvPr/>
        </p:nvGrpSpPr>
        <p:grpSpPr>
          <a:xfrm>
            <a:off x="8124627" y="5389263"/>
            <a:ext cx="309259" cy="1034906"/>
            <a:chOff x="1302790" y="2159850"/>
            <a:chExt cx="1146896" cy="3837967"/>
          </a:xfrm>
        </p:grpSpPr>
        <p:cxnSp>
          <p:nvCxnSpPr>
            <p:cNvPr id="439" name="Straight Connector 438">
              <a:extLst>
                <a:ext uri="{FF2B5EF4-FFF2-40B4-BE49-F238E27FC236}">
                  <a16:creationId xmlns:a16="http://schemas.microsoft.com/office/drawing/2014/main" id="{B8F9A742-BC68-B073-C540-99412D68FA3E}"/>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40" name="타원 299">
              <a:extLst>
                <a:ext uri="{FF2B5EF4-FFF2-40B4-BE49-F238E27FC236}">
                  <a16:creationId xmlns:a16="http://schemas.microsoft.com/office/drawing/2014/main" id="{80408CAF-6F12-F4F6-8066-64604DD83EA3}"/>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41" name="타원 299">
              <a:extLst>
                <a:ext uri="{FF2B5EF4-FFF2-40B4-BE49-F238E27FC236}">
                  <a16:creationId xmlns:a16="http://schemas.microsoft.com/office/drawing/2014/main" id="{BE02D584-1CD9-E973-AF8A-CA6B0A62425F}"/>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42" name="타원 299">
              <a:extLst>
                <a:ext uri="{FF2B5EF4-FFF2-40B4-BE49-F238E27FC236}">
                  <a16:creationId xmlns:a16="http://schemas.microsoft.com/office/drawing/2014/main" id="{2D7CD9FF-AC7B-6A0C-5A43-88357FA419DD}"/>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43" name="Straight Connector 442">
              <a:extLst>
                <a:ext uri="{FF2B5EF4-FFF2-40B4-BE49-F238E27FC236}">
                  <a16:creationId xmlns:a16="http://schemas.microsoft.com/office/drawing/2014/main" id="{0D1DF57E-64E7-E92D-CA55-BE0925BC665D}"/>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44" name="TextBox 443">
              <a:extLst>
                <a:ext uri="{FF2B5EF4-FFF2-40B4-BE49-F238E27FC236}">
                  <a16:creationId xmlns:a16="http://schemas.microsoft.com/office/drawing/2014/main" id="{F79AB634-19F3-3935-66ED-31E467F43694}"/>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46" name="Group 445">
            <a:extLst>
              <a:ext uri="{FF2B5EF4-FFF2-40B4-BE49-F238E27FC236}">
                <a16:creationId xmlns:a16="http://schemas.microsoft.com/office/drawing/2014/main" id="{811164B2-2ED8-625F-624F-51A2C017284D}"/>
              </a:ext>
            </a:extLst>
          </p:cNvPr>
          <p:cNvGrpSpPr/>
          <p:nvPr/>
        </p:nvGrpSpPr>
        <p:grpSpPr>
          <a:xfrm>
            <a:off x="1806507" y="2106843"/>
            <a:ext cx="6392709" cy="210216"/>
            <a:chOff x="1196221" y="2492780"/>
            <a:chExt cx="6392709" cy="210216"/>
          </a:xfrm>
        </p:grpSpPr>
        <p:grpSp>
          <p:nvGrpSpPr>
            <p:cNvPr id="447" name="Group 446">
              <a:extLst>
                <a:ext uri="{FF2B5EF4-FFF2-40B4-BE49-F238E27FC236}">
                  <a16:creationId xmlns:a16="http://schemas.microsoft.com/office/drawing/2014/main" id="{8378B368-5F19-5C90-ACF9-B0BAE6B20A1E}"/>
                </a:ext>
              </a:extLst>
            </p:cNvPr>
            <p:cNvGrpSpPr/>
            <p:nvPr/>
          </p:nvGrpSpPr>
          <p:grpSpPr>
            <a:xfrm>
              <a:off x="1196221" y="2671911"/>
              <a:ext cx="6392709" cy="0"/>
              <a:chOff x="1231585" y="2671911"/>
              <a:chExt cx="6166530" cy="0"/>
            </a:xfrm>
          </p:grpSpPr>
          <p:cxnSp>
            <p:nvCxnSpPr>
              <p:cNvPr id="449" name="Straight Connector 448">
                <a:extLst>
                  <a:ext uri="{FF2B5EF4-FFF2-40B4-BE49-F238E27FC236}">
                    <a16:creationId xmlns:a16="http://schemas.microsoft.com/office/drawing/2014/main" id="{9E103E16-8376-E3FF-1BFB-D4B09541CC05}"/>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2763D081-7DCE-B0A2-B9B9-9B3876414184}"/>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8" name="TextBox 447">
              <a:extLst>
                <a:ext uri="{FF2B5EF4-FFF2-40B4-BE49-F238E27FC236}">
                  <a16:creationId xmlns:a16="http://schemas.microsoft.com/office/drawing/2014/main" id="{58561E3F-CAC1-57D3-CC14-54FC71281904}"/>
                </a:ext>
              </a:extLst>
            </p:cNvPr>
            <p:cNvSpPr txBox="1"/>
            <p:nvPr/>
          </p:nvSpPr>
          <p:spPr>
            <a:xfrm>
              <a:off x="7077456" y="2492780"/>
              <a:ext cx="250737" cy="210216"/>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451" name="Group 450">
            <a:extLst>
              <a:ext uri="{FF2B5EF4-FFF2-40B4-BE49-F238E27FC236}">
                <a16:creationId xmlns:a16="http://schemas.microsoft.com/office/drawing/2014/main" id="{289A80B4-1425-ED92-8E5C-79CDBF4564C0}"/>
              </a:ext>
            </a:extLst>
          </p:cNvPr>
          <p:cNvGrpSpPr/>
          <p:nvPr/>
        </p:nvGrpSpPr>
        <p:grpSpPr>
          <a:xfrm>
            <a:off x="1806507" y="2318676"/>
            <a:ext cx="6392709" cy="191105"/>
            <a:chOff x="1196221" y="2502336"/>
            <a:chExt cx="6392709" cy="191105"/>
          </a:xfrm>
        </p:grpSpPr>
        <p:grpSp>
          <p:nvGrpSpPr>
            <p:cNvPr id="452" name="Group 451">
              <a:extLst>
                <a:ext uri="{FF2B5EF4-FFF2-40B4-BE49-F238E27FC236}">
                  <a16:creationId xmlns:a16="http://schemas.microsoft.com/office/drawing/2014/main" id="{6747C6C6-4C05-475D-C59E-893B3EDFC21F}"/>
                </a:ext>
              </a:extLst>
            </p:cNvPr>
            <p:cNvGrpSpPr/>
            <p:nvPr/>
          </p:nvGrpSpPr>
          <p:grpSpPr>
            <a:xfrm>
              <a:off x="1196221" y="2671911"/>
              <a:ext cx="6392709" cy="0"/>
              <a:chOff x="1231585" y="2671911"/>
              <a:chExt cx="6166530" cy="0"/>
            </a:xfrm>
          </p:grpSpPr>
          <p:cxnSp>
            <p:nvCxnSpPr>
              <p:cNvPr id="454" name="Straight Connector 453">
                <a:extLst>
                  <a:ext uri="{FF2B5EF4-FFF2-40B4-BE49-F238E27FC236}">
                    <a16:creationId xmlns:a16="http://schemas.microsoft.com/office/drawing/2014/main" id="{C73D1D55-48EF-3E7B-FE9D-1CC34F5EC6ED}"/>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88C2F374-AAEF-80EB-0D7E-08A7A085836B}"/>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3" name="TextBox 452">
              <a:extLst>
                <a:ext uri="{FF2B5EF4-FFF2-40B4-BE49-F238E27FC236}">
                  <a16:creationId xmlns:a16="http://schemas.microsoft.com/office/drawing/2014/main" id="{A788D87B-A7DB-3DA8-DC7B-E937B39F02F4}"/>
                </a:ext>
              </a:extLst>
            </p:cNvPr>
            <p:cNvSpPr txBox="1"/>
            <p:nvPr/>
          </p:nvSpPr>
          <p:spPr>
            <a:xfrm>
              <a:off x="7077456" y="2502336"/>
              <a:ext cx="250737" cy="191105"/>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456" name="Group 455">
            <a:extLst>
              <a:ext uri="{FF2B5EF4-FFF2-40B4-BE49-F238E27FC236}">
                <a16:creationId xmlns:a16="http://schemas.microsoft.com/office/drawing/2014/main" id="{C6EC80C1-FB23-4C2E-C6E8-B3A2AC804F9B}"/>
              </a:ext>
            </a:extLst>
          </p:cNvPr>
          <p:cNvGrpSpPr/>
          <p:nvPr/>
        </p:nvGrpSpPr>
        <p:grpSpPr>
          <a:xfrm>
            <a:off x="1806507" y="2678546"/>
            <a:ext cx="6392709" cy="307777"/>
            <a:chOff x="1196221" y="2444000"/>
            <a:chExt cx="6392709" cy="307777"/>
          </a:xfrm>
        </p:grpSpPr>
        <p:grpSp>
          <p:nvGrpSpPr>
            <p:cNvPr id="457" name="Group 456">
              <a:extLst>
                <a:ext uri="{FF2B5EF4-FFF2-40B4-BE49-F238E27FC236}">
                  <a16:creationId xmlns:a16="http://schemas.microsoft.com/office/drawing/2014/main" id="{3AF5290D-6EF4-9FFF-A693-0F4AD9857167}"/>
                </a:ext>
              </a:extLst>
            </p:cNvPr>
            <p:cNvGrpSpPr/>
            <p:nvPr/>
          </p:nvGrpSpPr>
          <p:grpSpPr>
            <a:xfrm>
              <a:off x="1196221" y="2671911"/>
              <a:ext cx="6392709" cy="0"/>
              <a:chOff x="1231585" y="2671911"/>
              <a:chExt cx="6166530" cy="0"/>
            </a:xfrm>
          </p:grpSpPr>
          <p:cxnSp>
            <p:nvCxnSpPr>
              <p:cNvPr id="459" name="Straight Connector 458">
                <a:extLst>
                  <a:ext uri="{FF2B5EF4-FFF2-40B4-BE49-F238E27FC236}">
                    <a16:creationId xmlns:a16="http://schemas.microsoft.com/office/drawing/2014/main" id="{2A23FB87-5599-E341-5E53-36686D1C2953}"/>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6D821EC2-03ED-BE73-AC4A-B2024E64CED8}"/>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8" name="TextBox 457">
              <a:extLst>
                <a:ext uri="{FF2B5EF4-FFF2-40B4-BE49-F238E27FC236}">
                  <a16:creationId xmlns:a16="http://schemas.microsoft.com/office/drawing/2014/main" id="{32238DFD-ACF8-2DBA-5C43-5D9CF1CBFF6F}"/>
                </a:ext>
              </a:extLst>
            </p:cNvPr>
            <p:cNvSpPr txBox="1"/>
            <p:nvPr/>
          </p:nvSpPr>
          <p:spPr>
            <a:xfrm>
              <a:off x="7077456" y="244400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461" name="Group 460">
            <a:extLst>
              <a:ext uri="{FF2B5EF4-FFF2-40B4-BE49-F238E27FC236}">
                <a16:creationId xmlns:a16="http://schemas.microsoft.com/office/drawing/2014/main" id="{DDC29DA7-B943-B7B8-EC16-9595B39262A6}"/>
              </a:ext>
            </a:extLst>
          </p:cNvPr>
          <p:cNvGrpSpPr/>
          <p:nvPr/>
        </p:nvGrpSpPr>
        <p:grpSpPr>
          <a:xfrm>
            <a:off x="2140422" y="2146876"/>
            <a:ext cx="309259" cy="1034906"/>
            <a:chOff x="1302790" y="2159850"/>
            <a:chExt cx="1146896" cy="3837967"/>
          </a:xfrm>
        </p:grpSpPr>
        <p:cxnSp>
          <p:nvCxnSpPr>
            <p:cNvPr id="462" name="Straight Connector 461">
              <a:extLst>
                <a:ext uri="{FF2B5EF4-FFF2-40B4-BE49-F238E27FC236}">
                  <a16:creationId xmlns:a16="http://schemas.microsoft.com/office/drawing/2014/main" id="{C41264A2-2598-F40E-78F3-DFDBC18C959C}"/>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63" name="타원 299">
              <a:extLst>
                <a:ext uri="{FF2B5EF4-FFF2-40B4-BE49-F238E27FC236}">
                  <a16:creationId xmlns:a16="http://schemas.microsoft.com/office/drawing/2014/main" id="{909AA6CD-C7A0-38F6-338A-097DA295DFD7}"/>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64" name="타원 299">
              <a:extLst>
                <a:ext uri="{FF2B5EF4-FFF2-40B4-BE49-F238E27FC236}">
                  <a16:creationId xmlns:a16="http://schemas.microsoft.com/office/drawing/2014/main" id="{B5C40D21-1EC1-2486-3341-55811B0199E9}"/>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65" name="타원 299">
              <a:extLst>
                <a:ext uri="{FF2B5EF4-FFF2-40B4-BE49-F238E27FC236}">
                  <a16:creationId xmlns:a16="http://schemas.microsoft.com/office/drawing/2014/main" id="{3F75DD6E-231C-D64F-EE23-0E965B76A682}"/>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66" name="Straight Connector 465">
              <a:extLst>
                <a:ext uri="{FF2B5EF4-FFF2-40B4-BE49-F238E27FC236}">
                  <a16:creationId xmlns:a16="http://schemas.microsoft.com/office/drawing/2014/main" id="{1A506CF5-E028-4627-40BC-65E14567624D}"/>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67" name="TextBox 466">
              <a:extLst>
                <a:ext uri="{FF2B5EF4-FFF2-40B4-BE49-F238E27FC236}">
                  <a16:creationId xmlns:a16="http://schemas.microsoft.com/office/drawing/2014/main" id="{C4D006F1-B2AC-E0F6-BA14-37B44E976466}"/>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sp>
        <p:nvSpPr>
          <p:cNvPr id="468" name="TextBox 467">
            <a:extLst>
              <a:ext uri="{FF2B5EF4-FFF2-40B4-BE49-F238E27FC236}">
                <a16:creationId xmlns:a16="http://schemas.microsoft.com/office/drawing/2014/main" id="{27B91C37-48EB-97FD-F9A5-5107A45DD979}"/>
              </a:ext>
            </a:extLst>
          </p:cNvPr>
          <p:cNvSpPr txBox="1"/>
          <p:nvPr/>
        </p:nvSpPr>
        <p:spPr>
          <a:xfrm>
            <a:off x="469157" y="2455584"/>
            <a:ext cx="919249" cy="315877"/>
          </a:xfrm>
          <a:prstGeom prst="rect">
            <a:avLst/>
          </a:prstGeom>
          <a:noFill/>
        </p:spPr>
        <p:txBody>
          <a:bodyPr wrap="square" lIns="0" tIns="0" rIns="0" bIns="0" rtlCol="0" anchor="ctr">
            <a:spAutoFit/>
          </a:bodyPr>
          <a:lstStyle/>
          <a:p>
            <a:pPr algn="ctr" defTabSz="457200"/>
            <a:r>
              <a:rPr lang="en-US" altLang="ko-KR" sz="2000" b="1" dirty="0">
                <a:latin typeface="Cambria" panose="02040503050406030204" pitchFamily="18" charset="0"/>
                <a:ea typeface="맑은 고딕" panose="020B0503020000020004" pitchFamily="34" charset="-127"/>
              </a:rPr>
              <a:t>Block</a:t>
            </a:r>
            <a:r>
              <a:rPr lang="en-US" altLang="ko-KR" sz="2000" b="1" baseline="-25000" dirty="0">
                <a:latin typeface="Cambria" panose="02040503050406030204" pitchFamily="18" charset="0"/>
                <a:ea typeface="맑은 고딕" panose="020B0503020000020004" pitchFamily="34" charset="-127"/>
              </a:rPr>
              <a:t>1</a:t>
            </a:r>
            <a:endParaRPr lang="ko-KR" altLang="en-US" sz="2000" b="1" baseline="-25000" dirty="0">
              <a:latin typeface="Cambria" panose="02040503050406030204" pitchFamily="18" charset="0"/>
              <a:ea typeface="맑은 고딕" panose="020B0503020000020004" pitchFamily="34" charset="-127"/>
            </a:endParaRPr>
          </a:p>
        </p:txBody>
      </p:sp>
      <p:grpSp>
        <p:nvGrpSpPr>
          <p:cNvPr id="469" name="Group 468">
            <a:extLst>
              <a:ext uri="{FF2B5EF4-FFF2-40B4-BE49-F238E27FC236}">
                <a16:creationId xmlns:a16="http://schemas.microsoft.com/office/drawing/2014/main" id="{8C1B9E37-2603-5C82-2674-ABB3C969EBD7}"/>
              </a:ext>
            </a:extLst>
          </p:cNvPr>
          <p:cNvGrpSpPr/>
          <p:nvPr/>
        </p:nvGrpSpPr>
        <p:grpSpPr>
          <a:xfrm>
            <a:off x="3243894" y="2146876"/>
            <a:ext cx="309259" cy="1034906"/>
            <a:chOff x="1302790" y="2159850"/>
            <a:chExt cx="1146896" cy="3837967"/>
          </a:xfrm>
        </p:grpSpPr>
        <p:cxnSp>
          <p:nvCxnSpPr>
            <p:cNvPr id="470" name="Straight Connector 469">
              <a:extLst>
                <a:ext uri="{FF2B5EF4-FFF2-40B4-BE49-F238E27FC236}">
                  <a16:creationId xmlns:a16="http://schemas.microsoft.com/office/drawing/2014/main" id="{CE998517-5521-3F84-6ECD-9D2B216D965A}"/>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71" name="타원 299">
              <a:extLst>
                <a:ext uri="{FF2B5EF4-FFF2-40B4-BE49-F238E27FC236}">
                  <a16:creationId xmlns:a16="http://schemas.microsoft.com/office/drawing/2014/main" id="{AA58407A-3241-CCE2-AD8F-203E38DA8343}"/>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72" name="타원 299">
              <a:extLst>
                <a:ext uri="{FF2B5EF4-FFF2-40B4-BE49-F238E27FC236}">
                  <a16:creationId xmlns:a16="http://schemas.microsoft.com/office/drawing/2014/main" id="{01DB1A6F-856F-08D9-E830-2BC55111C8BE}"/>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73" name="타원 299">
              <a:extLst>
                <a:ext uri="{FF2B5EF4-FFF2-40B4-BE49-F238E27FC236}">
                  <a16:creationId xmlns:a16="http://schemas.microsoft.com/office/drawing/2014/main" id="{A1153BCE-243C-7062-E0CA-F78BC89CC329}"/>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74" name="Straight Connector 473">
              <a:extLst>
                <a:ext uri="{FF2B5EF4-FFF2-40B4-BE49-F238E27FC236}">
                  <a16:creationId xmlns:a16="http://schemas.microsoft.com/office/drawing/2014/main" id="{D3AB4C35-7699-2A10-F973-BD36DE460F8F}"/>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75" name="TextBox 474">
              <a:extLst>
                <a:ext uri="{FF2B5EF4-FFF2-40B4-BE49-F238E27FC236}">
                  <a16:creationId xmlns:a16="http://schemas.microsoft.com/office/drawing/2014/main" id="{5A18CB3F-E39F-E02E-77A9-8AD22350FB55}"/>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76" name="Group 475">
            <a:extLst>
              <a:ext uri="{FF2B5EF4-FFF2-40B4-BE49-F238E27FC236}">
                <a16:creationId xmlns:a16="http://schemas.microsoft.com/office/drawing/2014/main" id="{0EAAE5B1-A970-B7AF-7399-8F7850CD9AB7}"/>
              </a:ext>
            </a:extLst>
          </p:cNvPr>
          <p:cNvGrpSpPr/>
          <p:nvPr/>
        </p:nvGrpSpPr>
        <p:grpSpPr>
          <a:xfrm>
            <a:off x="4368750" y="2146876"/>
            <a:ext cx="309259" cy="1034906"/>
            <a:chOff x="1302790" y="2159850"/>
            <a:chExt cx="1146896" cy="3837967"/>
          </a:xfrm>
        </p:grpSpPr>
        <p:cxnSp>
          <p:nvCxnSpPr>
            <p:cNvPr id="477" name="Straight Connector 476">
              <a:extLst>
                <a:ext uri="{FF2B5EF4-FFF2-40B4-BE49-F238E27FC236}">
                  <a16:creationId xmlns:a16="http://schemas.microsoft.com/office/drawing/2014/main" id="{1B0174E3-244C-BB76-7B40-D9779E362C25}"/>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78" name="타원 299">
              <a:extLst>
                <a:ext uri="{FF2B5EF4-FFF2-40B4-BE49-F238E27FC236}">
                  <a16:creationId xmlns:a16="http://schemas.microsoft.com/office/drawing/2014/main" id="{8B75D495-6CF9-37E3-043C-A7EE2E364028}"/>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79" name="타원 299">
              <a:extLst>
                <a:ext uri="{FF2B5EF4-FFF2-40B4-BE49-F238E27FC236}">
                  <a16:creationId xmlns:a16="http://schemas.microsoft.com/office/drawing/2014/main" id="{414B9786-C69C-539A-54C2-CCA4895E861F}"/>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80" name="타원 299">
              <a:extLst>
                <a:ext uri="{FF2B5EF4-FFF2-40B4-BE49-F238E27FC236}">
                  <a16:creationId xmlns:a16="http://schemas.microsoft.com/office/drawing/2014/main" id="{F80B0E4D-7B71-514F-2D79-90B7D041C61F}"/>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81" name="Straight Connector 480">
              <a:extLst>
                <a:ext uri="{FF2B5EF4-FFF2-40B4-BE49-F238E27FC236}">
                  <a16:creationId xmlns:a16="http://schemas.microsoft.com/office/drawing/2014/main" id="{EA44DABB-6CC9-5D40-B6C5-4C2FD1BBFE7F}"/>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82" name="TextBox 481">
              <a:extLst>
                <a:ext uri="{FF2B5EF4-FFF2-40B4-BE49-F238E27FC236}">
                  <a16:creationId xmlns:a16="http://schemas.microsoft.com/office/drawing/2014/main" id="{4B66E71D-7BCA-CDC7-A18E-0B4EFE8CC235}"/>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83" name="Group 482">
            <a:extLst>
              <a:ext uri="{FF2B5EF4-FFF2-40B4-BE49-F238E27FC236}">
                <a16:creationId xmlns:a16="http://schemas.microsoft.com/office/drawing/2014/main" id="{4EBB7311-6674-B602-6631-99720E6D8A34}"/>
              </a:ext>
            </a:extLst>
          </p:cNvPr>
          <p:cNvGrpSpPr/>
          <p:nvPr/>
        </p:nvGrpSpPr>
        <p:grpSpPr>
          <a:xfrm>
            <a:off x="5487099" y="2146876"/>
            <a:ext cx="309259" cy="1034906"/>
            <a:chOff x="1302790" y="2159850"/>
            <a:chExt cx="1146896" cy="3837967"/>
          </a:xfrm>
        </p:grpSpPr>
        <p:cxnSp>
          <p:nvCxnSpPr>
            <p:cNvPr id="484" name="Straight Connector 483">
              <a:extLst>
                <a:ext uri="{FF2B5EF4-FFF2-40B4-BE49-F238E27FC236}">
                  <a16:creationId xmlns:a16="http://schemas.microsoft.com/office/drawing/2014/main" id="{1CDD96DF-202A-796B-09B9-73D68AA11F62}"/>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85" name="타원 299">
              <a:extLst>
                <a:ext uri="{FF2B5EF4-FFF2-40B4-BE49-F238E27FC236}">
                  <a16:creationId xmlns:a16="http://schemas.microsoft.com/office/drawing/2014/main" id="{5742B260-E87E-F508-3A96-9B8ECA0BBC61}"/>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86" name="타원 299">
              <a:extLst>
                <a:ext uri="{FF2B5EF4-FFF2-40B4-BE49-F238E27FC236}">
                  <a16:creationId xmlns:a16="http://schemas.microsoft.com/office/drawing/2014/main" id="{D86BC024-52DA-E334-C2DC-DD7F23A75518}"/>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87" name="타원 299">
              <a:extLst>
                <a:ext uri="{FF2B5EF4-FFF2-40B4-BE49-F238E27FC236}">
                  <a16:creationId xmlns:a16="http://schemas.microsoft.com/office/drawing/2014/main" id="{2950D978-0B20-4B8C-1853-481596961660}"/>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88" name="Straight Connector 487">
              <a:extLst>
                <a:ext uri="{FF2B5EF4-FFF2-40B4-BE49-F238E27FC236}">
                  <a16:creationId xmlns:a16="http://schemas.microsoft.com/office/drawing/2014/main" id="{DB0D0DBA-813A-D4AE-3948-0C823A909131}"/>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89" name="TextBox 488">
              <a:extLst>
                <a:ext uri="{FF2B5EF4-FFF2-40B4-BE49-F238E27FC236}">
                  <a16:creationId xmlns:a16="http://schemas.microsoft.com/office/drawing/2014/main" id="{945E544F-698A-38E8-8612-156E7FF230F4}"/>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90" name="Group 489">
            <a:extLst>
              <a:ext uri="{FF2B5EF4-FFF2-40B4-BE49-F238E27FC236}">
                <a16:creationId xmlns:a16="http://schemas.microsoft.com/office/drawing/2014/main" id="{865F865D-9B7E-E64C-8905-49FA79486B19}"/>
              </a:ext>
            </a:extLst>
          </p:cNvPr>
          <p:cNvGrpSpPr/>
          <p:nvPr/>
        </p:nvGrpSpPr>
        <p:grpSpPr>
          <a:xfrm>
            <a:off x="6570809" y="2146876"/>
            <a:ext cx="309259" cy="1034906"/>
            <a:chOff x="1302790" y="2159850"/>
            <a:chExt cx="1146896" cy="3837967"/>
          </a:xfrm>
        </p:grpSpPr>
        <p:cxnSp>
          <p:nvCxnSpPr>
            <p:cNvPr id="491" name="Straight Connector 490">
              <a:extLst>
                <a:ext uri="{FF2B5EF4-FFF2-40B4-BE49-F238E27FC236}">
                  <a16:creationId xmlns:a16="http://schemas.microsoft.com/office/drawing/2014/main" id="{302FDA38-D004-5674-03D9-8B3596EB327F}"/>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92" name="타원 299">
              <a:extLst>
                <a:ext uri="{FF2B5EF4-FFF2-40B4-BE49-F238E27FC236}">
                  <a16:creationId xmlns:a16="http://schemas.microsoft.com/office/drawing/2014/main" id="{DCD15645-ADB9-2D82-3843-5B6D61B8DF08}"/>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93" name="타원 299">
              <a:extLst>
                <a:ext uri="{FF2B5EF4-FFF2-40B4-BE49-F238E27FC236}">
                  <a16:creationId xmlns:a16="http://schemas.microsoft.com/office/drawing/2014/main" id="{431F5E00-CC68-623B-9318-3E178247987D}"/>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94" name="타원 299">
              <a:extLst>
                <a:ext uri="{FF2B5EF4-FFF2-40B4-BE49-F238E27FC236}">
                  <a16:creationId xmlns:a16="http://schemas.microsoft.com/office/drawing/2014/main" id="{D9748343-6AE4-6058-57A1-A21CF78650E2}"/>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95" name="Straight Connector 494">
              <a:extLst>
                <a:ext uri="{FF2B5EF4-FFF2-40B4-BE49-F238E27FC236}">
                  <a16:creationId xmlns:a16="http://schemas.microsoft.com/office/drawing/2014/main" id="{25D937F5-6718-CBA0-D52B-1B8A7478BEFB}"/>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96" name="TextBox 495">
              <a:extLst>
                <a:ext uri="{FF2B5EF4-FFF2-40B4-BE49-F238E27FC236}">
                  <a16:creationId xmlns:a16="http://schemas.microsoft.com/office/drawing/2014/main" id="{15E4630E-9DBE-C663-9C9C-1B90311EDA21}"/>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97" name="Group 496">
            <a:extLst>
              <a:ext uri="{FF2B5EF4-FFF2-40B4-BE49-F238E27FC236}">
                <a16:creationId xmlns:a16="http://schemas.microsoft.com/office/drawing/2014/main" id="{997A01C9-CAC1-0A36-6A96-DB352A8BF54A}"/>
              </a:ext>
            </a:extLst>
          </p:cNvPr>
          <p:cNvGrpSpPr/>
          <p:nvPr/>
        </p:nvGrpSpPr>
        <p:grpSpPr>
          <a:xfrm>
            <a:off x="8124627" y="2146876"/>
            <a:ext cx="309259" cy="1034906"/>
            <a:chOff x="1302790" y="2159850"/>
            <a:chExt cx="1146896" cy="3837967"/>
          </a:xfrm>
        </p:grpSpPr>
        <p:cxnSp>
          <p:nvCxnSpPr>
            <p:cNvPr id="498" name="Straight Connector 497">
              <a:extLst>
                <a:ext uri="{FF2B5EF4-FFF2-40B4-BE49-F238E27FC236}">
                  <a16:creationId xmlns:a16="http://schemas.microsoft.com/office/drawing/2014/main" id="{6E27E3F2-72E6-CA9B-96A6-0AA3743947A6}"/>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99" name="타원 299">
              <a:extLst>
                <a:ext uri="{FF2B5EF4-FFF2-40B4-BE49-F238E27FC236}">
                  <a16:creationId xmlns:a16="http://schemas.microsoft.com/office/drawing/2014/main" id="{A733023E-C182-B232-0D47-0267999CCB92}"/>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500" name="타원 299">
              <a:extLst>
                <a:ext uri="{FF2B5EF4-FFF2-40B4-BE49-F238E27FC236}">
                  <a16:creationId xmlns:a16="http://schemas.microsoft.com/office/drawing/2014/main" id="{023B4446-C563-F58D-54E2-C04EB88FB031}"/>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501" name="타원 299">
              <a:extLst>
                <a:ext uri="{FF2B5EF4-FFF2-40B4-BE49-F238E27FC236}">
                  <a16:creationId xmlns:a16="http://schemas.microsoft.com/office/drawing/2014/main" id="{4768582B-2DE9-4E7C-028D-CA18325A22C5}"/>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502" name="Straight Connector 501">
              <a:extLst>
                <a:ext uri="{FF2B5EF4-FFF2-40B4-BE49-F238E27FC236}">
                  <a16:creationId xmlns:a16="http://schemas.microsoft.com/office/drawing/2014/main" id="{CE838A4D-4EBB-32F8-5545-AD9224781C1E}"/>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03" name="TextBox 502">
              <a:extLst>
                <a:ext uri="{FF2B5EF4-FFF2-40B4-BE49-F238E27FC236}">
                  <a16:creationId xmlns:a16="http://schemas.microsoft.com/office/drawing/2014/main" id="{0B865551-9852-85E5-A1B6-F17D6050A1EA}"/>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sp>
        <p:nvSpPr>
          <p:cNvPr id="504" name="TextBox 503">
            <a:extLst>
              <a:ext uri="{FF2B5EF4-FFF2-40B4-BE49-F238E27FC236}">
                <a16:creationId xmlns:a16="http://schemas.microsoft.com/office/drawing/2014/main" id="{0A4EEF1E-80BD-415D-BFBB-66E36D1BC375}"/>
              </a:ext>
            </a:extLst>
          </p:cNvPr>
          <p:cNvSpPr txBox="1"/>
          <p:nvPr/>
        </p:nvSpPr>
        <p:spPr>
          <a:xfrm rot="16200000">
            <a:off x="8262116"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05" name="TextBox 504">
            <a:extLst>
              <a:ext uri="{FF2B5EF4-FFF2-40B4-BE49-F238E27FC236}">
                <a16:creationId xmlns:a16="http://schemas.microsoft.com/office/drawing/2014/main" id="{20C708BB-94A6-5887-E6A2-A14BE0CB7440}"/>
              </a:ext>
            </a:extLst>
          </p:cNvPr>
          <p:cNvSpPr txBox="1"/>
          <p:nvPr/>
        </p:nvSpPr>
        <p:spPr>
          <a:xfrm rot="16200000">
            <a:off x="2254241"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06" name="TextBox 505">
            <a:extLst>
              <a:ext uri="{FF2B5EF4-FFF2-40B4-BE49-F238E27FC236}">
                <a16:creationId xmlns:a16="http://schemas.microsoft.com/office/drawing/2014/main" id="{027F2621-D1FC-5611-7134-84A3214635B6}"/>
              </a:ext>
            </a:extLst>
          </p:cNvPr>
          <p:cNvSpPr txBox="1"/>
          <p:nvPr/>
        </p:nvSpPr>
        <p:spPr>
          <a:xfrm rot="16200000">
            <a:off x="3367755"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07" name="TextBox 506">
            <a:extLst>
              <a:ext uri="{FF2B5EF4-FFF2-40B4-BE49-F238E27FC236}">
                <a16:creationId xmlns:a16="http://schemas.microsoft.com/office/drawing/2014/main" id="{9657B98C-4538-F940-C3ED-29F971B794F3}"/>
              </a:ext>
            </a:extLst>
          </p:cNvPr>
          <p:cNvSpPr txBox="1"/>
          <p:nvPr/>
        </p:nvSpPr>
        <p:spPr>
          <a:xfrm rot="16200000">
            <a:off x="4481269"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08" name="TextBox 507">
            <a:extLst>
              <a:ext uri="{FF2B5EF4-FFF2-40B4-BE49-F238E27FC236}">
                <a16:creationId xmlns:a16="http://schemas.microsoft.com/office/drawing/2014/main" id="{88080776-9CEF-B62A-E293-000EF6EA753C}"/>
              </a:ext>
            </a:extLst>
          </p:cNvPr>
          <p:cNvSpPr txBox="1"/>
          <p:nvPr/>
        </p:nvSpPr>
        <p:spPr>
          <a:xfrm rot="16200000">
            <a:off x="5594783"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09" name="TextBox 508">
            <a:extLst>
              <a:ext uri="{FF2B5EF4-FFF2-40B4-BE49-F238E27FC236}">
                <a16:creationId xmlns:a16="http://schemas.microsoft.com/office/drawing/2014/main" id="{1C1CC6F0-228A-42D4-BF9B-0356796B6633}"/>
              </a:ext>
            </a:extLst>
          </p:cNvPr>
          <p:cNvSpPr txBox="1"/>
          <p:nvPr/>
        </p:nvSpPr>
        <p:spPr>
          <a:xfrm rot="16200000">
            <a:off x="6708298"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Tree>
    <p:extLst>
      <p:ext uri="{BB962C8B-B14F-4D97-AF65-F5344CB8AC3E}">
        <p14:creationId xmlns:p14="http://schemas.microsoft.com/office/powerpoint/2010/main" val="2785691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D8AEA-FB3A-6389-8498-16BC7A7EA6DC}"/>
              </a:ext>
            </a:extLst>
          </p:cNvPr>
          <p:cNvSpPr>
            <a:spLocks noGrp="1"/>
          </p:cNvSpPr>
          <p:nvPr>
            <p:ph idx="1"/>
          </p:nvPr>
        </p:nvSpPr>
        <p:spPr/>
        <p:txBody>
          <a:bodyPr/>
          <a:lstStyle/>
          <a:p>
            <a:r>
              <a:rPr lang="en-US" dirty="0">
                <a:solidFill>
                  <a:schemeClr val="accent1"/>
                </a:solidFill>
              </a:rPr>
              <a:t>A large number of blocks</a:t>
            </a:r>
            <a:r>
              <a:rPr lang="en-US" dirty="0"/>
              <a:t> share the </a:t>
            </a:r>
            <a:r>
              <a:rPr lang="en-US" dirty="0">
                <a:solidFill>
                  <a:schemeClr val="accent1"/>
                </a:solidFill>
              </a:rPr>
              <a:t>same </a:t>
            </a:r>
            <a:r>
              <a:rPr lang="en-US" dirty="0" err="1">
                <a:solidFill>
                  <a:schemeClr val="accent1"/>
                </a:solidFill>
              </a:rPr>
              <a:t>bitlines</a:t>
            </a:r>
            <a:endParaRPr lang="en-CH" dirty="0"/>
          </a:p>
        </p:txBody>
      </p:sp>
      <p:sp>
        <p:nvSpPr>
          <p:cNvPr id="289" name="Rounded Rectangle 288">
            <a:extLst>
              <a:ext uri="{FF2B5EF4-FFF2-40B4-BE49-F238E27FC236}">
                <a16:creationId xmlns:a16="http://schemas.microsoft.com/office/drawing/2014/main" id="{8D1D7F78-8D81-CDFB-7205-B4CE3234BC4D}"/>
              </a:ext>
            </a:extLst>
          </p:cNvPr>
          <p:cNvSpPr/>
          <p:nvPr/>
        </p:nvSpPr>
        <p:spPr>
          <a:xfrm>
            <a:off x="1400205" y="3418626"/>
            <a:ext cx="7225614" cy="1123093"/>
          </a:xfrm>
          <a:prstGeom prst="roundRect">
            <a:avLst>
              <a:gd name="adj" fmla="val 13794"/>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86" name="Rounded Rectangle 385">
            <a:extLst>
              <a:ext uri="{FF2B5EF4-FFF2-40B4-BE49-F238E27FC236}">
                <a16:creationId xmlns:a16="http://schemas.microsoft.com/office/drawing/2014/main" id="{7F58CF4B-42B0-19C6-8D70-3B52BA2EF584}"/>
              </a:ext>
            </a:extLst>
          </p:cNvPr>
          <p:cNvSpPr/>
          <p:nvPr/>
        </p:nvSpPr>
        <p:spPr>
          <a:xfrm>
            <a:off x="1400205" y="5335232"/>
            <a:ext cx="7225614" cy="1123093"/>
          </a:xfrm>
          <a:prstGeom prst="roundRect">
            <a:avLst>
              <a:gd name="adj" fmla="val 12789"/>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45" name="Rounded Rectangle 444">
            <a:extLst>
              <a:ext uri="{FF2B5EF4-FFF2-40B4-BE49-F238E27FC236}">
                <a16:creationId xmlns:a16="http://schemas.microsoft.com/office/drawing/2014/main" id="{D9EBBE6E-B464-F7B7-0277-D8192B0924F2}"/>
              </a:ext>
            </a:extLst>
          </p:cNvPr>
          <p:cNvSpPr/>
          <p:nvPr/>
        </p:nvSpPr>
        <p:spPr>
          <a:xfrm>
            <a:off x="1400205" y="2092845"/>
            <a:ext cx="7225614" cy="1123093"/>
          </a:xfrm>
          <a:prstGeom prst="roundRect">
            <a:avLst>
              <a:gd name="adj" fmla="val 13794"/>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0" name="Straight Connector 19">
            <a:extLst>
              <a:ext uri="{FF2B5EF4-FFF2-40B4-BE49-F238E27FC236}">
                <a16:creationId xmlns:a16="http://schemas.microsoft.com/office/drawing/2014/main" id="{B6397BB7-2EB7-2023-16BF-9273E0BED4B7}"/>
              </a:ext>
            </a:extLst>
          </p:cNvPr>
          <p:cNvCxnSpPr>
            <a:cxnSpLocks/>
          </p:cNvCxnSpPr>
          <p:nvPr/>
        </p:nvCxnSpPr>
        <p:spPr>
          <a:xfrm flipH="1" flipV="1">
            <a:off x="2439639"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7360046-79D5-6D05-5975-A0743FC564E5}"/>
              </a:ext>
            </a:extLst>
          </p:cNvPr>
          <p:cNvCxnSpPr>
            <a:cxnSpLocks/>
          </p:cNvCxnSpPr>
          <p:nvPr/>
        </p:nvCxnSpPr>
        <p:spPr>
          <a:xfrm flipH="1" flipV="1">
            <a:off x="3553153"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F4C475A-F104-35EC-1EED-E2AA48C10A99}"/>
              </a:ext>
            </a:extLst>
          </p:cNvPr>
          <p:cNvCxnSpPr>
            <a:cxnSpLocks/>
          </p:cNvCxnSpPr>
          <p:nvPr/>
        </p:nvCxnSpPr>
        <p:spPr>
          <a:xfrm flipH="1" flipV="1">
            <a:off x="4666667"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B455905-6E78-0082-75F5-816C68C5AA7B}"/>
              </a:ext>
            </a:extLst>
          </p:cNvPr>
          <p:cNvCxnSpPr>
            <a:cxnSpLocks/>
          </p:cNvCxnSpPr>
          <p:nvPr/>
        </p:nvCxnSpPr>
        <p:spPr>
          <a:xfrm flipH="1" flipV="1">
            <a:off x="5780181"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405210C-59A2-1D60-0F3C-E4B13049B781}"/>
              </a:ext>
            </a:extLst>
          </p:cNvPr>
          <p:cNvCxnSpPr>
            <a:cxnSpLocks/>
          </p:cNvCxnSpPr>
          <p:nvPr/>
        </p:nvCxnSpPr>
        <p:spPr>
          <a:xfrm flipH="1" flipV="1">
            <a:off x="6893696"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FF8E7AB-EF4D-BFFF-B933-5C33E8480399}"/>
              </a:ext>
            </a:extLst>
          </p:cNvPr>
          <p:cNvCxnSpPr>
            <a:cxnSpLocks/>
          </p:cNvCxnSpPr>
          <p:nvPr/>
        </p:nvCxnSpPr>
        <p:spPr>
          <a:xfrm flipH="1" flipV="1">
            <a:off x="8447514"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9CB4662-A769-EDAC-9B08-DF930D74E0BE}"/>
              </a:ext>
            </a:extLst>
          </p:cNvPr>
          <p:cNvSpPr>
            <a:spLocks noGrp="1"/>
          </p:cNvSpPr>
          <p:nvPr>
            <p:ph type="title"/>
          </p:nvPr>
        </p:nvSpPr>
        <p:spPr/>
        <p:txBody>
          <a:bodyPr/>
          <a:lstStyle/>
          <a:p>
            <a:r>
              <a:rPr lang="en-CH" dirty="0"/>
              <a:t>Similarity to Digital Logic Gates</a:t>
            </a:r>
          </a:p>
        </p:txBody>
      </p:sp>
      <p:sp>
        <p:nvSpPr>
          <p:cNvPr id="25" name="TextBox 24">
            <a:extLst>
              <a:ext uri="{FF2B5EF4-FFF2-40B4-BE49-F238E27FC236}">
                <a16:creationId xmlns:a16="http://schemas.microsoft.com/office/drawing/2014/main" id="{A60AFB78-9FA4-2C19-DD30-FB6AAC42A765}"/>
              </a:ext>
            </a:extLst>
          </p:cNvPr>
          <p:cNvSpPr txBox="1"/>
          <p:nvPr/>
        </p:nvSpPr>
        <p:spPr>
          <a:xfrm>
            <a:off x="2180948"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75" name="TextBox 74">
            <a:extLst>
              <a:ext uri="{FF2B5EF4-FFF2-40B4-BE49-F238E27FC236}">
                <a16:creationId xmlns:a16="http://schemas.microsoft.com/office/drawing/2014/main" id="{EE5E4A6F-59A2-49C8-3985-0F050269EB4C}"/>
              </a:ext>
            </a:extLst>
          </p:cNvPr>
          <p:cNvSpPr txBox="1"/>
          <p:nvPr/>
        </p:nvSpPr>
        <p:spPr>
          <a:xfrm>
            <a:off x="3294462"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6" name="TextBox 85">
            <a:extLst>
              <a:ext uri="{FF2B5EF4-FFF2-40B4-BE49-F238E27FC236}">
                <a16:creationId xmlns:a16="http://schemas.microsoft.com/office/drawing/2014/main" id="{6CFEAE9F-AADB-EA13-07ED-DB6A3DCDC746}"/>
              </a:ext>
            </a:extLst>
          </p:cNvPr>
          <p:cNvSpPr txBox="1"/>
          <p:nvPr/>
        </p:nvSpPr>
        <p:spPr>
          <a:xfrm>
            <a:off x="4407976"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97" name="TextBox 96">
            <a:extLst>
              <a:ext uri="{FF2B5EF4-FFF2-40B4-BE49-F238E27FC236}">
                <a16:creationId xmlns:a16="http://schemas.microsoft.com/office/drawing/2014/main" id="{AA8CFB74-F04E-C1A8-7E53-C7C0EE03B5D7}"/>
              </a:ext>
            </a:extLst>
          </p:cNvPr>
          <p:cNvSpPr txBox="1"/>
          <p:nvPr/>
        </p:nvSpPr>
        <p:spPr>
          <a:xfrm>
            <a:off x="5521490"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08" name="TextBox 107">
            <a:extLst>
              <a:ext uri="{FF2B5EF4-FFF2-40B4-BE49-F238E27FC236}">
                <a16:creationId xmlns:a16="http://schemas.microsoft.com/office/drawing/2014/main" id="{A3B7642D-6B0F-A3C4-E3AC-1A8D25BBF70A}"/>
              </a:ext>
            </a:extLst>
          </p:cNvPr>
          <p:cNvSpPr txBox="1"/>
          <p:nvPr/>
        </p:nvSpPr>
        <p:spPr>
          <a:xfrm>
            <a:off x="6635005"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5</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19" name="TextBox 118">
            <a:extLst>
              <a:ext uri="{FF2B5EF4-FFF2-40B4-BE49-F238E27FC236}">
                <a16:creationId xmlns:a16="http://schemas.microsoft.com/office/drawing/2014/main" id="{E0E54765-ADCC-1270-653A-8B90F9D602A5}"/>
              </a:ext>
            </a:extLst>
          </p:cNvPr>
          <p:cNvSpPr txBox="1"/>
          <p:nvPr/>
        </p:nvSpPr>
        <p:spPr>
          <a:xfrm>
            <a:off x="8188823"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i="1" baseline="-25000" dirty="0">
                <a:solidFill>
                  <a:prstClr val="black"/>
                </a:solidFill>
                <a:latin typeface="Cambria" panose="02040503050406030204" pitchFamily="18" charset="0"/>
                <a:ea typeface="맑은 고딕" panose="020B0503020000020004" pitchFamily="34" charset="-127"/>
              </a:rPr>
              <a:t>N</a:t>
            </a:r>
            <a:endParaRPr lang="ko-KR" altLang="en-US" sz="2000" b="1" i="1" baseline="-25000" dirty="0">
              <a:solidFill>
                <a:prstClr val="black"/>
              </a:solidFill>
              <a:latin typeface="Cambria" panose="02040503050406030204" pitchFamily="18" charset="0"/>
              <a:ea typeface="맑은 고딕" panose="020B0503020000020004" pitchFamily="34" charset="-127"/>
            </a:endParaRPr>
          </a:p>
        </p:txBody>
      </p:sp>
      <p:grpSp>
        <p:nvGrpSpPr>
          <p:cNvPr id="266" name="Group 265">
            <a:extLst>
              <a:ext uri="{FF2B5EF4-FFF2-40B4-BE49-F238E27FC236}">
                <a16:creationId xmlns:a16="http://schemas.microsoft.com/office/drawing/2014/main" id="{FFF537C4-5781-910A-F188-11BC0F1DA910}"/>
              </a:ext>
            </a:extLst>
          </p:cNvPr>
          <p:cNvGrpSpPr/>
          <p:nvPr/>
        </p:nvGrpSpPr>
        <p:grpSpPr>
          <a:xfrm>
            <a:off x="1806507" y="3432624"/>
            <a:ext cx="6392709" cy="210216"/>
            <a:chOff x="1196221" y="2492780"/>
            <a:chExt cx="6392709" cy="210216"/>
          </a:xfrm>
        </p:grpSpPr>
        <p:grpSp>
          <p:nvGrpSpPr>
            <p:cNvPr id="267" name="Group 266">
              <a:extLst>
                <a:ext uri="{FF2B5EF4-FFF2-40B4-BE49-F238E27FC236}">
                  <a16:creationId xmlns:a16="http://schemas.microsoft.com/office/drawing/2014/main" id="{98E3B526-C038-A811-3593-DA6CC9E031B8}"/>
                </a:ext>
              </a:extLst>
            </p:cNvPr>
            <p:cNvGrpSpPr/>
            <p:nvPr/>
          </p:nvGrpSpPr>
          <p:grpSpPr>
            <a:xfrm>
              <a:off x="1196221" y="2671911"/>
              <a:ext cx="6392709" cy="0"/>
              <a:chOff x="1231585" y="2671911"/>
              <a:chExt cx="6166530" cy="0"/>
            </a:xfrm>
          </p:grpSpPr>
          <p:cxnSp>
            <p:nvCxnSpPr>
              <p:cNvPr id="269" name="Straight Connector 268">
                <a:extLst>
                  <a:ext uri="{FF2B5EF4-FFF2-40B4-BE49-F238E27FC236}">
                    <a16:creationId xmlns:a16="http://schemas.microsoft.com/office/drawing/2014/main" id="{EAAF7BE0-A6E7-C314-05B9-877A211E96CF}"/>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9DBDBFB7-B3F1-CBF3-1A23-3EE889071F98}"/>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8" name="TextBox 267">
              <a:extLst>
                <a:ext uri="{FF2B5EF4-FFF2-40B4-BE49-F238E27FC236}">
                  <a16:creationId xmlns:a16="http://schemas.microsoft.com/office/drawing/2014/main" id="{9AE19814-2DE3-7FFB-7873-CA99CEDF1653}"/>
                </a:ext>
              </a:extLst>
            </p:cNvPr>
            <p:cNvSpPr txBox="1"/>
            <p:nvPr/>
          </p:nvSpPr>
          <p:spPr>
            <a:xfrm>
              <a:off x="7077456" y="2492780"/>
              <a:ext cx="250737" cy="210216"/>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271" name="Group 270">
            <a:extLst>
              <a:ext uri="{FF2B5EF4-FFF2-40B4-BE49-F238E27FC236}">
                <a16:creationId xmlns:a16="http://schemas.microsoft.com/office/drawing/2014/main" id="{53C01289-E433-2B90-BAB1-BD930DB1F486}"/>
              </a:ext>
            </a:extLst>
          </p:cNvPr>
          <p:cNvGrpSpPr/>
          <p:nvPr/>
        </p:nvGrpSpPr>
        <p:grpSpPr>
          <a:xfrm>
            <a:off x="1806507" y="3644457"/>
            <a:ext cx="6392709" cy="191105"/>
            <a:chOff x="1196221" y="2502336"/>
            <a:chExt cx="6392709" cy="191105"/>
          </a:xfrm>
        </p:grpSpPr>
        <p:grpSp>
          <p:nvGrpSpPr>
            <p:cNvPr id="272" name="Group 271">
              <a:extLst>
                <a:ext uri="{FF2B5EF4-FFF2-40B4-BE49-F238E27FC236}">
                  <a16:creationId xmlns:a16="http://schemas.microsoft.com/office/drawing/2014/main" id="{5AC15E76-F1AC-2CFF-5A99-6FA88DA29BD2}"/>
                </a:ext>
              </a:extLst>
            </p:cNvPr>
            <p:cNvGrpSpPr/>
            <p:nvPr/>
          </p:nvGrpSpPr>
          <p:grpSpPr>
            <a:xfrm>
              <a:off x="1196221" y="2671911"/>
              <a:ext cx="6392709" cy="0"/>
              <a:chOff x="1231585" y="2671911"/>
              <a:chExt cx="6166530" cy="0"/>
            </a:xfrm>
          </p:grpSpPr>
          <p:cxnSp>
            <p:nvCxnSpPr>
              <p:cNvPr id="275" name="Straight Connector 274">
                <a:extLst>
                  <a:ext uri="{FF2B5EF4-FFF2-40B4-BE49-F238E27FC236}">
                    <a16:creationId xmlns:a16="http://schemas.microsoft.com/office/drawing/2014/main" id="{59B9A7E1-5A09-0876-47A4-1493F4927F6C}"/>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3941E043-33F9-DDC2-6F5D-1EBDB3BD3176}"/>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3" name="TextBox 272">
              <a:extLst>
                <a:ext uri="{FF2B5EF4-FFF2-40B4-BE49-F238E27FC236}">
                  <a16:creationId xmlns:a16="http://schemas.microsoft.com/office/drawing/2014/main" id="{98A9BB62-61BE-1460-580F-22A912466FA3}"/>
                </a:ext>
              </a:extLst>
            </p:cNvPr>
            <p:cNvSpPr txBox="1"/>
            <p:nvPr/>
          </p:nvSpPr>
          <p:spPr>
            <a:xfrm>
              <a:off x="7077456" y="2502336"/>
              <a:ext cx="250737" cy="191105"/>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277" name="Group 276">
            <a:extLst>
              <a:ext uri="{FF2B5EF4-FFF2-40B4-BE49-F238E27FC236}">
                <a16:creationId xmlns:a16="http://schemas.microsoft.com/office/drawing/2014/main" id="{022394F9-6FFE-72D2-67AC-DC769DC8452B}"/>
              </a:ext>
            </a:extLst>
          </p:cNvPr>
          <p:cNvGrpSpPr/>
          <p:nvPr/>
        </p:nvGrpSpPr>
        <p:grpSpPr>
          <a:xfrm>
            <a:off x="1806507" y="4004327"/>
            <a:ext cx="6392709" cy="307777"/>
            <a:chOff x="1196221" y="2444000"/>
            <a:chExt cx="6392709" cy="307777"/>
          </a:xfrm>
        </p:grpSpPr>
        <p:grpSp>
          <p:nvGrpSpPr>
            <p:cNvPr id="278" name="Group 277">
              <a:extLst>
                <a:ext uri="{FF2B5EF4-FFF2-40B4-BE49-F238E27FC236}">
                  <a16:creationId xmlns:a16="http://schemas.microsoft.com/office/drawing/2014/main" id="{C175A29F-41B8-0668-8C99-A700F630D2E9}"/>
                </a:ext>
              </a:extLst>
            </p:cNvPr>
            <p:cNvGrpSpPr/>
            <p:nvPr/>
          </p:nvGrpSpPr>
          <p:grpSpPr>
            <a:xfrm>
              <a:off x="1196221" y="2671911"/>
              <a:ext cx="6392709" cy="0"/>
              <a:chOff x="1231585" y="2671911"/>
              <a:chExt cx="6166530" cy="0"/>
            </a:xfrm>
          </p:grpSpPr>
          <p:cxnSp>
            <p:nvCxnSpPr>
              <p:cNvPr id="280" name="Straight Connector 279">
                <a:extLst>
                  <a:ext uri="{FF2B5EF4-FFF2-40B4-BE49-F238E27FC236}">
                    <a16:creationId xmlns:a16="http://schemas.microsoft.com/office/drawing/2014/main" id="{B6D74C96-5F48-376F-7B9C-DCA8079A5A92}"/>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45C8D24B-54CA-43C3-BACD-F233A482D9FE}"/>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9" name="TextBox 278">
              <a:extLst>
                <a:ext uri="{FF2B5EF4-FFF2-40B4-BE49-F238E27FC236}">
                  <a16:creationId xmlns:a16="http://schemas.microsoft.com/office/drawing/2014/main" id="{17B3FE50-8C9A-D60E-816D-605CAD2ABAD9}"/>
                </a:ext>
              </a:extLst>
            </p:cNvPr>
            <p:cNvSpPr txBox="1"/>
            <p:nvPr/>
          </p:nvSpPr>
          <p:spPr>
            <a:xfrm>
              <a:off x="7077456" y="244400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282" name="Group 281">
            <a:extLst>
              <a:ext uri="{FF2B5EF4-FFF2-40B4-BE49-F238E27FC236}">
                <a16:creationId xmlns:a16="http://schemas.microsoft.com/office/drawing/2014/main" id="{3E3E52F3-8BA7-3E3D-C5EC-2B66759AD317}"/>
              </a:ext>
            </a:extLst>
          </p:cNvPr>
          <p:cNvGrpSpPr/>
          <p:nvPr/>
        </p:nvGrpSpPr>
        <p:grpSpPr>
          <a:xfrm>
            <a:off x="2140422" y="3472657"/>
            <a:ext cx="309259" cy="1034906"/>
            <a:chOff x="1302790" y="2159850"/>
            <a:chExt cx="1146896" cy="3837967"/>
          </a:xfrm>
        </p:grpSpPr>
        <p:cxnSp>
          <p:nvCxnSpPr>
            <p:cNvPr id="283" name="Straight Connector 282">
              <a:extLst>
                <a:ext uri="{FF2B5EF4-FFF2-40B4-BE49-F238E27FC236}">
                  <a16:creationId xmlns:a16="http://schemas.microsoft.com/office/drawing/2014/main" id="{59F266D1-F094-66C1-633C-352E0371A18E}"/>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84" name="타원 299">
              <a:extLst>
                <a:ext uri="{FF2B5EF4-FFF2-40B4-BE49-F238E27FC236}">
                  <a16:creationId xmlns:a16="http://schemas.microsoft.com/office/drawing/2014/main" id="{D3C6C9E0-26A1-B0FB-69F0-9112FB10D9AF}"/>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285" name="타원 299">
              <a:extLst>
                <a:ext uri="{FF2B5EF4-FFF2-40B4-BE49-F238E27FC236}">
                  <a16:creationId xmlns:a16="http://schemas.microsoft.com/office/drawing/2014/main" id="{0DD4FC62-1CCF-4EEA-55CA-184EA8CE4981}"/>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286" name="타원 299">
              <a:extLst>
                <a:ext uri="{FF2B5EF4-FFF2-40B4-BE49-F238E27FC236}">
                  <a16:creationId xmlns:a16="http://schemas.microsoft.com/office/drawing/2014/main" id="{DCF7094A-7064-0E83-61DE-9ACDB2EEF77B}"/>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287" name="Straight Connector 286">
              <a:extLst>
                <a:ext uri="{FF2B5EF4-FFF2-40B4-BE49-F238E27FC236}">
                  <a16:creationId xmlns:a16="http://schemas.microsoft.com/office/drawing/2014/main" id="{F806C130-3681-1F3D-20BB-ED167C71F09B}"/>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88" name="TextBox 287">
              <a:extLst>
                <a:ext uri="{FF2B5EF4-FFF2-40B4-BE49-F238E27FC236}">
                  <a16:creationId xmlns:a16="http://schemas.microsoft.com/office/drawing/2014/main" id="{20FD05F2-CF25-0715-B558-10E3A1D311D4}"/>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sp>
        <p:nvSpPr>
          <p:cNvPr id="290" name="TextBox 289">
            <a:extLst>
              <a:ext uri="{FF2B5EF4-FFF2-40B4-BE49-F238E27FC236}">
                <a16:creationId xmlns:a16="http://schemas.microsoft.com/office/drawing/2014/main" id="{276507AE-9F0D-3B03-4601-3DE8B6AB6408}"/>
              </a:ext>
            </a:extLst>
          </p:cNvPr>
          <p:cNvSpPr txBox="1"/>
          <p:nvPr/>
        </p:nvSpPr>
        <p:spPr>
          <a:xfrm>
            <a:off x="469157" y="3781365"/>
            <a:ext cx="919249" cy="315877"/>
          </a:xfrm>
          <a:prstGeom prst="rect">
            <a:avLst/>
          </a:prstGeom>
          <a:noFill/>
        </p:spPr>
        <p:txBody>
          <a:bodyPr wrap="square" lIns="0" tIns="0" rIns="0" bIns="0" rtlCol="0" anchor="ctr">
            <a:spAutoFit/>
          </a:bodyPr>
          <a:lstStyle/>
          <a:p>
            <a:pPr algn="ctr" defTabSz="457200"/>
            <a:r>
              <a:rPr lang="en-US" altLang="ko-KR" sz="2000" b="1" dirty="0">
                <a:latin typeface="Cambria" panose="02040503050406030204" pitchFamily="18" charset="0"/>
                <a:ea typeface="맑은 고딕" panose="020B0503020000020004" pitchFamily="34" charset="-127"/>
              </a:rPr>
              <a:t>Block</a:t>
            </a:r>
            <a:r>
              <a:rPr lang="en-US" altLang="ko-KR" sz="2000" b="1" baseline="-25000" dirty="0">
                <a:latin typeface="Cambria" panose="02040503050406030204" pitchFamily="18" charset="0"/>
                <a:ea typeface="맑은 고딕" panose="020B0503020000020004" pitchFamily="34" charset="-127"/>
              </a:rPr>
              <a:t>2</a:t>
            </a:r>
            <a:endParaRPr lang="ko-KR" altLang="en-US" sz="2000" b="1" baseline="-25000" dirty="0">
              <a:latin typeface="Cambria" panose="02040503050406030204" pitchFamily="18" charset="0"/>
              <a:ea typeface="맑은 고딕" panose="020B0503020000020004" pitchFamily="34" charset="-127"/>
            </a:endParaRPr>
          </a:p>
        </p:txBody>
      </p:sp>
      <p:grpSp>
        <p:nvGrpSpPr>
          <p:cNvPr id="291" name="Group 290">
            <a:extLst>
              <a:ext uri="{FF2B5EF4-FFF2-40B4-BE49-F238E27FC236}">
                <a16:creationId xmlns:a16="http://schemas.microsoft.com/office/drawing/2014/main" id="{9814DBB9-6D45-EECB-A08D-EC4A2B00248C}"/>
              </a:ext>
            </a:extLst>
          </p:cNvPr>
          <p:cNvGrpSpPr/>
          <p:nvPr/>
        </p:nvGrpSpPr>
        <p:grpSpPr>
          <a:xfrm>
            <a:off x="3243894" y="3472657"/>
            <a:ext cx="309259" cy="1034906"/>
            <a:chOff x="1302790" y="2159850"/>
            <a:chExt cx="1146896" cy="3837967"/>
          </a:xfrm>
        </p:grpSpPr>
        <p:cxnSp>
          <p:nvCxnSpPr>
            <p:cNvPr id="292" name="Straight Connector 291">
              <a:extLst>
                <a:ext uri="{FF2B5EF4-FFF2-40B4-BE49-F238E27FC236}">
                  <a16:creationId xmlns:a16="http://schemas.microsoft.com/office/drawing/2014/main" id="{32F6A946-3F47-A31A-EBAD-C53E989A194E}"/>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93" name="타원 299">
              <a:extLst>
                <a:ext uri="{FF2B5EF4-FFF2-40B4-BE49-F238E27FC236}">
                  <a16:creationId xmlns:a16="http://schemas.microsoft.com/office/drawing/2014/main" id="{95B78243-95E7-E74F-32E3-BB6553051AE9}"/>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294" name="타원 299">
              <a:extLst>
                <a:ext uri="{FF2B5EF4-FFF2-40B4-BE49-F238E27FC236}">
                  <a16:creationId xmlns:a16="http://schemas.microsoft.com/office/drawing/2014/main" id="{573DACF1-59F9-061C-38C6-43182F96AD0A}"/>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295" name="타원 299">
              <a:extLst>
                <a:ext uri="{FF2B5EF4-FFF2-40B4-BE49-F238E27FC236}">
                  <a16:creationId xmlns:a16="http://schemas.microsoft.com/office/drawing/2014/main" id="{759A0044-DE3A-9C41-5984-E138622A69B5}"/>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296" name="Straight Connector 295">
              <a:extLst>
                <a:ext uri="{FF2B5EF4-FFF2-40B4-BE49-F238E27FC236}">
                  <a16:creationId xmlns:a16="http://schemas.microsoft.com/office/drawing/2014/main" id="{5099C1EF-778F-03AA-77AC-9C805473FBE8}"/>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97" name="TextBox 296">
              <a:extLst>
                <a:ext uri="{FF2B5EF4-FFF2-40B4-BE49-F238E27FC236}">
                  <a16:creationId xmlns:a16="http://schemas.microsoft.com/office/drawing/2014/main" id="{08EB905B-B987-E3DC-A399-1FE9A6C011CA}"/>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298" name="Group 297">
            <a:extLst>
              <a:ext uri="{FF2B5EF4-FFF2-40B4-BE49-F238E27FC236}">
                <a16:creationId xmlns:a16="http://schemas.microsoft.com/office/drawing/2014/main" id="{B7D31785-709D-E744-8433-935651038213}"/>
              </a:ext>
            </a:extLst>
          </p:cNvPr>
          <p:cNvGrpSpPr/>
          <p:nvPr/>
        </p:nvGrpSpPr>
        <p:grpSpPr>
          <a:xfrm>
            <a:off x="4368750" y="3472657"/>
            <a:ext cx="309259" cy="1034906"/>
            <a:chOff x="1302790" y="2159850"/>
            <a:chExt cx="1146896" cy="3837967"/>
          </a:xfrm>
        </p:grpSpPr>
        <p:cxnSp>
          <p:nvCxnSpPr>
            <p:cNvPr id="299" name="Straight Connector 298">
              <a:extLst>
                <a:ext uri="{FF2B5EF4-FFF2-40B4-BE49-F238E27FC236}">
                  <a16:creationId xmlns:a16="http://schemas.microsoft.com/office/drawing/2014/main" id="{BCBB4C3E-A6D4-03BE-8C6B-B8B34EC62D0C}"/>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00" name="타원 299">
              <a:extLst>
                <a:ext uri="{FF2B5EF4-FFF2-40B4-BE49-F238E27FC236}">
                  <a16:creationId xmlns:a16="http://schemas.microsoft.com/office/drawing/2014/main" id="{A14E8A64-B960-1007-C1EC-58B0AE3BEBFF}"/>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01" name="타원 299">
              <a:extLst>
                <a:ext uri="{FF2B5EF4-FFF2-40B4-BE49-F238E27FC236}">
                  <a16:creationId xmlns:a16="http://schemas.microsoft.com/office/drawing/2014/main" id="{7CFA5C50-53B8-83E8-C420-BF647A154B7F}"/>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02" name="타원 299">
              <a:extLst>
                <a:ext uri="{FF2B5EF4-FFF2-40B4-BE49-F238E27FC236}">
                  <a16:creationId xmlns:a16="http://schemas.microsoft.com/office/drawing/2014/main" id="{92CE287E-93F9-7149-7F68-E991D91EEB00}"/>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303" name="Straight Connector 302">
              <a:extLst>
                <a:ext uri="{FF2B5EF4-FFF2-40B4-BE49-F238E27FC236}">
                  <a16:creationId xmlns:a16="http://schemas.microsoft.com/office/drawing/2014/main" id="{031DDF0D-4C83-499C-AB8A-D8449F93067F}"/>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04" name="TextBox 303">
              <a:extLst>
                <a:ext uri="{FF2B5EF4-FFF2-40B4-BE49-F238E27FC236}">
                  <a16:creationId xmlns:a16="http://schemas.microsoft.com/office/drawing/2014/main" id="{57200988-D025-D4C2-5C62-8C216A430671}"/>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305" name="Group 304">
            <a:extLst>
              <a:ext uri="{FF2B5EF4-FFF2-40B4-BE49-F238E27FC236}">
                <a16:creationId xmlns:a16="http://schemas.microsoft.com/office/drawing/2014/main" id="{DEF1013E-FC02-DD93-BC9D-F9E4F74C9B02}"/>
              </a:ext>
            </a:extLst>
          </p:cNvPr>
          <p:cNvGrpSpPr/>
          <p:nvPr/>
        </p:nvGrpSpPr>
        <p:grpSpPr>
          <a:xfrm>
            <a:off x="5487099" y="3472657"/>
            <a:ext cx="309259" cy="1034906"/>
            <a:chOff x="1302790" y="2159850"/>
            <a:chExt cx="1146896" cy="3837967"/>
          </a:xfrm>
        </p:grpSpPr>
        <p:cxnSp>
          <p:nvCxnSpPr>
            <p:cNvPr id="306" name="Straight Connector 305">
              <a:extLst>
                <a:ext uri="{FF2B5EF4-FFF2-40B4-BE49-F238E27FC236}">
                  <a16:creationId xmlns:a16="http://schemas.microsoft.com/office/drawing/2014/main" id="{27B400CE-C8E8-3BAA-8A5F-9702D37699BD}"/>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07" name="타원 299">
              <a:extLst>
                <a:ext uri="{FF2B5EF4-FFF2-40B4-BE49-F238E27FC236}">
                  <a16:creationId xmlns:a16="http://schemas.microsoft.com/office/drawing/2014/main" id="{C1354014-B9B2-2ABA-5E42-887B67BC2E96}"/>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08" name="타원 299">
              <a:extLst>
                <a:ext uri="{FF2B5EF4-FFF2-40B4-BE49-F238E27FC236}">
                  <a16:creationId xmlns:a16="http://schemas.microsoft.com/office/drawing/2014/main" id="{F882823C-3682-0610-3FA2-F48141E83154}"/>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09" name="타원 299">
              <a:extLst>
                <a:ext uri="{FF2B5EF4-FFF2-40B4-BE49-F238E27FC236}">
                  <a16:creationId xmlns:a16="http://schemas.microsoft.com/office/drawing/2014/main" id="{37FB864A-735A-C055-EA63-E93C87BD132B}"/>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310" name="Straight Connector 309">
              <a:extLst>
                <a:ext uri="{FF2B5EF4-FFF2-40B4-BE49-F238E27FC236}">
                  <a16:creationId xmlns:a16="http://schemas.microsoft.com/office/drawing/2014/main" id="{68A98561-1864-8D3F-97A3-7540DCE16D5D}"/>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11" name="TextBox 310">
              <a:extLst>
                <a:ext uri="{FF2B5EF4-FFF2-40B4-BE49-F238E27FC236}">
                  <a16:creationId xmlns:a16="http://schemas.microsoft.com/office/drawing/2014/main" id="{96733F77-0121-107E-C5E0-F444E303BBE3}"/>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312" name="Group 311">
            <a:extLst>
              <a:ext uri="{FF2B5EF4-FFF2-40B4-BE49-F238E27FC236}">
                <a16:creationId xmlns:a16="http://schemas.microsoft.com/office/drawing/2014/main" id="{81647E1C-2DA5-294F-151F-0E4EC2B2F58E}"/>
              </a:ext>
            </a:extLst>
          </p:cNvPr>
          <p:cNvGrpSpPr/>
          <p:nvPr/>
        </p:nvGrpSpPr>
        <p:grpSpPr>
          <a:xfrm>
            <a:off x="6570809" y="3472657"/>
            <a:ext cx="309259" cy="1034906"/>
            <a:chOff x="1302790" y="2159850"/>
            <a:chExt cx="1146896" cy="3837967"/>
          </a:xfrm>
        </p:grpSpPr>
        <p:cxnSp>
          <p:nvCxnSpPr>
            <p:cNvPr id="313" name="Straight Connector 312">
              <a:extLst>
                <a:ext uri="{FF2B5EF4-FFF2-40B4-BE49-F238E27FC236}">
                  <a16:creationId xmlns:a16="http://schemas.microsoft.com/office/drawing/2014/main" id="{E5244529-6228-A67F-6075-9F1719FB3A72}"/>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14" name="타원 299">
              <a:extLst>
                <a:ext uri="{FF2B5EF4-FFF2-40B4-BE49-F238E27FC236}">
                  <a16:creationId xmlns:a16="http://schemas.microsoft.com/office/drawing/2014/main" id="{46F625F9-380A-BAD9-90FF-43EE73F3CC48}"/>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15" name="타원 299">
              <a:extLst>
                <a:ext uri="{FF2B5EF4-FFF2-40B4-BE49-F238E27FC236}">
                  <a16:creationId xmlns:a16="http://schemas.microsoft.com/office/drawing/2014/main" id="{F3C08729-B2AD-32BA-5A4F-397E44FE7F4B}"/>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16" name="타원 299">
              <a:extLst>
                <a:ext uri="{FF2B5EF4-FFF2-40B4-BE49-F238E27FC236}">
                  <a16:creationId xmlns:a16="http://schemas.microsoft.com/office/drawing/2014/main" id="{12F5C726-D857-4E1C-37A3-D1481042B890}"/>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317" name="Straight Connector 316">
              <a:extLst>
                <a:ext uri="{FF2B5EF4-FFF2-40B4-BE49-F238E27FC236}">
                  <a16:creationId xmlns:a16="http://schemas.microsoft.com/office/drawing/2014/main" id="{AEE24879-EA7C-48C8-EC23-8BAF8EA3AA79}"/>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18" name="TextBox 317">
              <a:extLst>
                <a:ext uri="{FF2B5EF4-FFF2-40B4-BE49-F238E27FC236}">
                  <a16:creationId xmlns:a16="http://schemas.microsoft.com/office/drawing/2014/main" id="{6D9FDDF7-C811-BE22-A9BD-3F95FF665D14}"/>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319" name="Group 318">
            <a:extLst>
              <a:ext uri="{FF2B5EF4-FFF2-40B4-BE49-F238E27FC236}">
                <a16:creationId xmlns:a16="http://schemas.microsoft.com/office/drawing/2014/main" id="{7910AAE3-8D06-A4F3-8510-DB0E69C43BE5}"/>
              </a:ext>
            </a:extLst>
          </p:cNvPr>
          <p:cNvGrpSpPr/>
          <p:nvPr/>
        </p:nvGrpSpPr>
        <p:grpSpPr>
          <a:xfrm>
            <a:off x="8124627" y="3472657"/>
            <a:ext cx="309259" cy="1034906"/>
            <a:chOff x="1302790" y="2159850"/>
            <a:chExt cx="1146896" cy="3837967"/>
          </a:xfrm>
        </p:grpSpPr>
        <p:cxnSp>
          <p:nvCxnSpPr>
            <p:cNvPr id="320" name="Straight Connector 319">
              <a:extLst>
                <a:ext uri="{FF2B5EF4-FFF2-40B4-BE49-F238E27FC236}">
                  <a16:creationId xmlns:a16="http://schemas.microsoft.com/office/drawing/2014/main" id="{E98000D8-26AE-7397-8919-BD38552F3B67}"/>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21" name="타원 299">
              <a:extLst>
                <a:ext uri="{FF2B5EF4-FFF2-40B4-BE49-F238E27FC236}">
                  <a16:creationId xmlns:a16="http://schemas.microsoft.com/office/drawing/2014/main" id="{7615E22C-687C-7424-A54C-C825266AAA26}"/>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22" name="타원 299">
              <a:extLst>
                <a:ext uri="{FF2B5EF4-FFF2-40B4-BE49-F238E27FC236}">
                  <a16:creationId xmlns:a16="http://schemas.microsoft.com/office/drawing/2014/main" id="{731ECBD5-7525-8AB1-61D3-EE3852682550}"/>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23" name="타원 299">
              <a:extLst>
                <a:ext uri="{FF2B5EF4-FFF2-40B4-BE49-F238E27FC236}">
                  <a16:creationId xmlns:a16="http://schemas.microsoft.com/office/drawing/2014/main" id="{06773259-BF47-A0BF-6D75-3D3994911D48}"/>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324" name="Straight Connector 323">
              <a:extLst>
                <a:ext uri="{FF2B5EF4-FFF2-40B4-BE49-F238E27FC236}">
                  <a16:creationId xmlns:a16="http://schemas.microsoft.com/office/drawing/2014/main" id="{323F2FFD-51CA-C328-92A5-7A9B7F84A850}"/>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25" name="TextBox 324">
              <a:extLst>
                <a:ext uri="{FF2B5EF4-FFF2-40B4-BE49-F238E27FC236}">
                  <a16:creationId xmlns:a16="http://schemas.microsoft.com/office/drawing/2014/main" id="{76AD8630-E0E7-2A13-F84D-BB4ECA50F3D7}"/>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387" name="Group 386">
            <a:extLst>
              <a:ext uri="{FF2B5EF4-FFF2-40B4-BE49-F238E27FC236}">
                <a16:creationId xmlns:a16="http://schemas.microsoft.com/office/drawing/2014/main" id="{D867D1C2-9D2B-45F2-B23A-3D88CB600DAC}"/>
              </a:ext>
            </a:extLst>
          </p:cNvPr>
          <p:cNvGrpSpPr/>
          <p:nvPr/>
        </p:nvGrpSpPr>
        <p:grpSpPr>
          <a:xfrm>
            <a:off x="1806507" y="5349230"/>
            <a:ext cx="6392709" cy="210216"/>
            <a:chOff x="1196221" y="2492780"/>
            <a:chExt cx="6392709" cy="210216"/>
          </a:xfrm>
        </p:grpSpPr>
        <p:grpSp>
          <p:nvGrpSpPr>
            <p:cNvPr id="388" name="Group 387">
              <a:extLst>
                <a:ext uri="{FF2B5EF4-FFF2-40B4-BE49-F238E27FC236}">
                  <a16:creationId xmlns:a16="http://schemas.microsoft.com/office/drawing/2014/main" id="{AD683199-78B6-6670-8E92-7D15219ED6E4}"/>
                </a:ext>
              </a:extLst>
            </p:cNvPr>
            <p:cNvGrpSpPr/>
            <p:nvPr/>
          </p:nvGrpSpPr>
          <p:grpSpPr>
            <a:xfrm>
              <a:off x="1196221" y="2671911"/>
              <a:ext cx="6392709" cy="0"/>
              <a:chOff x="1231585" y="2671911"/>
              <a:chExt cx="6166530" cy="0"/>
            </a:xfrm>
          </p:grpSpPr>
          <p:cxnSp>
            <p:nvCxnSpPr>
              <p:cNvPr id="390" name="Straight Connector 389">
                <a:extLst>
                  <a:ext uri="{FF2B5EF4-FFF2-40B4-BE49-F238E27FC236}">
                    <a16:creationId xmlns:a16="http://schemas.microsoft.com/office/drawing/2014/main" id="{44521CB8-94B9-3109-4D87-80EA8DA8EC2E}"/>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9E5413B6-62C4-8A16-FB62-3560DFA50A30}"/>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9" name="TextBox 388">
              <a:extLst>
                <a:ext uri="{FF2B5EF4-FFF2-40B4-BE49-F238E27FC236}">
                  <a16:creationId xmlns:a16="http://schemas.microsoft.com/office/drawing/2014/main" id="{B77B6098-3D7F-D57D-DCC4-7F8FA3FC5BDF}"/>
                </a:ext>
              </a:extLst>
            </p:cNvPr>
            <p:cNvSpPr txBox="1"/>
            <p:nvPr/>
          </p:nvSpPr>
          <p:spPr>
            <a:xfrm>
              <a:off x="7077456" y="2492780"/>
              <a:ext cx="250737" cy="210216"/>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392" name="Group 391">
            <a:extLst>
              <a:ext uri="{FF2B5EF4-FFF2-40B4-BE49-F238E27FC236}">
                <a16:creationId xmlns:a16="http://schemas.microsoft.com/office/drawing/2014/main" id="{F440F4EA-468B-AF17-1C0B-EF77E22F757A}"/>
              </a:ext>
            </a:extLst>
          </p:cNvPr>
          <p:cNvGrpSpPr/>
          <p:nvPr/>
        </p:nvGrpSpPr>
        <p:grpSpPr>
          <a:xfrm>
            <a:off x="1806507" y="5561063"/>
            <a:ext cx="6392709" cy="191105"/>
            <a:chOff x="1196221" y="2502336"/>
            <a:chExt cx="6392709" cy="191105"/>
          </a:xfrm>
        </p:grpSpPr>
        <p:grpSp>
          <p:nvGrpSpPr>
            <p:cNvPr id="393" name="Group 392">
              <a:extLst>
                <a:ext uri="{FF2B5EF4-FFF2-40B4-BE49-F238E27FC236}">
                  <a16:creationId xmlns:a16="http://schemas.microsoft.com/office/drawing/2014/main" id="{D27647FF-CC45-203C-3A56-379F34916F64}"/>
                </a:ext>
              </a:extLst>
            </p:cNvPr>
            <p:cNvGrpSpPr/>
            <p:nvPr/>
          </p:nvGrpSpPr>
          <p:grpSpPr>
            <a:xfrm>
              <a:off x="1196221" y="2671911"/>
              <a:ext cx="6392709" cy="0"/>
              <a:chOff x="1231585" y="2671911"/>
              <a:chExt cx="6166530" cy="0"/>
            </a:xfrm>
          </p:grpSpPr>
          <p:cxnSp>
            <p:nvCxnSpPr>
              <p:cNvPr id="395" name="Straight Connector 394">
                <a:extLst>
                  <a:ext uri="{FF2B5EF4-FFF2-40B4-BE49-F238E27FC236}">
                    <a16:creationId xmlns:a16="http://schemas.microsoft.com/office/drawing/2014/main" id="{AC39E273-9F4C-E6B6-9C4F-0FFE14873954}"/>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13A8C3EE-8B24-5498-F8C3-9A48779D88FB}"/>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4" name="TextBox 393">
              <a:extLst>
                <a:ext uri="{FF2B5EF4-FFF2-40B4-BE49-F238E27FC236}">
                  <a16:creationId xmlns:a16="http://schemas.microsoft.com/office/drawing/2014/main" id="{F76DCEEF-4D64-6DDC-85F1-50F4EF171335}"/>
                </a:ext>
              </a:extLst>
            </p:cNvPr>
            <p:cNvSpPr txBox="1"/>
            <p:nvPr/>
          </p:nvSpPr>
          <p:spPr>
            <a:xfrm>
              <a:off x="7077456" y="2502336"/>
              <a:ext cx="250737" cy="191105"/>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397" name="Group 396">
            <a:extLst>
              <a:ext uri="{FF2B5EF4-FFF2-40B4-BE49-F238E27FC236}">
                <a16:creationId xmlns:a16="http://schemas.microsoft.com/office/drawing/2014/main" id="{6C241249-D0C9-B55A-5E2D-C061CD43904A}"/>
              </a:ext>
            </a:extLst>
          </p:cNvPr>
          <p:cNvGrpSpPr/>
          <p:nvPr/>
        </p:nvGrpSpPr>
        <p:grpSpPr>
          <a:xfrm>
            <a:off x="1806507" y="5920933"/>
            <a:ext cx="6392709" cy="307777"/>
            <a:chOff x="1196221" y="2444000"/>
            <a:chExt cx="6392709" cy="307777"/>
          </a:xfrm>
        </p:grpSpPr>
        <p:grpSp>
          <p:nvGrpSpPr>
            <p:cNvPr id="398" name="Group 397">
              <a:extLst>
                <a:ext uri="{FF2B5EF4-FFF2-40B4-BE49-F238E27FC236}">
                  <a16:creationId xmlns:a16="http://schemas.microsoft.com/office/drawing/2014/main" id="{2D2F0024-0425-60DC-2DBD-4BC1F5C724A8}"/>
                </a:ext>
              </a:extLst>
            </p:cNvPr>
            <p:cNvGrpSpPr/>
            <p:nvPr/>
          </p:nvGrpSpPr>
          <p:grpSpPr>
            <a:xfrm>
              <a:off x="1196221" y="2671911"/>
              <a:ext cx="6392709" cy="0"/>
              <a:chOff x="1231585" y="2671911"/>
              <a:chExt cx="6166530" cy="0"/>
            </a:xfrm>
          </p:grpSpPr>
          <p:cxnSp>
            <p:nvCxnSpPr>
              <p:cNvPr id="400" name="Straight Connector 399">
                <a:extLst>
                  <a:ext uri="{FF2B5EF4-FFF2-40B4-BE49-F238E27FC236}">
                    <a16:creationId xmlns:a16="http://schemas.microsoft.com/office/drawing/2014/main" id="{43F4AD3C-7805-1C9F-CB0F-968B90A1EBD8}"/>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87627652-545E-9E7A-33B9-E1084C3DE8F4}"/>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9" name="TextBox 398">
              <a:extLst>
                <a:ext uri="{FF2B5EF4-FFF2-40B4-BE49-F238E27FC236}">
                  <a16:creationId xmlns:a16="http://schemas.microsoft.com/office/drawing/2014/main" id="{19ED0546-FFCA-2B96-39CB-064A7736FC63}"/>
                </a:ext>
              </a:extLst>
            </p:cNvPr>
            <p:cNvSpPr txBox="1"/>
            <p:nvPr/>
          </p:nvSpPr>
          <p:spPr>
            <a:xfrm>
              <a:off x="7077456" y="244400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402" name="Group 401">
            <a:extLst>
              <a:ext uri="{FF2B5EF4-FFF2-40B4-BE49-F238E27FC236}">
                <a16:creationId xmlns:a16="http://schemas.microsoft.com/office/drawing/2014/main" id="{599A8D27-5BE7-3395-9F46-4953CCEC0AA4}"/>
              </a:ext>
            </a:extLst>
          </p:cNvPr>
          <p:cNvGrpSpPr/>
          <p:nvPr/>
        </p:nvGrpSpPr>
        <p:grpSpPr>
          <a:xfrm>
            <a:off x="2140422" y="5389263"/>
            <a:ext cx="309259" cy="1034906"/>
            <a:chOff x="1302790" y="2159850"/>
            <a:chExt cx="1146896" cy="3837967"/>
          </a:xfrm>
        </p:grpSpPr>
        <p:cxnSp>
          <p:nvCxnSpPr>
            <p:cNvPr id="403" name="Straight Connector 402">
              <a:extLst>
                <a:ext uri="{FF2B5EF4-FFF2-40B4-BE49-F238E27FC236}">
                  <a16:creationId xmlns:a16="http://schemas.microsoft.com/office/drawing/2014/main" id="{24A93DB1-41F2-0A56-AE41-1412CE600469}"/>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04" name="타원 299">
              <a:extLst>
                <a:ext uri="{FF2B5EF4-FFF2-40B4-BE49-F238E27FC236}">
                  <a16:creationId xmlns:a16="http://schemas.microsoft.com/office/drawing/2014/main" id="{143B8098-C8CA-6F6A-362F-D1B9074215F6}"/>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05" name="타원 299">
              <a:extLst>
                <a:ext uri="{FF2B5EF4-FFF2-40B4-BE49-F238E27FC236}">
                  <a16:creationId xmlns:a16="http://schemas.microsoft.com/office/drawing/2014/main" id="{F601521F-B1A0-71DA-D811-E5D2B997715E}"/>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06" name="타원 299">
              <a:extLst>
                <a:ext uri="{FF2B5EF4-FFF2-40B4-BE49-F238E27FC236}">
                  <a16:creationId xmlns:a16="http://schemas.microsoft.com/office/drawing/2014/main" id="{F56112D6-C722-15DB-414E-F414A951DD40}"/>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07" name="Straight Connector 406">
              <a:extLst>
                <a:ext uri="{FF2B5EF4-FFF2-40B4-BE49-F238E27FC236}">
                  <a16:creationId xmlns:a16="http://schemas.microsoft.com/office/drawing/2014/main" id="{FEB0A73D-C6DE-AB5F-E33A-37022F795F96}"/>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08" name="TextBox 407">
              <a:extLst>
                <a:ext uri="{FF2B5EF4-FFF2-40B4-BE49-F238E27FC236}">
                  <a16:creationId xmlns:a16="http://schemas.microsoft.com/office/drawing/2014/main" id="{0BA5E6B5-BE72-043D-3FD4-D45A0C7C300D}"/>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sp>
        <p:nvSpPr>
          <p:cNvPr id="409" name="TextBox 408">
            <a:extLst>
              <a:ext uri="{FF2B5EF4-FFF2-40B4-BE49-F238E27FC236}">
                <a16:creationId xmlns:a16="http://schemas.microsoft.com/office/drawing/2014/main" id="{7E9139FD-1406-0152-5323-643EE357E30B}"/>
              </a:ext>
            </a:extLst>
          </p:cNvPr>
          <p:cNvSpPr txBox="1"/>
          <p:nvPr/>
        </p:nvSpPr>
        <p:spPr>
          <a:xfrm>
            <a:off x="469157" y="5697971"/>
            <a:ext cx="919249" cy="315877"/>
          </a:xfrm>
          <a:prstGeom prst="rect">
            <a:avLst/>
          </a:prstGeom>
          <a:noFill/>
        </p:spPr>
        <p:txBody>
          <a:bodyPr wrap="square" lIns="0" tIns="0" rIns="0" bIns="0" rtlCol="0" anchor="ctr">
            <a:spAutoFit/>
          </a:bodyPr>
          <a:lstStyle/>
          <a:p>
            <a:pPr algn="ctr" defTabSz="457200"/>
            <a:r>
              <a:rPr lang="en-US" altLang="ko-KR" sz="2000" b="1" dirty="0" err="1">
                <a:latin typeface="Cambria" panose="02040503050406030204" pitchFamily="18" charset="0"/>
                <a:ea typeface="맑은 고딕" panose="020B0503020000020004" pitchFamily="34" charset="-127"/>
              </a:rPr>
              <a:t>Block</a:t>
            </a:r>
            <a:r>
              <a:rPr lang="en-US" altLang="ko-KR" sz="2000" b="1" i="1" baseline="-25000" dirty="0" err="1">
                <a:latin typeface="Cambria" panose="02040503050406030204" pitchFamily="18" charset="0"/>
                <a:ea typeface="맑은 고딕" panose="020B0503020000020004" pitchFamily="34" charset="-127"/>
              </a:rPr>
              <a:t>K</a:t>
            </a:r>
            <a:endParaRPr lang="ko-KR" altLang="en-US" sz="2000" b="1" i="1" baseline="-25000" dirty="0">
              <a:latin typeface="Cambria" panose="02040503050406030204" pitchFamily="18" charset="0"/>
              <a:ea typeface="맑은 고딕" panose="020B0503020000020004" pitchFamily="34" charset="-127"/>
            </a:endParaRPr>
          </a:p>
        </p:txBody>
      </p:sp>
      <p:grpSp>
        <p:nvGrpSpPr>
          <p:cNvPr id="410" name="Group 409">
            <a:extLst>
              <a:ext uri="{FF2B5EF4-FFF2-40B4-BE49-F238E27FC236}">
                <a16:creationId xmlns:a16="http://schemas.microsoft.com/office/drawing/2014/main" id="{3E5492A7-5BB0-E140-A2BC-68A63C4C2E7A}"/>
              </a:ext>
            </a:extLst>
          </p:cNvPr>
          <p:cNvGrpSpPr/>
          <p:nvPr/>
        </p:nvGrpSpPr>
        <p:grpSpPr>
          <a:xfrm>
            <a:off x="3243894" y="5389263"/>
            <a:ext cx="309259" cy="1034906"/>
            <a:chOff x="1302790" y="2159850"/>
            <a:chExt cx="1146896" cy="3837967"/>
          </a:xfrm>
        </p:grpSpPr>
        <p:cxnSp>
          <p:nvCxnSpPr>
            <p:cNvPr id="411" name="Straight Connector 410">
              <a:extLst>
                <a:ext uri="{FF2B5EF4-FFF2-40B4-BE49-F238E27FC236}">
                  <a16:creationId xmlns:a16="http://schemas.microsoft.com/office/drawing/2014/main" id="{315A6D4A-CC6A-6838-710A-FC8A5BBAD140}"/>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12" name="타원 299">
              <a:extLst>
                <a:ext uri="{FF2B5EF4-FFF2-40B4-BE49-F238E27FC236}">
                  <a16:creationId xmlns:a16="http://schemas.microsoft.com/office/drawing/2014/main" id="{CF8E8A22-7531-BFC8-05FB-5B27A46B3B2F}"/>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13" name="타원 299">
              <a:extLst>
                <a:ext uri="{FF2B5EF4-FFF2-40B4-BE49-F238E27FC236}">
                  <a16:creationId xmlns:a16="http://schemas.microsoft.com/office/drawing/2014/main" id="{1CA88C1D-E1A3-2BD4-8CFF-DB0149A6B054}"/>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14" name="타원 299">
              <a:extLst>
                <a:ext uri="{FF2B5EF4-FFF2-40B4-BE49-F238E27FC236}">
                  <a16:creationId xmlns:a16="http://schemas.microsoft.com/office/drawing/2014/main" id="{FBF99635-2F8B-E0B3-D8C0-E3E554B689D1}"/>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15" name="Straight Connector 414">
              <a:extLst>
                <a:ext uri="{FF2B5EF4-FFF2-40B4-BE49-F238E27FC236}">
                  <a16:creationId xmlns:a16="http://schemas.microsoft.com/office/drawing/2014/main" id="{35A5FC20-8461-8048-D59E-CA9D13039269}"/>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16" name="TextBox 415">
              <a:extLst>
                <a:ext uri="{FF2B5EF4-FFF2-40B4-BE49-F238E27FC236}">
                  <a16:creationId xmlns:a16="http://schemas.microsoft.com/office/drawing/2014/main" id="{0FEB96C0-07ED-D730-C39C-5E2161A00977}"/>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17" name="Group 416">
            <a:extLst>
              <a:ext uri="{FF2B5EF4-FFF2-40B4-BE49-F238E27FC236}">
                <a16:creationId xmlns:a16="http://schemas.microsoft.com/office/drawing/2014/main" id="{48B8F43B-ED5C-D4FD-A34C-CA5A99F8A806}"/>
              </a:ext>
            </a:extLst>
          </p:cNvPr>
          <p:cNvGrpSpPr/>
          <p:nvPr/>
        </p:nvGrpSpPr>
        <p:grpSpPr>
          <a:xfrm>
            <a:off x="4368750" y="5389263"/>
            <a:ext cx="309259" cy="1034906"/>
            <a:chOff x="1302790" y="2159850"/>
            <a:chExt cx="1146896" cy="3837967"/>
          </a:xfrm>
        </p:grpSpPr>
        <p:cxnSp>
          <p:nvCxnSpPr>
            <p:cNvPr id="418" name="Straight Connector 417">
              <a:extLst>
                <a:ext uri="{FF2B5EF4-FFF2-40B4-BE49-F238E27FC236}">
                  <a16:creationId xmlns:a16="http://schemas.microsoft.com/office/drawing/2014/main" id="{0E1BB2BB-F146-25EE-4355-D4E116B578F8}"/>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19" name="타원 299">
              <a:extLst>
                <a:ext uri="{FF2B5EF4-FFF2-40B4-BE49-F238E27FC236}">
                  <a16:creationId xmlns:a16="http://schemas.microsoft.com/office/drawing/2014/main" id="{892E9CF5-0E40-2B9B-2383-332D8988F397}"/>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20" name="타원 299">
              <a:extLst>
                <a:ext uri="{FF2B5EF4-FFF2-40B4-BE49-F238E27FC236}">
                  <a16:creationId xmlns:a16="http://schemas.microsoft.com/office/drawing/2014/main" id="{0F35333B-1B16-BC08-0E50-C11C7F64A4F0}"/>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21" name="타원 299">
              <a:extLst>
                <a:ext uri="{FF2B5EF4-FFF2-40B4-BE49-F238E27FC236}">
                  <a16:creationId xmlns:a16="http://schemas.microsoft.com/office/drawing/2014/main" id="{FA14196A-A866-3BD3-8E3A-AEAC93F27134}"/>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22" name="Straight Connector 421">
              <a:extLst>
                <a:ext uri="{FF2B5EF4-FFF2-40B4-BE49-F238E27FC236}">
                  <a16:creationId xmlns:a16="http://schemas.microsoft.com/office/drawing/2014/main" id="{6936B978-2066-868C-2013-538D398FDEAF}"/>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23" name="TextBox 422">
              <a:extLst>
                <a:ext uri="{FF2B5EF4-FFF2-40B4-BE49-F238E27FC236}">
                  <a16:creationId xmlns:a16="http://schemas.microsoft.com/office/drawing/2014/main" id="{62E1B773-9CA3-512B-5960-11A9BCEB981A}"/>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24" name="Group 423">
            <a:extLst>
              <a:ext uri="{FF2B5EF4-FFF2-40B4-BE49-F238E27FC236}">
                <a16:creationId xmlns:a16="http://schemas.microsoft.com/office/drawing/2014/main" id="{DA8F8C97-278A-9079-C018-30FF493AFBA6}"/>
              </a:ext>
            </a:extLst>
          </p:cNvPr>
          <p:cNvGrpSpPr/>
          <p:nvPr/>
        </p:nvGrpSpPr>
        <p:grpSpPr>
          <a:xfrm>
            <a:off x="5487099" y="5389263"/>
            <a:ext cx="309259" cy="1034906"/>
            <a:chOff x="1302790" y="2159850"/>
            <a:chExt cx="1146896" cy="3837967"/>
          </a:xfrm>
        </p:grpSpPr>
        <p:cxnSp>
          <p:nvCxnSpPr>
            <p:cNvPr id="425" name="Straight Connector 424">
              <a:extLst>
                <a:ext uri="{FF2B5EF4-FFF2-40B4-BE49-F238E27FC236}">
                  <a16:creationId xmlns:a16="http://schemas.microsoft.com/office/drawing/2014/main" id="{69CBA3A3-9AED-6433-9D64-F3EEBE57C9BF}"/>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26" name="타원 299">
              <a:extLst>
                <a:ext uri="{FF2B5EF4-FFF2-40B4-BE49-F238E27FC236}">
                  <a16:creationId xmlns:a16="http://schemas.microsoft.com/office/drawing/2014/main" id="{9D0D0DEA-4937-8F28-1783-FE0888932521}"/>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27" name="타원 299">
              <a:extLst>
                <a:ext uri="{FF2B5EF4-FFF2-40B4-BE49-F238E27FC236}">
                  <a16:creationId xmlns:a16="http://schemas.microsoft.com/office/drawing/2014/main" id="{EFEF3CED-426D-992A-CC8E-E21E19F64EAF}"/>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28" name="타원 299">
              <a:extLst>
                <a:ext uri="{FF2B5EF4-FFF2-40B4-BE49-F238E27FC236}">
                  <a16:creationId xmlns:a16="http://schemas.microsoft.com/office/drawing/2014/main" id="{61AF5D05-BF8A-D001-8DEC-337BE826B835}"/>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29" name="Straight Connector 428">
              <a:extLst>
                <a:ext uri="{FF2B5EF4-FFF2-40B4-BE49-F238E27FC236}">
                  <a16:creationId xmlns:a16="http://schemas.microsoft.com/office/drawing/2014/main" id="{8DEE8A44-1410-AD6E-EAF1-1923C3DEBAEB}"/>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30" name="TextBox 429">
              <a:extLst>
                <a:ext uri="{FF2B5EF4-FFF2-40B4-BE49-F238E27FC236}">
                  <a16:creationId xmlns:a16="http://schemas.microsoft.com/office/drawing/2014/main" id="{77DBF8FA-8C85-7961-3572-8B9054E92097}"/>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31" name="Group 430">
            <a:extLst>
              <a:ext uri="{FF2B5EF4-FFF2-40B4-BE49-F238E27FC236}">
                <a16:creationId xmlns:a16="http://schemas.microsoft.com/office/drawing/2014/main" id="{7925CCDE-2323-FB7C-0F3C-91DD01AB724D}"/>
              </a:ext>
            </a:extLst>
          </p:cNvPr>
          <p:cNvGrpSpPr/>
          <p:nvPr/>
        </p:nvGrpSpPr>
        <p:grpSpPr>
          <a:xfrm>
            <a:off x="6570809" y="5389263"/>
            <a:ext cx="309259" cy="1034906"/>
            <a:chOff x="1302790" y="2159850"/>
            <a:chExt cx="1146896" cy="3837967"/>
          </a:xfrm>
        </p:grpSpPr>
        <p:cxnSp>
          <p:nvCxnSpPr>
            <p:cNvPr id="432" name="Straight Connector 431">
              <a:extLst>
                <a:ext uri="{FF2B5EF4-FFF2-40B4-BE49-F238E27FC236}">
                  <a16:creationId xmlns:a16="http://schemas.microsoft.com/office/drawing/2014/main" id="{7810D96B-F747-6483-1B9A-D7EDD896F61B}"/>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33" name="타원 299">
              <a:extLst>
                <a:ext uri="{FF2B5EF4-FFF2-40B4-BE49-F238E27FC236}">
                  <a16:creationId xmlns:a16="http://schemas.microsoft.com/office/drawing/2014/main" id="{A44AE4CD-8D9C-A86F-A62D-D52A64354C4E}"/>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34" name="타원 299">
              <a:extLst>
                <a:ext uri="{FF2B5EF4-FFF2-40B4-BE49-F238E27FC236}">
                  <a16:creationId xmlns:a16="http://schemas.microsoft.com/office/drawing/2014/main" id="{086E3AAC-1D46-B934-20F5-17E3D008EE5D}"/>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35" name="타원 299">
              <a:extLst>
                <a:ext uri="{FF2B5EF4-FFF2-40B4-BE49-F238E27FC236}">
                  <a16:creationId xmlns:a16="http://schemas.microsoft.com/office/drawing/2014/main" id="{C890EB5D-B0FC-4016-7720-805EA5D5ECB1}"/>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36" name="Straight Connector 435">
              <a:extLst>
                <a:ext uri="{FF2B5EF4-FFF2-40B4-BE49-F238E27FC236}">
                  <a16:creationId xmlns:a16="http://schemas.microsoft.com/office/drawing/2014/main" id="{5ABCDB92-70F0-5A5B-6CA5-E4861F0FC4D1}"/>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37" name="TextBox 436">
              <a:extLst>
                <a:ext uri="{FF2B5EF4-FFF2-40B4-BE49-F238E27FC236}">
                  <a16:creationId xmlns:a16="http://schemas.microsoft.com/office/drawing/2014/main" id="{74D63DF0-24B7-3D08-804D-8799B5FEAB5C}"/>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38" name="Group 437">
            <a:extLst>
              <a:ext uri="{FF2B5EF4-FFF2-40B4-BE49-F238E27FC236}">
                <a16:creationId xmlns:a16="http://schemas.microsoft.com/office/drawing/2014/main" id="{4DEF4DB2-FC25-75FC-2664-9B3F54064ACD}"/>
              </a:ext>
            </a:extLst>
          </p:cNvPr>
          <p:cNvGrpSpPr/>
          <p:nvPr/>
        </p:nvGrpSpPr>
        <p:grpSpPr>
          <a:xfrm>
            <a:off x="8124627" y="5389263"/>
            <a:ext cx="309259" cy="1034906"/>
            <a:chOff x="1302790" y="2159850"/>
            <a:chExt cx="1146896" cy="3837967"/>
          </a:xfrm>
        </p:grpSpPr>
        <p:cxnSp>
          <p:nvCxnSpPr>
            <p:cNvPr id="439" name="Straight Connector 438">
              <a:extLst>
                <a:ext uri="{FF2B5EF4-FFF2-40B4-BE49-F238E27FC236}">
                  <a16:creationId xmlns:a16="http://schemas.microsoft.com/office/drawing/2014/main" id="{B8F9A742-BC68-B073-C540-99412D68FA3E}"/>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40" name="타원 299">
              <a:extLst>
                <a:ext uri="{FF2B5EF4-FFF2-40B4-BE49-F238E27FC236}">
                  <a16:creationId xmlns:a16="http://schemas.microsoft.com/office/drawing/2014/main" id="{80408CAF-6F12-F4F6-8066-64604DD83EA3}"/>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41" name="타원 299">
              <a:extLst>
                <a:ext uri="{FF2B5EF4-FFF2-40B4-BE49-F238E27FC236}">
                  <a16:creationId xmlns:a16="http://schemas.microsoft.com/office/drawing/2014/main" id="{BE02D584-1CD9-E973-AF8A-CA6B0A62425F}"/>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42" name="타원 299">
              <a:extLst>
                <a:ext uri="{FF2B5EF4-FFF2-40B4-BE49-F238E27FC236}">
                  <a16:creationId xmlns:a16="http://schemas.microsoft.com/office/drawing/2014/main" id="{2D7CD9FF-AC7B-6A0C-5A43-88357FA419DD}"/>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43" name="Straight Connector 442">
              <a:extLst>
                <a:ext uri="{FF2B5EF4-FFF2-40B4-BE49-F238E27FC236}">
                  <a16:creationId xmlns:a16="http://schemas.microsoft.com/office/drawing/2014/main" id="{0D1DF57E-64E7-E92D-CA55-BE0925BC665D}"/>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44" name="TextBox 443">
              <a:extLst>
                <a:ext uri="{FF2B5EF4-FFF2-40B4-BE49-F238E27FC236}">
                  <a16:creationId xmlns:a16="http://schemas.microsoft.com/office/drawing/2014/main" id="{F79AB634-19F3-3935-66ED-31E467F43694}"/>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46" name="Group 445">
            <a:extLst>
              <a:ext uri="{FF2B5EF4-FFF2-40B4-BE49-F238E27FC236}">
                <a16:creationId xmlns:a16="http://schemas.microsoft.com/office/drawing/2014/main" id="{811164B2-2ED8-625F-624F-51A2C017284D}"/>
              </a:ext>
            </a:extLst>
          </p:cNvPr>
          <p:cNvGrpSpPr/>
          <p:nvPr/>
        </p:nvGrpSpPr>
        <p:grpSpPr>
          <a:xfrm>
            <a:off x="1806507" y="2106843"/>
            <a:ext cx="6392709" cy="210216"/>
            <a:chOff x="1196221" y="2492780"/>
            <a:chExt cx="6392709" cy="210216"/>
          </a:xfrm>
        </p:grpSpPr>
        <p:grpSp>
          <p:nvGrpSpPr>
            <p:cNvPr id="447" name="Group 446">
              <a:extLst>
                <a:ext uri="{FF2B5EF4-FFF2-40B4-BE49-F238E27FC236}">
                  <a16:creationId xmlns:a16="http://schemas.microsoft.com/office/drawing/2014/main" id="{8378B368-5F19-5C90-ACF9-B0BAE6B20A1E}"/>
                </a:ext>
              </a:extLst>
            </p:cNvPr>
            <p:cNvGrpSpPr/>
            <p:nvPr/>
          </p:nvGrpSpPr>
          <p:grpSpPr>
            <a:xfrm>
              <a:off x="1196221" y="2671911"/>
              <a:ext cx="6392709" cy="0"/>
              <a:chOff x="1231585" y="2671911"/>
              <a:chExt cx="6166530" cy="0"/>
            </a:xfrm>
          </p:grpSpPr>
          <p:cxnSp>
            <p:nvCxnSpPr>
              <p:cNvPr id="449" name="Straight Connector 448">
                <a:extLst>
                  <a:ext uri="{FF2B5EF4-FFF2-40B4-BE49-F238E27FC236}">
                    <a16:creationId xmlns:a16="http://schemas.microsoft.com/office/drawing/2014/main" id="{9E103E16-8376-E3FF-1BFB-D4B09541CC05}"/>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2763D081-7DCE-B0A2-B9B9-9B3876414184}"/>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8" name="TextBox 447">
              <a:extLst>
                <a:ext uri="{FF2B5EF4-FFF2-40B4-BE49-F238E27FC236}">
                  <a16:creationId xmlns:a16="http://schemas.microsoft.com/office/drawing/2014/main" id="{58561E3F-CAC1-57D3-CC14-54FC71281904}"/>
                </a:ext>
              </a:extLst>
            </p:cNvPr>
            <p:cNvSpPr txBox="1"/>
            <p:nvPr/>
          </p:nvSpPr>
          <p:spPr>
            <a:xfrm>
              <a:off x="7077456" y="2492780"/>
              <a:ext cx="250737" cy="210216"/>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451" name="Group 450">
            <a:extLst>
              <a:ext uri="{FF2B5EF4-FFF2-40B4-BE49-F238E27FC236}">
                <a16:creationId xmlns:a16="http://schemas.microsoft.com/office/drawing/2014/main" id="{289A80B4-1425-ED92-8E5C-79CDBF4564C0}"/>
              </a:ext>
            </a:extLst>
          </p:cNvPr>
          <p:cNvGrpSpPr/>
          <p:nvPr/>
        </p:nvGrpSpPr>
        <p:grpSpPr>
          <a:xfrm>
            <a:off x="1806507" y="2318676"/>
            <a:ext cx="6392709" cy="191105"/>
            <a:chOff x="1196221" y="2502336"/>
            <a:chExt cx="6392709" cy="191105"/>
          </a:xfrm>
        </p:grpSpPr>
        <p:grpSp>
          <p:nvGrpSpPr>
            <p:cNvPr id="452" name="Group 451">
              <a:extLst>
                <a:ext uri="{FF2B5EF4-FFF2-40B4-BE49-F238E27FC236}">
                  <a16:creationId xmlns:a16="http://schemas.microsoft.com/office/drawing/2014/main" id="{6747C6C6-4C05-475D-C59E-893B3EDFC21F}"/>
                </a:ext>
              </a:extLst>
            </p:cNvPr>
            <p:cNvGrpSpPr/>
            <p:nvPr/>
          </p:nvGrpSpPr>
          <p:grpSpPr>
            <a:xfrm>
              <a:off x="1196221" y="2671911"/>
              <a:ext cx="6392709" cy="0"/>
              <a:chOff x="1231585" y="2671911"/>
              <a:chExt cx="6166530" cy="0"/>
            </a:xfrm>
          </p:grpSpPr>
          <p:cxnSp>
            <p:nvCxnSpPr>
              <p:cNvPr id="454" name="Straight Connector 453">
                <a:extLst>
                  <a:ext uri="{FF2B5EF4-FFF2-40B4-BE49-F238E27FC236}">
                    <a16:creationId xmlns:a16="http://schemas.microsoft.com/office/drawing/2014/main" id="{C73D1D55-48EF-3E7B-FE9D-1CC34F5EC6ED}"/>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88C2F374-AAEF-80EB-0D7E-08A7A085836B}"/>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3" name="TextBox 452">
              <a:extLst>
                <a:ext uri="{FF2B5EF4-FFF2-40B4-BE49-F238E27FC236}">
                  <a16:creationId xmlns:a16="http://schemas.microsoft.com/office/drawing/2014/main" id="{A788D87B-A7DB-3DA8-DC7B-E937B39F02F4}"/>
                </a:ext>
              </a:extLst>
            </p:cNvPr>
            <p:cNvSpPr txBox="1"/>
            <p:nvPr/>
          </p:nvSpPr>
          <p:spPr>
            <a:xfrm>
              <a:off x="7077456" y="2502336"/>
              <a:ext cx="250737" cy="191105"/>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456" name="Group 455">
            <a:extLst>
              <a:ext uri="{FF2B5EF4-FFF2-40B4-BE49-F238E27FC236}">
                <a16:creationId xmlns:a16="http://schemas.microsoft.com/office/drawing/2014/main" id="{C6EC80C1-FB23-4C2E-C6E8-B3A2AC804F9B}"/>
              </a:ext>
            </a:extLst>
          </p:cNvPr>
          <p:cNvGrpSpPr/>
          <p:nvPr/>
        </p:nvGrpSpPr>
        <p:grpSpPr>
          <a:xfrm>
            <a:off x="1806507" y="2678546"/>
            <a:ext cx="6392709" cy="307777"/>
            <a:chOff x="1196221" y="2444000"/>
            <a:chExt cx="6392709" cy="307777"/>
          </a:xfrm>
        </p:grpSpPr>
        <p:grpSp>
          <p:nvGrpSpPr>
            <p:cNvPr id="457" name="Group 456">
              <a:extLst>
                <a:ext uri="{FF2B5EF4-FFF2-40B4-BE49-F238E27FC236}">
                  <a16:creationId xmlns:a16="http://schemas.microsoft.com/office/drawing/2014/main" id="{3AF5290D-6EF4-9FFF-A693-0F4AD9857167}"/>
                </a:ext>
              </a:extLst>
            </p:cNvPr>
            <p:cNvGrpSpPr/>
            <p:nvPr/>
          </p:nvGrpSpPr>
          <p:grpSpPr>
            <a:xfrm>
              <a:off x="1196221" y="2671911"/>
              <a:ext cx="6392709" cy="0"/>
              <a:chOff x="1231585" y="2671911"/>
              <a:chExt cx="6166530" cy="0"/>
            </a:xfrm>
          </p:grpSpPr>
          <p:cxnSp>
            <p:nvCxnSpPr>
              <p:cNvPr id="459" name="Straight Connector 458">
                <a:extLst>
                  <a:ext uri="{FF2B5EF4-FFF2-40B4-BE49-F238E27FC236}">
                    <a16:creationId xmlns:a16="http://schemas.microsoft.com/office/drawing/2014/main" id="{2A23FB87-5599-E341-5E53-36686D1C2953}"/>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6D821EC2-03ED-BE73-AC4A-B2024E64CED8}"/>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8" name="TextBox 457">
              <a:extLst>
                <a:ext uri="{FF2B5EF4-FFF2-40B4-BE49-F238E27FC236}">
                  <a16:creationId xmlns:a16="http://schemas.microsoft.com/office/drawing/2014/main" id="{32238DFD-ACF8-2DBA-5C43-5D9CF1CBFF6F}"/>
                </a:ext>
              </a:extLst>
            </p:cNvPr>
            <p:cNvSpPr txBox="1"/>
            <p:nvPr/>
          </p:nvSpPr>
          <p:spPr>
            <a:xfrm>
              <a:off x="7077456" y="244400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461" name="Group 460">
            <a:extLst>
              <a:ext uri="{FF2B5EF4-FFF2-40B4-BE49-F238E27FC236}">
                <a16:creationId xmlns:a16="http://schemas.microsoft.com/office/drawing/2014/main" id="{DDC29DA7-B943-B7B8-EC16-9595B39262A6}"/>
              </a:ext>
            </a:extLst>
          </p:cNvPr>
          <p:cNvGrpSpPr/>
          <p:nvPr/>
        </p:nvGrpSpPr>
        <p:grpSpPr>
          <a:xfrm>
            <a:off x="2140422" y="2146876"/>
            <a:ext cx="309259" cy="1034906"/>
            <a:chOff x="1302790" y="2159850"/>
            <a:chExt cx="1146896" cy="3837967"/>
          </a:xfrm>
        </p:grpSpPr>
        <p:cxnSp>
          <p:nvCxnSpPr>
            <p:cNvPr id="462" name="Straight Connector 461">
              <a:extLst>
                <a:ext uri="{FF2B5EF4-FFF2-40B4-BE49-F238E27FC236}">
                  <a16:creationId xmlns:a16="http://schemas.microsoft.com/office/drawing/2014/main" id="{C41264A2-2598-F40E-78F3-DFDBC18C959C}"/>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63" name="타원 299">
              <a:extLst>
                <a:ext uri="{FF2B5EF4-FFF2-40B4-BE49-F238E27FC236}">
                  <a16:creationId xmlns:a16="http://schemas.microsoft.com/office/drawing/2014/main" id="{909AA6CD-C7A0-38F6-338A-097DA295DFD7}"/>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64" name="타원 299">
              <a:extLst>
                <a:ext uri="{FF2B5EF4-FFF2-40B4-BE49-F238E27FC236}">
                  <a16:creationId xmlns:a16="http://schemas.microsoft.com/office/drawing/2014/main" id="{B5C40D21-1EC1-2486-3341-55811B0199E9}"/>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65" name="타원 299">
              <a:extLst>
                <a:ext uri="{FF2B5EF4-FFF2-40B4-BE49-F238E27FC236}">
                  <a16:creationId xmlns:a16="http://schemas.microsoft.com/office/drawing/2014/main" id="{3F75DD6E-231C-D64F-EE23-0E965B76A682}"/>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66" name="Straight Connector 465">
              <a:extLst>
                <a:ext uri="{FF2B5EF4-FFF2-40B4-BE49-F238E27FC236}">
                  <a16:creationId xmlns:a16="http://schemas.microsoft.com/office/drawing/2014/main" id="{1A506CF5-E028-4627-40BC-65E14567624D}"/>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67" name="TextBox 466">
              <a:extLst>
                <a:ext uri="{FF2B5EF4-FFF2-40B4-BE49-F238E27FC236}">
                  <a16:creationId xmlns:a16="http://schemas.microsoft.com/office/drawing/2014/main" id="{C4D006F1-B2AC-E0F6-BA14-37B44E976466}"/>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sp>
        <p:nvSpPr>
          <p:cNvPr id="468" name="TextBox 467">
            <a:extLst>
              <a:ext uri="{FF2B5EF4-FFF2-40B4-BE49-F238E27FC236}">
                <a16:creationId xmlns:a16="http://schemas.microsoft.com/office/drawing/2014/main" id="{27B91C37-48EB-97FD-F9A5-5107A45DD979}"/>
              </a:ext>
            </a:extLst>
          </p:cNvPr>
          <p:cNvSpPr txBox="1"/>
          <p:nvPr/>
        </p:nvSpPr>
        <p:spPr>
          <a:xfrm>
            <a:off x="469157" y="2455584"/>
            <a:ext cx="919249" cy="315877"/>
          </a:xfrm>
          <a:prstGeom prst="rect">
            <a:avLst/>
          </a:prstGeom>
          <a:noFill/>
        </p:spPr>
        <p:txBody>
          <a:bodyPr wrap="square" lIns="0" tIns="0" rIns="0" bIns="0" rtlCol="0" anchor="ctr">
            <a:spAutoFit/>
          </a:bodyPr>
          <a:lstStyle/>
          <a:p>
            <a:pPr algn="ctr" defTabSz="457200"/>
            <a:r>
              <a:rPr lang="en-US" altLang="ko-KR" sz="2000" b="1" dirty="0">
                <a:latin typeface="Cambria" panose="02040503050406030204" pitchFamily="18" charset="0"/>
                <a:ea typeface="맑은 고딕" panose="020B0503020000020004" pitchFamily="34" charset="-127"/>
              </a:rPr>
              <a:t>Block</a:t>
            </a:r>
            <a:r>
              <a:rPr lang="en-US" altLang="ko-KR" sz="2000" b="1" baseline="-25000" dirty="0">
                <a:latin typeface="Cambria" panose="02040503050406030204" pitchFamily="18" charset="0"/>
                <a:ea typeface="맑은 고딕" panose="020B0503020000020004" pitchFamily="34" charset="-127"/>
              </a:rPr>
              <a:t>1</a:t>
            </a:r>
            <a:endParaRPr lang="ko-KR" altLang="en-US" sz="2000" b="1" baseline="-25000" dirty="0">
              <a:latin typeface="Cambria" panose="02040503050406030204" pitchFamily="18" charset="0"/>
              <a:ea typeface="맑은 고딕" panose="020B0503020000020004" pitchFamily="34" charset="-127"/>
            </a:endParaRPr>
          </a:p>
        </p:txBody>
      </p:sp>
      <p:grpSp>
        <p:nvGrpSpPr>
          <p:cNvPr id="469" name="Group 468">
            <a:extLst>
              <a:ext uri="{FF2B5EF4-FFF2-40B4-BE49-F238E27FC236}">
                <a16:creationId xmlns:a16="http://schemas.microsoft.com/office/drawing/2014/main" id="{8C1B9E37-2603-5C82-2674-ABB3C969EBD7}"/>
              </a:ext>
            </a:extLst>
          </p:cNvPr>
          <p:cNvGrpSpPr/>
          <p:nvPr/>
        </p:nvGrpSpPr>
        <p:grpSpPr>
          <a:xfrm>
            <a:off x="3243894" y="2146876"/>
            <a:ext cx="309259" cy="1034906"/>
            <a:chOff x="1302790" y="2159850"/>
            <a:chExt cx="1146896" cy="3837967"/>
          </a:xfrm>
        </p:grpSpPr>
        <p:cxnSp>
          <p:nvCxnSpPr>
            <p:cNvPr id="470" name="Straight Connector 469">
              <a:extLst>
                <a:ext uri="{FF2B5EF4-FFF2-40B4-BE49-F238E27FC236}">
                  <a16:creationId xmlns:a16="http://schemas.microsoft.com/office/drawing/2014/main" id="{CE998517-5521-3F84-6ECD-9D2B216D965A}"/>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71" name="타원 299">
              <a:extLst>
                <a:ext uri="{FF2B5EF4-FFF2-40B4-BE49-F238E27FC236}">
                  <a16:creationId xmlns:a16="http://schemas.microsoft.com/office/drawing/2014/main" id="{AA58407A-3241-CCE2-AD8F-203E38DA8343}"/>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72" name="타원 299">
              <a:extLst>
                <a:ext uri="{FF2B5EF4-FFF2-40B4-BE49-F238E27FC236}">
                  <a16:creationId xmlns:a16="http://schemas.microsoft.com/office/drawing/2014/main" id="{01DB1A6F-856F-08D9-E830-2BC55111C8BE}"/>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73" name="타원 299">
              <a:extLst>
                <a:ext uri="{FF2B5EF4-FFF2-40B4-BE49-F238E27FC236}">
                  <a16:creationId xmlns:a16="http://schemas.microsoft.com/office/drawing/2014/main" id="{A1153BCE-243C-7062-E0CA-F78BC89CC329}"/>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74" name="Straight Connector 473">
              <a:extLst>
                <a:ext uri="{FF2B5EF4-FFF2-40B4-BE49-F238E27FC236}">
                  <a16:creationId xmlns:a16="http://schemas.microsoft.com/office/drawing/2014/main" id="{D3AB4C35-7699-2A10-F973-BD36DE460F8F}"/>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75" name="TextBox 474">
              <a:extLst>
                <a:ext uri="{FF2B5EF4-FFF2-40B4-BE49-F238E27FC236}">
                  <a16:creationId xmlns:a16="http://schemas.microsoft.com/office/drawing/2014/main" id="{5A18CB3F-E39F-E02E-77A9-8AD22350FB55}"/>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76" name="Group 475">
            <a:extLst>
              <a:ext uri="{FF2B5EF4-FFF2-40B4-BE49-F238E27FC236}">
                <a16:creationId xmlns:a16="http://schemas.microsoft.com/office/drawing/2014/main" id="{0EAAE5B1-A970-B7AF-7399-8F7850CD9AB7}"/>
              </a:ext>
            </a:extLst>
          </p:cNvPr>
          <p:cNvGrpSpPr/>
          <p:nvPr/>
        </p:nvGrpSpPr>
        <p:grpSpPr>
          <a:xfrm>
            <a:off x="4368750" y="2146876"/>
            <a:ext cx="309259" cy="1034906"/>
            <a:chOff x="1302790" y="2159850"/>
            <a:chExt cx="1146896" cy="3837967"/>
          </a:xfrm>
        </p:grpSpPr>
        <p:cxnSp>
          <p:nvCxnSpPr>
            <p:cNvPr id="477" name="Straight Connector 476">
              <a:extLst>
                <a:ext uri="{FF2B5EF4-FFF2-40B4-BE49-F238E27FC236}">
                  <a16:creationId xmlns:a16="http://schemas.microsoft.com/office/drawing/2014/main" id="{1B0174E3-244C-BB76-7B40-D9779E362C25}"/>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78" name="타원 299">
              <a:extLst>
                <a:ext uri="{FF2B5EF4-FFF2-40B4-BE49-F238E27FC236}">
                  <a16:creationId xmlns:a16="http://schemas.microsoft.com/office/drawing/2014/main" id="{8B75D495-6CF9-37E3-043C-A7EE2E364028}"/>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79" name="타원 299">
              <a:extLst>
                <a:ext uri="{FF2B5EF4-FFF2-40B4-BE49-F238E27FC236}">
                  <a16:creationId xmlns:a16="http://schemas.microsoft.com/office/drawing/2014/main" id="{414B9786-C69C-539A-54C2-CCA4895E861F}"/>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80" name="타원 299">
              <a:extLst>
                <a:ext uri="{FF2B5EF4-FFF2-40B4-BE49-F238E27FC236}">
                  <a16:creationId xmlns:a16="http://schemas.microsoft.com/office/drawing/2014/main" id="{F80B0E4D-7B71-514F-2D79-90B7D041C61F}"/>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81" name="Straight Connector 480">
              <a:extLst>
                <a:ext uri="{FF2B5EF4-FFF2-40B4-BE49-F238E27FC236}">
                  <a16:creationId xmlns:a16="http://schemas.microsoft.com/office/drawing/2014/main" id="{EA44DABB-6CC9-5D40-B6C5-4C2FD1BBFE7F}"/>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82" name="TextBox 481">
              <a:extLst>
                <a:ext uri="{FF2B5EF4-FFF2-40B4-BE49-F238E27FC236}">
                  <a16:creationId xmlns:a16="http://schemas.microsoft.com/office/drawing/2014/main" id="{4B66E71D-7BCA-CDC7-A18E-0B4EFE8CC235}"/>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83" name="Group 482">
            <a:extLst>
              <a:ext uri="{FF2B5EF4-FFF2-40B4-BE49-F238E27FC236}">
                <a16:creationId xmlns:a16="http://schemas.microsoft.com/office/drawing/2014/main" id="{4EBB7311-6674-B602-6631-99720E6D8A34}"/>
              </a:ext>
            </a:extLst>
          </p:cNvPr>
          <p:cNvGrpSpPr/>
          <p:nvPr/>
        </p:nvGrpSpPr>
        <p:grpSpPr>
          <a:xfrm>
            <a:off x="5487099" y="2146876"/>
            <a:ext cx="309259" cy="1034906"/>
            <a:chOff x="1302790" y="2159850"/>
            <a:chExt cx="1146896" cy="3837967"/>
          </a:xfrm>
        </p:grpSpPr>
        <p:cxnSp>
          <p:nvCxnSpPr>
            <p:cNvPr id="484" name="Straight Connector 483">
              <a:extLst>
                <a:ext uri="{FF2B5EF4-FFF2-40B4-BE49-F238E27FC236}">
                  <a16:creationId xmlns:a16="http://schemas.microsoft.com/office/drawing/2014/main" id="{1CDD96DF-202A-796B-09B9-73D68AA11F62}"/>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85" name="타원 299">
              <a:extLst>
                <a:ext uri="{FF2B5EF4-FFF2-40B4-BE49-F238E27FC236}">
                  <a16:creationId xmlns:a16="http://schemas.microsoft.com/office/drawing/2014/main" id="{5742B260-E87E-F508-3A96-9B8ECA0BBC61}"/>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86" name="타원 299">
              <a:extLst>
                <a:ext uri="{FF2B5EF4-FFF2-40B4-BE49-F238E27FC236}">
                  <a16:creationId xmlns:a16="http://schemas.microsoft.com/office/drawing/2014/main" id="{D86BC024-52DA-E334-C2DC-DD7F23A75518}"/>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87" name="타원 299">
              <a:extLst>
                <a:ext uri="{FF2B5EF4-FFF2-40B4-BE49-F238E27FC236}">
                  <a16:creationId xmlns:a16="http://schemas.microsoft.com/office/drawing/2014/main" id="{2950D978-0B20-4B8C-1853-481596961660}"/>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88" name="Straight Connector 487">
              <a:extLst>
                <a:ext uri="{FF2B5EF4-FFF2-40B4-BE49-F238E27FC236}">
                  <a16:creationId xmlns:a16="http://schemas.microsoft.com/office/drawing/2014/main" id="{DB0D0DBA-813A-D4AE-3948-0C823A909131}"/>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89" name="TextBox 488">
              <a:extLst>
                <a:ext uri="{FF2B5EF4-FFF2-40B4-BE49-F238E27FC236}">
                  <a16:creationId xmlns:a16="http://schemas.microsoft.com/office/drawing/2014/main" id="{945E544F-698A-38E8-8612-156E7FF230F4}"/>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90" name="Group 489">
            <a:extLst>
              <a:ext uri="{FF2B5EF4-FFF2-40B4-BE49-F238E27FC236}">
                <a16:creationId xmlns:a16="http://schemas.microsoft.com/office/drawing/2014/main" id="{865F865D-9B7E-E64C-8905-49FA79486B19}"/>
              </a:ext>
            </a:extLst>
          </p:cNvPr>
          <p:cNvGrpSpPr/>
          <p:nvPr/>
        </p:nvGrpSpPr>
        <p:grpSpPr>
          <a:xfrm>
            <a:off x="6570809" y="2146876"/>
            <a:ext cx="309259" cy="1034906"/>
            <a:chOff x="1302790" y="2159850"/>
            <a:chExt cx="1146896" cy="3837967"/>
          </a:xfrm>
        </p:grpSpPr>
        <p:cxnSp>
          <p:nvCxnSpPr>
            <p:cNvPr id="491" name="Straight Connector 490">
              <a:extLst>
                <a:ext uri="{FF2B5EF4-FFF2-40B4-BE49-F238E27FC236}">
                  <a16:creationId xmlns:a16="http://schemas.microsoft.com/office/drawing/2014/main" id="{302FDA38-D004-5674-03D9-8B3596EB327F}"/>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92" name="타원 299">
              <a:extLst>
                <a:ext uri="{FF2B5EF4-FFF2-40B4-BE49-F238E27FC236}">
                  <a16:creationId xmlns:a16="http://schemas.microsoft.com/office/drawing/2014/main" id="{DCD15645-ADB9-2D82-3843-5B6D61B8DF08}"/>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93" name="타원 299">
              <a:extLst>
                <a:ext uri="{FF2B5EF4-FFF2-40B4-BE49-F238E27FC236}">
                  <a16:creationId xmlns:a16="http://schemas.microsoft.com/office/drawing/2014/main" id="{431F5E00-CC68-623B-9318-3E178247987D}"/>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94" name="타원 299">
              <a:extLst>
                <a:ext uri="{FF2B5EF4-FFF2-40B4-BE49-F238E27FC236}">
                  <a16:creationId xmlns:a16="http://schemas.microsoft.com/office/drawing/2014/main" id="{D9748343-6AE4-6058-57A1-A21CF78650E2}"/>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95" name="Straight Connector 494">
              <a:extLst>
                <a:ext uri="{FF2B5EF4-FFF2-40B4-BE49-F238E27FC236}">
                  <a16:creationId xmlns:a16="http://schemas.microsoft.com/office/drawing/2014/main" id="{25D937F5-6718-CBA0-D52B-1B8A7478BEFB}"/>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96" name="TextBox 495">
              <a:extLst>
                <a:ext uri="{FF2B5EF4-FFF2-40B4-BE49-F238E27FC236}">
                  <a16:creationId xmlns:a16="http://schemas.microsoft.com/office/drawing/2014/main" id="{15E4630E-9DBE-C663-9C9C-1B90311EDA21}"/>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97" name="Group 496">
            <a:extLst>
              <a:ext uri="{FF2B5EF4-FFF2-40B4-BE49-F238E27FC236}">
                <a16:creationId xmlns:a16="http://schemas.microsoft.com/office/drawing/2014/main" id="{997A01C9-CAC1-0A36-6A96-DB352A8BF54A}"/>
              </a:ext>
            </a:extLst>
          </p:cNvPr>
          <p:cNvGrpSpPr/>
          <p:nvPr/>
        </p:nvGrpSpPr>
        <p:grpSpPr>
          <a:xfrm>
            <a:off x="8124627" y="2146876"/>
            <a:ext cx="309259" cy="1034906"/>
            <a:chOff x="1302790" y="2159850"/>
            <a:chExt cx="1146896" cy="3837967"/>
          </a:xfrm>
        </p:grpSpPr>
        <p:cxnSp>
          <p:nvCxnSpPr>
            <p:cNvPr id="498" name="Straight Connector 497">
              <a:extLst>
                <a:ext uri="{FF2B5EF4-FFF2-40B4-BE49-F238E27FC236}">
                  <a16:creationId xmlns:a16="http://schemas.microsoft.com/office/drawing/2014/main" id="{6E27E3F2-72E6-CA9B-96A6-0AA3743947A6}"/>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99" name="타원 299">
              <a:extLst>
                <a:ext uri="{FF2B5EF4-FFF2-40B4-BE49-F238E27FC236}">
                  <a16:creationId xmlns:a16="http://schemas.microsoft.com/office/drawing/2014/main" id="{A733023E-C182-B232-0D47-0267999CCB92}"/>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500" name="타원 299">
              <a:extLst>
                <a:ext uri="{FF2B5EF4-FFF2-40B4-BE49-F238E27FC236}">
                  <a16:creationId xmlns:a16="http://schemas.microsoft.com/office/drawing/2014/main" id="{023B4446-C563-F58D-54E2-C04EB88FB031}"/>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501" name="타원 299">
              <a:extLst>
                <a:ext uri="{FF2B5EF4-FFF2-40B4-BE49-F238E27FC236}">
                  <a16:creationId xmlns:a16="http://schemas.microsoft.com/office/drawing/2014/main" id="{4768582B-2DE9-4E7C-028D-CA18325A22C5}"/>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502" name="Straight Connector 501">
              <a:extLst>
                <a:ext uri="{FF2B5EF4-FFF2-40B4-BE49-F238E27FC236}">
                  <a16:creationId xmlns:a16="http://schemas.microsoft.com/office/drawing/2014/main" id="{CE838A4D-4EBB-32F8-5545-AD9224781C1E}"/>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03" name="TextBox 502">
              <a:extLst>
                <a:ext uri="{FF2B5EF4-FFF2-40B4-BE49-F238E27FC236}">
                  <a16:creationId xmlns:a16="http://schemas.microsoft.com/office/drawing/2014/main" id="{0B865551-9852-85E5-A1B6-F17D6050A1EA}"/>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sp>
        <p:nvSpPr>
          <p:cNvPr id="504" name="TextBox 503">
            <a:extLst>
              <a:ext uri="{FF2B5EF4-FFF2-40B4-BE49-F238E27FC236}">
                <a16:creationId xmlns:a16="http://schemas.microsoft.com/office/drawing/2014/main" id="{0A4EEF1E-80BD-415D-BFBB-66E36D1BC375}"/>
              </a:ext>
            </a:extLst>
          </p:cNvPr>
          <p:cNvSpPr txBox="1"/>
          <p:nvPr/>
        </p:nvSpPr>
        <p:spPr>
          <a:xfrm rot="16200000">
            <a:off x="8262116"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05" name="TextBox 504">
            <a:extLst>
              <a:ext uri="{FF2B5EF4-FFF2-40B4-BE49-F238E27FC236}">
                <a16:creationId xmlns:a16="http://schemas.microsoft.com/office/drawing/2014/main" id="{20C708BB-94A6-5887-E6A2-A14BE0CB7440}"/>
              </a:ext>
            </a:extLst>
          </p:cNvPr>
          <p:cNvSpPr txBox="1"/>
          <p:nvPr/>
        </p:nvSpPr>
        <p:spPr>
          <a:xfrm rot="16200000">
            <a:off x="2254241"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06" name="TextBox 505">
            <a:extLst>
              <a:ext uri="{FF2B5EF4-FFF2-40B4-BE49-F238E27FC236}">
                <a16:creationId xmlns:a16="http://schemas.microsoft.com/office/drawing/2014/main" id="{027F2621-D1FC-5611-7134-84A3214635B6}"/>
              </a:ext>
            </a:extLst>
          </p:cNvPr>
          <p:cNvSpPr txBox="1"/>
          <p:nvPr/>
        </p:nvSpPr>
        <p:spPr>
          <a:xfrm rot="16200000">
            <a:off x="3367755"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07" name="TextBox 506">
            <a:extLst>
              <a:ext uri="{FF2B5EF4-FFF2-40B4-BE49-F238E27FC236}">
                <a16:creationId xmlns:a16="http://schemas.microsoft.com/office/drawing/2014/main" id="{9657B98C-4538-F940-C3ED-29F971B794F3}"/>
              </a:ext>
            </a:extLst>
          </p:cNvPr>
          <p:cNvSpPr txBox="1"/>
          <p:nvPr/>
        </p:nvSpPr>
        <p:spPr>
          <a:xfrm rot="16200000">
            <a:off x="4481269"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08" name="TextBox 507">
            <a:extLst>
              <a:ext uri="{FF2B5EF4-FFF2-40B4-BE49-F238E27FC236}">
                <a16:creationId xmlns:a16="http://schemas.microsoft.com/office/drawing/2014/main" id="{88080776-9CEF-B62A-E293-000EF6EA753C}"/>
              </a:ext>
            </a:extLst>
          </p:cNvPr>
          <p:cNvSpPr txBox="1"/>
          <p:nvPr/>
        </p:nvSpPr>
        <p:spPr>
          <a:xfrm rot="16200000">
            <a:off x="5594783"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09" name="TextBox 508">
            <a:extLst>
              <a:ext uri="{FF2B5EF4-FFF2-40B4-BE49-F238E27FC236}">
                <a16:creationId xmlns:a16="http://schemas.microsoft.com/office/drawing/2014/main" id="{1C1CC6F0-228A-42D4-BF9B-0356796B6633}"/>
              </a:ext>
            </a:extLst>
          </p:cNvPr>
          <p:cNvSpPr txBox="1"/>
          <p:nvPr/>
        </p:nvSpPr>
        <p:spPr>
          <a:xfrm rot="16200000">
            <a:off x="6708298"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4" name="TextBox 3">
            <a:extLst>
              <a:ext uri="{FF2B5EF4-FFF2-40B4-BE49-F238E27FC236}">
                <a16:creationId xmlns:a16="http://schemas.microsoft.com/office/drawing/2014/main" id="{DA73DA85-467A-8C70-F7B7-DD68762DB910}"/>
              </a:ext>
            </a:extLst>
          </p:cNvPr>
          <p:cNvSpPr txBox="1"/>
          <p:nvPr/>
        </p:nvSpPr>
        <p:spPr>
          <a:xfrm>
            <a:off x="181497" y="1749276"/>
            <a:ext cx="1915640" cy="4800358"/>
          </a:xfrm>
          <a:prstGeom prst="rect">
            <a:avLst/>
          </a:prstGeom>
          <a:solidFill>
            <a:schemeClr val="bg1">
              <a:alpha val="89294"/>
            </a:schemeClr>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39022BC8-5D65-ED2B-8DCE-9AF13C294756}"/>
              </a:ext>
            </a:extLst>
          </p:cNvPr>
          <p:cNvSpPr txBox="1"/>
          <p:nvPr/>
        </p:nvSpPr>
        <p:spPr>
          <a:xfrm>
            <a:off x="2104286" y="3193525"/>
            <a:ext cx="6581846" cy="3344612"/>
          </a:xfrm>
          <a:prstGeom prst="rect">
            <a:avLst/>
          </a:prstGeom>
          <a:solidFill>
            <a:schemeClr val="bg1">
              <a:alpha val="89294"/>
            </a:schemeClr>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9E159521-5498-7A5F-F30C-FCB8E69EA7AD}"/>
              </a:ext>
            </a:extLst>
          </p:cNvPr>
          <p:cNvSpPr txBox="1"/>
          <p:nvPr/>
        </p:nvSpPr>
        <p:spPr>
          <a:xfrm>
            <a:off x="2104286" y="1452409"/>
            <a:ext cx="6581846" cy="661714"/>
          </a:xfrm>
          <a:prstGeom prst="rect">
            <a:avLst/>
          </a:prstGeom>
          <a:solidFill>
            <a:schemeClr val="bg1">
              <a:alpha val="89294"/>
            </a:schemeClr>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45E96F09-B187-3EF2-9BF4-019B58D969CE}"/>
              </a:ext>
            </a:extLst>
          </p:cNvPr>
          <p:cNvSpPr txBox="1"/>
          <p:nvPr/>
        </p:nvSpPr>
        <p:spPr>
          <a:xfrm>
            <a:off x="2503440" y="2112074"/>
            <a:ext cx="6182692" cy="1080877"/>
          </a:xfrm>
          <a:prstGeom prst="rect">
            <a:avLst/>
          </a:prstGeom>
          <a:solidFill>
            <a:schemeClr val="bg1">
              <a:alpha val="89294"/>
            </a:schemeClr>
          </a:solidFill>
        </p:spPr>
        <p:txBody>
          <a:bodyPr wrap="square" rtlCol="0">
            <a:spAutoFit/>
          </a:bodyPr>
          <a:lstStyle/>
          <a:p>
            <a:endParaRPr lang="en-US" dirty="0"/>
          </a:p>
        </p:txBody>
      </p:sp>
      <p:sp>
        <p:nvSpPr>
          <p:cNvPr id="8" name="Rectangle 7">
            <a:extLst>
              <a:ext uri="{FF2B5EF4-FFF2-40B4-BE49-F238E27FC236}">
                <a16:creationId xmlns:a16="http://schemas.microsoft.com/office/drawing/2014/main" id="{7B0D5C55-C347-ED38-4312-006F8D245330}"/>
              </a:ext>
            </a:extLst>
          </p:cNvPr>
          <p:cNvSpPr/>
          <p:nvPr/>
        </p:nvSpPr>
        <p:spPr>
          <a:xfrm>
            <a:off x="2104286" y="2114123"/>
            <a:ext cx="403608" cy="1067659"/>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TextBox 9">
            <a:extLst>
              <a:ext uri="{FF2B5EF4-FFF2-40B4-BE49-F238E27FC236}">
                <a16:creationId xmlns:a16="http://schemas.microsoft.com/office/drawing/2014/main" id="{C9B75789-59B6-0D84-89B6-751D640906C4}"/>
              </a:ext>
            </a:extLst>
          </p:cNvPr>
          <p:cNvSpPr txBox="1"/>
          <p:nvPr/>
        </p:nvSpPr>
        <p:spPr>
          <a:xfrm>
            <a:off x="96684" y="946430"/>
            <a:ext cx="8928045" cy="451959"/>
          </a:xfrm>
          <a:prstGeom prst="rect">
            <a:avLst/>
          </a:prstGeom>
          <a:solidFill>
            <a:schemeClr val="bg1">
              <a:alpha val="89294"/>
            </a:schemeClr>
          </a:solidFill>
        </p:spPr>
        <p:txBody>
          <a:bodyPr wrap="square" rtlCol="0">
            <a:spAutoFit/>
          </a:bodyPr>
          <a:lstStyle/>
          <a:p>
            <a:endParaRPr lang="en-US" dirty="0"/>
          </a:p>
        </p:txBody>
      </p:sp>
      <p:sp>
        <p:nvSpPr>
          <p:cNvPr id="9" name="Rounded Rectangular Callout 8">
            <a:extLst>
              <a:ext uri="{FF2B5EF4-FFF2-40B4-BE49-F238E27FC236}">
                <a16:creationId xmlns:a16="http://schemas.microsoft.com/office/drawing/2014/main" id="{B6037CE4-B575-2EA0-2A96-848C6EED30B5}"/>
              </a:ext>
            </a:extLst>
          </p:cNvPr>
          <p:cNvSpPr/>
          <p:nvPr/>
        </p:nvSpPr>
        <p:spPr bwMode="auto">
          <a:xfrm>
            <a:off x="139167" y="3746653"/>
            <a:ext cx="3405921" cy="2677498"/>
          </a:xfrm>
          <a:prstGeom prst="wedgeRoundRectCallout">
            <a:avLst>
              <a:gd name="adj1" fmla="val 10982"/>
              <a:gd name="adj2" fmla="val -71117"/>
              <a:gd name="adj3" fmla="val 16667"/>
            </a:avLst>
          </a:prstGeom>
          <a:solidFill>
            <a:srgbClr val="FBF7F5"/>
          </a:solidFill>
          <a:ln w="19050" cap="flat" cmpd="sng" algn="ctr">
            <a:solidFill>
              <a:srgbClr val="67655C"/>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2000" dirty="0">
                <a:latin typeface="Cambria" panose="02040503050406030204" pitchFamily="18" charset="0"/>
                <a:ea typeface="Cambria" panose="02040503050406030204" pitchFamily="18" charset="0"/>
              </a:rPr>
              <a:t>Cells in the same block </a:t>
            </a:r>
            <a:br>
              <a:rPr lang="en-US"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are </a:t>
            </a:r>
            <a:r>
              <a:rPr lang="en-US" sz="2000" dirty="0">
                <a:solidFill>
                  <a:schemeClr val="accent1"/>
                </a:solidFill>
                <a:latin typeface="Cambria" panose="02040503050406030204" pitchFamily="18" charset="0"/>
                <a:ea typeface="Cambria" panose="02040503050406030204" pitchFamily="18" charset="0"/>
              </a:rPr>
              <a:t>connected serially</a:t>
            </a:r>
            <a:r>
              <a:rPr lang="en-US" sz="2000" dirty="0">
                <a:latin typeface="Cambria" panose="02040503050406030204" pitchFamily="18" charset="0"/>
                <a:ea typeface="Cambria" panose="02040503050406030204" pitchFamily="18" charset="0"/>
              </a:rPr>
              <a:t>: </a:t>
            </a:r>
            <a:br>
              <a:rPr lang="en-US"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Similar to </a:t>
            </a:r>
            <a:r>
              <a:rPr lang="en-US" sz="2000" dirty="0">
                <a:solidFill>
                  <a:srgbClr val="C80060"/>
                </a:solidFill>
                <a:latin typeface="Cambria" panose="02040503050406030204" pitchFamily="18" charset="0"/>
                <a:ea typeface="Cambria" panose="02040503050406030204" pitchFamily="18" charset="0"/>
              </a:rPr>
              <a:t>digital AND</a:t>
            </a:r>
          </a:p>
          <a:p>
            <a:pPr algn="ctr" fontAlgn="base">
              <a:spcBef>
                <a:spcPct val="0"/>
              </a:spcBef>
              <a:spcAft>
                <a:spcPct val="0"/>
              </a:spcAft>
            </a:pPr>
            <a:endParaRPr lang="en-US" sz="2000" dirty="0">
              <a:solidFill>
                <a:schemeClr val="accent6">
                  <a:lumMod val="75000"/>
                </a:schemeClr>
              </a:solidFill>
              <a:latin typeface="Avenir Next" panose="020B0503020202020204" pitchFamily="34" charset="0"/>
              <a:ea typeface="ＭＳ Ｐゴシック" panose="020B0600070205080204" pitchFamily="34" charset="-128"/>
            </a:endParaRPr>
          </a:p>
          <a:p>
            <a:pPr algn="ctr" fontAlgn="base">
              <a:spcBef>
                <a:spcPct val="0"/>
              </a:spcBef>
              <a:spcAft>
                <a:spcPct val="0"/>
              </a:spcAft>
            </a:pPr>
            <a:endParaRPr lang="en-US" sz="2000" dirty="0">
              <a:solidFill>
                <a:schemeClr val="accent6">
                  <a:lumMod val="75000"/>
                </a:schemeClr>
              </a:solidFill>
              <a:latin typeface="Avenir Next" panose="020B0503020202020204" pitchFamily="34" charset="0"/>
              <a:ea typeface="ＭＳ Ｐゴシック" panose="020B0600070205080204" pitchFamily="34" charset="-128"/>
            </a:endParaRPr>
          </a:p>
          <a:p>
            <a:pPr algn="ctr" fontAlgn="base">
              <a:spcBef>
                <a:spcPct val="0"/>
              </a:spcBef>
              <a:spcAft>
                <a:spcPct val="0"/>
              </a:spcAft>
            </a:pPr>
            <a:endParaRPr lang="en-US" sz="2000" dirty="0">
              <a:solidFill>
                <a:schemeClr val="accent6">
                  <a:lumMod val="75000"/>
                </a:schemeClr>
              </a:solidFill>
              <a:latin typeface="Avenir Next" panose="020B0503020202020204" pitchFamily="34" charset="0"/>
              <a:ea typeface="ＭＳ Ｐゴシック" panose="020B0600070205080204" pitchFamily="34" charset="-128"/>
            </a:endParaRPr>
          </a:p>
          <a:p>
            <a:pPr algn="ctr" fontAlgn="base">
              <a:spcBef>
                <a:spcPct val="0"/>
              </a:spcBef>
              <a:spcAft>
                <a:spcPct val="0"/>
              </a:spcAft>
            </a:pPr>
            <a:endParaRPr lang="en-US" sz="2000" dirty="0">
              <a:solidFill>
                <a:schemeClr val="accent6">
                  <a:lumMod val="75000"/>
                </a:schemeClr>
              </a:solidFill>
              <a:latin typeface="Avenir Next" panose="020B0503020202020204" pitchFamily="34" charset="0"/>
              <a:ea typeface="ＭＳ Ｐゴシック" panose="020B0600070205080204" pitchFamily="34" charset="-128"/>
            </a:endParaRPr>
          </a:p>
          <a:p>
            <a:pPr algn="ctr" fontAlgn="base">
              <a:spcBef>
                <a:spcPct val="0"/>
              </a:spcBef>
              <a:spcAft>
                <a:spcPct val="0"/>
              </a:spcAft>
            </a:pPr>
            <a:endParaRPr lang="en-US" sz="2000" dirty="0">
              <a:solidFill>
                <a:schemeClr val="accent6">
                  <a:lumMod val="75000"/>
                </a:schemeClr>
              </a:solidFill>
              <a:latin typeface="Avenir Next" panose="020B0503020202020204" pitchFamily="34" charset="0"/>
              <a:ea typeface="ＭＳ Ｐゴシック" panose="020B0600070205080204" pitchFamily="34" charset="-128"/>
            </a:endParaRPr>
          </a:p>
        </p:txBody>
      </p:sp>
      <p:grpSp>
        <p:nvGrpSpPr>
          <p:cNvPr id="11" name="Group 10">
            <a:extLst>
              <a:ext uri="{FF2B5EF4-FFF2-40B4-BE49-F238E27FC236}">
                <a16:creationId xmlns:a16="http://schemas.microsoft.com/office/drawing/2014/main" id="{7D62CC43-E364-5859-DAD4-3E0626522467}"/>
              </a:ext>
            </a:extLst>
          </p:cNvPr>
          <p:cNvGrpSpPr/>
          <p:nvPr/>
        </p:nvGrpSpPr>
        <p:grpSpPr>
          <a:xfrm>
            <a:off x="276903" y="4847474"/>
            <a:ext cx="3162157" cy="1399275"/>
            <a:chOff x="5347876" y="2287032"/>
            <a:chExt cx="3162157" cy="1399275"/>
          </a:xfrm>
        </p:grpSpPr>
        <p:grpSp>
          <p:nvGrpSpPr>
            <p:cNvPr id="13" name="Group 12">
              <a:extLst>
                <a:ext uri="{FF2B5EF4-FFF2-40B4-BE49-F238E27FC236}">
                  <a16:creationId xmlns:a16="http://schemas.microsoft.com/office/drawing/2014/main" id="{2A5F6288-3BEC-C6A2-DDB3-F3E83344E07D}"/>
                </a:ext>
              </a:extLst>
            </p:cNvPr>
            <p:cNvGrpSpPr/>
            <p:nvPr/>
          </p:nvGrpSpPr>
          <p:grpSpPr>
            <a:xfrm>
              <a:off x="7081501" y="2428022"/>
              <a:ext cx="863919" cy="1258285"/>
              <a:chOff x="7081501" y="2428022"/>
              <a:chExt cx="863919" cy="1258285"/>
            </a:xfrm>
          </p:grpSpPr>
          <p:grpSp>
            <p:nvGrpSpPr>
              <p:cNvPr id="18" name="Group 17">
                <a:extLst>
                  <a:ext uri="{FF2B5EF4-FFF2-40B4-BE49-F238E27FC236}">
                    <a16:creationId xmlns:a16="http://schemas.microsoft.com/office/drawing/2014/main" id="{2764AFF4-769F-CAF3-14AD-A156AB329B4F}"/>
                  </a:ext>
                </a:extLst>
              </p:cNvPr>
              <p:cNvGrpSpPr/>
              <p:nvPr/>
            </p:nvGrpSpPr>
            <p:grpSpPr>
              <a:xfrm rot="16200000">
                <a:off x="7013695" y="2858563"/>
                <a:ext cx="481719" cy="346107"/>
                <a:chOff x="1828800" y="1943097"/>
                <a:chExt cx="2757483" cy="1981206"/>
              </a:xfrm>
            </p:grpSpPr>
            <p:cxnSp>
              <p:nvCxnSpPr>
                <p:cNvPr id="42" name="Straight Connector 41">
                  <a:extLst>
                    <a:ext uri="{FF2B5EF4-FFF2-40B4-BE49-F238E27FC236}">
                      <a16:creationId xmlns:a16="http://schemas.microsoft.com/office/drawing/2014/main" id="{C8971431-87DD-4F08-3F14-E09A5A7F5F9B}"/>
                    </a:ext>
                  </a:extLst>
                </p:cNvPr>
                <p:cNvCxnSpPr>
                  <a:cxnSpLocks/>
                </p:cNvCxnSpPr>
                <p:nvPr/>
              </p:nvCxnSpPr>
              <p:spPr bwMode="auto">
                <a:xfrm>
                  <a:off x="1828800" y="3924300"/>
                  <a:ext cx="4572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43" name="Straight Connector 42">
                  <a:extLst>
                    <a:ext uri="{FF2B5EF4-FFF2-40B4-BE49-F238E27FC236}">
                      <a16:creationId xmlns:a16="http://schemas.microsoft.com/office/drawing/2014/main" id="{127AEF04-EC78-BA35-AEB1-967F0A2A0707}"/>
                    </a:ext>
                  </a:extLst>
                </p:cNvPr>
                <p:cNvCxnSpPr>
                  <a:cxnSpLocks/>
                </p:cNvCxnSpPr>
                <p:nvPr/>
              </p:nvCxnSpPr>
              <p:spPr bwMode="auto">
                <a:xfrm rot="16200000">
                  <a:off x="1790700" y="34290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44" name="Straight Connector 43">
                  <a:extLst>
                    <a:ext uri="{FF2B5EF4-FFF2-40B4-BE49-F238E27FC236}">
                      <a16:creationId xmlns:a16="http://schemas.microsoft.com/office/drawing/2014/main" id="{A4CD6C5A-222A-AB88-4268-44330360C2DE}"/>
                    </a:ext>
                  </a:extLst>
                </p:cNvPr>
                <p:cNvCxnSpPr>
                  <a:cxnSpLocks/>
                </p:cNvCxnSpPr>
                <p:nvPr/>
              </p:nvCxnSpPr>
              <p:spPr bwMode="auto">
                <a:xfrm rot="5400000" flipV="1">
                  <a:off x="3931439" y="3269459"/>
                  <a:ext cx="0" cy="1309688"/>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45" name="Straight Connector 44">
                  <a:extLst>
                    <a:ext uri="{FF2B5EF4-FFF2-40B4-BE49-F238E27FC236}">
                      <a16:creationId xmlns:a16="http://schemas.microsoft.com/office/drawing/2014/main" id="{94B76251-F924-12E2-A963-B618A4A57515}"/>
                    </a:ext>
                  </a:extLst>
                </p:cNvPr>
                <p:cNvCxnSpPr>
                  <a:cxnSpLocks/>
                </p:cNvCxnSpPr>
                <p:nvPr/>
              </p:nvCxnSpPr>
              <p:spPr bwMode="auto">
                <a:xfrm rot="16200000">
                  <a:off x="2781300" y="34290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46" name="Straight Connector 45">
                  <a:extLst>
                    <a:ext uri="{FF2B5EF4-FFF2-40B4-BE49-F238E27FC236}">
                      <a16:creationId xmlns:a16="http://schemas.microsoft.com/office/drawing/2014/main" id="{E35544F0-1215-E9CA-1E6E-CB680C68FB26}"/>
                    </a:ext>
                  </a:extLst>
                </p:cNvPr>
                <p:cNvCxnSpPr>
                  <a:cxnSpLocks/>
                </p:cNvCxnSpPr>
                <p:nvPr/>
              </p:nvCxnSpPr>
              <p:spPr bwMode="auto">
                <a:xfrm>
                  <a:off x="2278382" y="29337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47" name="Straight Connector 46">
                  <a:extLst>
                    <a:ext uri="{FF2B5EF4-FFF2-40B4-BE49-F238E27FC236}">
                      <a16:creationId xmlns:a16="http://schemas.microsoft.com/office/drawing/2014/main" id="{F1089694-EDDC-141A-DA35-1E899E17F81A}"/>
                    </a:ext>
                  </a:extLst>
                </p:cNvPr>
                <p:cNvCxnSpPr>
                  <a:cxnSpLocks/>
                </p:cNvCxnSpPr>
                <p:nvPr/>
              </p:nvCxnSpPr>
              <p:spPr bwMode="auto">
                <a:xfrm>
                  <a:off x="2278382" y="26289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48" name="Straight Connector 47">
                  <a:extLst>
                    <a:ext uri="{FF2B5EF4-FFF2-40B4-BE49-F238E27FC236}">
                      <a16:creationId xmlns:a16="http://schemas.microsoft.com/office/drawing/2014/main" id="{D81DDE38-CB03-D30D-8DE3-53DD0D3A1699}"/>
                    </a:ext>
                  </a:extLst>
                </p:cNvPr>
                <p:cNvCxnSpPr>
                  <a:cxnSpLocks/>
                </p:cNvCxnSpPr>
                <p:nvPr/>
              </p:nvCxnSpPr>
              <p:spPr bwMode="auto">
                <a:xfrm rot="5400000" flipH="1">
                  <a:off x="2430768" y="2286003"/>
                  <a:ext cx="685812" cy="0"/>
                </a:xfrm>
                <a:prstGeom prst="line">
                  <a:avLst/>
                </a:prstGeom>
                <a:solidFill>
                  <a:srgbClr val="C0C0C0"/>
                </a:solidFill>
                <a:ln w="25400" cap="sq" cmpd="sng" algn="ctr">
                  <a:solidFill>
                    <a:schemeClr val="tx1"/>
                  </a:solidFill>
                  <a:prstDash val="solid"/>
                  <a:miter lim="800000"/>
                  <a:headEnd type="none" w="med" len="med"/>
                  <a:tailEnd type="oval" w="med" len="med"/>
                </a:ln>
                <a:effectLst/>
              </p:spPr>
            </p:cxnSp>
          </p:grpSp>
          <p:grpSp>
            <p:nvGrpSpPr>
              <p:cNvPr id="19" name="Group 18">
                <a:extLst>
                  <a:ext uri="{FF2B5EF4-FFF2-40B4-BE49-F238E27FC236}">
                    <a16:creationId xmlns:a16="http://schemas.microsoft.com/office/drawing/2014/main" id="{67F12560-7145-BBED-321A-2E9B7F814F39}"/>
                  </a:ext>
                </a:extLst>
              </p:cNvPr>
              <p:cNvGrpSpPr/>
              <p:nvPr/>
            </p:nvGrpSpPr>
            <p:grpSpPr>
              <a:xfrm rot="16200000">
                <a:off x="7042231" y="3300929"/>
                <a:ext cx="424648" cy="346108"/>
                <a:chOff x="1303006" y="1943096"/>
                <a:chExt cx="2430794" cy="1981207"/>
              </a:xfrm>
            </p:grpSpPr>
            <p:cxnSp>
              <p:nvCxnSpPr>
                <p:cNvPr id="35" name="Straight Connector 34">
                  <a:extLst>
                    <a:ext uri="{FF2B5EF4-FFF2-40B4-BE49-F238E27FC236}">
                      <a16:creationId xmlns:a16="http://schemas.microsoft.com/office/drawing/2014/main" id="{D88C36EE-72B7-9629-8FD8-CF93A06C42A0}"/>
                    </a:ext>
                  </a:extLst>
                </p:cNvPr>
                <p:cNvCxnSpPr>
                  <a:cxnSpLocks/>
                </p:cNvCxnSpPr>
                <p:nvPr/>
              </p:nvCxnSpPr>
              <p:spPr bwMode="auto">
                <a:xfrm rot="5400000" flipV="1">
                  <a:off x="1794503" y="3432806"/>
                  <a:ext cx="0" cy="982993"/>
                </a:xfrm>
                <a:prstGeom prst="line">
                  <a:avLst/>
                </a:prstGeom>
                <a:solidFill>
                  <a:srgbClr val="C0C0C0"/>
                </a:solidFill>
                <a:ln w="25400" cap="sq" cmpd="sng" algn="ctr">
                  <a:solidFill>
                    <a:schemeClr val="tx1"/>
                  </a:solidFill>
                  <a:prstDash val="solid"/>
                  <a:miter lim="800000"/>
                  <a:headEnd type="triangle" w="med" len="med"/>
                  <a:tailEnd type="none" w="med" len="med"/>
                </a:ln>
                <a:effectLst/>
              </p:spPr>
            </p:cxnSp>
            <p:cxnSp>
              <p:nvCxnSpPr>
                <p:cNvPr id="36" name="Straight Connector 35">
                  <a:extLst>
                    <a:ext uri="{FF2B5EF4-FFF2-40B4-BE49-F238E27FC236}">
                      <a16:creationId xmlns:a16="http://schemas.microsoft.com/office/drawing/2014/main" id="{8298CA14-3705-3561-E767-AFFBD766F246}"/>
                    </a:ext>
                  </a:extLst>
                </p:cNvPr>
                <p:cNvCxnSpPr>
                  <a:cxnSpLocks/>
                </p:cNvCxnSpPr>
                <p:nvPr/>
              </p:nvCxnSpPr>
              <p:spPr bwMode="auto">
                <a:xfrm rot="16200000">
                  <a:off x="1790700" y="34290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37" name="Straight Connector 36">
                  <a:extLst>
                    <a:ext uri="{FF2B5EF4-FFF2-40B4-BE49-F238E27FC236}">
                      <a16:creationId xmlns:a16="http://schemas.microsoft.com/office/drawing/2014/main" id="{CDD47B08-272D-E3E6-6A0D-0E77187C288F}"/>
                    </a:ext>
                  </a:extLst>
                </p:cNvPr>
                <p:cNvCxnSpPr>
                  <a:cxnSpLocks/>
                </p:cNvCxnSpPr>
                <p:nvPr/>
              </p:nvCxnSpPr>
              <p:spPr bwMode="auto">
                <a:xfrm>
                  <a:off x="3276600" y="3924300"/>
                  <a:ext cx="4572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38" name="Straight Connector 37">
                  <a:extLst>
                    <a:ext uri="{FF2B5EF4-FFF2-40B4-BE49-F238E27FC236}">
                      <a16:creationId xmlns:a16="http://schemas.microsoft.com/office/drawing/2014/main" id="{68A0C23F-BCC0-15FE-F4EE-B5E652A57D85}"/>
                    </a:ext>
                  </a:extLst>
                </p:cNvPr>
                <p:cNvCxnSpPr>
                  <a:cxnSpLocks/>
                </p:cNvCxnSpPr>
                <p:nvPr/>
              </p:nvCxnSpPr>
              <p:spPr bwMode="auto">
                <a:xfrm rot="16200000">
                  <a:off x="2781300" y="34290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39" name="Straight Connector 38">
                  <a:extLst>
                    <a:ext uri="{FF2B5EF4-FFF2-40B4-BE49-F238E27FC236}">
                      <a16:creationId xmlns:a16="http://schemas.microsoft.com/office/drawing/2014/main" id="{57170B82-B328-9017-6377-92C67AC8CF91}"/>
                    </a:ext>
                  </a:extLst>
                </p:cNvPr>
                <p:cNvCxnSpPr>
                  <a:cxnSpLocks/>
                </p:cNvCxnSpPr>
                <p:nvPr/>
              </p:nvCxnSpPr>
              <p:spPr bwMode="auto">
                <a:xfrm>
                  <a:off x="2278382" y="29337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40" name="Straight Connector 39">
                  <a:extLst>
                    <a:ext uri="{FF2B5EF4-FFF2-40B4-BE49-F238E27FC236}">
                      <a16:creationId xmlns:a16="http://schemas.microsoft.com/office/drawing/2014/main" id="{5C32AA8E-5BD3-68E6-3BF5-CAAFABDAC887}"/>
                    </a:ext>
                  </a:extLst>
                </p:cNvPr>
                <p:cNvCxnSpPr>
                  <a:cxnSpLocks/>
                </p:cNvCxnSpPr>
                <p:nvPr/>
              </p:nvCxnSpPr>
              <p:spPr bwMode="auto">
                <a:xfrm>
                  <a:off x="2278382" y="26289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41" name="Straight Connector 40">
                  <a:extLst>
                    <a:ext uri="{FF2B5EF4-FFF2-40B4-BE49-F238E27FC236}">
                      <a16:creationId xmlns:a16="http://schemas.microsoft.com/office/drawing/2014/main" id="{FB950033-0149-D344-2914-57296E815792}"/>
                    </a:ext>
                  </a:extLst>
                </p:cNvPr>
                <p:cNvCxnSpPr>
                  <a:cxnSpLocks/>
                </p:cNvCxnSpPr>
                <p:nvPr/>
              </p:nvCxnSpPr>
              <p:spPr bwMode="auto">
                <a:xfrm rot="5400000" flipH="1">
                  <a:off x="2430777" y="2286000"/>
                  <a:ext cx="685811" cy="0"/>
                </a:xfrm>
                <a:prstGeom prst="line">
                  <a:avLst/>
                </a:prstGeom>
                <a:solidFill>
                  <a:srgbClr val="C0C0C0"/>
                </a:solidFill>
                <a:ln w="25400" cap="sq" cmpd="sng" algn="ctr">
                  <a:solidFill>
                    <a:schemeClr val="tx1"/>
                  </a:solidFill>
                  <a:prstDash val="solid"/>
                  <a:miter lim="800000"/>
                  <a:headEnd type="none" w="med" len="med"/>
                  <a:tailEnd type="oval" w="med" len="med"/>
                </a:ln>
                <a:effectLst/>
              </p:spPr>
            </p:cxnSp>
          </p:grpSp>
          <p:cxnSp>
            <p:nvCxnSpPr>
              <p:cNvPr id="21" name="Straight Connector 20">
                <a:extLst>
                  <a:ext uri="{FF2B5EF4-FFF2-40B4-BE49-F238E27FC236}">
                    <a16:creationId xmlns:a16="http://schemas.microsoft.com/office/drawing/2014/main" id="{331E4F1B-B27F-3955-5D97-970ADDA45019}"/>
                  </a:ext>
                </a:extLst>
              </p:cNvPr>
              <p:cNvCxnSpPr>
                <a:cxnSpLocks/>
              </p:cNvCxnSpPr>
              <p:nvPr/>
            </p:nvCxnSpPr>
            <p:spPr bwMode="auto">
              <a:xfrm flipH="1">
                <a:off x="7427609" y="2939681"/>
                <a:ext cx="517811"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grpSp>
            <p:nvGrpSpPr>
              <p:cNvPr id="22" name="그룹 835">
                <a:extLst>
                  <a:ext uri="{FF2B5EF4-FFF2-40B4-BE49-F238E27FC236}">
                    <a16:creationId xmlns:a16="http://schemas.microsoft.com/office/drawing/2014/main" id="{6C5DD964-8B24-82C7-B86C-73C767E267E4}"/>
                  </a:ext>
                </a:extLst>
              </p:cNvPr>
              <p:cNvGrpSpPr/>
              <p:nvPr/>
            </p:nvGrpSpPr>
            <p:grpSpPr>
              <a:xfrm rot="16200000">
                <a:off x="7251418" y="2536345"/>
                <a:ext cx="352384" cy="143512"/>
                <a:chOff x="5890169" y="4312037"/>
                <a:chExt cx="1895988" cy="1103725"/>
              </a:xfrm>
            </p:grpSpPr>
            <p:grpSp>
              <p:nvGrpSpPr>
                <p:cNvPr id="24" name="그룹 822">
                  <a:extLst>
                    <a:ext uri="{FF2B5EF4-FFF2-40B4-BE49-F238E27FC236}">
                      <a16:creationId xmlns:a16="http://schemas.microsoft.com/office/drawing/2014/main" id="{02C0BD89-4727-5B33-6E7E-8ACB7FB8E13D}"/>
                    </a:ext>
                  </a:extLst>
                </p:cNvPr>
                <p:cNvGrpSpPr/>
                <p:nvPr/>
              </p:nvGrpSpPr>
              <p:grpSpPr>
                <a:xfrm>
                  <a:off x="6122466" y="4312037"/>
                  <a:ext cx="1432853" cy="1103725"/>
                  <a:chOff x="5991225" y="4310063"/>
                  <a:chExt cx="496427" cy="273840"/>
                </a:xfrm>
              </p:grpSpPr>
              <p:cxnSp>
                <p:nvCxnSpPr>
                  <p:cNvPr id="28" name="직선 연결선 771">
                    <a:extLst>
                      <a:ext uri="{FF2B5EF4-FFF2-40B4-BE49-F238E27FC236}">
                        <a16:creationId xmlns:a16="http://schemas.microsoft.com/office/drawing/2014/main" id="{01700553-2A73-60EC-989E-A05A930F90D1}"/>
                      </a:ext>
                    </a:extLst>
                  </p:cNvPr>
                  <p:cNvCxnSpPr>
                    <a:cxnSpLocks/>
                  </p:cNvCxnSpPr>
                  <p:nvPr/>
                </p:nvCxnSpPr>
                <p:spPr>
                  <a:xfrm flipH="1">
                    <a:off x="5991225" y="4310063"/>
                    <a:ext cx="40482" cy="136920"/>
                  </a:xfrm>
                  <a:prstGeom prst="line">
                    <a:avLst/>
                  </a:prstGeom>
                  <a:noFill/>
                  <a:ln w="25400" cap="rnd" cmpd="sng" algn="ctr">
                    <a:solidFill>
                      <a:schemeClr val="tx1"/>
                    </a:solidFill>
                    <a:prstDash val="solid"/>
                    <a:round/>
                  </a:ln>
                  <a:effectLst/>
                </p:spPr>
              </p:cxnSp>
              <p:cxnSp>
                <p:nvCxnSpPr>
                  <p:cNvPr id="29" name="직선 연결선 789">
                    <a:extLst>
                      <a:ext uri="{FF2B5EF4-FFF2-40B4-BE49-F238E27FC236}">
                        <a16:creationId xmlns:a16="http://schemas.microsoft.com/office/drawing/2014/main" id="{4E4901A0-2362-40A5-63A9-81E016F28B28}"/>
                      </a:ext>
                    </a:extLst>
                  </p:cNvPr>
                  <p:cNvCxnSpPr>
                    <a:cxnSpLocks/>
                  </p:cNvCxnSpPr>
                  <p:nvPr/>
                </p:nvCxnSpPr>
                <p:spPr>
                  <a:xfrm flipH="1">
                    <a:off x="6114445" y="4310063"/>
                    <a:ext cx="82738" cy="273840"/>
                  </a:xfrm>
                  <a:prstGeom prst="line">
                    <a:avLst/>
                  </a:prstGeom>
                  <a:noFill/>
                  <a:ln w="25400" cap="rnd" cmpd="sng" algn="ctr">
                    <a:solidFill>
                      <a:schemeClr val="tx1"/>
                    </a:solidFill>
                    <a:prstDash val="solid"/>
                    <a:round/>
                  </a:ln>
                  <a:effectLst/>
                </p:spPr>
              </p:cxnSp>
              <p:cxnSp>
                <p:nvCxnSpPr>
                  <p:cNvPr id="30" name="직선 연결선 792">
                    <a:extLst>
                      <a:ext uri="{FF2B5EF4-FFF2-40B4-BE49-F238E27FC236}">
                        <a16:creationId xmlns:a16="http://schemas.microsoft.com/office/drawing/2014/main" id="{01D644F2-B1A0-A2A8-6D5A-D183E9BEFCD2}"/>
                      </a:ext>
                    </a:extLst>
                  </p:cNvPr>
                  <p:cNvCxnSpPr>
                    <a:cxnSpLocks/>
                  </p:cNvCxnSpPr>
                  <p:nvPr/>
                </p:nvCxnSpPr>
                <p:spPr>
                  <a:xfrm>
                    <a:off x="6031707" y="4310063"/>
                    <a:ext cx="82738" cy="273840"/>
                  </a:xfrm>
                  <a:prstGeom prst="line">
                    <a:avLst/>
                  </a:prstGeom>
                  <a:noFill/>
                  <a:ln w="25400" cap="rnd" cmpd="sng" algn="ctr">
                    <a:solidFill>
                      <a:schemeClr val="tx1"/>
                    </a:solidFill>
                    <a:prstDash val="solid"/>
                    <a:round/>
                  </a:ln>
                  <a:effectLst/>
                </p:spPr>
              </p:cxnSp>
              <p:cxnSp>
                <p:nvCxnSpPr>
                  <p:cNvPr id="31" name="직선 연결선 807">
                    <a:extLst>
                      <a:ext uri="{FF2B5EF4-FFF2-40B4-BE49-F238E27FC236}">
                        <a16:creationId xmlns:a16="http://schemas.microsoft.com/office/drawing/2014/main" id="{AE8A3A2F-5750-8059-B60E-12A5F49C6612}"/>
                      </a:ext>
                    </a:extLst>
                  </p:cNvPr>
                  <p:cNvCxnSpPr>
                    <a:cxnSpLocks/>
                  </p:cNvCxnSpPr>
                  <p:nvPr/>
                </p:nvCxnSpPr>
                <p:spPr>
                  <a:xfrm>
                    <a:off x="6197183" y="4310063"/>
                    <a:ext cx="82738" cy="273840"/>
                  </a:xfrm>
                  <a:prstGeom prst="line">
                    <a:avLst/>
                  </a:prstGeom>
                  <a:noFill/>
                  <a:ln w="25400" cap="rnd" cmpd="sng" algn="ctr">
                    <a:solidFill>
                      <a:schemeClr val="tx1"/>
                    </a:solidFill>
                    <a:prstDash val="solid"/>
                    <a:round/>
                  </a:ln>
                  <a:effectLst/>
                </p:spPr>
              </p:cxnSp>
              <p:cxnSp>
                <p:nvCxnSpPr>
                  <p:cNvPr id="32" name="직선 연결선 810">
                    <a:extLst>
                      <a:ext uri="{FF2B5EF4-FFF2-40B4-BE49-F238E27FC236}">
                        <a16:creationId xmlns:a16="http://schemas.microsoft.com/office/drawing/2014/main" id="{A88C530B-8656-B1F5-24A2-C75ED9B5F54F}"/>
                      </a:ext>
                    </a:extLst>
                  </p:cNvPr>
                  <p:cNvCxnSpPr>
                    <a:cxnSpLocks/>
                  </p:cNvCxnSpPr>
                  <p:nvPr/>
                </p:nvCxnSpPr>
                <p:spPr>
                  <a:xfrm flipH="1">
                    <a:off x="6279921" y="4310063"/>
                    <a:ext cx="82738" cy="273840"/>
                  </a:xfrm>
                  <a:prstGeom prst="line">
                    <a:avLst/>
                  </a:prstGeom>
                  <a:noFill/>
                  <a:ln w="25400" cap="rnd" cmpd="sng" algn="ctr">
                    <a:solidFill>
                      <a:schemeClr val="tx1"/>
                    </a:solidFill>
                    <a:prstDash val="solid"/>
                    <a:round/>
                  </a:ln>
                  <a:effectLst/>
                </p:spPr>
              </p:cxnSp>
              <p:cxnSp>
                <p:nvCxnSpPr>
                  <p:cNvPr id="33" name="직선 연결선 815">
                    <a:extLst>
                      <a:ext uri="{FF2B5EF4-FFF2-40B4-BE49-F238E27FC236}">
                        <a16:creationId xmlns:a16="http://schemas.microsoft.com/office/drawing/2014/main" id="{867F9C55-5894-DC1C-40FB-0F537BE6D9B4}"/>
                      </a:ext>
                    </a:extLst>
                  </p:cNvPr>
                  <p:cNvCxnSpPr>
                    <a:cxnSpLocks/>
                  </p:cNvCxnSpPr>
                  <p:nvPr/>
                </p:nvCxnSpPr>
                <p:spPr>
                  <a:xfrm>
                    <a:off x="6362659" y="4310063"/>
                    <a:ext cx="82738" cy="273840"/>
                  </a:xfrm>
                  <a:prstGeom prst="line">
                    <a:avLst/>
                  </a:prstGeom>
                  <a:noFill/>
                  <a:ln w="25400" cap="rnd" cmpd="sng" algn="ctr">
                    <a:solidFill>
                      <a:schemeClr val="tx1"/>
                    </a:solidFill>
                    <a:prstDash val="solid"/>
                    <a:round/>
                  </a:ln>
                  <a:effectLst/>
                </p:spPr>
              </p:cxnSp>
              <p:cxnSp>
                <p:nvCxnSpPr>
                  <p:cNvPr id="34" name="직선 연결선 819">
                    <a:extLst>
                      <a:ext uri="{FF2B5EF4-FFF2-40B4-BE49-F238E27FC236}">
                        <a16:creationId xmlns:a16="http://schemas.microsoft.com/office/drawing/2014/main" id="{4BE2F77A-047B-C736-7096-6CA8F134FE4A}"/>
                      </a:ext>
                    </a:extLst>
                  </p:cNvPr>
                  <p:cNvCxnSpPr>
                    <a:cxnSpLocks/>
                  </p:cNvCxnSpPr>
                  <p:nvPr/>
                </p:nvCxnSpPr>
                <p:spPr>
                  <a:xfrm flipH="1">
                    <a:off x="6445397" y="4446983"/>
                    <a:ext cx="42255" cy="136920"/>
                  </a:xfrm>
                  <a:prstGeom prst="line">
                    <a:avLst/>
                  </a:prstGeom>
                  <a:noFill/>
                  <a:ln w="25400" cap="rnd" cmpd="sng" algn="ctr">
                    <a:solidFill>
                      <a:schemeClr val="tx1"/>
                    </a:solidFill>
                    <a:prstDash val="solid"/>
                    <a:round/>
                  </a:ln>
                  <a:effectLst/>
                </p:spPr>
              </p:cxnSp>
            </p:grpSp>
            <p:cxnSp>
              <p:nvCxnSpPr>
                <p:cNvPr id="26" name="직선 연결선 826">
                  <a:extLst>
                    <a:ext uri="{FF2B5EF4-FFF2-40B4-BE49-F238E27FC236}">
                      <a16:creationId xmlns:a16="http://schemas.microsoft.com/office/drawing/2014/main" id="{DE693FDD-D1BC-FFAD-E40E-93F5C4B1E9C3}"/>
                    </a:ext>
                  </a:extLst>
                </p:cNvPr>
                <p:cNvCxnSpPr>
                  <a:cxnSpLocks/>
                </p:cNvCxnSpPr>
                <p:nvPr/>
              </p:nvCxnSpPr>
              <p:spPr>
                <a:xfrm>
                  <a:off x="5890169" y="4863900"/>
                  <a:ext cx="232301" cy="0"/>
                </a:xfrm>
                <a:prstGeom prst="line">
                  <a:avLst/>
                </a:prstGeom>
                <a:noFill/>
                <a:ln w="25400" cap="rnd" cmpd="sng" algn="ctr">
                  <a:solidFill>
                    <a:schemeClr val="tx1"/>
                  </a:solidFill>
                  <a:prstDash val="solid"/>
                  <a:round/>
                </a:ln>
                <a:effectLst/>
              </p:spPr>
            </p:cxnSp>
            <p:cxnSp>
              <p:nvCxnSpPr>
                <p:cNvPr id="27" name="직선 연결선 832">
                  <a:extLst>
                    <a:ext uri="{FF2B5EF4-FFF2-40B4-BE49-F238E27FC236}">
                      <a16:creationId xmlns:a16="http://schemas.microsoft.com/office/drawing/2014/main" id="{1FB35FE3-4D57-CBC3-985B-E3A41DE92293}"/>
                    </a:ext>
                  </a:extLst>
                </p:cNvPr>
                <p:cNvCxnSpPr>
                  <a:cxnSpLocks/>
                </p:cNvCxnSpPr>
                <p:nvPr/>
              </p:nvCxnSpPr>
              <p:spPr>
                <a:xfrm flipH="1">
                  <a:off x="7552471" y="4863900"/>
                  <a:ext cx="233686" cy="0"/>
                </a:xfrm>
                <a:prstGeom prst="line">
                  <a:avLst/>
                </a:prstGeom>
                <a:noFill/>
                <a:ln w="25400" cap="rnd" cmpd="sng" algn="ctr">
                  <a:solidFill>
                    <a:schemeClr val="tx1"/>
                  </a:solidFill>
                  <a:prstDash val="solid"/>
                  <a:round/>
                </a:ln>
                <a:effectLst/>
              </p:spPr>
            </p:cxnSp>
          </p:grpSp>
          <p:cxnSp>
            <p:nvCxnSpPr>
              <p:cNvPr id="23" name="Straight Connector 22">
                <a:extLst>
                  <a:ext uri="{FF2B5EF4-FFF2-40B4-BE49-F238E27FC236}">
                    <a16:creationId xmlns:a16="http://schemas.microsoft.com/office/drawing/2014/main" id="{7F9D67FC-29B4-A4BA-8C41-2CB829D4E344}"/>
                  </a:ext>
                </a:extLst>
              </p:cNvPr>
              <p:cNvCxnSpPr>
                <a:cxnSpLocks/>
              </p:cNvCxnSpPr>
              <p:nvPr/>
            </p:nvCxnSpPr>
            <p:spPr bwMode="auto">
              <a:xfrm flipH="1">
                <a:off x="7355854" y="2428022"/>
                <a:ext cx="1431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grpSp>
        <p:sp>
          <p:nvSpPr>
            <p:cNvPr id="14" name="TextBox 13">
              <a:extLst>
                <a:ext uri="{FF2B5EF4-FFF2-40B4-BE49-F238E27FC236}">
                  <a16:creationId xmlns:a16="http://schemas.microsoft.com/office/drawing/2014/main" id="{4C5B3793-E306-5D40-B2E0-DD61ED7CFA62}"/>
                </a:ext>
              </a:extLst>
            </p:cNvPr>
            <p:cNvSpPr txBox="1"/>
            <p:nvPr/>
          </p:nvSpPr>
          <p:spPr>
            <a:xfrm>
              <a:off x="6741471" y="2898102"/>
              <a:ext cx="335348" cy="369332"/>
            </a:xfrm>
            <a:prstGeom prst="rect">
              <a:avLst/>
            </a:prstGeom>
            <a:noFill/>
          </p:spPr>
          <p:txBody>
            <a:bodyPr wrap="none" rtlCol="0" anchor="ctr">
              <a:spAutoFit/>
            </a:bodyPr>
            <a:lstStyle/>
            <a:p>
              <a:pPr algn="r"/>
              <a:r>
                <a:rPr lang="en-US" b="1" dirty="0">
                  <a:latin typeface="Cambria" panose="02040503050406030204" pitchFamily="18" charset="0"/>
                </a:rPr>
                <a:t>A</a:t>
              </a:r>
              <a:endParaRPr lang="en-CH" b="1" baseline="-25000" dirty="0">
                <a:latin typeface="Cambria" panose="02040503050406030204" pitchFamily="18" charset="0"/>
              </a:endParaRPr>
            </a:p>
          </p:txBody>
        </p:sp>
        <p:sp>
          <p:nvSpPr>
            <p:cNvPr id="15" name="TextBox 14">
              <a:extLst>
                <a:ext uri="{FF2B5EF4-FFF2-40B4-BE49-F238E27FC236}">
                  <a16:creationId xmlns:a16="http://schemas.microsoft.com/office/drawing/2014/main" id="{692C7AF6-E3A2-3D11-A766-410D6342B564}"/>
                </a:ext>
              </a:extLst>
            </p:cNvPr>
            <p:cNvSpPr txBox="1"/>
            <p:nvPr/>
          </p:nvSpPr>
          <p:spPr>
            <a:xfrm>
              <a:off x="6741471" y="3225588"/>
              <a:ext cx="335348" cy="369332"/>
            </a:xfrm>
            <a:prstGeom prst="rect">
              <a:avLst/>
            </a:prstGeom>
            <a:noFill/>
          </p:spPr>
          <p:txBody>
            <a:bodyPr wrap="none" rtlCol="0" anchor="ctr">
              <a:spAutoFit/>
            </a:bodyPr>
            <a:lstStyle/>
            <a:p>
              <a:pPr algn="r"/>
              <a:r>
                <a:rPr lang="en-US" b="1" dirty="0">
                  <a:latin typeface="Cambria" panose="02040503050406030204" pitchFamily="18" charset="0"/>
                </a:rPr>
                <a:t>B</a:t>
              </a:r>
              <a:endParaRPr lang="en-CH" b="1" baseline="-25000" dirty="0">
                <a:latin typeface="Cambria" panose="02040503050406030204" pitchFamily="18" charset="0"/>
              </a:endParaRPr>
            </a:p>
          </p:txBody>
        </p:sp>
        <p:sp>
          <p:nvSpPr>
            <p:cNvPr id="16" name="TextBox 15">
              <a:extLst>
                <a:ext uri="{FF2B5EF4-FFF2-40B4-BE49-F238E27FC236}">
                  <a16:creationId xmlns:a16="http://schemas.microsoft.com/office/drawing/2014/main" id="{ED85BF22-5A5F-AD99-CF20-EA162A942B39}"/>
                </a:ext>
              </a:extLst>
            </p:cNvPr>
            <p:cNvSpPr txBox="1"/>
            <p:nvPr/>
          </p:nvSpPr>
          <p:spPr>
            <a:xfrm>
              <a:off x="7921410" y="2738078"/>
              <a:ext cx="588623" cy="369332"/>
            </a:xfrm>
            <a:prstGeom prst="rect">
              <a:avLst/>
            </a:prstGeom>
            <a:noFill/>
          </p:spPr>
          <p:txBody>
            <a:bodyPr wrap="none" rtlCol="0" anchor="ctr">
              <a:spAutoFit/>
            </a:bodyPr>
            <a:lstStyle/>
            <a:p>
              <a:pPr algn="r"/>
              <a:r>
                <a:rPr lang="en-US" b="1" dirty="0">
                  <a:latin typeface="Cambria" panose="02040503050406030204" pitchFamily="18" charset="0"/>
                </a:rPr>
                <a:t>A•B</a:t>
              </a:r>
              <a:endParaRPr lang="en-CH" b="1" baseline="-25000" dirty="0">
                <a:latin typeface="Cambria" panose="02040503050406030204" pitchFamily="18" charset="0"/>
              </a:endParaRPr>
            </a:p>
          </p:txBody>
        </p:sp>
        <p:sp>
          <p:nvSpPr>
            <p:cNvPr id="17" name="TextBox 16">
              <a:extLst>
                <a:ext uri="{FF2B5EF4-FFF2-40B4-BE49-F238E27FC236}">
                  <a16:creationId xmlns:a16="http://schemas.microsoft.com/office/drawing/2014/main" id="{E1BFC3BA-79BB-7932-7EBF-1D636D9A93AD}"/>
                </a:ext>
              </a:extLst>
            </p:cNvPr>
            <p:cNvSpPr txBox="1"/>
            <p:nvPr/>
          </p:nvSpPr>
          <p:spPr>
            <a:xfrm>
              <a:off x="5347876" y="2287032"/>
              <a:ext cx="1715853" cy="646331"/>
            </a:xfrm>
            <a:prstGeom prst="rect">
              <a:avLst/>
            </a:prstGeom>
            <a:noFill/>
          </p:spPr>
          <p:txBody>
            <a:bodyPr wrap="square" rtlCol="0" anchor="ctr">
              <a:spAutoFit/>
            </a:bodyPr>
            <a:lstStyle/>
            <a:p>
              <a:pPr algn="ctr"/>
              <a:r>
                <a:rPr lang="en-US" b="1" dirty="0">
                  <a:latin typeface="Cambria" panose="02040503050406030204" pitchFamily="18" charset="0"/>
                </a:rPr>
                <a:t>2-input AND</a:t>
              </a:r>
              <a:endParaRPr lang="en-CH" b="1" baseline="-25000" dirty="0">
                <a:latin typeface="Cambria" panose="02040503050406030204" pitchFamily="18" charset="0"/>
              </a:endParaRPr>
            </a:p>
          </p:txBody>
        </p:sp>
      </p:grpSp>
    </p:spTree>
    <p:extLst>
      <p:ext uri="{BB962C8B-B14F-4D97-AF65-F5344CB8AC3E}">
        <p14:creationId xmlns:p14="http://schemas.microsoft.com/office/powerpoint/2010/main" val="2055534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D8AEA-FB3A-6389-8498-16BC7A7EA6DC}"/>
              </a:ext>
            </a:extLst>
          </p:cNvPr>
          <p:cNvSpPr>
            <a:spLocks noGrp="1"/>
          </p:cNvSpPr>
          <p:nvPr>
            <p:ph idx="1"/>
          </p:nvPr>
        </p:nvSpPr>
        <p:spPr/>
        <p:txBody>
          <a:bodyPr/>
          <a:lstStyle/>
          <a:p>
            <a:r>
              <a:rPr lang="en-US" dirty="0">
                <a:solidFill>
                  <a:schemeClr val="accent1"/>
                </a:solidFill>
              </a:rPr>
              <a:t>A large number of blocks </a:t>
            </a:r>
            <a:r>
              <a:rPr lang="en-US" dirty="0"/>
              <a:t>share the </a:t>
            </a:r>
            <a:r>
              <a:rPr lang="en-US" dirty="0">
                <a:solidFill>
                  <a:schemeClr val="accent1"/>
                </a:solidFill>
              </a:rPr>
              <a:t>same </a:t>
            </a:r>
            <a:r>
              <a:rPr lang="en-US" dirty="0" err="1">
                <a:solidFill>
                  <a:schemeClr val="accent1"/>
                </a:solidFill>
              </a:rPr>
              <a:t>bitlines</a:t>
            </a:r>
            <a:r>
              <a:rPr lang="en-US" dirty="0"/>
              <a:t>.</a:t>
            </a:r>
            <a:endParaRPr lang="en-CH" dirty="0"/>
          </a:p>
        </p:txBody>
      </p:sp>
      <p:sp>
        <p:nvSpPr>
          <p:cNvPr id="289" name="Rounded Rectangle 288">
            <a:extLst>
              <a:ext uri="{FF2B5EF4-FFF2-40B4-BE49-F238E27FC236}">
                <a16:creationId xmlns:a16="http://schemas.microsoft.com/office/drawing/2014/main" id="{8D1D7F78-8D81-CDFB-7205-B4CE3234BC4D}"/>
              </a:ext>
            </a:extLst>
          </p:cNvPr>
          <p:cNvSpPr/>
          <p:nvPr/>
        </p:nvSpPr>
        <p:spPr>
          <a:xfrm>
            <a:off x="1400205" y="3418626"/>
            <a:ext cx="7225614" cy="1123093"/>
          </a:xfrm>
          <a:prstGeom prst="roundRect">
            <a:avLst>
              <a:gd name="adj" fmla="val 13794"/>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86" name="Rounded Rectangle 385">
            <a:extLst>
              <a:ext uri="{FF2B5EF4-FFF2-40B4-BE49-F238E27FC236}">
                <a16:creationId xmlns:a16="http://schemas.microsoft.com/office/drawing/2014/main" id="{7F58CF4B-42B0-19C6-8D70-3B52BA2EF584}"/>
              </a:ext>
            </a:extLst>
          </p:cNvPr>
          <p:cNvSpPr/>
          <p:nvPr/>
        </p:nvSpPr>
        <p:spPr>
          <a:xfrm>
            <a:off x="1400205" y="5335232"/>
            <a:ext cx="7225614" cy="1123093"/>
          </a:xfrm>
          <a:prstGeom prst="roundRect">
            <a:avLst>
              <a:gd name="adj" fmla="val 12789"/>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45" name="Rounded Rectangle 444">
            <a:extLst>
              <a:ext uri="{FF2B5EF4-FFF2-40B4-BE49-F238E27FC236}">
                <a16:creationId xmlns:a16="http://schemas.microsoft.com/office/drawing/2014/main" id="{D9EBBE6E-B464-F7B7-0277-D8192B0924F2}"/>
              </a:ext>
            </a:extLst>
          </p:cNvPr>
          <p:cNvSpPr/>
          <p:nvPr/>
        </p:nvSpPr>
        <p:spPr>
          <a:xfrm>
            <a:off x="1400205" y="2092845"/>
            <a:ext cx="7225614" cy="1123093"/>
          </a:xfrm>
          <a:prstGeom prst="roundRect">
            <a:avLst>
              <a:gd name="adj" fmla="val 13794"/>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0" name="Straight Connector 19">
            <a:extLst>
              <a:ext uri="{FF2B5EF4-FFF2-40B4-BE49-F238E27FC236}">
                <a16:creationId xmlns:a16="http://schemas.microsoft.com/office/drawing/2014/main" id="{B6397BB7-2EB7-2023-16BF-9273E0BED4B7}"/>
              </a:ext>
            </a:extLst>
          </p:cNvPr>
          <p:cNvCxnSpPr>
            <a:cxnSpLocks/>
          </p:cNvCxnSpPr>
          <p:nvPr/>
        </p:nvCxnSpPr>
        <p:spPr>
          <a:xfrm flipH="1" flipV="1">
            <a:off x="2439639"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7360046-79D5-6D05-5975-A0743FC564E5}"/>
              </a:ext>
            </a:extLst>
          </p:cNvPr>
          <p:cNvCxnSpPr>
            <a:cxnSpLocks/>
          </p:cNvCxnSpPr>
          <p:nvPr/>
        </p:nvCxnSpPr>
        <p:spPr>
          <a:xfrm flipH="1" flipV="1">
            <a:off x="3553153"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F4C475A-F104-35EC-1EED-E2AA48C10A99}"/>
              </a:ext>
            </a:extLst>
          </p:cNvPr>
          <p:cNvCxnSpPr>
            <a:cxnSpLocks/>
          </p:cNvCxnSpPr>
          <p:nvPr/>
        </p:nvCxnSpPr>
        <p:spPr>
          <a:xfrm flipH="1" flipV="1">
            <a:off x="4666667"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B455905-6E78-0082-75F5-816C68C5AA7B}"/>
              </a:ext>
            </a:extLst>
          </p:cNvPr>
          <p:cNvCxnSpPr>
            <a:cxnSpLocks/>
          </p:cNvCxnSpPr>
          <p:nvPr/>
        </p:nvCxnSpPr>
        <p:spPr>
          <a:xfrm flipH="1" flipV="1">
            <a:off x="5780181"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405210C-59A2-1D60-0F3C-E4B13049B781}"/>
              </a:ext>
            </a:extLst>
          </p:cNvPr>
          <p:cNvCxnSpPr>
            <a:cxnSpLocks/>
          </p:cNvCxnSpPr>
          <p:nvPr/>
        </p:nvCxnSpPr>
        <p:spPr>
          <a:xfrm flipH="1" flipV="1">
            <a:off x="6893696"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FF8E7AB-EF4D-BFFF-B933-5C33E8480399}"/>
              </a:ext>
            </a:extLst>
          </p:cNvPr>
          <p:cNvCxnSpPr>
            <a:cxnSpLocks/>
          </p:cNvCxnSpPr>
          <p:nvPr/>
        </p:nvCxnSpPr>
        <p:spPr>
          <a:xfrm flipH="1" flipV="1">
            <a:off x="8447514"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9CB4662-A769-EDAC-9B08-DF930D74E0BE}"/>
              </a:ext>
            </a:extLst>
          </p:cNvPr>
          <p:cNvSpPr>
            <a:spLocks noGrp="1"/>
          </p:cNvSpPr>
          <p:nvPr>
            <p:ph type="title"/>
          </p:nvPr>
        </p:nvSpPr>
        <p:spPr/>
        <p:txBody>
          <a:bodyPr/>
          <a:lstStyle/>
          <a:p>
            <a:r>
              <a:rPr lang="en-CH" dirty="0"/>
              <a:t>Similarity to Digital Logic Gates</a:t>
            </a:r>
          </a:p>
        </p:txBody>
      </p:sp>
      <p:sp>
        <p:nvSpPr>
          <p:cNvPr id="25" name="TextBox 24">
            <a:extLst>
              <a:ext uri="{FF2B5EF4-FFF2-40B4-BE49-F238E27FC236}">
                <a16:creationId xmlns:a16="http://schemas.microsoft.com/office/drawing/2014/main" id="{A60AFB78-9FA4-2C19-DD30-FB6AAC42A765}"/>
              </a:ext>
            </a:extLst>
          </p:cNvPr>
          <p:cNvSpPr txBox="1"/>
          <p:nvPr/>
        </p:nvSpPr>
        <p:spPr>
          <a:xfrm>
            <a:off x="2180948"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75" name="TextBox 74">
            <a:extLst>
              <a:ext uri="{FF2B5EF4-FFF2-40B4-BE49-F238E27FC236}">
                <a16:creationId xmlns:a16="http://schemas.microsoft.com/office/drawing/2014/main" id="{EE5E4A6F-59A2-49C8-3985-0F050269EB4C}"/>
              </a:ext>
            </a:extLst>
          </p:cNvPr>
          <p:cNvSpPr txBox="1"/>
          <p:nvPr/>
        </p:nvSpPr>
        <p:spPr>
          <a:xfrm>
            <a:off x="3294462"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6" name="TextBox 85">
            <a:extLst>
              <a:ext uri="{FF2B5EF4-FFF2-40B4-BE49-F238E27FC236}">
                <a16:creationId xmlns:a16="http://schemas.microsoft.com/office/drawing/2014/main" id="{6CFEAE9F-AADB-EA13-07ED-DB6A3DCDC746}"/>
              </a:ext>
            </a:extLst>
          </p:cNvPr>
          <p:cNvSpPr txBox="1"/>
          <p:nvPr/>
        </p:nvSpPr>
        <p:spPr>
          <a:xfrm>
            <a:off x="4407976"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97" name="TextBox 96">
            <a:extLst>
              <a:ext uri="{FF2B5EF4-FFF2-40B4-BE49-F238E27FC236}">
                <a16:creationId xmlns:a16="http://schemas.microsoft.com/office/drawing/2014/main" id="{AA8CFB74-F04E-C1A8-7E53-C7C0EE03B5D7}"/>
              </a:ext>
            </a:extLst>
          </p:cNvPr>
          <p:cNvSpPr txBox="1"/>
          <p:nvPr/>
        </p:nvSpPr>
        <p:spPr>
          <a:xfrm>
            <a:off x="5521490"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08" name="TextBox 107">
            <a:extLst>
              <a:ext uri="{FF2B5EF4-FFF2-40B4-BE49-F238E27FC236}">
                <a16:creationId xmlns:a16="http://schemas.microsoft.com/office/drawing/2014/main" id="{A3B7642D-6B0F-A3C4-E3AC-1A8D25BBF70A}"/>
              </a:ext>
            </a:extLst>
          </p:cNvPr>
          <p:cNvSpPr txBox="1"/>
          <p:nvPr/>
        </p:nvSpPr>
        <p:spPr>
          <a:xfrm>
            <a:off x="6635005"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5</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19" name="TextBox 118">
            <a:extLst>
              <a:ext uri="{FF2B5EF4-FFF2-40B4-BE49-F238E27FC236}">
                <a16:creationId xmlns:a16="http://schemas.microsoft.com/office/drawing/2014/main" id="{E0E54765-ADCC-1270-653A-8B90F9D602A5}"/>
              </a:ext>
            </a:extLst>
          </p:cNvPr>
          <p:cNvSpPr txBox="1"/>
          <p:nvPr/>
        </p:nvSpPr>
        <p:spPr>
          <a:xfrm>
            <a:off x="8188823"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i="1" baseline="-25000" dirty="0">
                <a:solidFill>
                  <a:prstClr val="black"/>
                </a:solidFill>
                <a:latin typeface="Cambria" panose="02040503050406030204" pitchFamily="18" charset="0"/>
                <a:ea typeface="맑은 고딕" panose="020B0503020000020004" pitchFamily="34" charset="-127"/>
              </a:rPr>
              <a:t>N</a:t>
            </a:r>
            <a:endParaRPr lang="ko-KR" altLang="en-US" sz="2000" b="1" i="1" baseline="-25000" dirty="0">
              <a:solidFill>
                <a:prstClr val="black"/>
              </a:solidFill>
              <a:latin typeface="Cambria" panose="02040503050406030204" pitchFamily="18" charset="0"/>
              <a:ea typeface="맑은 고딕" panose="020B0503020000020004" pitchFamily="34" charset="-127"/>
            </a:endParaRPr>
          </a:p>
        </p:txBody>
      </p:sp>
      <p:grpSp>
        <p:nvGrpSpPr>
          <p:cNvPr id="266" name="Group 265">
            <a:extLst>
              <a:ext uri="{FF2B5EF4-FFF2-40B4-BE49-F238E27FC236}">
                <a16:creationId xmlns:a16="http://schemas.microsoft.com/office/drawing/2014/main" id="{FFF537C4-5781-910A-F188-11BC0F1DA910}"/>
              </a:ext>
            </a:extLst>
          </p:cNvPr>
          <p:cNvGrpSpPr/>
          <p:nvPr/>
        </p:nvGrpSpPr>
        <p:grpSpPr>
          <a:xfrm>
            <a:off x="1806507" y="3432624"/>
            <a:ext cx="6392709" cy="210216"/>
            <a:chOff x="1196221" y="2492780"/>
            <a:chExt cx="6392709" cy="210216"/>
          </a:xfrm>
        </p:grpSpPr>
        <p:grpSp>
          <p:nvGrpSpPr>
            <p:cNvPr id="267" name="Group 266">
              <a:extLst>
                <a:ext uri="{FF2B5EF4-FFF2-40B4-BE49-F238E27FC236}">
                  <a16:creationId xmlns:a16="http://schemas.microsoft.com/office/drawing/2014/main" id="{98E3B526-C038-A811-3593-DA6CC9E031B8}"/>
                </a:ext>
              </a:extLst>
            </p:cNvPr>
            <p:cNvGrpSpPr/>
            <p:nvPr/>
          </p:nvGrpSpPr>
          <p:grpSpPr>
            <a:xfrm>
              <a:off x="1196221" y="2671911"/>
              <a:ext cx="6392709" cy="0"/>
              <a:chOff x="1231585" y="2671911"/>
              <a:chExt cx="6166530" cy="0"/>
            </a:xfrm>
          </p:grpSpPr>
          <p:cxnSp>
            <p:nvCxnSpPr>
              <p:cNvPr id="269" name="Straight Connector 268">
                <a:extLst>
                  <a:ext uri="{FF2B5EF4-FFF2-40B4-BE49-F238E27FC236}">
                    <a16:creationId xmlns:a16="http://schemas.microsoft.com/office/drawing/2014/main" id="{EAAF7BE0-A6E7-C314-05B9-877A211E96CF}"/>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9DBDBFB7-B3F1-CBF3-1A23-3EE889071F98}"/>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8" name="TextBox 267">
              <a:extLst>
                <a:ext uri="{FF2B5EF4-FFF2-40B4-BE49-F238E27FC236}">
                  <a16:creationId xmlns:a16="http://schemas.microsoft.com/office/drawing/2014/main" id="{9AE19814-2DE3-7FFB-7873-CA99CEDF1653}"/>
                </a:ext>
              </a:extLst>
            </p:cNvPr>
            <p:cNvSpPr txBox="1"/>
            <p:nvPr/>
          </p:nvSpPr>
          <p:spPr>
            <a:xfrm>
              <a:off x="7077456" y="2492780"/>
              <a:ext cx="250737" cy="210216"/>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271" name="Group 270">
            <a:extLst>
              <a:ext uri="{FF2B5EF4-FFF2-40B4-BE49-F238E27FC236}">
                <a16:creationId xmlns:a16="http://schemas.microsoft.com/office/drawing/2014/main" id="{53C01289-E433-2B90-BAB1-BD930DB1F486}"/>
              </a:ext>
            </a:extLst>
          </p:cNvPr>
          <p:cNvGrpSpPr/>
          <p:nvPr/>
        </p:nvGrpSpPr>
        <p:grpSpPr>
          <a:xfrm>
            <a:off x="1806507" y="3644457"/>
            <a:ext cx="6392709" cy="191105"/>
            <a:chOff x="1196221" y="2502336"/>
            <a:chExt cx="6392709" cy="191105"/>
          </a:xfrm>
        </p:grpSpPr>
        <p:grpSp>
          <p:nvGrpSpPr>
            <p:cNvPr id="272" name="Group 271">
              <a:extLst>
                <a:ext uri="{FF2B5EF4-FFF2-40B4-BE49-F238E27FC236}">
                  <a16:creationId xmlns:a16="http://schemas.microsoft.com/office/drawing/2014/main" id="{5AC15E76-F1AC-2CFF-5A99-6FA88DA29BD2}"/>
                </a:ext>
              </a:extLst>
            </p:cNvPr>
            <p:cNvGrpSpPr/>
            <p:nvPr/>
          </p:nvGrpSpPr>
          <p:grpSpPr>
            <a:xfrm>
              <a:off x="1196221" y="2671911"/>
              <a:ext cx="6392709" cy="0"/>
              <a:chOff x="1231585" y="2671911"/>
              <a:chExt cx="6166530" cy="0"/>
            </a:xfrm>
          </p:grpSpPr>
          <p:cxnSp>
            <p:nvCxnSpPr>
              <p:cNvPr id="275" name="Straight Connector 274">
                <a:extLst>
                  <a:ext uri="{FF2B5EF4-FFF2-40B4-BE49-F238E27FC236}">
                    <a16:creationId xmlns:a16="http://schemas.microsoft.com/office/drawing/2014/main" id="{59B9A7E1-5A09-0876-47A4-1493F4927F6C}"/>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3941E043-33F9-DDC2-6F5D-1EBDB3BD3176}"/>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3" name="TextBox 272">
              <a:extLst>
                <a:ext uri="{FF2B5EF4-FFF2-40B4-BE49-F238E27FC236}">
                  <a16:creationId xmlns:a16="http://schemas.microsoft.com/office/drawing/2014/main" id="{98A9BB62-61BE-1460-580F-22A912466FA3}"/>
                </a:ext>
              </a:extLst>
            </p:cNvPr>
            <p:cNvSpPr txBox="1"/>
            <p:nvPr/>
          </p:nvSpPr>
          <p:spPr>
            <a:xfrm>
              <a:off x="7077456" y="2502336"/>
              <a:ext cx="250737" cy="191105"/>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277" name="Group 276">
            <a:extLst>
              <a:ext uri="{FF2B5EF4-FFF2-40B4-BE49-F238E27FC236}">
                <a16:creationId xmlns:a16="http://schemas.microsoft.com/office/drawing/2014/main" id="{022394F9-6FFE-72D2-67AC-DC769DC8452B}"/>
              </a:ext>
            </a:extLst>
          </p:cNvPr>
          <p:cNvGrpSpPr/>
          <p:nvPr/>
        </p:nvGrpSpPr>
        <p:grpSpPr>
          <a:xfrm>
            <a:off x="1806507" y="4004327"/>
            <a:ext cx="6392709" cy="307777"/>
            <a:chOff x="1196221" y="2444000"/>
            <a:chExt cx="6392709" cy="307777"/>
          </a:xfrm>
        </p:grpSpPr>
        <p:grpSp>
          <p:nvGrpSpPr>
            <p:cNvPr id="278" name="Group 277">
              <a:extLst>
                <a:ext uri="{FF2B5EF4-FFF2-40B4-BE49-F238E27FC236}">
                  <a16:creationId xmlns:a16="http://schemas.microsoft.com/office/drawing/2014/main" id="{C175A29F-41B8-0668-8C99-A700F630D2E9}"/>
                </a:ext>
              </a:extLst>
            </p:cNvPr>
            <p:cNvGrpSpPr/>
            <p:nvPr/>
          </p:nvGrpSpPr>
          <p:grpSpPr>
            <a:xfrm>
              <a:off x="1196221" y="2671911"/>
              <a:ext cx="6392709" cy="0"/>
              <a:chOff x="1231585" y="2671911"/>
              <a:chExt cx="6166530" cy="0"/>
            </a:xfrm>
          </p:grpSpPr>
          <p:cxnSp>
            <p:nvCxnSpPr>
              <p:cNvPr id="280" name="Straight Connector 279">
                <a:extLst>
                  <a:ext uri="{FF2B5EF4-FFF2-40B4-BE49-F238E27FC236}">
                    <a16:creationId xmlns:a16="http://schemas.microsoft.com/office/drawing/2014/main" id="{B6D74C96-5F48-376F-7B9C-DCA8079A5A92}"/>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45C8D24B-54CA-43C3-BACD-F233A482D9FE}"/>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9" name="TextBox 278">
              <a:extLst>
                <a:ext uri="{FF2B5EF4-FFF2-40B4-BE49-F238E27FC236}">
                  <a16:creationId xmlns:a16="http://schemas.microsoft.com/office/drawing/2014/main" id="{17B3FE50-8C9A-D60E-816D-605CAD2ABAD9}"/>
                </a:ext>
              </a:extLst>
            </p:cNvPr>
            <p:cNvSpPr txBox="1"/>
            <p:nvPr/>
          </p:nvSpPr>
          <p:spPr>
            <a:xfrm>
              <a:off x="7077456" y="244400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282" name="Group 281">
            <a:extLst>
              <a:ext uri="{FF2B5EF4-FFF2-40B4-BE49-F238E27FC236}">
                <a16:creationId xmlns:a16="http://schemas.microsoft.com/office/drawing/2014/main" id="{3E3E52F3-8BA7-3E3D-C5EC-2B66759AD317}"/>
              </a:ext>
            </a:extLst>
          </p:cNvPr>
          <p:cNvGrpSpPr/>
          <p:nvPr/>
        </p:nvGrpSpPr>
        <p:grpSpPr>
          <a:xfrm>
            <a:off x="2140422" y="3472657"/>
            <a:ext cx="309259" cy="1034906"/>
            <a:chOff x="1302790" y="2159850"/>
            <a:chExt cx="1146896" cy="3837967"/>
          </a:xfrm>
        </p:grpSpPr>
        <p:cxnSp>
          <p:nvCxnSpPr>
            <p:cNvPr id="283" name="Straight Connector 282">
              <a:extLst>
                <a:ext uri="{FF2B5EF4-FFF2-40B4-BE49-F238E27FC236}">
                  <a16:creationId xmlns:a16="http://schemas.microsoft.com/office/drawing/2014/main" id="{59F266D1-F094-66C1-633C-352E0371A18E}"/>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84" name="타원 299">
              <a:extLst>
                <a:ext uri="{FF2B5EF4-FFF2-40B4-BE49-F238E27FC236}">
                  <a16:creationId xmlns:a16="http://schemas.microsoft.com/office/drawing/2014/main" id="{D3C6C9E0-26A1-B0FB-69F0-9112FB10D9AF}"/>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285" name="타원 299">
              <a:extLst>
                <a:ext uri="{FF2B5EF4-FFF2-40B4-BE49-F238E27FC236}">
                  <a16:creationId xmlns:a16="http://schemas.microsoft.com/office/drawing/2014/main" id="{0DD4FC62-1CCF-4EEA-55CA-184EA8CE4981}"/>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286" name="타원 299">
              <a:extLst>
                <a:ext uri="{FF2B5EF4-FFF2-40B4-BE49-F238E27FC236}">
                  <a16:creationId xmlns:a16="http://schemas.microsoft.com/office/drawing/2014/main" id="{DCF7094A-7064-0E83-61DE-9ACDB2EEF77B}"/>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287" name="Straight Connector 286">
              <a:extLst>
                <a:ext uri="{FF2B5EF4-FFF2-40B4-BE49-F238E27FC236}">
                  <a16:creationId xmlns:a16="http://schemas.microsoft.com/office/drawing/2014/main" id="{F806C130-3681-1F3D-20BB-ED167C71F09B}"/>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88" name="TextBox 287">
              <a:extLst>
                <a:ext uri="{FF2B5EF4-FFF2-40B4-BE49-F238E27FC236}">
                  <a16:creationId xmlns:a16="http://schemas.microsoft.com/office/drawing/2014/main" id="{20FD05F2-CF25-0715-B558-10E3A1D311D4}"/>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sp>
        <p:nvSpPr>
          <p:cNvPr id="290" name="TextBox 289">
            <a:extLst>
              <a:ext uri="{FF2B5EF4-FFF2-40B4-BE49-F238E27FC236}">
                <a16:creationId xmlns:a16="http://schemas.microsoft.com/office/drawing/2014/main" id="{276507AE-9F0D-3B03-4601-3DE8B6AB6408}"/>
              </a:ext>
            </a:extLst>
          </p:cNvPr>
          <p:cNvSpPr txBox="1"/>
          <p:nvPr/>
        </p:nvSpPr>
        <p:spPr>
          <a:xfrm>
            <a:off x="469157" y="3781365"/>
            <a:ext cx="919249" cy="315877"/>
          </a:xfrm>
          <a:prstGeom prst="rect">
            <a:avLst/>
          </a:prstGeom>
          <a:noFill/>
        </p:spPr>
        <p:txBody>
          <a:bodyPr wrap="square" lIns="0" tIns="0" rIns="0" bIns="0" rtlCol="0" anchor="ctr">
            <a:spAutoFit/>
          </a:bodyPr>
          <a:lstStyle/>
          <a:p>
            <a:pPr algn="ctr" defTabSz="457200"/>
            <a:r>
              <a:rPr lang="en-US" altLang="ko-KR" sz="2000" b="1" dirty="0">
                <a:latin typeface="Cambria" panose="02040503050406030204" pitchFamily="18" charset="0"/>
                <a:ea typeface="맑은 고딕" panose="020B0503020000020004" pitchFamily="34" charset="-127"/>
              </a:rPr>
              <a:t>Block</a:t>
            </a:r>
            <a:r>
              <a:rPr lang="en-US" altLang="ko-KR" sz="2000" b="1" baseline="-25000" dirty="0">
                <a:latin typeface="Cambria" panose="02040503050406030204" pitchFamily="18" charset="0"/>
                <a:ea typeface="맑은 고딕" panose="020B0503020000020004" pitchFamily="34" charset="-127"/>
              </a:rPr>
              <a:t>2</a:t>
            </a:r>
            <a:endParaRPr lang="ko-KR" altLang="en-US" sz="2000" b="1" baseline="-25000" dirty="0">
              <a:latin typeface="Cambria" panose="02040503050406030204" pitchFamily="18" charset="0"/>
              <a:ea typeface="맑은 고딕" panose="020B0503020000020004" pitchFamily="34" charset="-127"/>
            </a:endParaRPr>
          </a:p>
        </p:txBody>
      </p:sp>
      <p:grpSp>
        <p:nvGrpSpPr>
          <p:cNvPr id="291" name="Group 290">
            <a:extLst>
              <a:ext uri="{FF2B5EF4-FFF2-40B4-BE49-F238E27FC236}">
                <a16:creationId xmlns:a16="http://schemas.microsoft.com/office/drawing/2014/main" id="{9814DBB9-6D45-EECB-A08D-EC4A2B00248C}"/>
              </a:ext>
            </a:extLst>
          </p:cNvPr>
          <p:cNvGrpSpPr/>
          <p:nvPr/>
        </p:nvGrpSpPr>
        <p:grpSpPr>
          <a:xfrm>
            <a:off x="3243894" y="3472657"/>
            <a:ext cx="309259" cy="1034906"/>
            <a:chOff x="1302790" y="2159850"/>
            <a:chExt cx="1146896" cy="3837967"/>
          </a:xfrm>
        </p:grpSpPr>
        <p:cxnSp>
          <p:nvCxnSpPr>
            <p:cNvPr id="292" name="Straight Connector 291">
              <a:extLst>
                <a:ext uri="{FF2B5EF4-FFF2-40B4-BE49-F238E27FC236}">
                  <a16:creationId xmlns:a16="http://schemas.microsoft.com/office/drawing/2014/main" id="{32F6A946-3F47-A31A-EBAD-C53E989A194E}"/>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93" name="타원 299">
              <a:extLst>
                <a:ext uri="{FF2B5EF4-FFF2-40B4-BE49-F238E27FC236}">
                  <a16:creationId xmlns:a16="http://schemas.microsoft.com/office/drawing/2014/main" id="{95B78243-95E7-E74F-32E3-BB6553051AE9}"/>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294" name="타원 299">
              <a:extLst>
                <a:ext uri="{FF2B5EF4-FFF2-40B4-BE49-F238E27FC236}">
                  <a16:creationId xmlns:a16="http://schemas.microsoft.com/office/drawing/2014/main" id="{573DACF1-59F9-061C-38C6-43182F96AD0A}"/>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295" name="타원 299">
              <a:extLst>
                <a:ext uri="{FF2B5EF4-FFF2-40B4-BE49-F238E27FC236}">
                  <a16:creationId xmlns:a16="http://schemas.microsoft.com/office/drawing/2014/main" id="{759A0044-DE3A-9C41-5984-E138622A69B5}"/>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296" name="Straight Connector 295">
              <a:extLst>
                <a:ext uri="{FF2B5EF4-FFF2-40B4-BE49-F238E27FC236}">
                  <a16:creationId xmlns:a16="http://schemas.microsoft.com/office/drawing/2014/main" id="{5099C1EF-778F-03AA-77AC-9C805473FBE8}"/>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97" name="TextBox 296">
              <a:extLst>
                <a:ext uri="{FF2B5EF4-FFF2-40B4-BE49-F238E27FC236}">
                  <a16:creationId xmlns:a16="http://schemas.microsoft.com/office/drawing/2014/main" id="{08EB905B-B987-E3DC-A399-1FE9A6C011CA}"/>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298" name="Group 297">
            <a:extLst>
              <a:ext uri="{FF2B5EF4-FFF2-40B4-BE49-F238E27FC236}">
                <a16:creationId xmlns:a16="http://schemas.microsoft.com/office/drawing/2014/main" id="{B7D31785-709D-E744-8433-935651038213}"/>
              </a:ext>
            </a:extLst>
          </p:cNvPr>
          <p:cNvGrpSpPr/>
          <p:nvPr/>
        </p:nvGrpSpPr>
        <p:grpSpPr>
          <a:xfrm>
            <a:off x="4368750" y="3472657"/>
            <a:ext cx="309259" cy="1034906"/>
            <a:chOff x="1302790" y="2159850"/>
            <a:chExt cx="1146896" cy="3837967"/>
          </a:xfrm>
        </p:grpSpPr>
        <p:cxnSp>
          <p:nvCxnSpPr>
            <p:cNvPr id="299" name="Straight Connector 298">
              <a:extLst>
                <a:ext uri="{FF2B5EF4-FFF2-40B4-BE49-F238E27FC236}">
                  <a16:creationId xmlns:a16="http://schemas.microsoft.com/office/drawing/2014/main" id="{BCBB4C3E-A6D4-03BE-8C6B-B8B34EC62D0C}"/>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00" name="타원 299">
              <a:extLst>
                <a:ext uri="{FF2B5EF4-FFF2-40B4-BE49-F238E27FC236}">
                  <a16:creationId xmlns:a16="http://schemas.microsoft.com/office/drawing/2014/main" id="{A14E8A64-B960-1007-C1EC-58B0AE3BEBFF}"/>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01" name="타원 299">
              <a:extLst>
                <a:ext uri="{FF2B5EF4-FFF2-40B4-BE49-F238E27FC236}">
                  <a16:creationId xmlns:a16="http://schemas.microsoft.com/office/drawing/2014/main" id="{7CFA5C50-53B8-83E8-C420-BF647A154B7F}"/>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02" name="타원 299">
              <a:extLst>
                <a:ext uri="{FF2B5EF4-FFF2-40B4-BE49-F238E27FC236}">
                  <a16:creationId xmlns:a16="http://schemas.microsoft.com/office/drawing/2014/main" id="{92CE287E-93F9-7149-7F68-E991D91EEB00}"/>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303" name="Straight Connector 302">
              <a:extLst>
                <a:ext uri="{FF2B5EF4-FFF2-40B4-BE49-F238E27FC236}">
                  <a16:creationId xmlns:a16="http://schemas.microsoft.com/office/drawing/2014/main" id="{031DDF0D-4C83-499C-AB8A-D8449F93067F}"/>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04" name="TextBox 303">
              <a:extLst>
                <a:ext uri="{FF2B5EF4-FFF2-40B4-BE49-F238E27FC236}">
                  <a16:creationId xmlns:a16="http://schemas.microsoft.com/office/drawing/2014/main" id="{57200988-D025-D4C2-5C62-8C216A430671}"/>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305" name="Group 304">
            <a:extLst>
              <a:ext uri="{FF2B5EF4-FFF2-40B4-BE49-F238E27FC236}">
                <a16:creationId xmlns:a16="http://schemas.microsoft.com/office/drawing/2014/main" id="{DEF1013E-FC02-DD93-BC9D-F9E4F74C9B02}"/>
              </a:ext>
            </a:extLst>
          </p:cNvPr>
          <p:cNvGrpSpPr/>
          <p:nvPr/>
        </p:nvGrpSpPr>
        <p:grpSpPr>
          <a:xfrm>
            <a:off x="5487099" y="3472657"/>
            <a:ext cx="309259" cy="1034906"/>
            <a:chOff x="1302790" y="2159850"/>
            <a:chExt cx="1146896" cy="3837967"/>
          </a:xfrm>
        </p:grpSpPr>
        <p:cxnSp>
          <p:nvCxnSpPr>
            <p:cNvPr id="306" name="Straight Connector 305">
              <a:extLst>
                <a:ext uri="{FF2B5EF4-FFF2-40B4-BE49-F238E27FC236}">
                  <a16:creationId xmlns:a16="http://schemas.microsoft.com/office/drawing/2014/main" id="{27B400CE-C8E8-3BAA-8A5F-9702D37699BD}"/>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07" name="타원 299">
              <a:extLst>
                <a:ext uri="{FF2B5EF4-FFF2-40B4-BE49-F238E27FC236}">
                  <a16:creationId xmlns:a16="http://schemas.microsoft.com/office/drawing/2014/main" id="{C1354014-B9B2-2ABA-5E42-887B67BC2E96}"/>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08" name="타원 299">
              <a:extLst>
                <a:ext uri="{FF2B5EF4-FFF2-40B4-BE49-F238E27FC236}">
                  <a16:creationId xmlns:a16="http://schemas.microsoft.com/office/drawing/2014/main" id="{F882823C-3682-0610-3FA2-F48141E83154}"/>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09" name="타원 299">
              <a:extLst>
                <a:ext uri="{FF2B5EF4-FFF2-40B4-BE49-F238E27FC236}">
                  <a16:creationId xmlns:a16="http://schemas.microsoft.com/office/drawing/2014/main" id="{37FB864A-735A-C055-EA63-E93C87BD132B}"/>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310" name="Straight Connector 309">
              <a:extLst>
                <a:ext uri="{FF2B5EF4-FFF2-40B4-BE49-F238E27FC236}">
                  <a16:creationId xmlns:a16="http://schemas.microsoft.com/office/drawing/2014/main" id="{68A98561-1864-8D3F-97A3-7540DCE16D5D}"/>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11" name="TextBox 310">
              <a:extLst>
                <a:ext uri="{FF2B5EF4-FFF2-40B4-BE49-F238E27FC236}">
                  <a16:creationId xmlns:a16="http://schemas.microsoft.com/office/drawing/2014/main" id="{96733F77-0121-107E-C5E0-F444E303BBE3}"/>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312" name="Group 311">
            <a:extLst>
              <a:ext uri="{FF2B5EF4-FFF2-40B4-BE49-F238E27FC236}">
                <a16:creationId xmlns:a16="http://schemas.microsoft.com/office/drawing/2014/main" id="{81647E1C-2DA5-294F-151F-0E4EC2B2F58E}"/>
              </a:ext>
            </a:extLst>
          </p:cNvPr>
          <p:cNvGrpSpPr/>
          <p:nvPr/>
        </p:nvGrpSpPr>
        <p:grpSpPr>
          <a:xfrm>
            <a:off x="6570809" y="3472657"/>
            <a:ext cx="309259" cy="1034906"/>
            <a:chOff x="1302790" y="2159850"/>
            <a:chExt cx="1146896" cy="3837967"/>
          </a:xfrm>
        </p:grpSpPr>
        <p:cxnSp>
          <p:nvCxnSpPr>
            <p:cNvPr id="313" name="Straight Connector 312">
              <a:extLst>
                <a:ext uri="{FF2B5EF4-FFF2-40B4-BE49-F238E27FC236}">
                  <a16:creationId xmlns:a16="http://schemas.microsoft.com/office/drawing/2014/main" id="{E5244529-6228-A67F-6075-9F1719FB3A72}"/>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14" name="타원 299">
              <a:extLst>
                <a:ext uri="{FF2B5EF4-FFF2-40B4-BE49-F238E27FC236}">
                  <a16:creationId xmlns:a16="http://schemas.microsoft.com/office/drawing/2014/main" id="{46F625F9-380A-BAD9-90FF-43EE73F3CC48}"/>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15" name="타원 299">
              <a:extLst>
                <a:ext uri="{FF2B5EF4-FFF2-40B4-BE49-F238E27FC236}">
                  <a16:creationId xmlns:a16="http://schemas.microsoft.com/office/drawing/2014/main" id="{F3C08729-B2AD-32BA-5A4F-397E44FE7F4B}"/>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16" name="타원 299">
              <a:extLst>
                <a:ext uri="{FF2B5EF4-FFF2-40B4-BE49-F238E27FC236}">
                  <a16:creationId xmlns:a16="http://schemas.microsoft.com/office/drawing/2014/main" id="{12F5C726-D857-4E1C-37A3-D1481042B890}"/>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317" name="Straight Connector 316">
              <a:extLst>
                <a:ext uri="{FF2B5EF4-FFF2-40B4-BE49-F238E27FC236}">
                  <a16:creationId xmlns:a16="http://schemas.microsoft.com/office/drawing/2014/main" id="{AEE24879-EA7C-48C8-EC23-8BAF8EA3AA79}"/>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18" name="TextBox 317">
              <a:extLst>
                <a:ext uri="{FF2B5EF4-FFF2-40B4-BE49-F238E27FC236}">
                  <a16:creationId xmlns:a16="http://schemas.microsoft.com/office/drawing/2014/main" id="{6D9FDDF7-C811-BE22-A9BD-3F95FF665D14}"/>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319" name="Group 318">
            <a:extLst>
              <a:ext uri="{FF2B5EF4-FFF2-40B4-BE49-F238E27FC236}">
                <a16:creationId xmlns:a16="http://schemas.microsoft.com/office/drawing/2014/main" id="{7910AAE3-8D06-A4F3-8510-DB0E69C43BE5}"/>
              </a:ext>
            </a:extLst>
          </p:cNvPr>
          <p:cNvGrpSpPr/>
          <p:nvPr/>
        </p:nvGrpSpPr>
        <p:grpSpPr>
          <a:xfrm>
            <a:off x="8124627" y="3472657"/>
            <a:ext cx="309259" cy="1034906"/>
            <a:chOff x="1302790" y="2159850"/>
            <a:chExt cx="1146896" cy="3837967"/>
          </a:xfrm>
        </p:grpSpPr>
        <p:cxnSp>
          <p:nvCxnSpPr>
            <p:cNvPr id="320" name="Straight Connector 319">
              <a:extLst>
                <a:ext uri="{FF2B5EF4-FFF2-40B4-BE49-F238E27FC236}">
                  <a16:creationId xmlns:a16="http://schemas.microsoft.com/office/drawing/2014/main" id="{E98000D8-26AE-7397-8919-BD38552F3B67}"/>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21" name="타원 299">
              <a:extLst>
                <a:ext uri="{FF2B5EF4-FFF2-40B4-BE49-F238E27FC236}">
                  <a16:creationId xmlns:a16="http://schemas.microsoft.com/office/drawing/2014/main" id="{7615E22C-687C-7424-A54C-C825266AAA26}"/>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22" name="타원 299">
              <a:extLst>
                <a:ext uri="{FF2B5EF4-FFF2-40B4-BE49-F238E27FC236}">
                  <a16:creationId xmlns:a16="http://schemas.microsoft.com/office/drawing/2014/main" id="{731ECBD5-7525-8AB1-61D3-EE3852682550}"/>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23" name="타원 299">
              <a:extLst>
                <a:ext uri="{FF2B5EF4-FFF2-40B4-BE49-F238E27FC236}">
                  <a16:creationId xmlns:a16="http://schemas.microsoft.com/office/drawing/2014/main" id="{06773259-BF47-A0BF-6D75-3D3994911D48}"/>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324" name="Straight Connector 323">
              <a:extLst>
                <a:ext uri="{FF2B5EF4-FFF2-40B4-BE49-F238E27FC236}">
                  <a16:creationId xmlns:a16="http://schemas.microsoft.com/office/drawing/2014/main" id="{323F2FFD-51CA-C328-92A5-7A9B7F84A850}"/>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25" name="TextBox 324">
              <a:extLst>
                <a:ext uri="{FF2B5EF4-FFF2-40B4-BE49-F238E27FC236}">
                  <a16:creationId xmlns:a16="http://schemas.microsoft.com/office/drawing/2014/main" id="{76AD8630-E0E7-2A13-F84D-BB4ECA50F3D7}"/>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387" name="Group 386">
            <a:extLst>
              <a:ext uri="{FF2B5EF4-FFF2-40B4-BE49-F238E27FC236}">
                <a16:creationId xmlns:a16="http://schemas.microsoft.com/office/drawing/2014/main" id="{D867D1C2-9D2B-45F2-B23A-3D88CB600DAC}"/>
              </a:ext>
            </a:extLst>
          </p:cNvPr>
          <p:cNvGrpSpPr/>
          <p:nvPr/>
        </p:nvGrpSpPr>
        <p:grpSpPr>
          <a:xfrm>
            <a:off x="1806507" y="5349230"/>
            <a:ext cx="6392709" cy="210216"/>
            <a:chOff x="1196221" y="2492780"/>
            <a:chExt cx="6392709" cy="210216"/>
          </a:xfrm>
        </p:grpSpPr>
        <p:grpSp>
          <p:nvGrpSpPr>
            <p:cNvPr id="388" name="Group 387">
              <a:extLst>
                <a:ext uri="{FF2B5EF4-FFF2-40B4-BE49-F238E27FC236}">
                  <a16:creationId xmlns:a16="http://schemas.microsoft.com/office/drawing/2014/main" id="{AD683199-78B6-6670-8E92-7D15219ED6E4}"/>
                </a:ext>
              </a:extLst>
            </p:cNvPr>
            <p:cNvGrpSpPr/>
            <p:nvPr/>
          </p:nvGrpSpPr>
          <p:grpSpPr>
            <a:xfrm>
              <a:off x="1196221" y="2671911"/>
              <a:ext cx="6392709" cy="0"/>
              <a:chOff x="1231585" y="2671911"/>
              <a:chExt cx="6166530" cy="0"/>
            </a:xfrm>
          </p:grpSpPr>
          <p:cxnSp>
            <p:nvCxnSpPr>
              <p:cNvPr id="390" name="Straight Connector 389">
                <a:extLst>
                  <a:ext uri="{FF2B5EF4-FFF2-40B4-BE49-F238E27FC236}">
                    <a16:creationId xmlns:a16="http://schemas.microsoft.com/office/drawing/2014/main" id="{44521CB8-94B9-3109-4D87-80EA8DA8EC2E}"/>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9E5413B6-62C4-8A16-FB62-3560DFA50A30}"/>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9" name="TextBox 388">
              <a:extLst>
                <a:ext uri="{FF2B5EF4-FFF2-40B4-BE49-F238E27FC236}">
                  <a16:creationId xmlns:a16="http://schemas.microsoft.com/office/drawing/2014/main" id="{B77B6098-3D7F-D57D-DCC4-7F8FA3FC5BDF}"/>
                </a:ext>
              </a:extLst>
            </p:cNvPr>
            <p:cNvSpPr txBox="1"/>
            <p:nvPr/>
          </p:nvSpPr>
          <p:spPr>
            <a:xfrm>
              <a:off x="7077456" y="2492780"/>
              <a:ext cx="250737" cy="210216"/>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392" name="Group 391">
            <a:extLst>
              <a:ext uri="{FF2B5EF4-FFF2-40B4-BE49-F238E27FC236}">
                <a16:creationId xmlns:a16="http://schemas.microsoft.com/office/drawing/2014/main" id="{F440F4EA-468B-AF17-1C0B-EF77E22F757A}"/>
              </a:ext>
            </a:extLst>
          </p:cNvPr>
          <p:cNvGrpSpPr/>
          <p:nvPr/>
        </p:nvGrpSpPr>
        <p:grpSpPr>
          <a:xfrm>
            <a:off x="1806507" y="5561063"/>
            <a:ext cx="6392709" cy="191105"/>
            <a:chOff x="1196221" y="2502336"/>
            <a:chExt cx="6392709" cy="191105"/>
          </a:xfrm>
        </p:grpSpPr>
        <p:grpSp>
          <p:nvGrpSpPr>
            <p:cNvPr id="393" name="Group 392">
              <a:extLst>
                <a:ext uri="{FF2B5EF4-FFF2-40B4-BE49-F238E27FC236}">
                  <a16:creationId xmlns:a16="http://schemas.microsoft.com/office/drawing/2014/main" id="{D27647FF-CC45-203C-3A56-379F34916F64}"/>
                </a:ext>
              </a:extLst>
            </p:cNvPr>
            <p:cNvGrpSpPr/>
            <p:nvPr/>
          </p:nvGrpSpPr>
          <p:grpSpPr>
            <a:xfrm>
              <a:off x="1196221" y="2671911"/>
              <a:ext cx="6392709" cy="0"/>
              <a:chOff x="1231585" y="2671911"/>
              <a:chExt cx="6166530" cy="0"/>
            </a:xfrm>
          </p:grpSpPr>
          <p:cxnSp>
            <p:nvCxnSpPr>
              <p:cNvPr id="395" name="Straight Connector 394">
                <a:extLst>
                  <a:ext uri="{FF2B5EF4-FFF2-40B4-BE49-F238E27FC236}">
                    <a16:creationId xmlns:a16="http://schemas.microsoft.com/office/drawing/2014/main" id="{AC39E273-9F4C-E6B6-9C4F-0FFE14873954}"/>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13A8C3EE-8B24-5498-F8C3-9A48779D88FB}"/>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4" name="TextBox 393">
              <a:extLst>
                <a:ext uri="{FF2B5EF4-FFF2-40B4-BE49-F238E27FC236}">
                  <a16:creationId xmlns:a16="http://schemas.microsoft.com/office/drawing/2014/main" id="{F76DCEEF-4D64-6DDC-85F1-50F4EF171335}"/>
                </a:ext>
              </a:extLst>
            </p:cNvPr>
            <p:cNvSpPr txBox="1"/>
            <p:nvPr/>
          </p:nvSpPr>
          <p:spPr>
            <a:xfrm>
              <a:off x="7077456" y="2502336"/>
              <a:ext cx="250737" cy="191105"/>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397" name="Group 396">
            <a:extLst>
              <a:ext uri="{FF2B5EF4-FFF2-40B4-BE49-F238E27FC236}">
                <a16:creationId xmlns:a16="http://schemas.microsoft.com/office/drawing/2014/main" id="{6C241249-D0C9-B55A-5E2D-C061CD43904A}"/>
              </a:ext>
            </a:extLst>
          </p:cNvPr>
          <p:cNvGrpSpPr/>
          <p:nvPr/>
        </p:nvGrpSpPr>
        <p:grpSpPr>
          <a:xfrm>
            <a:off x="1806507" y="5920933"/>
            <a:ext cx="6392709" cy="307777"/>
            <a:chOff x="1196221" y="2444000"/>
            <a:chExt cx="6392709" cy="307777"/>
          </a:xfrm>
        </p:grpSpPr>
        <p:grpSp>
          <p:nvGrpSpPr>
            <p:cNvPr id="398" name="Group 397">
              <a:extLst>
                <a:ext uri="{FF2B5EF4-FFF2-40B4-BE49-F238E27FC236}">
                  <a16:creationId xmlns:a16="http://schemas.microsoft.com/office/drawing/2014/main" id="{2D2F0024-0425-60DC-2DBD-4BC1F5C724A8}"/>
                </a:ext>
              </a:extLst>
            </p:cNvPr>
            <p:cNvGrpSpPr/>
            <p:nvPr/>
          </p:nvGrpSpPr>
          <p:grpSpPr>
            <a:xfrm>
              <a:off x="1196221" y="2671911"/>
              <a:ext cx="6392709" cy="0"/>
              <a:chOff x="1231585" y="2671911"/>
              <a:chExt cx="6166530" cy="0"/>
            </a:xfrm>
          </p:grpSpPr>
          <p:cxnSp>
            <p:nvCxnSpPr>
              <p:cNvPr id="400" name="Straight Connector 399">
                <a:extLst>
                  <a:ext uri="{FF2B5EF4-FFF2-40B4-BE49-F238E27FC236}">
                    <a16:creationId xmlns:a16="http://schemas.microsoft.com/office/drawing/2014/main" id="{43F4AD3C-7805-1C9F-CB0F-968B90A1EBD8}"/>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87627652-545E-9E7A-33B9-E1084C3DE8F4}"/>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9" name="TextBox 398">
              <a:extLst>
                <a:ext uri="{FF2B5EF4-FFF2-40B4-BE49-F238E27FC236}">
                  <a16:creationId xmlns:a16="http://schemas.microsoft.com/office/drawing/2014/main" id="{19ED0546-FFCA-2B96-39CB-064A7736FC63}"/>
                </a:ext>
              </a:extLst>
            </p:cNvPr>
            <p:cNvSpPr txBox="1"/>
            <p:nvPr/>
          </p:nvSpPr>
          <p:spPr>
            <a:xfrm>
              <a:off x="7077456" y="244400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402" name="Group 401">
            <a:extLst>
              <a:ext uri="{FF2B5EF4-FFF2-40B4-BE49-F238E27FC236}">
                <a16:creationId xmlns:a16="http://schemas.microsoft.com/office/drawing/2014/main" id="{599A8D27-5BE7-3395-9F46-4953CCEC0AA4}"/>
              </a:ext>
            </a:extLst>
          </p:cNvPr>
          <p:cNvGrpSpPr/>
          <p:nvPr/>
        </p:nvGrpSpPr>
        <p:grpSpPr>
          <a:xfrm>
            <a:off x="2140422" y="5389263"/>
            <a:ext cx="309259" cy="1034906"/>
            <a:chOff x="1302790" y="2159850"/>
            <a:chExt cx="1146896" cy="3837967"/>
          </a:xfrm>
        </p:grpSpPr>
        <p:cxnSp>
          <p:nvCxnSpPr>
            <p:cNvPr id="403" name="Straight Connector 402">
              <a:extLst>
                <a:ext uri="{FF2B5EF4-FFF2-40B4-BE49-F238E27FC236}">
                  <a16:creationId xmlns:a16="http://schemas.microsoft.com/office/drawing/2014/main" id="{24A93DB1-41F2-0A56-AE41-1412CE600469}"/>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04" name="타원 299">
              <a:extLst>
                <a:ext uri="{FF2B5EF4-FFF2-40B4-BE49-F238E27FC236}">
                  <a16:creationId xmlns:a16="http://schemas.microsoft.com/office/drawing/2014/main" id="{143B8098-C8CA-6F6A-362F-D1B9074215F6}"/>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05" name="타원 299">
              <a:extLst>
                <a:ext uri="{FF2B5EF4-FFF2-40B4-BE49-F238E27FC236}">
                  <a16:creationId xmlns:a16="http://schemas.microsoft.com/office/drawing/2014/main" id="{F601521F-B1A0-71DA-D811-E5D2B997715E}"/>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06" name="타원 299">
              <a:extLst>
                <a:ext uri="{FF2B5EF4-FFF2-40B4-BE49-F238E27FC236}">
                  <a16:creationId xmlns:a16="http://schemas.microsoft.com/office/drawing/2014/main" id="{F56112D6-C722-15DB-414E-F414A951DD40}"/>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07" name="Straight Connector 406">
              <a:extLst>
                <a:ext uri="{FF2B5EF4-FFF2-40B4-BE49-F238E27FC236}">
                  <a16:creationId xmlns:a16="http://schemas.microsoft.com/office/drawing/2014/main" id="{FEB0A73D-C6DE-AB5F-E33A-37022F795F96}"/>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08" name="TextBox 407">
              <a:extLst>
                <a:ext uri="{FF2B5EF4-FFF2-40B4-BE49-F238E27FC236}">
                  <a16:creationId xmlns:a16="http://schemas.microsoft.com/office/drawing/2014/main" id="{0BA5E6B5-BE72-043D-3FD4-D45A0C7C300D}"/>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sp>
        <p:nvSpPr>
          <p:cNvPr id="409" name="TextBox 408">
            <a:extLst>
              <a:ext uri="{FF2B5EF4-FFF2-40B4-BE49-F238E27FC236}">
                <a16:creationId xmlns:a16="http://schemas.microsoft.com/office/drawing/2014/main" id="{7E9139FD-1406-0152-5323-643EE357E30B}"/>
              </a:ext>
            </a:extLst>
          </p:cNvPr>
          <p:cNvSpPr txBox="1"/>
          <p:nvPr/>
        </p:nvSpPr>
        <p:spPr>
          <a:xfrm>
            <a:off x="469157" y="5697971"/>
            <a:ext cx="919249" cy="315877"/>
          </a:xfrm>
          <a:prstGeom prst="rect">
            <a:avLst/>
          </a:prstGeom>
          <a:noFill/>
        </p:spPr>
        <p:txBody>
          <a:bodyPr wrap="square" lIns="0" tIns="0" rIns="0" bIns="0" rtlCol="0" anchor="ctr">
            <a:spAutoFit/>
          </a:bodyPr>
          <a:lstStyle/>
          <a:p>
            <a:pPr algn="ctr" defTabSz="457200"/>
            <a:r>
              <a:rPr lang="en-US" altLang="ko-KR" sz="2000" b="1" dirty="0" err="1">
                <a:latin typeface="Cambria" panose="02040503050406030204" pitchFamily="18" charset="0"/>
                <a:ea typeface="맑은 고딕" panose="020B0503020000020004" pitchFamily="34" charset="-127"/>
              </a:rPr>
              <a:t>Block</a:t>
            </a:r>
            <a:r>
              <a:rPr lang="en-US" altLang="ko-KR" sz="2000" b="1" i="1" baseline="-25000" dirty="0" err="1">
                <a:latin typeface="Cambria" panose="02040503050406030204" pitchFamily="18" charset="0"/>
                <a:ea typeface="맑은 고딕" panose="020B0503020000020004" pitchFamily="34" charset="-127"/>
              </a:rPr>
              <a:t>K</a:t>
            </a:r>
            <a:endParaRPr lang="ko-KR" altLang="en-US" sz="2000" b="1" i="1" baseline="-25000" dirty="0">
              <a:latin typeface="Cambria" panose="02040503050406030204" pitchFamily="18" charset="0"/>
              <a:ea typeface="맑은 고딕" panose="020B0503020000020004" pitchFamily="34" charset="-127"/>
            </a:endParaRPr>
          </a:p>
        </p:txBody>
      </p:sp>
      <p:grpSp>
        <p:nvGrpSpPr>
          <p:cNvPr id="410" name="Group 409">
            <a:extLst>
              <a:ext uri="{FF2B5EF4-FFF2-40B4-BE49-F238E27FC236}">
                <a16:creationId xmlns:a16="http://schemas.microsoft.com/office/drawing/2014/main" id="{3E5492A7-5BB0-E140-A2BC-68A63C4C2E7A}"/>
              </a:ext>
            </a:extLst>
          </p:cNvPr>
          <p:cNvGrpSpPr/>
          <p:nvPr/>
        </p:nvGrpSpPr>
        <p:grpSpPr>
          <a:xfrm>
            <a:off x="3243894" y="5389263"/>
            <a:ext cx="309259" cy="1034906"/>
            <a:chOff x="1302790" y="2159850"/>
            <a:chExt cx="1146896" cy="3837967"/>
          </a:xfrm>
        </p:grpSpPr>
        <p:cxnSp>
          <p:nvCxnSpPr>
            <p:cNvPr id="411" name="Straight Connector 410">
              <a:extLst>
                <a:ext uri="{FF2B5EF4-FFF2-40B4-BE49-F238E27FC236}">
                  <a16:creationId xmlns:a16="http://schemas.microsoft.com/office/drawing/2014/main" id="{315A6D4A-CC6A-6838-710A-FC8A5BBAD140}"/>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12" name="타원 299">
              <a:extLst>
                <a:ext uri="{FF2B5EF4-FFF2-40B4-BE49-F238E27FC236}">
                  <a16:creationId xmlns:a16="http://schemas.microsoft.com/office/drawing/2014/main" id="{CF8E8A22-7531-BFC8-05FB-5B27A46B3B2F}"/>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13" name="타원 299">
              <a:extLst>
                <a:ext uri="{FF2B5EF4-FFF2-40B4-BE49-F238E27FC236}">
                  <a16:creationId xmlns:a16="http://schemas.microsoft.com/office/drawing/2014/main" id="{1CA88C1D-E1A3-2BD4-8CFF-DB0149A6B054}"/>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14" name="타원 299">
              <a:extLst>
                <a:ext uri="{FF2B5EF4-FFF2-40B4-BE49-F238E27FC236}">
                  <a16:creationId xmlns:a16="http://schemas.microsoft.com/office/drawing/2014/main" id="{FBF99635-2F8B-E0B3-D8C0-E3E554B689D1}"/>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15" name="Straight Connector 414">
              <a:extLst>
                <a:ext uri="{FF2B5EF4-FFF2-40B4-BE49-F238E27FC236}">
                  <a16:creationId xmlns:a16="http://schemas.microsoft.com/office/drawing/2014/main" id="{35A5FC20-8461-8048-D59E-CA9D13039269}"/>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16" name="TextBox 415">
              <a:extLst>
                <a:ext uri="{FF2B5EF4-FFF2-40B4-BE49-F238E27FC236}">
                  <a16:creationId xmlns:a16="http://schemas.microsoft.com/office/drawing/2014/main" id="{0FEB96C0-07ED-D730-C39C-5E2161A00977}"/>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17" name="Group 416">
            <a:extLst>
              <a:ext uri="{FF2B5EF4-FFF2-40B4-BE49-F238E27FC236}">
                <a16:creationId xmlns:a16="http://schemas.microsoft.com/office/drawing/2014/main" id="{48B8F43B-ED5C-D4FD-A34C-CA5A99F8A806}"/>
              </a:ext>
            </a:extLst>
          </p:cNvPr>
          <p:cNvGrpSpPr/>
          <p:nvPr/>
        </p:nvGrpSpPr>
        <p:grpSpPr>
          <a:xfrm>
            <a:off x="4368750" y="5389263"/>
            <a:ext cx="309259" cy="1034906"/>
            <a:chOff x="1302790" y="2159850"/>
            <a:chExt cx="1146896" cy="3837967"/>
          </a:xfrm>
        </p:grpSpPr>
        <p:cxnSp>
          <p:nvCxnSpPr>
            <p:cNvPr id="418" name="Straight Connector 417">
              <a:extLst>
                <a:ext uri="{FF2B5EF4-FFF2-40B4-BE49-F238E27FC236}">
                  <a16:creationId xmlns:a16="http://schemas.microsoft.com/office/drawing/2014/main" id="{0E1BB2BB-F146-25EE-4355-D4E116B578F8}"/>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19" name="타원 299">
              <a:extLst>
                <a:ext uri="{FF2B5EF4-FFF2-40B4-BE49-F238E27FC236}">
                  <a16:creationId xmlns:a16="http://schemas.microsoft.com/office/drawing/2014/main" id="{892E9CF5-0E40-2B9B-2383-332D8988F397}"/>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20" name="타원 299">
              <a:extLst>
                <a:ext uri="{FF2B5EF4-FFF2-40B4-BE49-F238E27FC236}">
                  <a16:creationId xmlns:a16="http://schemas.microsoft.com/office/drawing/2014/main" id="{0F35333B-1B16-BC08-0E50-C11C7F64A4F0}"/>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21" name="타원 299">
              <a:extLst>
                <a:ext uri="{FF2B5EF4-FFF2-40B4-BE49-F238E27FC236}">
                  <a16:creationId xmlns:a16="http://schemas.microsoft.com/office/drawing/2014/main" id="{FA14196A-A866-3BD3-8E3A-AEAC93F27134}"/>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22" name="Straight Connector 421">
              <a:extLst>
                <a:ext uri="{FF2B5EF4-FFF2-40B4-BE49-F238E27FC236}">
                  <a16:creationId xmlns:a16="http://schemas.microsoft.com/office/drawing/2014/main" id="{6936B978-2066-868C-2013-538D398FDEAF}"/>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23" name="TextBox 422">
              <a:extLst>
                <a:ext uri="{FF2B5EF4-FFF2-40B4-BE49-F238E27FC236}">
                  <a16:creationId xmlns:a16="http://schemas.microsoft.com/office/drawing/2014/main" id="{62E1B773-9CA3-512B-5960-11A9BCEB981A}"/>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24" name="Group 423">
            <a:extLst>
              <a:ext uri="{FF2B5EF4-FFF2-40B4-BE49-F238E27FC236}">
                <a16:creationId xmlns:a16="http://schemas.microsoft.com/office/drawing/2014/main" id="{DA8F8C97-278A-9079-C018-30FF493AFBA6}"/>
              </a:ext>
            </a:extLst>
          </p:cNvPr>
          <p:cNvGrpSpPr/>
          <p:nvPr/>
        </p:nvGrpSpPr>
        <p:grpSpPr>
          <a:xfrm>
            <a:off x="5487099" y="5389263"/>
            <a:ext cx="309259" cy="1034906"/>
            <a:chOff x="1302790" y="2159850"/>
            <a:chExt cx="1146896" cy="3837967"/>
          </a:xfrm>
        </p:grpSpPr>
        <p:cxnSp>
          <p:nvCxnSpPr>
            <p:cNvPr id="425" name="Straight Connector 424">
              <a:extLst>
                <a:ext uri="{FF2B5EF4-FFF2-40B4-BE49-F238E27FC236}">
                  <a16:creationId xmlns:a16="http://schemas.microsoft.com/office/drawing/2014/main" id="{69CBA3A3-9AED-6433-9D64-F3EEBE57C9BF}"/>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26" name="타원 299">
              <a:extLst>
                <a:ext uri="{FF2B5EF4-FFF2-40B4-BE49-F238E27FC236}">
                  <a16:creationId xmlns:a16="http://schemas.microsoft.com/office/drawing/2014/main" id="{9D0D0DEA-4937-8F28-1783-FE0888932521}"/>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27" name="타원 299">
              <a:extLst>
                <a:ext uri="{FF2B5EF4-FFF2-40B4-BE49-F238E27FC236}">
                  <a16:creationId xmlns:a16="http://schemas.microsoft.com/office/drawing/2014/main" id="{EFEF3CED-426D-992A-CC8E-E21E19F64EAF}"/>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28" name="타원 299">
              <a:extLst>
                <a:ext uri="{FF2B5EF4-FFF2-40B4-BE49-F238E27FC236}">
                  <a16:creationId xmlns:a16="http://schemas.microsoft.com/office/drawing/2014/main" id="{61AF5D05-BF8A-D001-8DEC-337BE826B835}"/>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29" name="Straight Connector 428">
              <a:extLst>
                <a:ext uri="{FF2B5EF4-FFF2-40B4-BE49-F238E27FC236}">
                  <a16:creationId xmlns:a16="http://schemas.microsoft.com/office/drawing/2014/main" id="{8DEE8A44-1410-AD6E-EAF1-1923C3DEBAEB}"/>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30" name="TextBox 429">
              <a:extLst>
                <a:ext uri="{FF2B5EF4-FFF2-40B4-BE49-F238E27FC236}">
                  <a16:creationId xmlns:a16="http://schemas.microsoft.com/office/drawing/2014/main" id="{77DBF8FA-8C85-7961-3572-8B9054E92097}"/>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31" name="Group 430">
            <a:extLst>
              <a:ext uri="{FF2B5EF4-FFF2-40B4-BE49-F238E27FC236}">
                <a16:creationId xmlns:a16="http://schemas.microsoft.com/office/drawing/2014/main" id="{7925CCDE-2323-FB7C-0F3C-91DD01AB724D}"/>
              </a:ext>
            </a:extLst>
          </p:cNvPr>
          <p:cNvGrpSpPr/>
          <p:nvPr/>
        </p:nvGrpSpPr>
        <p:grpSpPr>
          <a:xfrm>
            <a:off x="6570809" y="5389263"/>
            <a:ext cx="309259" cy="1034906"/>
            <a:chOff x="1302790" y="2159850"/>
            <a:chExt cx="1146896" cy="3837967"/>
          </a:xfrm>
        </p:grpSpPr>
        <p:cxnSp>
          <p:nvCxnSpPr>
            <p:cNvPr id="432" name="Straight Connector 431">
              <a:extLst>
                <a:ext uri="{FF2B5EF4-FFF2-40B4-BE49-F238E27FC236}">
                  <a16:creationId xmlns:a16="http://schemas.microsoft.com/office/drawing/2014/main" id="{7810D96B-F747-6483-1B9A-D7EDD896F61B}"/>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33" name="타원 299">
              <a:extLst>
                <a:ext uri="{FF2B5EF4-FFF2-40B4-BE49-F238E27FC236}">
                  <a16:creationId xmlns:a16="http://schemas.microsoft.com/office/drawing/2014/main" id="{A44AE4CD-8D9C-A86F-A62D-D52A64354C4E}"/>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34" name="타원 299">
              <a:extLst>
                <a:ext uri="{FF2B5EF4-FFF2-40B4-BE49-F238E27FC236}">
                  <a16:creationId xmlns:a16="http://schemas.microsoft.com/office/drawing/2014/main" id="{086E3AAC-1D46-B934-20F5-17E3D008EE5D}"/>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35" name="타원 299">
              <a:extLst>
                <a:ext uri="{FF2B5EF4-FFF2-40B4-BE49-F238E27FC236}">
                  <a16:creationId xmlns:a16="http://schemas.microsoft.com/office/drawing/2014/main" id="{C890EB5D-B0FC-4016-7720-805EA5D5ECB1}"/>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36" name="Straight Connector 435">
              <a:extLst>
                <a:ext uri="{FF2B5EF4-FFF2-40B4-BE49-F238E27FC236}">
                  <a16:creationId xmlns:a16="http://schemas.microsoft.com/office/drawing/2014/main" id="{5ABCDB92-70F0-5A5B-6CA5-E4861F0FC4D1}"/>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37" name="TextBox 436">
              <a:extLst>
                <a:ext uri="{FF2B5EF4-FFF2-40B4-BE49-F238E27FC236}">
                  <a16:creationId xmlns:a16="http://schemas.microsoft.com/office/drawing/2014/main" id="{74D63DF0-24B7-3D08-804D-8799B5FEAB5C}"/>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38" name="Group 437">
            <a:extLst>
              <a:ext uri="{FF2B5EF4-FFF2-40B4-BE49-F238E27FC236}">
                <a16:creationId xmlns:a16="http://schemas.microsoft.com/office/drawing/2014/main" id="{4DEF4DB2-FC25-75FC-2664-9B3F54064ACD}"/>
              </a:ext>
            </a:extLst>
          </p:cNvPr>
          <p:cNvGrpSpPr/>
          <p:nvPr/>
        </p:nvGrpSpPr>
        <p:grpSpPr>
          <a:xfrm>
            <a:off x="8124627" y="5389263"/>
            <a:ext cx="309259" cy="1034906"/>
            <a:chOff x="1302790" y="2159850"/>
            <a:chExt cx="1146896" cy="3837967"/>
          </a:xfrm>
        </p:grpSpPr>
        <p:cxnSp>
          <p:nvCxnSpPr>
            <p:cNvPr id="439" name="Straight Connector 438">
              <a:extLst>
                <a:ext uri="{FF2B5EF4-FFF2-40B4-BE49-F238E27FC236}">
                  <a16:creationId xmlns:a16="http://schemas.microsoft.com/office/drawing/2014/main" id="{B8F9A742-BC68-B073-C540-99412D68FA3E}"/>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40" name="타원 299">
              <a:extLst>
                <a:ext uri="{FF2B5EF4-FFF2-40B4-BE49-F238E27FC236}">
                  <a16:creationId xmlns:a16="http://schemas.microsoft.com/office/drawing/2014/main" id="{80408CAF-6F12-F4F6-8066-64604DD83EA3}"/>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41" name="타원 299">
              <a:extLst>
                <a:ext uri="{FF2B5EF4-FFF2-40B4-BE49-F238E27FC236}">
                  <a16:creationId xmlns:a16="http://schemas.microsoft.com/office/drawing/2014/main" id="{BE02D584-1CD9-E973-AF8A-CA6B0A62425F}"/>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42" name="타원 299">
              <a:extLst>
                <a:ext uri="{FF2B5EF4-FFF2-40B4-BE49-F238E27FC236}">
                  <a16:creationId xmlns:a16="http://schemas.microsoft.com/office/drawing/2014/main" id="{2D7CD9FF-AC7B-6A0C-5A43-88357FA419DD}"/>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43" name="Straight Connector 442">
              <a:extLst>
                <a:ext uri="{FF2B5EF4-FFF2-40B4-BE49-F238E27FC236}">
                  <a16:creationId xmlns:a16="http://schemas.microsoft.com/office/drawing/2014/main" id="{0D1DF57E-64E7-E92D-CA55-BE0925BC665D}"/>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44" name="TextBox 443">
              <a:extLst>
                <a:ext uri="{FF2B5EF4-FFF2-40B4-BE49-F238E27FC236}">
                  <a16:creationId xmlns:a16="http://schemas.microsoft.com/office/drawing/2014/main" id="{F79AB634-19F3-3935-66ED-31E467F43694}"/>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46" name="Group 445">
            <a:extLst>
              <a:ext uri="{FF2B5EF4-FFF2-40B4-BE49-F238E27FC236}">
                <a16:creationId xmlns:a16="http://schemas.microsoft.com/office/drawing/2014/main" id="{811164B2-2ED8-625F-624F-51A2C017284D}"/>
              </a:ext>
            </a:extLst>
          </p:cNvPr>
          <p:cNvGrpSpPr/>
          <p:nvPr/>
        </p:nvGrpSpPr>
        <p:grpSpPr>
          <a:xfrm>
            <a:off x="1806507" y="2106843"/>
            <a:ext cx="6392709" cy="210216"/>
            <a:chOff x="1196221" y="2492780"/>
            <a:chExt cx="6392709" cy="210216"/>
          </a:xfrm>
        </p:grpSpPr>
        <p:grpSp>
          <p:nvGrpSpPr>
            <p:cNvPr id="447" name="Group 446">
              <a:extLst>
                <a:ext uri="{FF2B5EF4-FFF2-40B4-BE49-F238E27FC236}">
                  <a16:creationId xmlns:a16="http://schemas.microsoft.com/office/drawing/2014/main" id="{8378B368-5F19-5C90-ACF9-B0BAE6B20A1E}"/>
                </a:ext>
              </a:extLst>
            </p:cNvPr>
            <p:cNvGrpSpPr/>
            <p:nvPr/>
          </p:nvGrpSpPr>
          <p:grpSpPr>
            <a:xfrm>
              <a:off x="1196221" y="2671911"/>
              <a:ext cx="6392709" cy="0"/>
              <a:chOff x="1231585" y="2671911"/>
              <a:chExt cx="6166530" cy="0"/>
            </a:xfrm>
          </p:grpSpPr>
          <p:cxnSp>
            <p:nvCxnSpPr>
              <p:cNvPr id="449" name="Straight Connector 448">
                <a:extLst>
                  <a:ext uri="{FF2B5EF4-FFF2-40B4-BE49-F238E27FC236}">
                    <a16:creationId xmlns:a16="http://schemas.microsoft.com/office/drawing/2014/main" id="{9E103E16-8376-E3FF-1BFB-D4B09541CC05}"/>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2763D081-7DCE-B0A2-B9B9-9B3876414184}"/>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8" name="TextBox 447">
              <a:extLst>
                <a:ext uri="{FF2B5EF4-FFF2-40B4-BE49-F238E27FC236}">
                  <a16:creationId xmlns:a16="http://schemas.microsoft.com/office/drawing/2014/main" id="{58561E3F-CAC1-57D3-CC14-54FC71281904}"/>
                </a:ext>
              </a:extLst>
            </p:cNvPr>
            <p:cNvSpPr txBox="1"/>
            <p:nvPr/>
          </p:nvSpPr>
          <p:spPr>
            <a:xfrm>
              <a:off x="7077456" y="2492780"/>
              <a:ext cx="250737" cy="210216"/>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451" name="Group 450">
            <a:extLst>
              <a:ext uri="{FF2B5EF4-FFF2-40B4-BE49-F238E27FC236}">
                <a16:creationId xmlns:a16="http://schemas.microsoft.com/office/drawing/2014/main" id="{289A80B4-1425-ED92-8E5C-79CDBF4564C0}"/>
              </a:ext>
            </a:extLst>
          </p:cNvPr>
          <p:cNvGrpSpPr/>
          <p:nvPr/>
        </p:nvGrpSpPr>
        <p:grpSpPr>
          <a:xfrm>
            <a:off x="1806507" y="2318676"/>
            <a:ext cx="6392709" cy="191105"/>
            <a:chOff x="1196221" y="2502336"/>
            <a:chExt cx="6392709" cy="191105"/>
          </a:xfrm>
        </p:grpSpPr>
        <p:grpSp>
          <p:nvGrpSpPr>
            <p:cNvPr id="452" name="Group 451">
              <a:extLst>
                <a:ext uri="{FF2B5EF4-FFF2-40B4-BE49-F238E27FC236}">
                  <a16:creationId xmlns:a16="http://schemas.microsoft.com/office/drawing/2014/main" id="{6747C6C6-4C05-475D-C59E-893B3EDFC21F}"/>
                </a:ext>
              </a:extLst>
            </p:cNvPr>
            <p:cNvGrpSpPr/>
            <p:nvPr/>
          </p:nvGrpSpPr>
          <p:grpSpPr>
            <a:xfrm>
              <a:off x="1196221" y="2671911"/>
              <a:ext cx="6392709" cy="0"/>
              <a:chOff x="1231585" y="2671911"/>
              <a:chExt cx="6166530" cy="0"/>
            </a:xfrm>
          </p:grpSpPr>
          <p:cxnSp>
            <p:nvCxnSpPr>
              <p:cNvPr id="454" name="Straight Connector 453">
                <a:extLst>
                  <a:ext uri="{FF2B5EF4-FFF2-40B4-BE49-F238E27FC236}">
                    <a16:creationId xmlns:a16="http://schemas.microsoft.com/office/drawing/2014/main" id="{C73D1D55-48EF-3E7B-FE9D-1CC34F5EC6ED}"/>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88C2F374-AAEF-80EB-0D7E-08A7A085836B}"/>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3" name="TextBox 452">
              <a:extLst>
                <a:ext uri="{FF2B5EF4-FFF2-40B4-BE49-F238E27FC236}">
                  <a16:creationId xmlns:a16="http://schemas.microsoft.com/office/drawing/2014/main" id="{A788D87B-A7DB-3DA8-DC7B-E937B39F02F4}"/>
                </a:ext>
              </a:extLst>
            </p:cNvPr>
            <p:cNvSpPr txBox="1"/>
            <p:nvPr/>
          </p:nvSpPr>
          <p:spPr>
            <a:xfrm>
              <a:off x="7077456" y="2502336"/>
              <a:ext cx="250737" cy="191105"/>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456" name="Group 455">
            <a:extLst>
              <a:ext uri="{FF2B5EF4-FFF2-40B4-BE49-F238E27FC236}">
                <a16:creationId xmlns:a16="http://schemas.microsoft.com/office/drawing/2014/main" id="{C6EC80C1-FB23-4C2E-C6E8-B3A2AC804F9B}"/>
              </a:ext>
            </a:extLst>
          </p:cNvPr>
          <p:cNvGrpSpPr/>
          <p:nvPr/>
        </p:nvGrpSpPr>
        <p:grpSpPr>
          <a:xfrm>
            <a:off x="1806507" y="2678546"/>
            <a:ext cx="6392709" cy="307777"/>
            <a:chOff x="1196221" y="2444000"/>
            <a:chExt cx="6392709" cy="307777"/>
          </a:xfrm>
        </p:grpSpPr>
        <p:grpSp>
          <p:nvGrpSpPr>
            <p:cNvPr id="457" name="Group 456">
              <a:extLst>
                <a:ext uri="{FF2B5EF4-FFF2-40B4-BE49-F238E27FC236}">
                  <a16:creationId xmlns:a16="http://schemas.microsoft.com/office/drawing/2014/main" id="{3AF5290D-6EF4-9FFF-A693-0F4AD9857167}"/>
                </a:ext>
              </a:extLst>
            </p:cNvPr>
            <p:cNvGrpSpPr/>
            <p:nvPr/>
          </p:nvGrpSpPr>
          <p:grpSpPr>
            <a:xfrm>
              <a:off x="1196221" y="2671911"/>
              <a:ext cx="6392709" cy="0"/>
              <a:chOff x="1231585" y="2671911"/>
              <a:chExt cx="6166530" cy="0"/>
            </a:xfrm>
          </p:grpSpPr>
          <p:cxnSp>
            <p:nvCxnSpPr>
              <p:cNvPr id="459" name="Straight Connector 458">
                <a:extLst>
                  <a:ext uri="{FF2B5EF4-FFF2-40B4-BE49-F238E27FC236}">
                    <a16:creationId xmlns:a16="http://schemas.microsoft.com/office/drawing/2014/main" id="{2A23FB87-5599-E341-5E53-36686D1C2953}"/>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6D821EC2-03ED-BE73-AC4A-B2024E64CED8}"/>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8" name="TextBox 457">
              <a:extLst>
                <a:ext uri="{FF2B5EF4-FFF2-40B4-BE49-F238E27FC236}">
                  <a16:creationId xmlns:a16="http://schemas.microsoft.com/office/drawing/2014/main" id="{32238DFD-ACF8-2DBA-5C43-5D9CF1CBFF6F}"/>
                </a:ext>
              </a:extLst>
            </p:cNvPr>
            <p:cNvSpPr txBox="1"/>
            <p:nvPr/>
          </p:nvSpPr>
          <p:spPr>
            <a:xfrm>
              <a:off x="7077456" y="244400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461" name="Group 460">
            <a:extLst>
              <a:ext uri="{FF2B5EF4-FFF2-40B4-BE49-F238E27FC236}">
                <a16:creationId xmlns:a16="http://schemas.microsoft.com/office/drawing/2014/main" id="{DDC29DA7-B943-B7B8-EC16-9595B39262A6}"/>
              </a:ext>
            </a:extLst>
          </p:cNvPr>
          <p:cNvGrpSpPr/>
          <p:nvPr/>
        </p:nvGrpSpPr>
        <p:grpSpPr>
          <a:xfrm>
            <a:off x="2140422" y="2146876"/>
            <a:ext cx="309259" cy="1034906"/>
            <a:chOff x="1302790" y="2159850"/>
            <a:chExt cx="1146896" cy="3837967"/>
          </a:xfrm>
        </p:grpSpPr>
        <p:cxnSp>
          <p:nvCxnSpPr>
            <p:cNvPr id="462" name="Straight Connector 461">
              <a:extLst>
                <a:ext uri="{FF2B5EF4-FFF2-40B4-BE49-F238E27FC236}">
                  <a16:creationId xmlns:a16="http://schemas.microsoft.com/office/drawing/2014/main" id="{C41264A2-2598-F40E-78F3-DFDBC18C959C}"/>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63" name="타원 299">
              <a:extLst>
                <a:ext uri="{FF2B5EF4-FFF2-40B4-BE49-F238E27FC236}">
                  <a16:creationId xmlns:a16="http://schemas.microsoft.com/office/drawing/2014/main" id="{909AA6CD-C7A0-38F6-338A-097DA295DFD7}"/>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64" name="타원 299">
              <a:extLst>
                <a:ext uri="{FF2B5EF4-FFF2-40B4-BE49-F238E27FC236}">
                  <a16:creationId xmlns:a16="http://schemas.microsoft.com/office/drawing/2014/main" id="{B5C40D21-1EC1-2486-3341-55811B0199E9}"/>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65" name="타원 299">
              <a:extLst>
                <a:ext uri="{FF2B5EF4-FFF2-40B4-BE49-F238E27FC236}">
                  <a16:creationId xmlns:a16="http://schemas.microsoft.com/office/drawing/2014/main" id="{3F75DD6E-231C-D64F-EE23-0E965B76A682}"/>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66" name="Straight Connector 465">
              <a:extLst>
                <a:ext uri="{FF2B5EF4-FFF2-40B4-BE49-F238E27FC236}">
                  <a16:creationId xmlns:a16="http://schemas.microsoft.com/office/drawing/2014/main" id="{1A506CF5-E028-4627-40BC-65E14567624D}"/>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67" name="TextBox 466">
              <a:extLst>
                <a:ext uri="{FF2B5EF4-FFF2-40B4-BE49-F238E27FC236}">
                  <a16:creationId xmlns:a16="http://schemas.microsoft.com/office/drawing/2014/main" id="{C4D006F1-B2AC-E0F6-BA14-37B44E976466}"/>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sp>
        <p:nvSpPr>
          <p:cNvPr id="468" name="TextBox 467">
            <a:extLst>
              <a:ext uri="{FF2B5EF4-FFF2-40B4-BE49-F238E27FC236}">
                <a16:creationId xmlns:a16="http://schemas.microsoft.com/office/drawing/2014/main" id="{27B91C37-48EB-97FD-F9A5-5107A45DD979}"/>
              </a:ext>
            </a:extLst>
          </p:cNvPr>
          <p:cNvSpPr txBox="1"/>
          <p:nvPr/>
        </p:nvSpPr>
        <p:spPr>
          <a:xfrm>
            <a:off x="469157" y="2455584"/>
            <a:ext cx="919249" cy="315877"/>
          </a:xfrm>
          <a:prstGeom prst="rect">
            <a:avLst/>
          </a:prstGeom>
          <a:noFill/>
        </p:spPr>
        <p:txBody>
          <a:bodyPr wrap="square" lIns="0" tIns="0" rIns="0" bIns="0" rtlCol="0" anchor="ctr">
            <a:spAutoFit/>
          </a:bodyPr>
          <a:lstStyle/>
          <a:p>
            <a:pPr algn="ctr" defTabSz="457200"/>
            <a:r>
              <a:rPr lang="en-US" altLang="ko-KR" sz="2000" b="1" dirty="0">
                <a:latin typeface="Cambria" panose="02040503050406030204" pitchFamily="18" charset="0"/>
                <a:ea typeface="맑은 고딕" panose="020B0503020000020004" pitchFamily="34" charset="-127"/>
              </a:rPr>
              <a:t>Block</a:t>
            </a:r>
            <a:r>
              <a:rPr lang="en-US" altLang="ko-KR" sz="2000" b="1" baseline="-25000" dirty="0">
                <a:latin typeface="Cambria" panose="02040503050406030204" pitchFamily="18" charset="0"/>
                <a:ea typeface="맑은 고딕" panose="020B0503020000020004" pitchFamily="34" charset="-127"/>
              </a:rPr>
              <a:t>1</a:t>
            </a:r>
            <a:endParaRPr lang="ko-KR" altLang="en-US" sz="2000" b="1" baseline="-25000" dirty="0">
              <a:latin typeface="Cambria" panose="02040503050406030204" pitchFamily="18" charset="0"/>
              <a:ea typeface="맑은 고딕" panose="020B0503020000020004" pitchFamily="34" charset="-127"/>
            </a:endParaRPr>
          </a:p>
        </p:txBody>
      </p:sp>
      <p:grpSp>
        <p:nvGrpSpPr>
          <p:cNvPr id="469" name="Group 468">
            <a:extLst>
              <a:ext uri="{FF2B5EF4-FFF2-40B4-BE49-F238E27FC236}">
                <a16:creationId xmlns:a16="http://schemas.microsoft.com/office/drawing/2014/main" id="{8C1B9E37-2603-5C82-2674-ABB3C969EBD7}"/>
              </a:ext>
            </a:extLst>
          </p:cNvPr>
          <p:cNvGrpSpPr/>
          <p:nvPr/>
        </p:nvGrpSpPr>
        <p:grpSpPr>
          <a:xfrm>
            <a:off x="3243894" y="2146876"/>
            <a:ext cx="309259" cy="1034906"/>
            <a:chOff x="1302790" y="2159850"/>
            <a:chExt cx="1146896" cy="3837967"/>
          </a:xfrm>
        </p:grpSpPr>
        <p:cxnSp>
          <p:nvCxnSpPr>
            <p:cNvPr id="470" name="Straight Connector 469">
              <a:extLst>
                <a:ext uri="{FF2B5EF4-FFF2-40B4-BE49-F238E27FC236}">
                  <a16:creationId xmlns:a16="http://schemas.microsoft.com/office/drawing/2014/main" id="{CE998517-5521-3F84-6ECD-9D2B216D965A}"/>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71" name="타원 299">
              <a:extLst>
                <a:ext uri="{FF2B5EF4-FFF2-40B4-BE49-F238E27FC236}">
                  <a16:creationId xmlns:a16="http://schemas.microsoft.com/office/drawing/2014/main" id="{AA58407A-3241-CCE2-AD8F-203E38DA8343}"/>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72" name="타원 299">
              <a:extLst>
                <a:ext uri="{FF2B5EF4-FFF2-40B4-BE49-F238E27FC236}">
                  <a16:creationId xmlns:a16="http://schemas.microsoft.com/office/drawing/2014/main" id="{01DB1A6F-856F-08D9-E830-2BC55111C8BE}"/>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73" name="타원 299">
              <a:extLst>
                <a:ext uri="{FF2B5EF4-FFF2-40B4-BE49-F238E27FC236}">
                  <a16:creationId xmlns:a16="http://schemas.microsoft.com/office/drawing/2014/main" id="{A1153BCE-243C-7062-E0CA-F78BC89CC329}"/>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74" name="Straight Connector 473">
              <a:extLst>
                <a:ext uri="{FF2B5EF4-FFF2-40B4-BE49-F238E27FC236}">
                  <a16:creationId xmlns:a16="http://schemas.microsoft.com/office/drawing/2014/main" id="{D3AB4C35-7699-2A10-F973-BD36DE460F8F}"/>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75" name="TextBox 474">
              <a:extLst>
                <a:ext uri="{FF2B5EF4-FFF2-40B4-BE49-F238E27FC236}">
                  <a16:creationId xmlns:a16="http://schemas.microsoft.com/office/drawing/2014/main" id="{5A18CB3F-E39F-E02E-77A9-8AD22350FB55}"/>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76" name="Group 475">
            <a:extLst>
              <a:ext uri="{FF2B5EF4-FFF2-40B4-BE49-F238E27FC236}">
                <a16:creationId xmlns:a16="http://schemas.microsoft.com/office/drawing/2014/main" id="{0EAAE5B1-A970-B7AF-7399-8F7850CD9AB7}"/>
              </a:ext>
            </a:extLst>
          </p:cNvPr>
          <p:cNvGrpSpPr/>
          <p:nvPr/>
        </p:nvGrpSpPr>
        <p:grpSpPr>
          <a:xfrm>
            <a:off x="4368750" y="2146876"/>
            <a:ext cx="309259" cy="1034906"/>
            <a:chOff x="1302790" y="2159850"/>
            <a:chExt cx="1146896" cy="3837967"/>
          </a:xfrm>
        </p:grpSpPr>
        <p:cxnSp>
          <p:nvCxnSpPr>
            <p:cNvPr id="477" name="Straight Connector 476">
              <a:extLst>
                <a:ext uri="{FF2B5EF4-FFF2-40B4-BE49-F238E27FC236}">
                  <a16:creationId xmlns:a16="http://schemas.microsoft.com/office/drawing/2014/main" id="{1B0174E3-244C-BB76-7B40-D9779E362C25}"/>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78" name="타원 299">
              <a:extLst>
                <a:ext uri="{FF2B5EF4-FFF2-40B4-BE49-F238E27FC236}">
                  <a16:creationId xmlns:a16="http://schemas.microsoft.com/office/drawing/2014/main" id="{8B75D495-6CF9-37E3-043C-A7EE2E364028}"/>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79" name="타원 299">
              <a:extLst>
                <a:ext uri="{FF2B5EF4-FFF2-40B4-BE49-F238E27FC236}">
                  <a16:creationId xmlns:a16="http://schemas.microsoft.com/office/drawing/2014/main" id="{414B9786-C69C-539A-54C2-CCA4895E861F}"/>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80" name="타원 299">
              <a:extLst>
                <a:ext uri="{FF2B5EF4-FFF2-40B4-BE49-F238E27FC236}">
                  <a16:creationId xmlns:a16="http://schemas.microsoft.com/office/drawing/2014/main" id="{F80B0E4D-7B71-514F-2D79-90B7D041C61F}"/>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81" name="Straight Connector 480">
              <a:extLst>
                <a:ext uri="{FF2B5EF4-FFF2-40B4-BE49-F238E27FC236}">
                  <a16:creationId xmlns:a16="http://schemas.microsoft.com/office/drawing/2014/main" id="{EA44DABB-6CC9-5D40-B6C5-4C2FD1BBFE7F}"/>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82" name="TextBox 481">
              <a:extLst>
                <a:ext uri="{FF2B5EF4-FFF2-40B4-BE49-F238E27FC236}">
                  <a16:creationId xmlns:a16="http://schemas.microsoft.com/office/drawing/2014/main" id="{4B66E71D-7BCA-CDC7-A18E-0B4EFE8CC235}"/>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83" name="Group 482">
            <a:extLst>
              <a:ext uri="{FF2B5EF4-FFF2-40B4-BE49-F238E27FC236}">
                <a16:creationId xmlns:a16="http://schemas.microsoft.com/office/drawing/2014/main" id="{4EBB7311-6674-B602-6631-99720E6D8A34}"/>
              </a:ext>
            </a:extLst>
          </p:cNvPr>
          <p:cNvGrpSpPr/>
          <p:nvPr/>
        </p:nvGrpSpPr>
        <p:grpSpPr>
          <a:xfrm>
            <a:off x="5487099" y="2146876"/>
            <a:ext cx="309259" cy="1034906"/>
            <a:chOff x="1302790" y="2159850"/>
            <a:chExt cx="1146896" cy="3837967"/>
          </a:xfrm>
        </p:grpSpPr>
        <p:cxnSp>
          <p:nvCxnSpPr>
            <p:cNvPr id="484" name="Straight Connector 483">
              <a:extLst>
                <a:ext uri="{FF2B5EF4-FFF2-40B4-BE49-F238E27FC236}">
                  <a16:creationId xmlns:a16="http://schemas.microsoft.com/office/drawing/2014/main" id="{1CDD96DF-202A-796B-09B9-73D68AA11F62}"/>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85" name="타원 299">
              <a:extLst>
                <a:ext uri="{FF2B5EF4-FFF2-40B4-BE49-F238E27FC236}">
                  <a16:creationId xmlns:a16="http://schemas.microsoft.com/office/drawing/2014/main" id="{5742B260-E87E-F508-3A96-9B8ECA0BBC61}"/>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86" name="타원 299">
              <a:extLst>
                <a:ext uri="{FF2B5EF4-FFF2-40B4-BE49-F238E27FC236}">
                  <a16:creationId xmlns:a16="http://schemas.microsoft.com/office/drawing/2014/main" id="{D86BC024-52DA-E334-C2DC-DD7F23A75518}"/>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87" name="타원 299">
              <a:extLst>
                <a:ext uri="{FF2B5EF4-FFF2-40B4-BE49-F238E27FC236}">
                  <a16:creationId xmlns:a16="http://schemas.microsoft.com/office/drawing/2014/main" id="{2950D978-0B20-4B8C-1853-481596961660}"/>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88" name="Straight Connector 487">
              <a:extLst>
                <a:ext uri="{FF2B5EF4-FFF2-40B4-BE49-F238E27FC236}">
                  <a16:creationId xmlns:a16="http://schemas.microsoft.com/office/drawing/2014/main" id="{DB0D0DBA-813A-D4AE-3948-0C823A909131}"/>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89" name="TextBox 488">
              <a:extLst>
                <a:ext uri="{FF2B5EF4-FFF2-40B4-BE49-F238E27FC236}">
                  <a16:creationId xmlns:a16="http://schemas.microsoft.com/office/drawing/2014/main" id="{945E544F-698A-38E8-8612-156E7FF230F4}"/>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90" name="Group 489">
            <a:extLst>
              <a:ext uri="{FF2B5EF4-FFF2-40B4-BE49-F238E27FC236}">
                <a16:creationId xmlns:a16="http://schemas.microsoft.com/office/drawing/2014/main" id="{865F865D-9B7E-E64C-8905-49FA79486B19}"/>
              </a:ext>
            </a:extLst>
          </p:cNvPr>
          <p:cNvGrpSpPr/>
          <p:nvPr/>
        </p:nvGrpSpPr>
        <p:grpSpPr>
          <a:xfrm>
            <a:off x="6570809" y="2146876"/>
            <a:ext cx="309259" cy="1034906"/>
            <a:chOff x="1302790" y="2159850"/>
            <a:chExt cx="1146896" cy="3837967"/>
          </a:xfrm>
        </p:grpSpPr>
        <p:cxnSp>
          <p:nvCxnSpPr>
            <p:cNvPr id="491" name="Straight Connector 490">
              <a:extLst>
                <a:ext uri="{FF2B5EF4-FFF2-40B4-BE49-F238E27FC236}">
                  <a16:creationId xmlns:a16="http://schemas.microsoft.com/office/drawing/2014/main" id="{302FDA38-D004-5674-03D9-8B3596EB327F}"/>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92" name="타원 299">
              <a:extLst>
                <a:ext uri="{FF2B5EF4-FFF2-40B4-BE49-F238E27FC236}">
                  <a16:creationId xmlns:a16="http://schemas.microsoft.com/office/drawing/2014/main" id="{DCD15645-ADB9-2D82-3843-5B6D61B8DF08}"/>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93" name="타원 299">
              <a:extLst>
                <a:ext uri="{FF2B5EF4-FFF2-40B4-BE49-F238E27FC236}">
                  <a16:creationId xmlns:a16="http://schemas.microsoft.com/office/drawing/2014/main" id="{431F5E00-CC68-623B-9318-3E178247987D}"/>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94" name="타원 299">
              <a:extLst>
                <a:ext uri="{FF2B5EF4-FFF2-40B4-BE49-F238E27FC236}">
                  <a16:creationId xmlns:a16="http://schemas.microsoft.com/office/drawing/2014/main" id="{D9748343-6AE4-6058-57A1-A21CF78650E2}"/>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95" name="Straight Connector 494">
              <a:extLst>
                <a:ext uri="{FF2B5EF4-FFF2-40B4-BE49-F238E27FC236}">
                  <a16:creationId xmlns:a16="http://schemas.microsoft.com/office/drawing/2014/main" id="{25D937F5-6718-CBA0-D52B-1B8A7478BEFB}"/>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96" name="TextBox 495">
              <a:extLst>
                <a:ext uri="{FF2B5EF4-FFF2-40B4-BE49-F238E27FC236}">
                  <a16:creationId xmlns:a16="http://schemas.microsoft.com/office/drawing/2014/main" id="{15E4630E-9DBE-C663-9C9C-1B90311EDA21}"/>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97" name="Group 496">
            <a:extLst>
              <a:ext uri="{FF2B5EF4-FFF2-40B4-BE49-F238E27FC236}">
                <a16:creationId xmlns:a16="http://schemas.microsoft.com/office/drawing/2014/main" id="{997A01C9-CAC1-0A36-6A96-DB352A8BF54A}"/>
              </a:ext>
            </a:extLst>
          </p:cNvPr>
          <p:cNvGrpSpPr/>
          <p:nvPr/>
        </p:nvGrpSpPr>
        <p:grpSpPr>
          <a:xfrm>
            <a:off x="8124627" y="2146876"/>
            <a:ext cx="309259" cy="1034906"/>
            <a:chOff x="1302790" y="2159850"/>
            <a:chExt cx="1146896" cy="3837967"/>
          </a:xfrm>
        </p:grpSpPr>
        <p:cxnSp>
          <p:nvCxnSpPr>
            <p:cNvPr id="498" name="Straight Connector 497">
              <a:extLst>
                <a:ext uri="{FF2B5EF4-FFF2-40B4-BE49-F238E27FC236}">
                  <a16:creationId xmlns:a16="http://schemas.microsoft.com/office/drawing/2014/main" id="{6E27E3F2-72E6-CA9B-96A6-0AA3743947A6}"/>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99" name="타원 299">
              <a:extLst>
                <a:ext uri="{FF2B5EF4-FFF2-40B4-BE49-F238E27FC236}">
                  <a16:creationId xmlns:a16="http://schemas.microsoft.com/office/drawing/2014/main" id="{A733023E-C182-B232-0D47-0267999CCB92}"/>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500" name="타원 299">
              <a:extLst>
                <a:ext uri="{FF2B5EF4-FFF2-40B4-BE49-F238E27FC236}">
                  <a16:creationId xmlns:a16="http://schemas.microsoft.com/office/drawing/2014/main" id="{023B4446-C563-F58D-54E2-C04EB88FB031}"/>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501" name="타원 299">
              <a:extLst>
                <a:ext uri="{FF2B5EF4-FFF2-40B4-BE49-F238E27FC236}">
                  <a16:creationId xmlns:a16="http://schemas.microsoft.com/office/drawing/2014/main" id="{4768582B-2DE9-4E7C-028D-CA18325A22C5}"/>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502" name="Straight Connector 501">
              <a:extLst>
                <a:ext uri="{FF2B5EF4-FFF2-40B4-BE49-F238E27FC236}">
                  <a16:creationId xmlns:a16="http://schemas.microsoft.com/office/drawing/2014/main" id="{CE838A4D-4EBB-32F8-5545-AD9224781C1E}"/>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03" name="TextBox 502">
              <a:extLst>
                <a:ext uri="{FF2B5EF4-FFF2-40B4-BE49-F238E27FC236}">
                  <a16:creationId xmlns:a16="http://schemas.microsoft.com/office/drawing/2014/main" id="{0B865551-9852-85E5-A1B6-F17D6050A1EA}"/>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sp>
        <p:nvSpPr>
          <p:cNvPr id="504" name="TextBox 503">
            <a:extLst>
              <a:ext uri="{FF2B5EF4-FFF2-40B4-BE49-F238E27FC236}">
                <a16:creationId xmlns:a16="http://schemas.microsoft.com/office/drawing/2014/main" id="{0A4EEF1E-80BD-415D-BFBB-66E36D1BC375}"/>
              </a:ext>
            </a:extLst>
          </p:cNvPr>
          <p:cNvSpPr txBox="1"/>
          <p:nvPr/>
        </p:nvSpPr>
        <p:spPr>
          <a:xfrm rot="16200000">
            <a:off x="8262116"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05" name="TextBox 504">
            <a:extLst>
              <a:ext uri="{FF2B5EF4-FFF2-40B4-BE49-F238E27FC236}">
                <a16:creationId xmlns:a16="http://schemas.microsoft.com/office/drawing/2014/main" id="{20C708BB-94A6-5887-E6A2-A14BE0CB7440}"/>
              </a:ext>
            </a:extLst>
          </p:cNvPr>
          <p:cNvSpPr txBox="1"/>
          <p:nvPr/>
        </p:nvSpPr>
        <p:spPr>
          <a:xfrm rot="16200000">
            <a:off x="2254241"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06" name="TextBox 505">
            <a:extLst>
              <a:ext uri="{FF2B5EF4-FFF2-40B4-BE49-F238E27FC236}">
                <a16:creationId xmlns:a16="http://schemas.microsoft.com/office/drawing/2014/main" id="{027F2621-D1FC-5611-7134-84A3214635B6}"/>
              </a:ext>
            </a:extLst>
          </p:cNvPr>
          <p:cNvSpPr txBox="1"/>
          <p:nvPr/>
        </p:nvSpPr>
        <p:spPr>
          <a:xfrm rot="16200000">
            <a:off x="3367755"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07" name="TextBox 506">
            <a:extLst>
              <a:ext uri="{FF2B5EF4-FFF2-40B4-BE49-F238E27FC236}">
                <a16:creationId xmlns:a16="http://schemas.microsoft.com/office/drawing/2014/main" id="{9657B98C-4538-F940-C3ED-29F971B794F3}"/>
              </a:ext>
            </a:extLst>
          </p:cNvPr>
          <p:cNvSpPr txBox="1"/>
          <p:nvPr/>
        </p:nvSpPr>
        <p:spPr>
          <a:xfrm rot="16200000">
            <a:off x="4481269"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08" name="TextBox 507">
            <a:extLst>
              <a:ext uri="{FF2B5EF4-FFF2-40B4-BE49-F238E27FC236}">
                <a16:creationId xmlns:a16="http://schemas.microsoft.com/office/drawing/2014/main" id="{88080776-9CEF-B62A-E293-000EF6EA753C}"/>
              </a:ext>
            </a:extLst>
          </p:cNvPr>
          <p:cNvSpPr txBox="1"/>
          <p:nvPr/>
        </p:nvSpPr>
        <p:spPr>
          <a:xfrm rot="16200000">
            <a:off x="5594783"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09" name="TextBox 508">
            <a:extLst>
              <a:ext uri="{FF2B5EF4-FFF2-40B4-BE49-F238E27FC236}">
                <a16:creationId xmlns:a16="http://schemas.microsoft.com/office/drawing/2014/main" id="{1C1CC6F0-228A-42D4-BF9B-0356796B6633}"/>
              </a:ext>
            </a:extLst>
          </p:cNvPr>
          <p:cNvSpPr txBox="1"/>
          <p:nvPr/>
        </p:nvSpPr>
        <p:spPr>
          <a:xfrm rot="16200000">
            <a:off x="6708298"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4" name="TextBox 3">
            <a:extLst>
              <a:ext uri="{FF2B5EF4-FFF2-40B4-BE49-F238E27FC236}">
                <a16:creationId xmlns:a16="http://schemas.microsoft.com/office/drawing/2014/main" id="{DA73DA85-467A-8C70-F7B7-DD68762DB910}"/>
              </a:ext>
            </a:extLst>
          </p:cNvPr>
          <p:cNvSpPr txBox="1"/>
          <p:nvPr/>
        </p:nvSpPr>
        <p:spPr>
          <a:xfrm>
            <a:off x="181497" y="1749276"/>
            <a:ext cx="1915640" cy="4800358"/>
          </a:xfrm>
          <a:prstGeom prst="rect">
            <a:avLst/>
          </a:prstGeom>
          <a:solidFill>
            <a:schemeClr val="bg1">
              <a:alpha val="89294"/>
            </a:schemeClr>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39022BC8-5D65-ED2B-8DCE-9AF13C294756}"/>
              </a:ext>
            </a:extLst>
          </p:cNvPr>
          <p:cNvSpPr txBox="1"/>
          <p:nvPr/>
        </p:nvSpPr>
        <p:spPr>
          <a:xfrm>
            <a:off x="2104286" y="3193525"/>
            <a:ext cx="5992504" cy="3344612"/>
          </a:xfrm>
          <a:prstGeom prst="rect">
            <a:avLst/>
          </a:prstGeom>
          <a:solidFill>
            <a:schemeClr val="bg1">
              <a:alpha val="89294"/>
            </a:schemeClr>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9E159521-5498-7A5F-F30C-FCB8E69EA7AD}"/>
              </a:ext>
            </a:extLst>
          </p:cNvPr>
          <p:cNvSpPr txBox="1"/>
          <p:nvPr/>
        </p:nvSpPr>
        <p:spPr>
          <a:xfrm>
            <a:off x="2104286" y="1516354"/>
            <a:ext cx="5992159" cy="601558"/>
          </a:xfrm>
          <a:prstGeom prst="rect">
            <a:avLst/>
          </a:prstGeom>
          <a:solidFill>
            <a:schemeClr val="bg1">
              <a:alpha val="89294"/>
            </a:schemeClr>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45E96F09-B187-3EF2-9BF4-019B58D969CE}"/>
              </a:ext>
            </a:extLst>
          </p:cNvPr>
          <p:cNvSpPr txBox="1"/>
          <p:nvPr/>
        </p:nvSpPr>
        <p:spPr>
          <a:xfrm>
            <a:off x="2503440" y="2112074"/>
            <a:ext cx="5596467" cy="1080877"/>
          </a:xfrm>
          <a:prstGeom prst="rect">
            <a:avLst/>
          </a:prstGeom>
          <a:solidFill>
            <a:schemeClr val="bg1">
              <a:alpha val="89294"/>
            </a:schemeClr>
          </a:solidFill>
        </p:spPr>
        <p:txBody>
          <a:bodyPr wrap="square" rtlCol="0">
            <a:spAutoFit/>
          </a:bodyPr>
          <a:lstStyle/>
          <a:p>
            <a:endParaRPr lang="en-US" dirty="0"/>
          </a:p>
        </p:txBody>
      </p:sp>
      <p:sp>
        <p:nvSpPr>
          <p:cNvPr id="8" name="Rectangle 7">
            <a:extLst>
              <a:ext uri="{FF2B5EF4-FFF2-40B4-BE49-F238E27FC236}">
                <a16:creationId xmlns:a16="http://schemas.microsoft.com/office/drawing/2014/main" id="{7B0D5C55-C347-ED38-4312-006F8D245330}"/>
              </a:ext>
            </a:extLst>
          </p:cNvPr>
          <p:cNvSpPr/>
          <p:nvPr/>
        </p:nvSpPr>
        <p:spPr>
          <a:xfrm>
            <a:off x="2104286" y="2114123"/>
            <a:ext cx="403608" cy="1067659"/>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ounded Rectangular Callout 8">
            <a:extLst>
              <a:ext uri="{FF2B5EF4-FFF2-40B4-BE49-F238E27FC236}">
                <a16:creationId xmlns:a16="http://schemas.microsoft.com/office/drawing/2014/main" id="{1FD95D53-EA1C-BEB4-E2A1-9235FA7AF648}"/>
              </a:ext>
            </a:extLst>
          </p:cNvPr>
          <p:cNvSpPr/>
          <p:nvPr/>
        </p:nvSpPr>
        <p:spPr bwMode="auto">
          <a:xfrm>
            <a:off x="139167" y="3746653"/>
            <a:ext cx="3405921" cy="2677498"/>
          </a:xfrm>
          <a:prstGeom prst="wedgeRoundRectCallout">
            <a:avLst>
              <a:gd name="adj1" fmla="val 10982"/>
              <a:gd name="adj2" fmla="val -71117"/>
              <a:gd name="adj3" fmla="val 16667"/>
            </a:avLst>
          </a:prstGeom>
          <a:solidFill>
            <a:srgbClr val="FBF7F5"/>
          </a:solidFill>
          <a:ln w="19050" cap="flat" cmpd="sng" algn="ctr">
            <a:solidFill>
              <a:srgbClr val="67655C"/>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2000" dirty="0">
                <a:latin typeface="Cambria" panose="02040503050406030204" pitchFamily="18" charset="0"/>
                <a:ea typeface="Cambria" panose="02040503050406030204" pitchFamily="18" charset="0"/>
              </a:rPr>
              <a:t>Cells in the same block </a:t>
            </a:r>
            <a:br>
              <a:rPr lang="en-US"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are </a:t>
            </a:r>
            <a:r>
              <a:rPr lang="en-US" sz="2000" dirty="0">
                <a:solidFill>
                  <a:schemeClr val="accent1"/>
                </a:solidFill>
                <a:latin typeface="Cambria" panose="02040503050406030204" pitchFamily="18" charset="0"/>
                <a:ea typeface="Cambria" panose="02040503050406030204" pitchFamily="18" charset="0"/>
              </a:rPr>
              <a:t>connected serially</a:t>
            </a:r>
            <a:r>
              <a:rPr lang="en-US" sz="2000" dirty="0">
                <a:latin typeface="Cambria" panose="02040503050406030204" pitchFamily="18" charset="0"/>
                <a:ea typeface="Cambria" panose="02040503050406030204" pitchFamily="18" charset="0"/>
              </a:rPr>
              <a:t>: </a:t>
            </a:r>
            <a:br>
              <a:rPr lang="en-US"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Similar to </a:t>
            </a:r>
            <a:r>
              <a:rPr lang="en-US" sz="2000" dirty="0">
                <a:solidFill>
                  <a:srgbClr val="C80060"/>
                </a:solidFill>
                <a:latin typeface="Cambria" panose="02040503050406030204" pitchFamily="18" charset="0"/>
                <a:ea typeface="Cambria" panose="02040503050406030204" pitchFamily="18" charset="0"/>
              </a:rPr>
              <a:t>digital AND</a:t>
            </a:r>
          </a:p>
          <a:p>
            <a:pPr algn="ctr" fontAlgn="base">
              <a:spcBef>
                <a:spcPct val="0"/>
              </a:spcBef>
              <a:spcAft>
                <a:spcPct val="0"/>
              </a:spcAft>
            </a:pPr>
            <a:endParaRPr lang="en-US" sz="2000" dirty="0">
              <a:solidFill>
                <a:schemeClr val="accent6">
                  <a:lumMod val="75000"/>
                </a:schemeClr>
              </a:solidFill>
              <a:latin typeface="Avenir Next" panose="020B0503020202020204" pitchFamily="34" charset="0"/>
              <a:ea typeface="ＭＳ Ｐゴシック" panose="020B0600070205080204" pitchFamily="34" charset="-128"/>
            </a:endParaRPr>
          </a:p>
          <a:p>
            <a:pPr algn="ctr" fontAlgn="base">
              <a:spcBef>
                <a:spcPct val="0"/>
              </a:spcBef>
              <a:spcAft>
                <a:spcPct val="0"/>
              </a:spcAft>
            </a:pPr>
            <a:endParaRPr lang="en-US" sz="2000" dirty="0">
              <a:solidFill>
                <a:schemeClr val="accent6">
                  <a:lumMod val="75000"/>
                </a:schemeClr>
              </a:solidFill>
              <a:latin typeface="Avenir Next" panose="020B0503020202020204" pitchFamily="34" charset="0"/>
              <a:ea typeface="ＭＳ Ｐゴシック" panose="020B0600070205080204" pitchFamily="34" charset="-128"/>
            </a:endParaRPr>
          </a:p>
          <a:p>
            <a:pPr algn="ctr" fontAlgn="base">
              <a:spcBef>
                <a:spcPct val="0"/>
              </a:spcBef>
              <a:spcAft>
                <a:spcPct val="0"/>
              </a:spcAft>
            </a:pPr>
            <a:endParaRPr lang="en-US" sz="2000" dirty="0">
              <a:solidFill>
                <a:schemeClr val="accent6">
                  <a:lumMod val="75000"/>
                </a:schemeClr>
              </a:solidFill>
              <a:latin typeface="Avenir Next" panose="020B0503020202020204" pitchFamily="34" charset="0"/>
              <a:ea typeface="ＭＳ Ｐゴシック" panose="020B0600070205080204" pitchFamily="34" charset="-128"/>
            </a:endParaRPr>
          </a:p>
          <a:p>
            <a:pPr algn="ctr" fontAlgn="base">
              <a:spcBef>
                <a:spcPct val="0"/>
              </a:spcBef>
              <a:spcAft>
                <a:spcPct val="0"/>
              </a:spcAft>
            </a:pPr>
            <a:endParaRPr lang="en-US" sz="2000" dirty="0">
              <a:solidFill>
                <a:schemeClr val="accent6">
                  <a:lumMod val="75000"/>
                </a:schemeClr>
              </a:solidFill>
              <a:latin typeface="Avenir Next" panose="020B0503020202020204" pitchFamily="34" charset="0"/>
              <a:ea typeface="ＭＳ Ｐゴシック" panose="020B0600070205080204" pitchFamily="34" charset="-128"/>
            </a:endParaRPr>
          </a:p>
          <a:p>
            <a:pPr algn="ctr" fontAlgn="base">
              <a:spcBef>
                <a:spcPct val="0"/>
              </a:spcBef>
              <a:spcAft>
                <a:spcPct val="0"/>
              </a:spcAft>
            </a:pPr>
            <a:endParaRPr lang="en-US" sz="2000" dirty="0">
              <a:solidFill>
                <a:schemeClr val="accent6">
                  <a:lumMod val="75000"/>
                </a:schemeClr>
              </a:solidFill>
              <a:latin typeface="Avenir Next" panose="020B0503020202020204" pitchFamily="34" charset="0"/>
              <a:ea typeface="ＭＳ Ｐゴシック" panose="020B0600070205080204" pitchFamily="34" charset="-128"/>
            </a:endParaRPr>
          </a:p>
        </p:txBody>
      </p:sp>
      <p:grpSp>
        <p:nvGrpSpPr>
          <p:cNvPr id="11" name="Group 10">
            <a:extLst>
              <a:ext uri="{FF2B5EF4-FFF2-40B4-BE49-F238E27FC236}">
                <a16:creationId xmlns:a16="http://schemas.microsoft.com/office/drawing/2014/main" id="{5DC86225-CA7B-0BE7-6EB7-7B5DA94AAC97}"/>
              </a:ext>
            </a:extLst>
          </p:cNvPr>
          <p:cNvGrpSpPr/>
          <p:nvPr/>
        </p:nvGrpSpPr>
        <p:grpSpPr>
          <a:xfrm>
            <a:off x="276903" y="4847474"/>
            <a:ext cx="3162157" cy="1399275"/>
            <a:chOff x="5347876" y="2287032"/>
            <a:chExt cx="3162157" cy="1399275"/>
          </a:xfrm>
        </p:grpSpPr>
        <p:grpSp>
          <p:nvGrpSpPr>
            <p:cNvPr id="13" name="Group 12">
              <a:extLst>
                <a:ext uri="{FF2B5EF4-FFF2-40B4-BE49-F238E27FC236}">
                  <a16:creationId xmlns:a16="http://schemas.microsoft.com/office/drawing/2014/main" id="{D025645C-D465-56DB-EA0A-0D55FB763CE5}"/>
                </a:ext>
              </a:extLst>
            </p:cNvPr>
            <p:cNvGrpSpPr/>
            <p:nvPr/>
          </p:nvGrpSpPr>
          <p:grpSpPr>
            <a:xfrm>
              <a:off x="7081501" y="2428022"/>
              <a:ext cx="863919" cy="1258285"/>
              <a:chOff x="7081501" y="2428022"/>
              <a:chExt cx="863919" cy="1258285"/>
            </a:xfrm>
          </p:grpSpPr>
          <p:grpSp>
            <p:nvGrpSpPr>
              <p:cNvPr id="18" name="Group 17">
                <a:extLst>
                  <a:ext uri="{FF2B5EF4-FFF2-40B4-BE49-F238E27FC236}">
                    <a16:creationId xmlns:a16="http://schemas.microsoft.com/office/drawing/2014/main" id="{DFFCC004-D377-053E-C2F9-3D01DF088AED}"/>
                  </a:ext>
                </a:extLst>
              </p:cNvPr>
              <p:cNvGrpSpPr/>
              <p:nvPr/>
            </p:nvGrpSpPr>
            <p:grpSpPr>
              <a:xfrm rot="16200000">
                <a:off x="7013695" y="2858563"/>
                <a:ext cx="481719" cy="346107"/>
                <a:chOff x="1828800" y="1943097"/>
                <a:chExt cx="2757483" cy="1981206"/>
              </a:xfrm>
            </p:grpSpPr>
            <p:cxnSp>
              <p:nvCxnSpPr>
                <p:cNvPr id="42" name="Straight Connector 41">
                  <a:extLst>
                    <a:ext uri="{FF2B5EF4-FFF2-40B4-BE49-F238E27FC236}">
                      <a16:creationId xmlns:a16="http://schemas.microsoft.com/office/drawing/2014/main" id="{0635D793-4DD0-2B7F-0FF0-AB95196971FC}"/>
                    </a:ext>
                  </a:extLst>
                </p:cNvPr>
                <p:cNvCxnSpPr>
                  <a:cxnSpLocks/>
                </p:cNvCxnSpPr>
                <p:nvPr/>
              </p:nvCxnSpPr>
              <p:spPr bwMode="auto">
                <a:xfrm>
                  <a:off x="1828800" y="3924300"/>
                  <a:ext cx="4572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43" name="Straight Connector 42">
                  <a:extLst>
                    <a:ext uri="{FF2B5EF4-FFF2-40B4-BE49-F238E27FC236}">
                      <a16:creationId xmlns:a16="http://schemas.microsoft.com/office/drawing/2014/main" id="{A19D1A18-9E30-DED8-54C4-6D9ABB23EFF2}"/>
                    </a:ext>
                  </a:extLst>
                </p:cNvPr>
                <p:cNvCxnSpPr>
                  <a:cxnSpLocks/>
                </p:cNvCxnSpPr>
                <p:nvPr/>
              </p:nvCxnSpPr>
              <p:spPr bwMode="auto">
                <a:xfrm rot="16200000">
                  <a:off x="1790700" y="34290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44" name="Straight Connector 43">
                  <a:extLst>
                    <a:ext uri="{FF2B5EF4-FFF2-40B4-BE49-F238E27FC236}">
                      <a16:creationId xmlns:a16="http://schemas.microsoft.com/office/drawing/2014/main" id="{A7D09CA3-9C90-3FDE-218B-985A32BD4FEA}"/>
                    </a:ext>
                  </a:extLst>
                </p:cNvPr>
                <p:cNvCxnSpPr>
                  <a:cxnSpLocks/>
                </p:cNvCxnSpPr>
                <p:nvPr/>
              </p:nvCxnSpPr>
              <p:spPr bwMode="auto">
                <a:xfrm rot="5400000" flipV="1">
                  <a:off x="3931439" y="3269459"/>
                  <a:ext cx="0" cy="1309688"/>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45" name="Straight Connector 44">
                  <a:extLst>
                    <a:ext uri="{FF2B5EF4-FFF2-40B4-BE49-F238E27FC236}">
                      <a16:creationId xmlns:a16="http://schemas.microsoft.com/office/drawing/2014/main" id="{FC2A5C99-1D0A-A26D-861A-D5E05DF4A86A}"/>
                    </a:ext>
                  </a:extLst>
                </p:cNvPr>
                <p:cNvCxnSpPr>
                  <a:cxnSpLocks/>
                </p:cNvCxnSpPr>
                <p:nvPr/>
              </p:nvCxnSpPr>
              <p:spPr bwMode="auto">
                <a:xfrm rot="16200000">
                  <a:off x="2781300" y="34290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46" name="Straight Connector 45">
                  <a:extLst>
                    <a:ext uri="{FF2B5EF4-FFF2-40B4-BE49-F238E27FC236}">
                      <a16:creationId xmlns:a16="http://schemas.microsoft.com/office/drawing/2014/main" id="{5A2EDAE1-E4B8-2161-29E4-ACB0050EBF5C}"/>
                    </a:ext>
                  </a:extLst>
                </p:cNvPr>
                <p:cNvCxnSpPr>
                  <a:cxnSpLocks/>
                </p:cNvCxnSpPr>
                <p:nvPr/>
              </p:nvCxnSpPr>
              <p:spPr bwMode="auto">
                <a:xfrm>
                  <a:off x="2278382" y="29337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47" name="Straight Connector 46">
                  <a:extLst>
                    <a:ext uri="{FF2B5EF4-FFF2-40B4-BE49-F238E27FC236}">
                      <a16:creationId xmlns:a16="http://schemas.microsoft.com/office/drawing/2014/main" id="{32082210-3AD2-C004-C15F-590C8B3EC3E4}"/>
                    </a:ext>
                  </a:extLst>
                </p:cNvPr>
                <p:cNvCxnSpPr>
                  <a:cxnSpLocks/>
                </p:cNvCxnSpPr>
                <p:nvPr/>
              </p:nvCxnSpPr>
              <p:spPr bwMode="auto">
                <a:xfrm>
                  <a:off x="2278382" y="26289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48" name="Straight Connector 47">
                  <a:extLst>
                    <a:ext uri="{FF2B5EF4-FFF2-40B4-BE49-F238E27FC236}">
                      <a16:creationId xmlns:a16="http://schemas.microsoft.com/office/drawing/2014/main" id="{ACC4C7E8-B7EA-6315-0CD6-09D65E1F3321}"/>
                    </a:ext>
                  </a:extLst>
                </p:cNvPr>
                <p:cNvCxnSpPr>
                  <a:cxnSpLocks/>
                </p:cNvCxnSpPr>
                <p:nvPr/>
              </p:nvCxnSpPr>
              <p:spPr bwMode="auto">
                <a:xfrm rot="5400000" flipH="1">
                  <a:off x="2430768" y="2286003"/>
                  <a:ext cx="685812" cy="0"/>
                </a:xfrm>
                <a:prstGeom prst="line">
                  <a:avLst/>
                </a:prstGeom>
                <a:solidFill>
                  <a:srgbClr val="C0C0C0"/>
                </a:solidFill>
                <a:ln w="25400" cap="sq" cmpd="sng" algn="ctr">
                  <a:solidFill>
                    <a:schemeClr val="tx1"/>
                  </a:solidFill>
                  <a:prstDash val="solid"/>
                  <a:miter lim="800000"/>
                  <a:headEnd type="none" w="med" len="med"/>
                  <a:tailEnd type="oval" w="med" len="med"/>
                </a:ln>
                <a:effectLst/>
              </p:spPr>
            </p:cxnSp>
          </p:grpSp>
          <p:grpSp>
            <p:nvGrpSpPr>
              <p:cNvPr id="19" name="Group 18">
                <a:extLst>
                  <a:ext uri="{FF2B5EF4-FFF2-40B4-BE49-F238E27FC236}">
                    <a16:creationId xmlns:a16="http://schemas.microsoft.com/office/drawing/2014/main" id="{3ED23B90-5309-4790-2443-CA3ED4DB6D0F}"/>
                  </a:ext>
                </a:extLst>
              </p:cNvPr>
              <p:cNvGrpSpPr/>
              <p:nvPr/>
            </p:nvGrpSpPr>
            <p:grpSpPr>
              <a:xfrm rot="16200000">
                <a:off x="7042231" y="3300929"/>
                <a:ext cx="424648" cy="346108"/>
                <a:chOff x="1303006" y="1943096"/>
                <a:chExt cx="2430794" cy="1981207"/>
              </a:xfrm>
            </p:grpSpPr>
            <p:cxnSp>
              <p:nvCxnSpPr>
                <p:cNvPr id="35" name="Straight Connector 34">
                  <a:extLst>
                    <a:ext uri="{FF2B5EF4-FFF2-40B4-BE49-F238E27FC236}">
                      <a16:creationId xmlns:a16="http://schemas.microsoft.com/office/drawing/2014/main" id="{24E32124-B8E9-388D-CD70-2E97C1B3978D}"/>
                    </a:ext>
                  </a:extLst>
                </p:cNvPr>
                <p:cNvCxnSpPr>
                  <a:cxnSpLocks/>
                </p:cNvCxnSpPr>
                <p:nvPr/>
              </p:nvCxnSpPr>
              <p:spPr bwMode="auto">
                <a:xfrm rot="5400000" flipV="1">
                  <a:off x="1794503" y="3432806"/>
                  <a:ext cx="0" cy="982993"/>
                </a:xfrm>
                <a:prstGeom prst="line">
                  <a:avLst/>
                </a:prstGeom>
                <a:solidFill>
                  <a:srgbClr val="C0C0C0"/>
                </a:solidFill>
                <a:ln w="25400" cap="sq" cmpd="sng" algn="ctr">
                  <a:solidFill>
                    <a:schemeClr val="tx1"/>
                  </a:solidFill>
                  <a:prstDash val="solid"/>
                  <a:miter lim="800000"/>
                  <a:headEnd type="triangle" w="med" len="med"/>
                  <a:tailEnd type="none" w="med" len="med"/>
                </a:ln>
                <a:effectLst/>
              </p:spPr>
            </p:cxnSp>
            <p:cxnSp>
              <p:nvCxnSpPr>
                <p:cNvPr id="36" name="Straight Connector 35">
                  <a:extLst>
                    <a:ext uri="{FF2B5EF4-FFF2-40B4-BE49-F238E27FC236}">
                      <a16:creationId xmlns:a16="http://schemas.microsoft.com/office/drawing/2014/main" id="{23493952-1167-4D36-31BA-7F65287C8B40}"/>
                    </a:ext>
                  </a:extLst>
                </p:cNvPr>
                <p:cNvCxnSpPr>
                  <a:cxnSpLocks/>
                </p:cNvCxnSpPr>
                <p:nvPr/>
              </p:nvCxnSpPr>
              <p:spPr bwMode="auto">
                <a:xfrm rot="16200000">
                  <a:off x="1790700" y="34290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37" name="Straight Connector 36">
                  <a:extLst>
                    <a:ext uri="{FF2B5EF4-FFF2-40B4-BE49-F238E27FC236}">
                      <a16:creationId xmlns:a16="http://schemas.microsoft.com/office/drawing/2014/main" id="{7C61A143-FB4B-987E-237F-77728E706A18}"/>
                    </a:ext>
                  </a:extLst>
                </p:cNvPr>
                <p:cNvCxnSpPr>
                  <a:cxnSpLocks/>
                </p:cNvCxnSpPr>
                <p:nvPr/>
              </p:nvCxnSpPr>
              <p:spPr bwMode="auto">
                <a:xfrm>
                  <a:off x="3276600" y="3924300"/>
                  <a:ext cx="4572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38" name="Straight Connector 37">
                  <a:extLst>
                    <a:ext uri="{FF2B5EF4-FFF2-40B4-BE49-F238E27FC236}">
                      <a16:creationId xmlns:a16="http://schemas.microsoft.com/office/drawing/2014/main" id="{809E4970-5E55-FC1A-E005-3E4D0AFC3AFE}"/>
                    </a:ext>
                  </a:extLst>
                </p:cNvPr>
                <p:cNvCxnSpPr>
                  <a:cxnSpLocks/>
                </p:cNvCxnSpPr>
                <p:nvPr/>
              </p:nvCxnSpPr>
              <p:spPr bwMode="auto">
                <a:xfrm rot="16200000">
                  <a:off x="2781300" y="34290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39" name="Straight Connector 38">
                  <a:extLst>
                    <a:ext uri="{FF2B5EF4-FFF2-40B4-BE49-F238E27FC236}">
                      <a16:creationId xmlns:a16="http://schemas.microsoft.com/office/drawing/2014/main" id="{99F4DB1A-BC35-370D-984C-E340ACEAB450}"/>
                    </a:ext>
                  </a:extLst>
                </p:cNvPr>
                <p:cNvCxnSpPr>
                  <a:cxnSpLocks/>
                </p:cNvCxnSpPr>
                <p:nvPr/>
              </p:nvCxnSpPr>
              <p:spPr bwMode="auto">
                <a:xfrm>
                  <a:off x="2278382" y="29337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40" name="Straight Connector 39">
                  <a:extLst>
                    <a:ext uri="{FF2B5EF4-FFF2-40B4-BE49-F238E27FC236}">
                      <a16:creationId xmlns:a16="http://schemas.microsoft.com/office/drawing/2014/main" id="{4E3369E5-B80B-D3F0-3E06-B458D85C2CE1}"/>
                    </a:ext>
                  </a:extLst>
                </p:cNvPr>
                <p:cNvCxnSpPr>
                  <a:cxnSpLocks/>
                </p:cNvCxnSpPr>
                <p:nvPr/>
              </p:nvCxnSpPr>
              <p:spPr bwMode="auto">
                <a:xfrm>
                  <a:off x="2278382" y="26289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41" name="Straight Connector 40">
                  <a:extLst>
                    <a:ext uri="{FF2B5EF4-FFF2-40B4-BE49-F238E27FC236}">
                      <a16:creationId xmlns:a16="http://schemas.microsoft.com/office/drawing/2014/main" id="{FADFE08C-E594-A493-3870-CAB263AC9362}"/>
                    </a:ext>
                  </a:extLst>
                </p:cNvPr>
                <p:cNvCxnSpPr>
                  <a:cxnSpLocks/>
                </p:cNvCxnSpPr>
                <p:nvPr/>
              </p:nvCxnSpPr>
              <p:spPr bwMode="auto">
                <a:xfrm rot="5400000" flipH="1">
                  <a:off x="2430777" y="2286000"/>
                  <a:ext cx="685811" cy="0"/>
                </a:xfrm>
                <a:prstGeom prst="line">
                  <a:avLst/>
                </a:prstGeom>
                <a:solidFill>
                  <a:srgbClr val="C0C0C0"/>
                </a:solidFill>
                <a:ln w="25400" cap="sq" cmpd="sng" algn="ctr">
                  <a:solidFill>
                    <a:schemeClr val="tx1"/>
                  </a:solidFill>
                  <a:prstDash val="solid"/>
                  <a:miter lim="800000"/>
                  <a:headEnd type="none" w="med" len="med"/>
                  <a:tailEnd type="oval" w="med" len="med"/>
                </a:ln>
                <a:effectLst/>
              </p:spPr>
            </p:cxnSp>
          </p:grpSp>
          <p:cxnSp>
            <p:nvCxnSpPr>
              <p:cNvPr id="21" name="Straight Connector 20">
                <a:extLst>
                  <a:ext uri="{FF2B5EF4-FFF2-40B4-BE49-F238E27FC236}">
                    <a16:creationId xmlns:a16="http://schemas.microsoft.com/office/drawing/2014/main" id="{B557D065-27BF-C7C0-4787-FFC7C18B81FD}"/>
                  </a:ext>
                </a:extLst>
              </p:cNvPr>
              <p:cNvCxnSpPr>
                <a:cxnSpLocks/>
              </p:cNvCxnSpPr>
              <p:nvPr/>
            </p:nvCxnSpPr>
            <p:spPr bwMode="auto">
              <a:xfrm flipH="1">
                <a:off x="7427609" y="2939681"/>
                <a:ext cx="517811"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grpSp>
            <p:nvGrpSpPr>
              <p:cNvPr id="22" name="그룹 835">
                <a:extLst>
                  <a:ext uri="{FF2B5EF4-FFF2-40B4-BE49-F238E27FC236}">
                    <a16:creationId xmlns:a16="http://schemas.microsoft.com/office/drawing/2014/main" id="{8AD5C108-F07F-3208-6E3B-79B5E8EE23DA}"/>
                  </a:ext>
                </a:extLst>
              </p:cNvPr>
              <p:cNvGrpSpPr/>
              <p:nvPr/>
            </p:nvGrpSpPr>
            <p:grpSpPr>
              <a:xfrm rot="16200000">
                <a:off x="7251418" y="2536345"/>
                <a:ext cx="352384" cy="143512"/>
                <a:chOff x="5890169" y="4312037"/>
                <a:chExt cx="1895988" cy="1103725"/>
              </a:xfrm>
            </p:grpSpPr>
            <p:grpSp>
              <p:nvGrpSpPr>
                <p:cNvPr id="24" name="그룹 822">
                  <a:extLst>
                    <a:ext uri="{FF2B5EF4-FFF2-40B4-BE49-F238E27FC236}">
                      <a16:creationId xmlns:a16="http://schemas.microsoft.com/office/drawing/2014/main" id="{0309855B-5687-240B-FE5B-A1CE2C2696C6}"/>
                    </a:ext>
                  </a:extLst>
                </p:cNvPr>
                <p:cNvGrpSpPr/>
                <p:nvPr/>
              </p:nvGrpSpPr>
              <p:grpSpPr>
                <a:xfrm>
                  <a:off x="6122466" y="4312037"/>
                  <a:ext cx="1432853" cy="1103725"/>
                  <a:chOff x="5991225" y="4310063"/>
                  <a:chExt cx="496427" cy="273840"/>
                </a:xfrm>
              </p:grpSpPr>
              <p:cxnSp>
                <p:nvCxnSpPr>
                  <p:cNvPr id="28" name="직선 연결선 771">
                    <a:extLst>
                      <a:ext uri="{FF2B5EF4-FFF2-40B4-BE49-F238E27FC236}">
                        <a16:creationId xmlns:a16="http://schemas.microsoft.com/office/drawing/2014/main" id="{4CA8B808-CC93-0199-46F1-B846DF6BF9A3}"/>
                      </a:ext>
                    </a:extLst>
                  </p:cNvPr>
                  <p:cNvCxnSpPr>
                    <a:cxnSpLocks/>
                  </p:cNvCxnSpPr>
                  <p:nvPr/>
                </p:nvCxnSpPr>
                <p:spPr>
                  <a:xfrm flipH="1">
                    <a:off x="5991225" y="4310063"/>
                    <a:ext cx="40482" cy="136920"/>
                  </a:xfrm>
                  <a:prstGeom prst="line">
                    <a:avLst/>
                  </a:prstGeom>
                  <a:noFill/>
                  <a:ln w="25400" cap="rnd" cmpd="sng" algn="ctr">
                    <a:solidFill>
                      <a:schemeClr val="tx1"/>
                    </a:solidFill>
                    <a:prstDash val="solid"/>
                    <a:round/>
                  </a:ln>
                  <a:effectLst/>
                </p:spPr>
              </p:cxnSp>
              <p:cxnSp>
                <p:nvCxnSpPr>
                  <p:cNvPr id="29" name="직선 연결선 789">
                    <a:extLst>
                      <a:ext uri="{FF2B5EF4-FFF2-40B4-BE49-F238E27FC236}">
                        <a16:creationId xmlns:a16="http://schemas.microsoft.com/office/drawing/2014/main" id="{62DE691E-9D47-9531-B859-AFDACF3BC9A7}"/>
                      </a:ext>
                    </a:extLst>
                  </p:cNvPr>
                  <p:cNvCxnSpPr>
                    <a:cxnSpLocks/>
                  </p:cNvCxnSpPr>
                  <p:nvPr/>
                </p:nvCxnSpPr>
                <p:spPr>
                  <a:xfrm flipH="1">
                    <a:off x="6114445" y="4310063"/>
                    <a:ext cx="82738" cy="273840"/>
                  </a:xfrm>
                  <a:prstGeom prst="line">
                    <a:avLst/>
                  </a:prstGeom>
                  <a:noFill/>
                  <a:ln w="25400" cap="rnd" cmpd="sng" algn="ctr">
                    <a:solidFill>
                      <a:schemeClr val="tx1"/>
                    </a:solidFill>
                    <a:prstDash val="solid"/>
                    <a:round/>
                  </a:ln>
                  <a:effectLst/>
                </p:spPr>
              </p:cxnSp>
              <p:cxnSp>
                <p:nvCxnSpPr>
                  <p:cNvPr id="30" name="직선 연결선 792">
                    <a:extLst>
                      <a:ext uri="{FF2B5EF4-FFF2-40B4-BE49-F238E27FC236}">
                        <a16:creationId xmlns:a16="http://schemas.microsoft.com/office/drawing/2014/main" id="{BB8C2A16-4205-4CCB-9EFE-2F054E785556}"/>
                      </a:ext>
                    </a:extLst>
                  </p:cNvPr>
                  <p:cNvCxnSpPr>
                    <a:cxnSpLocks/>
                  </p:cNvCxnSpPr>
                  <p:nvPr/>
                </p:nvCxnSpPr>
                <p:spPr>
                  <a:xfrm>
                    <a:off x="6031707" y="4310063"/>
                    <a:ext cx="82738" cy="273840"/>
                  </a:xfrm>
                  <a:prstGeom prst="line">
                    <a:avLst/>
                  </a:prstGeom>
                  <a:noFill/>
                  <a:ln w="25400" cap="rnd" cmpd="sng" algn="ctr">
                    <a:solidFill>
                      <a:schemeClr val="tx1"/>
                    </a:solidFill>
                    <a:prstDash val="solid"/>
                    <a:round/>
                  </a:ln>
                  <a:effectLst/>
                </p:spPr>
              </p:cxnSp>
              <p:cxnSp>
                <p:nvCxnSpPr>
                  <p:cNvPr id="31" name="직선 연결선 807">
                    <a:extLst>
                      <a:ext uri="{FF2B5EF4-FFF2-40B4-BE49-F238E27FC236}">
                        <a16:creationId xmlns:a16="http://schemas.microsoft.com/office/drawing/2014/main" id="{04E4BAE9-DEE6-247E-296E-4EFB3E13D864}"/>
                      </a:ext>
                    </a:extLst>
                  </p:cNvPr>
                  <p:cNvCxnSpPr>
                    <a:cxnSpLocks/>
                  </p:cNvCxnSpPr>
                  <p:nvPr/>
                </p:nvCxnSpPr>
                <p:spPr>
                  <a:xfrm>
                    <a:off x="6197183" y="4310063"/>
                    <a:ext cx="82738" cy="273840"/>
                  </a:xfrm>
                  <a:prstGeom prst="line">
                    <a:avLst/>
                  </a:prstGeom>
                  <a:noFill/>
                  <a:ln w="25400" cap="rnd" cmpd="sng" algn="ctr">
                    <a:solidFill>
                      <a:schemeClr val="tx1"/>
                    </a:solidFill>
                    <a:prstDash val="solid"/>
                    <a:round/>
                  </a:ln>
                  <a:effectLst/>
                </p:spPr>
              </p:cxnSp>
              <p:cxnSp>
                <p:nvCxnSpPr>
                  <p:cNvPr id="32" name="직선 연결선 810">
                    <a:extLst>
                      <a:ext uri="{FF2B5EF4-FFF2-40B4-BE49-F238E27FC236}">
                        <a16:creationId xmlns:a16="http://schemas.microsoft.com/office/drawing/2014/main" id="{3FE61277-7F2F-D72E-0A21-E8FCA60225D3}"/>
                      </a:ext>
                    </a:extLst>
                  </p:cNvPr>
                  <p:cNvCxnSpPr>
                    <a:cxnSpLocks/>
                  </p:cNvCxnSpPr>
                  <p:nvPr/>
                </p:nvCxnSpPr>
                <p:spPr>
                  <a:xfrm flipH="1">
                    <a:off x="6279921" y="4310063"/>
                    <a:ext cx="82738" cy="273840"/>
                  </a:xfrm>
                  <a:prstGeom prst="line">
                    <a:avLst/>
                  </a:prstGeom>
                  <a:noFill/>
                  <a:ln w="25400" cap="rnd" cmpd="sng" algn="ctr">
                    <a:solidFill>
                      <a:schemeClr val="tx1"/>
                    </a:solidFill>
                    <a:prstDash val="solid"/>
                    <a:round/>
                  </a:ln>
                  <a:effectLst/>
                </p:spPr>
              </p:cxnSp>
              <p:cxnSp>
                <p:nvCxnSpPr>
                  <p:cNvPr id="33" name="직선 연결선 815">
                    <a:extLst>
                      <a:ext uri="{FF2B5EF4-FFF2-40B4-BE49-F238E27FC236}">
                        <a16:creationId xmlns:a16="http://schemas.microsoft.com/office/drawing/2014/main" id="{D0794618-790F-85B1-2E99-EADF45B80C7F}"/>
                      </a:ext>
                    </a:extLst>
                  </p:cNvPr>
                  <p:cNvCxnSpPr>
                    <a:cxnSpLocks/>
                  </p:cNvCxnSpPr>
                  <p:nvPr/>
                </p:nvCxnSpPr>
                <p:spPr>
                  <a:xfrm>
                    <a:off x="6362659" y="4310063"/>
                    <a:ext cx="82738" cy="273840"/>
                  </a:xfrm>
                  <a:prstGeom prst="line">
                    <a:avLst/>
                  </a:prstGeom>
                  <a:noFill/>
                  <a:ln w="25400" cap="rnd" cmpd="sng" algn="ctr">
                    <a:solidFill>
                      <a:schemeClr val="tx1"/>
                    </a:solidFill>
                    <a:prstDash val="solid"/>
                    <a:round/>
                  </a:ln>
                  <a:effectLst/>
                </p:spPr>
              </p:cxnSp>
              <p:cxnSp>
                <p:nvCxnSpPr>
                  <p:cNvPr id="34" name="직선 연결선 819">
                    <a:extLst>
                      <a:ext uri="{FF2B5EF4-FFF2-40B4-BE49-F238E27FC236}">
                        <a16:creationId xmlns:a16="http://schemas.microsoft.com/office/drawing/2014/main" id="{AFE1CAE2-D533-16D4-1B8B-6A39DA11182D}"/>
                      </a:ext>
                    </a:extLst>
                  </p:cNvPr>
                  <p:cNvCxnSpPr>
                    <a:cxnSpLocks/>
                  </p:cNvCxnSpPr>
                  <p:nvPr/>
                </p:nvCxnSpPr>
                <p:spPr>
                  <a:xfrm flipH="1">
                    <a:off x="6445397" y="4446983"/>
                    <a:ext cx="42255" cy="136920"/>
                  </a:xfrm>
                  <a:prstGeom prst="line">
                    <a:avLst/>
                  </a:prstGeom>
                  <a:noFill/>
                  <a:ln w="25400" cap="rnd" cmpd="sng" algn="ctr">
                    <a:solidFill>
                      <a:schemeClr val="tx1"/>
                    </a:solidFill>
                    <a:prstDash val="solid"/>
                    <a:round/>
                  </a:ln>
                  <a:effectLst/>
                </p:spPr>
              </p:cxnSp>
            </p:grpSp>
            <p:cxnSp>
              <p:nvCxnSpPr>
                <p:cNvPr id="26" name="직선 연결선 826">
                  <a:extLst>
                    <a:ext uri="{FF2B5EF4-FFF2-40B4-BE49-F238E27FC236}">
                      <a16:creationId xmlns:a16="http://schemas.microsoft.com/office/drawing/2014/main" id="{3BE1DC5E-933D-33FC-2F37-B3A925E76191}"/>
                    </a:ext>
                  </a:extLst>
                </p:cNvPr>
                <p:cNvCxnSpPr>
                  <a:cxnSpLocks/>
                </p:cNvCxnSpPr>
                <p:nvPr/>
              </p:nvCxnSpPr>
              <p:spPr>
                <a:xfrm>
                  <a:off x="5890169" y="4863900"/>
                  <a:ext cx="232301" cy="0"/>
                </a:xfrm>
                <a:prstGeom prst="line">
                  <a:avLst/>
                </a:prstGeom>
                <a:noFill/>
                <a:ln w="25400" cap="rnd" cmpd="sng" algn="ctr">
                  <a:solidFill>
                    <a:schemeClr val="tx1"/>
                  </a:solidFill>
                  <a:prstDash val="solid"/>
                  <a:round/>
                </a:ln>
                <a:effectLst/>
              </p:spPr>
            </p:cxnSp>
            <p:cxnSp>
              <p:nvCxnSpPr>
                <p:cNvPr id="27" name="직선 연결선 832">
                  <a:extLst>
                    <a:ext uri="{FF2B5EF4-FFF2-40B4-BE49-F238E27FC236}">
                      <a16:creationId xmlns:a16="http://schemas.microsoft.com/office/drawing/2014/main" id="{7AD2C21A-04ED-9B88-8C43-51E783EC1881}"/>
                    </a:ext>
                  </a:extLst>
                </p:cNvPr>
                <p:cNvCxnSpPr>
                  <a:cxnSpLocks/>
                </p:cNvCxnSpPr>
                <p:nvPr/>
              </p:nvCxnSpPr>
              <p:spPr>
                <a:xfrm flipH="1">
                  <a:off x="7552471" y="4863900"/>
                  <a:ext cx="233686" cy="0"/>
                </a:xfrm>
                <a:prstGeom prst="line">
                  <a:avLst/>
                </a:prstGeom>
                <a:noFill/>
                <a:ln w="25400" cap="rnd" cmpd="sng" algn="ctr">
                  <a:solidFill>
                    <a:schemeClr val="tx1"/>
                  </a:solidFill>
                  <a:prstDash val="solid"/>
                  <a:round/>
                </a:ln>
                <a:effectLst/>
              </p:spPr>
            </p:cxnSp>
          </p:grpSp>
          <p:cxnSp>
            <p:nvCxnSpPr>
              <p:cNvPr id="23" name="Straight Connector 22">
                <a:extLst>
                  <a:ext uri="{FF2B5EF4-FFF2-40B4-BE49-F238E27FC236}">
                    <a16:creationId xmlns:a16="http://schemas.microsoft.com/office/drawing/2014/main" id="{7C5CF733-44ED-0E23-D114-490A0E8F21A2}"/>
                  </a:ext>
                </a:extLst>
              </p:cNvPr>
              <p:cNvCxnSpPr>
                <a:cxnSpLocks/>
              </p:cNvCxnSpPr>
              <p:nvPr/>
            </p:nvCxnSpPr>
            <p:spPr bwMode="auto">
              <a:xfrm flipH="1">
                <a:off x="7355854" y="2428022"/>
                <a:ext cx="1431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grpSp>
        <p:sp>
          <p:nvSpPr>
            <p:cNvPr id="14" name="TextBox 13">
              <a:extLst>
                <a:ext uri="{FF2B5EF4-FFF2-40B4-BE49-F238E27FC236}">
                  <a16:creationId xmlns:a16="http://schemas.microsoft.com/office/drawing/2014/main" id="{44FE930D-4771-34E6-2C41-8791A26EDE01}"/>
                </a:ext>
              </a:extLst>
            </p:cNvPr>
            <p:cNvSpPr txBox="1"/>
            <p:nvPr/>
          </p:nvSpPr>
          <p:spPr>
            <a:xfrm>
              <a:off x="6741471" y="2898102"/>
              <a:ext cx="335348" cy="369332"/>
            </a:xfrm>
            <a:prstGeom prst="rect">
              <a:avLst/>
            </a:prstGeom>
            <a:noFill/>
          </p:spPr>
          <p:txBody>
            <a:bodyPr wrap="none" rtlCol="0" anchor="ctr">
              <a:spAutoFit/>
            </a:bodyPr>
            <a:lstStyle/>
            <a:p>
              <a:pPr algn="r"/>
              <a:r>
                <a:rPr lang="en-US" b="1" dirty="0">
                  <a:latin typeface="Cambria" panose="02040503050406030204" pitchFamily="18" charset="0"/>
                </a:rPr>
                <a:t>A</a:t>
              </a:r>
              <a:endParaRPr lang="en-CH" b="1" baseline="-25000" dirty="0">
                <a:latin typeface="Cambria" panose="02040503050406030204" pitchFamily="18" charset="0"/>
              </a:endParaRPr>
            </a:p>
          </p:txBody>
        </p:sp>
        <p:sp>
          <p:nvSpPr>
            <p:cNvPr id="15" name="TextBox 14">
              <a:extLst>
                <a:ext uri="{FF2B5EF4-FFF2-40B4-BE49-F238E27FC236}">
                  <a16:creationId xmlns:a16="http://schemas.microsoft.com/office/drawing/2014/main" id="{14D4C85F-E85F-23C4-FEFE-FB33BFB4CF02}"/>
                </a:ext>
              </a:extLst>
            </p:cNvPr>
            <p:cNvSpPr txBox="1"/>
            <p:nvPr/>
          </p:nvSpPr>
          <p:spPr>
            <a:xfrm>
              <a:off x="6741471" y="3225588"/>
              <a:ext cx="335348" cy="369332"/>
            </a:xfrm>
            <a:prstGeom prst="rect">
              <a:avLst/>
            </a:prstGeom>
            <a:noFill/>
          </p:spPr>
          <p:txBody>
            <a:bodyPr wrap="none" rtlCol="0" anchor="ctr">
              <a:spAutoFit/>
            </a:bodyPr>
            <a:lstStyle/>
            <a:p>
              <a:pPr algn="r"/>
              <a:r>
                <a:rPr lang="en-US" b="1" dirty="0">
                  <a:latin typeface="Cambria" panose="02040503050406030204" pitchFamily="18" charset="0"/>
                </a:rPr>
                <a:t>B</a:t>
              </a:r>
              <a:endParaRPr lang="en-CH" b="1" baseline="-25000" dirty="0">
                <a:latin typeface="Cambria" panose="02040503050406030204" pitchFamily="18" charset="0"/>
              </a:endParaRPr>
            </a:p>
          </p:txBody>
        </p:sp>
        <p:sp>
          <p:nvSpPr>
            <p:cNvPr id="16" name="TextBox 15">
              <a:extLst>
                <a:ext uri="{FF2B5EF4-FFF2-40B4-BE49-F238E27FC236}">
                  <a16:creationId xmlns:a16="http://schemas.microsoft.com/office/drawing/2014/main" id="{4B3629CE-C159-D051-2D67-EA373F103A4F}"/>
                </a:ext>
              </a:extLst>
            </p:cNvPr>
            <p:cNvSpPr txBox="1"/>
            <p:nvPr/>
          </p:nvSpPr>
          <p:spPr>
            <a:xfrm>
              <a:off x="7921410" y="2738078"/>
              <a:ext cx="588623" cy="369332"/>
            </a:xfrm>
            <a:prstGeom prst="rect">
              <a:avLst/>
            </a:prstGeom>
            <a:noFill/>
          </p:spPr>
          <p:txBody>
            <a:bodyPr wrap="none" rtlCol="0" anchor="ctr">
              <a:spAutoFit/>
            </a:bodyPr>
            <a:lstStyle/>
            <a:p>
              <a:pPr algn="r"/>
              <a:r>
                <a:rPr lang="en-US" b="1" dirty="0">
                  <a:latin typeface="Cambria" panose="02040503050406030204" pitchFamily="18" charset="0"/>
                </a:rPr>
                <a:t>A•B</a:t>
              </a:r>
              <a:endParaRPr lang="en-CH" b="1" baseline="-25000" dirty="0">
                <a:latin typeface="Cambria" panose="02040503050406030204" pitchFamily="18" charset="0"/>
              </a:endParaRPr>
            </a:p>
          </p:txBody>
        </p:sp>
        <p:sp>
          <p:nvSpPr>
            <p:cNvPr id="17" name="TextBox 16">
              <a:extLst>
                <a:ext uri="{FF2B5EF4-FFF2-40B4-BE49-F238E27FC236}">
                  <a16:creationId xmlns:a16="http://schemas.microsoft.com/office/drawing/2014/main" id="{D03BFF11-EE94-2A6F-E93B-194F65A03985}"/>
                </a:ext>
              </a:extLst>
            </p:cNvPr>
            <p:cNvSpPr txBox="1"/>
            <p:nvPr/>
          </p:nvSpPr>
          <p:spPr>
            <a:xfrm>
              <a:off x="5347876" y="2287032"/>
              <a:ext cx="1715853" cy="646331"/>
            </a:xfrm>
            <a:prstGeom prst="rect">
              <a:avLst/>
            </a:prstGeom>
            <a:noFill/>
          </p:spPr>
          <p:txBody>
            <a:bodyPr wrap="square" rtlCol="0" anchor="ctr">
              <a:spAutoFit/>
            </a:bodyPr>
            <a:lstStyle/>
            <a:p>
              <a:pPr algn="ctr"/>
              <a:r>
                <a:rPr lang="en-US" b="1" dirty="0">
                  <a:latin typeface="Cambria" panose="02040503050406030204" pitchFamily="18" charset="0"/>
                </a:rPr>
                <a:t>2-input AND</a:t>
              </a:r>
              <a:endParaRPr lang="en-CH" b="1" baseline="-25000" dirty="0">
                <a:latin typeface="Cambria" panose="02040503050406030204" pitchFamily="18" charset="0"/>
              </a:endParaRPr>
            </a:p>
          </p:txBody>
        </p:sp>
      </p:grpSp>
      <p:sp>
        <p:nvSpPr>
          <p:cNvPr id="10" name="TextBox 9">
            <a:extLst>
              <a:ext uri="{FF2B5EF4-FFF2-40B4-BE49-F238E27FC236}">
                <a16:creationId xmlns:a16="http://schemas.microsoft.com/office/drawing/2014/main" id="{D9C5FA4A-EC51-051F-DBA6-F3B349D33687}"/>
              </a:ext>
            </a:extLst>
          </p:cNvPr>
          <p:cNvSpPr txBox="1"/>
          <p:nvPr/>
        </p:nvSpPr>
        <p:spPr>
          <a:xfrm>
            <a:off x="8478860" y="3193525"/>
            <a:ext cx="503230" cy="3344612"/>
          </a:xfrm>
          <a:prstGeom prst="rect">
            <a:avLst/>
          </a:prstGeom>
          <a:solidFill>
            <a:schemeClr val="bg1">
              <a:alpha val="89294"/>
            </a:schemeClr>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A780769B-D5C4-1509-A64D-4883134692BF}"/>
              </a:ext>
            </a:extLst>
          </p:cNvPr>
          <p:cNvSpPr txBox="1"/>
          <p:nvPr/>
        </p:nvSpPr>
        <p:spPr>
          <a:xfrm>
            <a:off x="8507542" y="2112074"/>
            <a:ext cx="477666" cy="1080877"/>
          </a:xfrm>
          <a:prstGeom prst="rect">
            <a:avLst/>
          </a:prstGeom>
          <a:solidFill>
            <a:schemeClr val="bg1">
              <a:alpha val="89294"/>
            </a:schemeClr>
          </a:solidFill>
        </p:spPr>
        <p:txBody>
          <a:bodyPr wrap="square" rtlCol="0">
            <a:spAutoFit/>
          </a:bodyPr>
          <a:lstStyle/>
          <a:p>
            <a:endParaRPr lang="en-US" dirty="0"/>
          </a:p>
        </p:txBody>
      </p:sp>
      <p:sp>
        <p:nvSpPr>
          <p:cNvPr id="49" name="TextBox 48">
            <a:extLst>
              <a:ext uri="{FF2B5EF4-FFF2-40B4-BE49-F238E27FC236}">
                <a16:creationId xmlns:a16="http://schemas.microsoft.com/office/drawing/2014/main" id="{ACBA1B2D-ABB3-7937-7608-FD9FF6ED5606}"/>
              </a:ext>
            </a:extLst>
          </p:cNvPr>
          <p:cNvSpPr txBox="1"/>
          <p:nvPr/>
        </p:nvSpPr>
        <p:spPr>
          <a:xfrm>
            <a:off x="8103594" y="1523420"/>
            <a:ext cx="952407" cy="451959"/>
          </a:xfrm>
          <a:prstGeom prst="rect">
            <a:avLst/>
          </a:prstGeom>
          <a:solidFill>
            <a:schemeClr val="bg1">
              <a:alpha val="89294"/>
            </a:schemeClr>
          </a:solidFill>
        </p:spPr>
        <p:txBody>
          <a:bodyPr wrap="square" rtlCol="0">
            <a:spAutoFit/>
          </a:bodyPr>
          <a:lstStyle/>
          <a:p>
            <a:endParaRPr lang="en-US" dirty="0"/>
          </a:p>
        </p:txBody>
      </p:sp>
      <p:sp>
        <p:nvSpPr>
          <p:cNvPr id="50" name="Rectangle 49">
            <a:extLst>
              <a:ext uri="{FF2B5EF4-FFF2-40B4-BE49-F238E27FC236}">
                <a16:creationId xmlns:a16="http://schemas.microsoft.com/office/drawing/2014/main" id="{0E9AC1FA-7A6C-4FF2-8B09-C0E53280F42C}"/>
              </a:ext>
            </a:extLst>
          </p:cNvPr>
          <p:cNvSpPr/>
          <p:nvPr/>
        </p:nvSpPr>
        <p:spPr>
          <a:xfrm>
            <a:off x="8104855" y="1974213"/>
            <a:ext cx="403608" cy="448411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1" name="Rounded Rectangular Callout 50">
            <a:extLst>
              <a:ext uri="{FF2B5EF4-FFF2-40B4-BE49-F238E27FC236}">
                <a16:creationId xmlns:a16="http://schemas.microsoft.com/office/drawing/2014/main" id="{E5974FFB-0B77-DAD3-D3FF-27B3D7EADEA5}"/>
              </a:ext>
            </a:extLst>
          </p:cNvPr>
          <p:cNvSpPr/>
          <p:nvPr/>
        </p:nvSpPr>
        <p:spPr bwMode="auto">
          <a:xfrm>
            <a:off x="4525104" y="3746653"/>
            <a:ext cx="3327625" cy="2677498"/>
          </a:xfrm>
          <a:prstGeom prst="wedgeRoundRectCallout">
            <a:avLst>
              <a:gd name="adj1" fmla="val 57572"/>
              <a:gd name="adj2" fmla="val -21787"/>
              <a:gd name="adj3" fmla="val 16667"/>
            </a:avLst>
          </a:prstGeom>
          <a:solidFill>
            <a:srgbClr val="FBF7F5"/>
          </a:solidFill>
          <a:ln w="19050" cap="flat" cmpd="sng" algn="ctr">
            <a:solidFill>
              <a:srgbClr val="67655C"/>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2000" dirty="0">
                <a:latin typeface="Cambria" panose="02040503050406030204" pitchFamily="18" charset="0"/>
                <a:ea typeface="Cambria" panose="02040503050406030204" pitchFamily="18" charset="0"/>
              </a:rPr>
              <a:t>Cells in different blocks </a:t>
            </a:r>
          </a:p>
          <a:p>
            <a:pPr algn="ctr" fontAlgn="base">
              <a:spcBef>
                <a:spcPct val="0"/>
              </a:spcBef>
              <a:spcAft>
                <a:spcPct val="0"/>
              </a:spcAft>
            </a:pPr>
            <a:r>
              <a:rPr lang="en-US" sz="2000" dirty="0">
                <a:latin typeface="Cambria" panose="02040503050406030204" pitchFamily="18" charset="0"/>
                <a:ea typeface="Cambria" panose="02040503050406030204" pitchFamily="18" charset="0"/>
              </a:rPr>
              <a:t>are </a:t>
            </a:r>
            <a:r>
              <a:rPr lang="en-US" sz="2000" dirty="0">
                <a:solidFill>
                  <a:schemeClr val="accent1"/>
                </a:solidFill>
                <a:latin typeface="Cambria" panose="02040503050406030204" pitchFamily="18" charset="0"/>
                <a:ea typeface="Cambria" panose="02040503050406030204" pitchFamily="18" charset="0"/>
              </a:rPr>
              <a:t>connected in parallel</a:t>
            </a:r>
            <a:r>
              <a:rPr lang="en-US" sz="2000" dirty="0">
                <a:latin typeface="Cambria" panose="02040503050406030204" pitchFamily="18" charset="0"/>
                <a:ea typeface="Cambria" panose="02040503050406030204" pitchFamily="18" charset="0"/>
              </a:rPr>
              <a:t>: Similar to </a:t>
            </a:r>
            <a:r>
              <a:rPr lang="en-US" sz="2000" dirty="0">
                <a:solidFill>
                  <a:srgbClr val="C80060"/>
                </a:solidFill>
                <a:latin typeface="Cambria" panose="02040503050406030204" pitchFamily="18" charset="0"/>
                <a:ea typeface="Cambria" panose="02040503050406030204" pitchFamily="18" charset="0"/>
              </a:rPr>
              <a:t>digital OR</a:t>
            </a:r>
          </a:p>
          <a:p>
            <a:pPr fontAlgn="base">
              <a:spcBef>
                <a:spcPct val="0"/>
              </a:spcBef>
              <a:spcAft>
                <a:spcPct val="0"/>
              </a:spcAft>
            </a:pPr>
            <a:endParaRPr lang="en-US" sz="2000" dirty="0">
              <a:solidFill>
                <a:schemeClr val="accent6">
                  <a:lumMod val="75000"/>
                </a:schemeClr>
              </a:solidFill>
              <a:latin typeface="Avenir Next" panose="020B0503020202020204" pitchFamily="34" charset="0"/>
              <a:ea typeface="ＭＳ Ｐゴシック" panose="020B0600070205080204" pitchFamily="34" charset="-128"/>
            </a:endParaRPr>
          </a:p>
          <a:p>
            <a:pPr fontAlgn="base">
              <a:spcBef>
                <a:spcPct val="0"/>
              </a:spcBef>
              <a:spcAft>
                <a:spcPct val="0"/>
              </a:spcAft>
            </a:pPr>
            <a:endParaRPr lang="en-US" sz="2000" dirty="0">
              <a:solidFill>
                <a:schemeClr val="accent6">
                  <a:lumMod val="75000"/>
                </a:schemeClr>
              </a:solidFill>
              <a:latin typeface="Avenir Next" panose="020B0503020202020204" pitchFamily="34" charset="0"/>
              <a:ea typeface="ＭＳ Ｐゴシック" panose="020B0600070205080204" pitchFamily="34" charset="-128"/>
            </a:endParaRPr>
          </a:p>
          <a:p>
            <a:pPr fontAlgn="base">
              <a:spcBef>
                <a:spcPct val="0"/>
              </a:spcBef>
              <a:spcAft>
                <a:spcPct val="0"/>
              </a:spcAft>
            </a:pPr>
            <a:endParaRPr lang="en-US" sz="2000" dirty="0">
              <a:solidFill>
                <a:schemeClr val="accent6">
                  <a:lumMod val="75000"/>
                </a:schemeClr>
              </a:solidFill>
              <a:latin typeface="Avenir Next" panose="020B0503020202020204" pitchFamily="34" charset="0"/>
              <a:ea typeface="ＭＳ Ｐゴシック" panose="020B0600070205080204" pitchFamily="34" charset="-128"/>
            </a:endParaRPr>
          </a:p>
          <a:p>
            <a:pPr fontAlgn="base">
              <a:spcBef>
                <a:spcPct val="0"/>
              </a:spcBef>
              <a:spcAft>
                <a:spcPct val="0"/>
              </a:spcAft>
            </a:pPr>
            <a:endParaRPr lang="en-US" sz="2000" dirty="0">
              <a:solidFill>
                <a:schemeClr val="accent6">
                  <a:lumMod val="75000"/>
                </a:schemeClr>
              </a:solidFill>
              <a:latin typeface="Avenir Next" panose="020B0503020202020204" pitchFamily="34" charset="0"/>
              <a:ea typeface="ＭＳ Ｐゴシック" panose="020B0600070205080204" pitchFamily="34" charset="-128"/>
            </a:endParaRPr>
          </a:p>
          <a:p>
            <a:pPr fontAlgn="base">
              <a:spcBef>
                <a:spcPct val="0"/>
              </a:spcBef>
              <a:spcAft>
                <a:spcPct val="0"/>
              </a:spcAft>
            </a:pPr>
            <a:endParaRPr lang="en-US" sz="2000" dirty="0">
              <a:solidFill>
                <a:schemeClr val="accent6">
                  <a:lumMod val="75000"/>
                </a:schemeClr>
              </a:solidFill>
              <a:latin typeface="Avenir Next" panose="020B0503020202020204" pitchFamily="34" charset="0"/>
              <a:ea typeface="ＭＳ Ｐゴシック" panose="020B0600070205080204" pitchFamily="34" charset="-128"/>
            </a:endParaRPr>
          </a:p>
        </p:txBody>
      </p:sp>
      <p:grpSp>
        <p:nvGrpSpPr>
          <p:cNvPr id="53" name="Group 52">
            <a:extLst>
              <a:ext uri="{FF2B5EF4-FFF2-40B4-BE49-F238E27FC236}">
                <a16:creationId xmlns:a16="http://schemas.microsoft.com/office/drawing/2014/main" id="{1EB851E9-F190-E293-AF95-44856BCD2C10}"/>
              </a:ext>
            </a:extLst>
          </p:cNvPr>
          <p:cNvGrpSpPr/>
          <p:nvPr/>
        </p:nvGrpSpPr>
        <p:grpSpPr>
          <a:xfrm>
            <a:off x="4435279" y="4808668"/>
            <a:ext cx="2999285" cy="1587850"/>
            <a:chOff x="5529798" y="4416638"/>
            <a:chExt cx="2999285" cy="1587850"/>
          </a:xfrm>
        </p:grpSpPr>
        <p:sp>
          <p:nvSpPr>
            <p:cNvPr id="55" name="TextBox 54">
              <a:extLst>
                <a:ext uri="{FF2B5EF4-FFF2-40B4-BE49-F238E27FC236}">
                  <a16:creationId xmlns:a16="http://schemas.microsoft.com/office/drawing/2014/main" id="{7D7CA8D5-C917-F099-F3DA-3401D8956B43}"/>
                </a:ext>
              </a:extLst>
            </p:cNvPr>
            <p:cNvSpPr txBox="1"/>
            <p:nvPr/>
          </p:nvSpPr>
          <p:spPr>
            <a:xfrm>
              <a:off x="5529798" y="4564782"/>
              <a:ext cx="1715853" cy="369332"/>
            </a:xfrm>
            <a:prstGeom prst="rect">
              <a:avLst/>
            </a:prstGeom>
            <a:noFill/>
          </p:spPr>
          <p:txBody>
            <a:bodyPr wrap="square" rtlCol="0" anchor="ctr">
              <a:spAutoFit/>
            </a:bodyPr>
            <a:lstStyle/>
            <a:p>
              <a:pPr algn="ctr"/>
              <a:r>
                <a:rPr lang="en-US" b="1" dirty="0">
                  <a:latin typeface="Cambria" panose="02040503050406030204" pitchFamily="18" charset="0"/>
                </a:rPr>
                <a:t>2-input OR</a:t>
              </a:r>
              <a:endParaRPr lang="en-CH" b="1" baseline="-25000" dirty="0">
                <a:latin typeface="Cambria" panose="02040503050406030204" pitchFamily="18" charset="0"/>
              </a:endParaRPr>
            </a:p>
          </p:txBody>
        </p:sp>
        <p:grpSp>
          <p:nvGrpSpPr>
            <p:cNvPr id="56" name="Group 55">
              <a:extLst>
                <a:ext uri="{FF2B5EF4-FFF2-40B4-BE49-F238E27FC236}">
                  <a16:creationId xmlns:a16="http://schemas.microsoft.com/office/drawing/2014/main" id="{C35912BE-40E7-7710-3A91-9C29FFB4C999}"/>
                </a:ext>
              </a:extLst>
            </p:cNvPr>
            <p:cNvGrpSpPr/>
            <p:nvPr/>
          </p:nvGrpSpPr>
          <p:grpSpPr>
            <a:xfrm rot="16200000">
              <a:off x="6858255" y="5619110"/>
              <a:ext cx="424648" cy="346108"/>
              <a:chOff x="1303006" y="1943096"/>
              <a:chExt cx="2430794" cy="1981207"/>
            </a:xfrm>
          </p:grpSpPr>
          <p:cxnSp>
            <p:nvCxnSpPr>
              <p:cNvPr id="84" name="Straight Connector 83">
                <a:extLst>
                  <a:ext uri="{FF2B5EF4-FFF2-40B4-BE49-F238E27FC236}">
                    <a16:creationId xmlns:a16="http://schemas.microsoft.com/office/drawing/2014/main" id="{8F79CEE1-9339-E4E5-076C-01F44884633F}"/>
                  </a:ext>
                </a:extLst>
              </p:cNvPr>
              <p:cNvCxnSpPr>
                <a:cxnSpLocks/>
              </p:cNvCxnSpPr>
              <p:nvPr/>
            </p:nvCxnSpPr>
            <p:spPr bwMode="auto">
              <a:xfrm rot="5400000" flipV="1">
                <a:off x="1794503" y="3432806"/>
                <a:ext cx="0" cy="982993"/>
              </a:xfrm>
              <a:prstGeom prst="line">
                <a:avLst/>
              </a:prstGeom>
              <a:solidFill>
                <a:srgbClr val="C0C0C0"/>
              </a:solidFill>
              <a:ln w="25400" cap="sq" cmpd="sng" algn="ctr">
                <a:solidFill>
                  <a:schemeClr val="tx1"/>
                </a:solidFill>
                <a:prstDash val="solid"/>
                <a:miter lim="800000"/>
                <a:headEnd type="triangle" w="med" len="med"/>
                <a:tailEnd type="none" w="med" len="med"/>
              </a:ln>
              <a:effectLst/>
            </p:spPr>
          </p:cxnSp>
          <p:cxnSp>
            <p:nvCxnSpPr>
              <p:cNvPr id="87" name="Straight Connector 86">
                <a:extLst>
                  <a:ext uri="{FF2B5EF4-FFF2-40B4-BE49-F238E27FC236}">
                    <a16:creationId xmlns:a16="http://schemas.microsoft.com/office/drawing/2014/main" id="{43E2468D-B651-5D38-453F-8A60F4E56691}"/>
                  </a:ext>
                </a:extLst>
              </p:cNvPr>
              <p:cNvCxnSpPr>
                <a:cxnSpLocks/>
              </p:cNvCxnSpPr>
              <p:nvPr/>
            </p:nvCxnSpPr>
            <p:spPr bwMode="auto">
              <a:xfrm rot="16200000">
                <a:off x="1790700" y="34290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88" name="Straight Connector 87">
                <a:extLst>
                  <a:ext uri="{FF2B5EF4-FFF2-40B4-BE49-F238E27FC236}">
                    <a16:creationId xmlns:a16="http://schemas.microsoft.com/office/drawing/2014/main" id="{ECC065C1-01B5-6F23-2E07-5C9F7552B45F}"/>
                  </a:ext>
                </a:extLst>
              </p:cNvPr>
              <p:cNvCxnSpPr>
                <a:cxnSpLocks/>
              </p:cNvCxnSpPr>
              <p:nvPr/>
            </p:nvCxnSpPr>
            <p:spPr bwMode="auto">
              <a:xfrm>
                <a:off x="3276600" y="3924300"/>
                <a:ext cx="4572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89" name="Straight Connector 88">
                <a:extLst>
                  <a:ext uri="{FF2B5EF4-FFF2-40B4-BE49-F238E27FC236}">
                    <a16:creationId xmlns:a16="http://schemas.microsoft.com/office/drawing/2014/main" id="{FCD02464-97C4-E361-56A0-531CDC85A24C}"/>
                  </a:ext>
                </a:extLst>
              </p:cNvPr>
              <p:cNvCxnSpPr>
                <a:cxnSpLocks/>
              </p:cNvCxnSpPr>
              <p:nvPr/>
            </p:nvCxnSpPr>
            <p:spPr bwMode="auto">
              <a:xfrm rot="16200000">
                <a:off x="2781300" y="34290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90" name="Straight Connector 89">
                <a:extLst>
                  <a:ext uri="{FF2B5EF4-FFF2-40B4-BE49-F238E27FC236}">
                    <a16:creationId xmlns:a16="http://schemas.microsoft.com/office/drawing/2014/main" id="{875B59F2-5E71-EFFA-39F9-8ED83319E693}"/>
                  </a:ext>
                </a:extLst>
              </p:cNvPr>
              <p:cNvCxnSpPr>
                <a:cxnSpLocks/>
              </p:cNvCxnSpPr>
              <p:nvPr/>
            </p:nvCxnSpPr>
            <p:spPr bwMode="auto">
              <a:xfrm>
                <a:off x="2278382" y="29337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91" name="Straight Connector 90">
                <a:extLst>
                  <a:ext uri="{FF2B5EF4-FFF2-40B4-BE49-F238E27FC236}">
                    <a16:creationId xmlns:a16="http://schemas.microsoft.com/office/drawing/2014/main" id="{F2458DF4-9F42-8456-2BCE-E3445EC2A1F5}"/>
                  </a:ext>
                </a:extLst>
              </p:cNvPr>
              <p:cNvCxnSpPr>
                <a:cxnSpLocks/>
              </p:cNvCxnSpPr>
              <p:nvPr/>
            </p:nvCxnSpPr>
            <p:spPr bwMode="auto">
              <a:xfrm>
                <a:off x="2278382" y="26289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92" name="Straight Connector 91">
                <a:extLst>
                  <a:ext uri="{FF2B5EF4-FFF2-40B4-BE49-F238E27FC236}">
                    <a16:creationId xmlns:a16="http://schemas.microsoft.com/office/drawing/2014/main" id="{FA9C5782-64F4-0C7B-47E0-6472614D732C}"/>
                  </a:ext>
                </a:extLst>
              </p:cNvPr>
              <p:cNvCxnSpPr>
                <a:cxnSpLocks/>
              </p:cNvCxnSpPr>
              <p:nvPr/>
            </p:nvCxnSpPr>
            <p:spPr bwMode="auto">
              <a:xfrm rot="5400000" flipH="1">
                <a:off x="2430777" y="2286000"/>
                <a:ext cx="685811" cy="0"/>
              </a:xfrm>
              <a:prstGeom prst="line">
                <a:avLst/>
              </a:prstGeom>
              <a:solidFill>
                <a:srgbClr val="C0C0C0"/>
              </a:solidFill>
              <a:ln w="25400" cap="sq" cmpd="sng" algn="ctr">
                <a:solidFill>
                  <a:schemeClr val="tx1"/>
                </a:solidFill>
                <a:prstDash val="solid"/>
                <a:miter lim="800000"/>
                <a:headEnd type="none" w="med" len="med"/>
                <a:tailEnd type="oval" w="med" len="med"/>
              </a:ln>
              <a:effectLst/>
            </p:spPr>
          </p:cxnSp>
        </p:grpSp>
        <p:cxnSp>
          <p:nvCxnSpPr>
            <p:cNvPr id="57" name="Straight Connector 56">
              <a:extLst>
                <a:ext uri="{FF2B5EF4-FFF2-40B4-BE49-F238E27FC236}">
                  <a16:creationId xmlns:a16="http://schemas.microsoft.com/office/drawing/2014/main" id="{2CAB3E5C-B0A1-05A4-2325-6CDA6F7D9405}"/>
                </a:ext>
              </a:extLst>
            </p:cNvPr>
            <p:cNvCxnSpPr>
              <a:cxnSpLocks/>
            </p:cNvCxnSpPr>
            <p:nvPr/>
          </p:nvCxnSpPr>
          <p:spPr bwMode="auto">
            <a:xfrm flipH="1">
              <a:off x="7427612" y="4928297"/>
              <a:ext cx="51781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grpSp>
          <p:nvGrpSpPr>
            <p:cNvPr id="58" name="그룹 835">
              <a:extLst>
                <a:ext uri="{FF2B5EF4-FFF2-40B4-BE49-F238E27FC236}">
                  <a16:creationId xmlns:a16="http://schemas.microsoft.com/office/drawing/2014/main" id="{0932C4DA-E63D-329A-0DF6-CBCBD86E1A45}"/>
                </a:ext>
              </a:extLst>
            </p:cNvPr>
            <p:cNvGrpSpPr/>
            <p:nvPr/>
          </p:nvGrpSpPr>
          <p:grpSpPr>
            <a:xfrm rot="16200000">
              <a:off x="7251418" y="4524961"/>
              <a:ext cx="352384" cy="143512"/>
              <a:chOff x="5890169" y="4312037"/>
              <a:chExt cx="1895988" cy="1103725"/>
            </a:xfrm>
          </p:grpSpPr>
          <p:grpSp>
            <p:nvGrpSpPr>
              <p:cNvPr id="72" name="그룹 822">
                <a:extLst>
                  <a:ext uri="{FF2B5EF4-FFF2-40B4-BE49-F238E27FC236}">
                    <a16:creationId xmlns:a16="http://schemas.microsoft.com/office/drawing/2014/main" id="{340FEA88-E069-6720-F3D5-5E7358DB3CF5}"/>
                  </a:ext>
                </a:extLst>
              </p:cNvPr>
              <p:cNvGrpSpPr/>
              <p:nvPr/>
            </p:nvGrpSpPr>
            <p:grpSpPr>
              <a:xfrm>
                <a:off x="6122466" y="4312037"/>
                <a:ext cx="1432853" cy="1103725"/>
                <a:chOff x="5991225" y="4310063"/>
                <a:chExt cx="496427" cy="273840"/>
              </a:xfrm>
            </p:grpSpPr>
            <p:cxnSp>
              <p:nvCxnSpPr>
                <p:cNvPr id="77" name="직선 연결선 771">
                  <a:extLst>
                    <a:ext uri="{FF2B5EF4-FFF2-40B4-BE49-F238E27FC236}">
                      <a16:creationId xmlns:a16="http://schemas.microsoft.com/office/drawing/2014/main" id="{A2AC905F-E1F2-D3ED-534C-F3EDB4494082}"/>
                    </a:ext>
                  </a:extLst>
                </p:cNvPr>
                <p:cNvCxnSpPr>
                  <a:cxnSpLocks/>
                </p:cNvCxnSpPr>
                <p:nvPr/>
              </p:nvCxnSpPr>
              <p:spPr>
                <a:xfrm flipH="1">
                  <a:off x="5991225" y="4310063"/>
                  <a:ext cx="40482" cy="136920"/>
                </a:xfrm>
                <a:prstGeom prst="line">
                  <a:avLst/>
                </a:prstGeom>
                <a:noFill/>
                <a:ln w="25400" cap="rnd" cmpd="sng" algn="ctr">
                  <a:solidFill>
                    <a:schemeClr val="tx1"/>
                  </a:solidFill>
                  <a:prstDash val="solid"/>
                  <a:round/>
                </a:ln>
                <a:effectLst/>
              </p:spPr>
            </p:cxnSp>
            <p:cxnSp>
              <p:nvCxnSpPr>
                <p:cNvPr id="78" name="직선 연결선 789">
                  <a:extLst>
                    <a:ext uri="{FF2B5EF4-FFF2-40B4-BE49-F238E27FC236}">
                      <a16:creationId xmlns:a16="http://schemas.microsoft.com/office/drawing/2014/main" id="{B949350B-FDFF-CA32-53F2-94D20BDE3FB2}"/>
                    </a:ext>
                  </a:extLst>
                </p:cNvPr>
                <p:cNvCxnSpPr>
                  <a:cxnSpLocks/>
                </p:cNvCxnSpPr>
                <p:nvPr/>
              </p:nvCxnSpPr>
              <p:spPr>
                <a:xfrm flipH="1">
                  <a:off x="6114445" y="4310063"/>
                  <a:ext cx="82738" cy="273840"/>
                </a:xfrm>
                <a:prstGeom prst="line">
                  <a:avLst/>
                </a:prstGeom>
                <a:noFill/>
                <a:ln w="25400" cap="rnd" cmpd="sng" algn="ctr">
                  <a:solidFill>
                    <a:schemeClr val="tx1"/>
                  </a:solidFill>
                  <a:prstDash val="solid"/>
                  <a:round/>
                </a:ln>
                <a:effectLst/>
              </p:spPr>
            </p:cxnSp>
            <p:cxnSp>
              <p:nvCxnSpPr>
                <p:cNvPr id="79" name="직선 연결선 792">
                  <a:extLst>
                    <a:ext uri="{FF2B5EF4-FFF2-40B4-BE49-F238E27FC236}">
                      <a16:creationId xmlns:a16="http://schemas.microsoft.com/office/drawing/2014/main" id="{6375F1A9-25A4-975C-68D0-92ADBA38E61A}"/>
                    </a:ext>
                  </a:extLst>
                </p:cNvPr>
                <p:cNvCxnSpPr>
                  <a:cxnSpLocks/>
                </p:cNvCxnSpPr>
                <p:nvPr/>
              </p:nvCxnSpPr>
              <p:spPr>
                <a:xfrm>
                  <a:off x="6031707" y="4310063"/>
                  <a:ext cx="82738" cy="273840"/>
                </a:xfrm>
                <a:prstGeom prst="line">
                  <a:avLst/>
                </a:prstGeom>
                <a:noFill/>
                <a:ln w="25400" cap="rnd" cmpd="sng" algn="ctr">
                  <a:solidFill>
                    <a:schemeClr val="tx1"/>
                  </a:solidFill>
                  <a:prstDash val="solid"/>
                  <a:round/>
                </a:ln>
                <a:effectLst/>
              </p:spPr>
            </p:cxnSp>
            <p:cxnSp>
              <p:nvCxnSpPr>
                <p:cNvPr id="80" name="직선 연결선 807">
                  <a:extLst>
                    <a:ext uri="{FF2B5EF4-FFF2-40B4-BE49-F238E27FC236}">
                      <a16:creationId xmlns:a16="http://schemas.microsoft.com/office/drawing/2014/main" id="{EF551D33-F731-CC1D-4889-D9A7CD5C3487}"/>
                    </a:ext>
                  </a:extLst>
                </p:cNvPr>
                <p:cNvCxnSpPr>
                  <a:cxnSpLocks/>
                </p:cNvCxnSpPr>
                <p:nvPr/>
              </p:nvCxnSpPr>
              <p:spPr>
                <a:xfrm>
                  <a:off x="6197183" y="4310063"/>
                  <a:ext cx="82738" cy="273840"/>
                </a:xfrm>
                <a:prstGeom prst="line">
                  <a:avLst/>
                </a:prstGeom>
                <a:noFill/>
                <a:ln w="25400" cap="rnd" cmpd="sng" algn="ctr">
                  <a:solidFill>
                    <a:schemeClr val="tx1"/>
                  </a:solidFill>
                  <a:prstDash val="solid"/>
                  <a:round/>
                </a:ln>
                <a:effectLst/>
              </p:spPr>
            </p:cxnSp>
            <p:cxnSp>
              <p:nvCxnSpPr>
                <p:cNvPr id="81" name="직선 연결선 810">
                  <a:extLst>
                    <a:ext uri="{FF2B5EF4-FFF2-40B4-BE49-F238E27FC236}">
                      <a16:creationId xmlns:a16="http://schemas.microsoft.com/office/drawing/2014/main" id="{1635D3C7-D040-1FC1-3473-CCFE3D0AC66D}"/>
                    </a:ext>
                  </a:extLst>
                </p:cNvPr>
                <p:cNvCxnSpPr>
                  <a:cxnSpLocks/>
                </p:cNvCxnSpPr>
                <p:nvPr/>
              </p:nvCxnSpPr>
              <p:spPr>
                <a:xfrm flipH="1">
                  <a:off x="6279921" y="4310063"/>
                  <a:ext cx="82738" cy="273840"/>
                </a:xfrm>
                <a:prstGeom prst="line">
                  <a:avLst/>
                </a:prstGeom>
                <a:noFill/>
                <a:ln w="25400" cap="rnd" cmpd="sng" algn="ctr">
                  <a:solidFill>
                    <a:schemeClr val="tx1"/>
                  </a:solidFill>
                  <a:prstDash val="solid"/>
                  <a:round/>
                </a:ln>
                <a:effectLst/>
              </p:spPr>
            </p:cxnSp>
            <p:cxnSp>
              <p:nvCxnSpPr>
                <p:cNvPr id="82" name="직선 연결선 815">
                  <a:extLst>
                    <a:ext uri="{FF2B5EF4-FFF2-40B4-BE49-F238E27FC236}">
                      <a16:creationId xmlns:a16="http://schemas.microsoft.com/office/drawing/2014/main" id="{48BA41AB-A5C9-EABD-2328-4EA0C55BFAE7}"/>
                    </a:ext>
                  </a:extLst>
                </p:cNvPr>
                <p:cNvCxnSpPr>
                  <a:cxnSpLocks/>
                </p:cNvCxnSpPr>
                <p:nvPr/>
              </p:nvCxnSpPr>
              <p:spPr>
                <a:xfrm>
                  <a:off x="6362659" y="4310063"/>
                  <a:ext cx="82738" cy="273840"/>
                </a:xfrm>
                <a:prstGeom prst="line">
                  <a:avLst/>
                </a:prstGeom>
                <a:noFill/>
                <a:ln w="25400" cap="rnd" cmpd="sng" algn="ctr">
                  <a:solidFill>
                    <a:schemeClr val="tx1"/>
                  </a:solidFill>
                  <a:prstDash val="solid"/>
                  <a:round/>
                </a:ln>
                <a:effectLst/>
              </p:spPr>
            </p:cxnSp>
            <p:cxnSp>
              <p:nvCxnSpPr>
                <p:cNvPr id="83" name="직선 연결선 819">
                  <a:extLst>
                    <a:ext uri="{FF2B5EF4-FFF2-40B4-BE49-F238E27FC236}">
                      <a16:creationId xmlns:a16="http://schemas.microsoft.com/office/drawing/2014/main" id="{B86FBCA0-0C1B-5488-EDBB-31B888B2D7E3}"/>
                    </a:ext>
                  </a:extLst>
                </p:cNvPr>
                <p:cNvCxnSpPr>
                  <a:cxnSpLocks/>
                </p:cNvCxnSpPr>
                <p:nvPr/>
              </p:nvCxnSpPr>
              <p:spPr>
                <a:xfrm flipH="1">
                  <a:off x="6445397" y="4446983"/>
                  <a:ext cx="42255" cy="136920"/>
                </a:xfrm>
                <a:prstGeom prst="line">
                  <a:avLst/>
                </a:prstGeom>
                <a:noFill/>
                <a:ln w="25400" cap="rnd" cmpd="sng" algn="ctr">
                  <a:solidFill>
                    <a:schemeClr val="tx1"/>
                  </a:solidFill>
                  <a:prstDash val="solid"/>
                  <a:round/>
                </a:ln>
                <a:effectLst/>
              </p:spPr>
            </p:cxnSp>
          </p:grpSp>
          <p:cxnSp>
            <p:nvCxnSpPr>
              <p:cNvPr id="73" name="직선 연결선 826">
                <a:extLst>
                  <a:ext uri="{FF2B5EF4-FFF2-40B4-BE49-F238E27FC236}">
                    <a16:creationId xmlns:a16="http://schemas.microsoft.com/office/drawing/2014/main" id="{68E6A143-D5FF-7241-34B3-67AF05571444}"/>
                  </a:ext>
                </a:extLst>
              </p:cNvPr>
              <p:cNvCxnSpPr>
                <a:cxnSpLocks/>
              </p:cNvCxnSpPr>
              <p:nvPr/>
            </p:nvCxnSpPr>
            <p:spPr>
              <a:xfrm>
                <a:off x="5890169" y="4863900"/>
                <a:ext cx="232301" cy="0"/>
              </a:xfrm>
              <a:prstGeom prst="line">
                <a:avLst/>
              </a:prstGeom>
              <a:noFill/>
              <a:ln w="25400" cap="rnd" cmpd="sng" algn="ctr">
                <a:solidFill>
                  <a:schemeClr val="tx1"/>
                </a:solidFill>
                <a:prstDash val="solid"/>
                <a:round/>
              </a:ln>
              <a:effectLst/>
            </p:spPr>
          </p:cxnSp>
          <p:cxnSp>
            <p:nvCxnSpPr>
              <p:cNvPr id="76" name="직선 연결선 832">
                <a:extLst>
                  <a:ext uri="{FF2B5EF4-FFF2-40B4-BE49-F238E27FC236}">
                    <a16:creationId xmlns:a16="http://schemas.microsoft.com/office/drawing/2014/main" id="{BC2EF456-5320-97EA-AFB1-F50A1AD922B5}"/>
                  </a:ext>
                </a:extLst>
              </p:cNvPr>
              <p:cNvCxnSpPr>
                <a:cxnSpLocks/>
              </p:cNvCxnSpPr>
              <p:nvPr/>
            </p:nvCxnSpPr>
            <p:spPr>
              <a:xfrm flipH="1">
                <a:off x="7552471" y="4863900"/>
                <a:ext cx="233686" cy="0"/>
              </a:xfrm>
              <a:prstGeom prst="line">
                <a:avLst/>
              </a:prstGeom>
              <a:noFill/>
              <a:ln w="25400" cap="rnd" cmpd="sng" algn="ctr">
                <a:solidFill>
                  <a:schemeClr val="tx1"/>
                </a:solidFill>
                <a:prstDash val="solid"/>
                <a:round/>
              </a:ln>
              <a:effectLst/>
            </p:spPr>
          </p:cxnSp>
        </p:grpSp>
        <p:cxnSp>
          <p:nvCxnSpPr>
            <p:cNvPr id="59" name="Straight Connector 58">
              <a:extLst>
                <a:ext uri="{FF2B5EF4-FFF2-40B4-BE49-F238E27FC236}">
                  <a16:creationId xmlns:a16="http://schemas.microsoft.com/office/drawing/2014/main" id="{EC3666DD-4439-41D3-256C-03D4CA689025}"/>
                </a:ext>
              </a:extLst>
            </p:cNvPr>
            <p:cNvCxnSpPr>
              <a:cxnSpLocks/>
            </p:cNvCxnSpPr>
            <p:nvPr/>
          </p:nvCxnSpPr>
          <p:spPr bwMode="auto">
            <a:xfrm flipH="1">
              <a:off x="7355854" y="4416638"/>
              <a:ext cx="1431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sp>
          <p:nvSpPr>
            <p:cNvPr id="60" name="TextBox 59">
              <a:extLst>
                <a:ext uri="{FF2B5EF4-FFF2-40B4-BE49-F238E27FC236}">
                  <a16:creationId xmlns:a16="http://schemas.microsoft.com/office/drawing/2014/main" id="{062EE9B0-E129-3D91-D938-13B4A57B6271}"/>
                </a:ext>
              </a:extLst>
            </p:cNvPr>
            <p:cNvSpPr txBox="1"/>
            <p:nvPr/>
          </p:nvSpPr>
          <p:spPr>
            <a:xfrm>
              <a:off x="6578073" y="5039607"/>
              <a:ext cx="335348" cy="369332"/>
            </a:xfrm>
            <a:prstGeom prst="rect">
              <a:avLst/>
            </a:prstGeom>
            <a:noFill/>
          </p:spPr>
          <p:txBody>
            <a:bodyPr wrap="none" rtlCol="0" anchor="ctr">
              <a:spAutoFit/>
            </a:bodyPr>
            <a:lstStyle/>
            <a:p>
              <a:pPr algn="r"/>
              <a:r>
                <a:rPr lang="en-US" b="1" dirty="0">
                  <a:latin typeface="Cambria" panose="02040503050406030204" pitchFamily="18" charset="0"/>
                </a:rPr>
                <a:t>A</a:t>
              </a:r>
              <a:endParaRPr lang="en-CH" b="1" baseline="-25000" dirty="0">
                <a:latin typeface="Cambria" panose="02040503050406030204" pitchFamily="18" charset="0"/>
              </a:endParaRPr>
            </a:p>
          </p:txBody>
        </p:sp>
        <p:sp>
          <p:nvSpPr>
            <p:cNvPr id="61" name="TextBox 60">
              <a:extLst>
                <a:ext uri="{FF2B5EF4-FFF2-40B4-BE49-F238E27FC236}">
                  <a16:creationId xmlns:a16="http://schemas.microsoft.com/office/drawing/2014/main" id="{D625F650-042F-9E92-653C-CE452024F17D}"/>
                </a:ext>
              </a:extLst>
            </p:cNvPr>
            <p:cNvSpPr txBox="1"/>
            <p:nvPr/>
          </p:nvSpPr>
          <p:spPr>
            <a:xfrm>
              <a:off x="6589112" y="5562902"/>
              <a:ext cx="145126" cy="369332"/>
            </a:xfrm>
            <a:prstGeom prst="rect">
              <a:avLst/>
            </a:prstGeom>
            <a:noFill/>
          </p:spPr>
          <p:txBody>
            <a:bodyPr wrap="square" rtlCol="0" anchor="ctr">
              <a:spAutoFit/>
            </a:bodyPr>
            <a:lstStyle/>
            <a:p>
              <a:pPr algn="r"/>
              <a:r>
                <a:rPr lang="en-US" b="1" dirty="0">
                  <a:latin typeface="Cambria" panose="02040503050406030204" pitchFamily="18" charset="0"/>
                </a:rPr>
                <a:t>B</a:t>
              </a:r>
              <a:endParaRPr lang="en-CH" b="1" baseline="-25000" dirty="0">
                <a:latin typeface="Cambria" panose="02040503050406030204" pitchFamily="18" charset="0"/>
              </a:endParaRPr>
            </a:p>
          </p:txBody>
        </p:sp>
        <p:sp>
          <p:nvSpPr>
            <p:cNvPr id="62" name="TextBox 61">
              <a:extLst>
                <a:ext uri="{FF2B5EF4-FFF2-40B4-BE49-F238E27FC236}">
                  <a16:creationId xmlns:a16="http://schemas.microsoft.com/office/drawing/2014/main" id="{1BB9E679-3B9C-3D1C-754A-454D6E7FB401}"/>
                </a:ext>
              </a:extLst>
            </p:cNvPr>
            <p:cNvSpPr txBox="1"/>
            <p:nvPr/>
          </p:nvSpPr>
          <p:spPr>
            <a:xfrm>
              <a:off x="7906797" y="4726694"/>
              <a:ext cx="622286" cy="369332"/>
            </a:xfrm>
            <a:prstGeom prst="rect">
              <a:avLst/>
            </a:prstGeom>
            <a:noFill/>
          </p:spPr>
          <p:txBody>
            <a:bodyPr wrap="none" rtlCol="0" anchor="ctr">
              <a:spAutoFit/>
            </a:bodyPr>
            <a:lstStyle/>
            <a:p>
              <a:pPr algn="r"/>
              <a:r>
                <a:rPr lang="en-US" b="1" dirty="0">
                  <a:latin typeface="Cambria" panose="02040503050406030204" pitchFamily="18" charset="0"/>
                </a:rPr>
                <a:t>A+B</a:t>
              </a:r>
              <a:endParaRPr lang="en-CH" b="1" baseline="-25000" dirty="0">
                <a:latin typeface="Cambria" panose="02040503050406030204" pitchFamily="18" charset="0"/>
              </a:endParaRPr>
            </a:p>
          </p:txBody>
        </p:sp>
        <p:grpSp>
          <p:nvGrpSpPr>
            <p:cNvPr id="63" name="Group 62">
              <a:extLst>
                <a:ext uri="{FF2B5EF4-FFF2-40B4-BE49-F238E27FC236}">
                  <a16:creationId xmlns:a16="http://schemas.microsoft.com/office/drawing/2014/main" id="{708A2AD3-FA43-E438-C749-27857153A610}"/>
                </a:ext>
              </a:extLst>
            </p:cNvPr>
            <p:cNvGrpSpPr/>
            <p:nvPr/>
          </p:nvGrpSpPr>
          <p:grpSpPr>
            <a:xfrm rot="16200000">
              <a:off x="6858255" y="5104896"/>
              <a:ext cx="424648" cy="346108"/>
              <a:chOff x="1303006" y="1943096"/>
              <a:chExt cx="2430794" cy="1981207"/>
            </a:xfrm>
          </p:grpSpPr>
          <p:cxnSp>
            <p:nvCxnSpPr>
              <p:cNvPr id="65" name="Straight Connector 64">
                <a:extLst>
                  <a:ext uri="{FF2B5EF4-FFF2-40B4-BE49-F238E27FC236}">
                    <a16:creationId xmlns:a16="http://schemas.microsoft.com/office/drawing/2014/main" id="{A86A020B-0D9F-E13A-0E53-BE4212D3C3B6}"/>
                  </a:ext>
                </a:extLst>
              </p:cNvPr>
              <p:cNvCxnSpPr>
                <a:cxnSpLocks/>
              </p:cNvCxnSpPr>
              <p:nvPr/>
            </p:nvCxnSpPr>
            <p:spPr bwMode="auto">
              <a:xfrm rot="5400000" flipV="1">
                <a:off x="1794503" y="3432806"/>
                <a:ext cx="0" cy="982993"/>
              </a:xfrm>
              <a:prstGeom prst="line">
                <a:avLst/>
              </a:prstGeom>
              <a:solidFill>
                <a:srgbClr val="C0C0C0"/>
              </a:solidFill>
              <a:ln w="25400" cap="sq" cmpd="sng" algn="ctr">
                <a:solidFill>
                  <a:schemeClr val="tx1"/>
                </a:solidFill>
                <a:prstDash val="solid"/>
                <a:miter lim="800000"/>
                <a:headEnd type="triangle" w="med" len="med"/>
                <a:tailEnd type="none" w="med" len="med"/>
              </a:ln>
              <a:effectLst/>
            </p:spPr>
          </p:cxnSp>
          <p:cxnSp>
            <p:nvCxnSpPr>
              <p:cNvPr id="66" name="Straight Connector 65">
                <a:extLst>
                  <a:ext uri="{FF2B5EF4-FFF2-40B4-BE49-F238E27FC236}">
                    <a16:creationId xmlns:a16="http://schemas.microsoft.com/office/drawing/2014/main" id="{C49F618E-DFE3-D520-AA94-4EF9BA1A86EC}"/>
                  </a:ext>
                </a:extLst>
              </p:cNvPr>
              <p:cNvCxnSpPr>
                <a:cxnSpLocks/>
              </p:cNvCxnSpPr>
              <p:nvPr/>
            </p:nvCxnSpPr>
            <p:spPr bwMode="auto">
              <a:xfrm rot="16200000">
                <a:off x="1790700" y="34290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67" name="Straight Connector 66">
                <a:extLst>
                  <a:ext uri="{FF2B5EF4-FFF2-40B4-BE49-F238E27FC236}">
                    <a16:creationId xmlns:a16="http://schemas.microsoft.com/office/drawing/2014/main" id="{B56EB9D5-5D56-F081-F302-D1D2B518D402}"/>
                  </a:ext>
                </a:extLst>
              </p:cNvPr>
              <p:cNvCxnSpPr>
                <a:cxnSpLocks/>
              </p:cNvCxnSpPr>
              <p:nvPr/>
            </p:nvCxnSpPr>
            <p:spPr bwMode="auto">
              <a:xfrm>
                <a:off x="3276600" y="3924300"/>
                <a:ext cx="4572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68" name="Straight Connector 67">
                <a:extLst>
                  <a:ext uri="{FF2B5EF4-FFF2-40B4-BE49-F238E27FC236}">
                    <a16:creationId xmlns:a16="http://schemas.microsoft.com/office/drawing/2014/main" id="{952A5FC8-FBD0-FF6B-2888-B0BC05FF0530}"/>
                  </a:ext>
                </a:extLst>
              </p:cNvPr>
              <p:cNvCxnSpPr>
                <a:cxnSpLocks/>
              </p:cNvCxnSpPr>
              <p:nvPr/>
            </p:nvCxnSpPr>
            <p:spPr bwMode="auto">
              <a:xfrm rot="16200000">
                <a:off x="2781300" y="34290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69" name="Straight Connector 68">
                <a:extLst>
                  <a:ext uri="{FF2B5EF4-FFF2-40B4-BE49-F238E27FC236}">
                    <a16:creationId xmlns:a16="http://schemas.microsoft.com/office/drawing/2014/main" id="{D6532B0B-F114-AF93-5856-6D7222140543}"/>
                  </a:ext>
                </a:extLst>
              </p:cNvPr>
              <p:cNvCxnSpPr>
                <a:cxnSpLocks/>
              </p:cNvCxnSpPr>
              <p:nvPr/>
            </p:nvCxnSpPr>
            <p:spPr bwMode="auto">
              <a:xfrm>
                <a:off x="2278382" y="29337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70" name="Straight Connector 69">
                <a:extLst>
                  <a:ext uri="{FF2B5EF4-FFF2-40B4-BE49-F238E27FC236}">
                    <a16:creationId xmlns:a16="http://schemas.microsoft.com/office/drawing/2014/main" id="{C30B6707-0B7C-4D36-5C0D-20529C85D71C}"/>
                  </a:ext>
                </a:extLst>
              </p:cNvPr>
              <p:cNvCxnSpPr>
                <a:cxnSpLocks/>
              </p:cNvCxnSpPr>
              <p:nvPr/>
            </p:nvCxnSpPr>
            <p:spPr bwMode="auto">
              <a:xfrm>
                <a:off x="2278382" y="26289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71" name="Straight Connector 70">
                <a:extLst>
                  <a:ext uri="{FF2B5EF4-FFF2-40B4-BE49-F238E27FC236}">
                    <a16:creationId xmlns:a16="http://schemas.microsoft.com/office/drawing/2014/main" id="{00868303-12D2-9A0D-7119-CEA6AD3E7ADB}"/>
                  </a:ext>
                </a:extLst>
              </p:cNvPr>
              <p:cNvCxnSpPr>
                <a:cxnSpLocks/>
              </p:cNvCxnSpPr>
              <p:nvPr/>
            </p:nvCxnSpPr>
            <p:spPr bwMode="auto">
              <a:xfrm rot="5400000" flipH="1">
                <a:off x="2430777" y="2286000"/>
                <a:ext cx="685811" cy="0"/>
              </a:xfrm>
              <a:prstGeom prst="line">
                <a:avLst/>
              </a:prstGeom>
              <a:solidFill>
                <a:srgbClr val="C0C0C0"/>
              </a:solidFill>
              <a:ln w="25400" cap="sq" cmpd="sng" algn="ctr">
                <a:solidFill>
                  <a:schemeClr val="tx1"/>
                </a:solidFill>
                <a:prstDash val="solid"/>
                <a:miter lim="800000"/>
                <a:headEnd type="none" w="med" len="med"/>
                <a:tailEnd type="oval" w="med" len="med"/>
              </a:ln>
              <a:effectLst/>
            </p:spPr>
          </p:cxnSp>
        </p:grpSp>
        <p:cxnSp>
          <p:nvCxnSpPr>
            <p:cNvPr id="510" name="Straight Connector 509">
              <a:extLst>
                <a:ext uri="{FF2B5EF4-FFF2-40B4-BE49-F238E27FC236}">
                  <a16:creationId xmlns:a16="http://schemas.microsoft.com/office/drawing/2014/main" id="{E282A85C-9C44-D8BC-11F8-9D881141E1E4}"/>
                </a:ext>
              </a:extLst>
            </p:cNvPr>
            <p:cNvCxnSpPr>
              <a:cxnSpLocks/>
            </p:cNvCxnSpPr>
            <p:nvPr/>
          </p:nvCxnSpPr>
          <p:spPr bwMode="auto">
            <a:xfrm flipV="1">
              <a:off x="7427612" y="4772911"/>
              <a:ext cx="0" cy="806928"/>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511" name="Straight Connector 510">
              <a:extLst>
                <a:ext uri="{FF2B5EF4-FFF2-40B4-BE49-F238E27FC236}">
                  <a16:creationId xmlns:a16="http://schemas.microsoft.com/office/drawing/2014/main" id="{63911B22-2F56-B0E1-F42A-0AC288C55279}"/>
                </a:ext>
              </a:extLst>
            </p:cNvPr>
            <p:cNvCxnSpPr>
              <a:cxnSpLocks/>
            </p:cNvCxnSpPr>
            <p:nvPr/>
          </p:nvCxnSpPr>
          <p:spPr bwMode="auto">
            <a:xfrm flipH="1">
              <a:off x="7237343" y="5069634"/>
              <a:ext cx="190269"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64" name="Straight Connector 63">
              <a:extLst>
                <a:ext uri="{FF2B5EF4-FFF2-40B4-BE49-F238E27FC236}">
                  <a16:creationId xmlns:a16="http://schemas.microsoft.com/office/drawing/2014/main" id="{B625980F-D6C0-95B6-11C2-BB83E421250D}"/>
                </a:ext>
              </a:extLst>
            </p:cNvPr>
            <p:cNvCxnSpPr>
              <a:cxnSpLocks/>
            </p:cNvCxnSpPr>
            <p:nvPr/>
          </p:nvCxnSpPr>
          <p:spPr bwMode="auto">
            <a:xfrm flipH="1">
              <a:off x="7237343" y="5579839"/>
              <a:ext cx="190269"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grpSp>
      <p:sp>
        <p:nvSpPr>
          <p:cNvPr id="54" name="TextBox 53">
            <a:extLst>
              <a:ext uri="{FF2B5EF4-FFF2-40B4-BE49-F238E27FC236}">
                <a16:creationId xmlns:a16="http://schemas.microsoft.com/office/drawing/2014/main" id="{829CC3D4-94CD-D9CC-C9D7-8615D22F9AB6}"/>
              </a:ext>
            </a:extLst>
          </p:cNvPr>
          <p:cNvSpPr txBox="1"/>
          <p:nvPr/>
        </p:nvSpPr>
        <p:spPr>
          <a:xfrm>
            <a:off x="54045" y="955797"/>
            <a:ext cx="8928045" cy="451959"/>
          </a:xfrm>
          <a:prstGeom prst="rect">
            <a:avLst/>
          </a:prstGeom>
          <a:solidFill>
            <a:schemeClr val="bg1">
              <a:alpha val="89294"/>
            </a:schemeClr>
          </a:solidFill>
        </p:spPr>
        <p:txBody>
          <a:bodyPr wrap="square" rtlCol="0">
            <a:spAutoFit/>
          </a:bodyPr>
          <a:lstStyle/>
          <a:p>
            <a:endParaRPr lang="en-US" dirty="0"/>
          </a:p>
        </p:txBody>
      </p:sp>
    </p:spTree>
    <p:extLst>
      <p:ext uri="{BB962C8B-B14F-4D97-AF65-F5344CB8AC3E}">
        <p14:creationId xmlns:p14="http://schemas.microsoft.com/office/powerpoint/2010/main" val="1108540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60D1F9-9212-2D45-90EF-EDC817A9EDDA}"/>
              </a:ext>
            </a:extLst>
          </p:cNvPr>
          <p:cNvSpPr>
            <a:spLocks noGrp="1"/>
          </p:cNvSpPr>
          <p:nvPr>
            <p:ph type="title"/>
          </p:nvPr>
        </p:nvSpPr>
        <p:spPr/>
        <p:txBody>
          <a:bodyPr/>
          <a:lstStyle/>
          <a:p>
            <a:r>
              <a:rPr lang="en-US" dirty="0"/>
              <a:t>Talk Outline</a:t>
            </a:r>
          </a:p>
        </p:txBody>
      </p:sp>
      <p:sp>
        <p:nvSpPr>
          <p:cNvPr id="6" name="Rounded Rectangle 5">
            <a:extLst>
              <a:ext uri="{FF2B5EF4-FFF2-40B4-BE49-F238E27FC236}">
                <a16:creationId xmlns:a16="http://schemas.microsoft.com/office/drawing/2014/main" id="{211133FC-0FE8-0946-AB0D-6EF7893C7DC5}"/>
              </a:ext>
            </a:extLst>
          </p:cNvPr>
          <p:cNvSpPr/>
          <p:nvPr/>
        </p:nvSpPr>
        <p:spPr>
          <a:xfrm>
            <a:off x="169011" y="970059"/>
            <a:ext cx="8823914" cy="707666"/>
          </a:xfrm>
          <a:prstGeom prst="roundRect">
            <a:avLst/>
          </a:prstGeom>
          <a:solidFill>
            <a:srgbClr val="D0CECE"/>
          </a:solidFill>
          <a:ln>
            <a:solidFill>
              <a:srgbClr val="D0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Motivation</a:t>
            </a:r>
          </a:p>
        </p:txBody>
      </p:sp>
      <p:sp>
        <p:nvSpPr>
          <p:cNvPr id="7" name="Rounded Rectangle 6">
            <a:extLst>
              <a:ext uri="{FF2B5EF4-FFF2-40B4-BE49-F238E27FC236}">
                <a16:creationId xmlns:a16="http://schemas.microsoft.com/office/drawing/2014/main" id="{000E7B37-6684-1A4C-B53C-84BECF24DDA8}"/>
              </a:ext>
            </a:extLst>
          </p:cNvPr>
          <p:cNvSpPr/>
          <p:nvPr/>
        </p:nvSpPr>
        <p:spPr>
          <a:xfrm>
            <a:off x="169011" y="2068664"/>
            <a:ext cx="8823914" cy="707666"/>
          </a:xfrm>
          <a:prstGeom prst="roundRect">
            <a:avLst/>
          </a:prstGeom>
          <a:solidFill>
            <a:srgbClr val="D0CECE"/>
          </a:solidFill>
          <a:ln>
            <a:solidFill>
              <a:srgbClr val="D0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Background</a:t>
            </a:r>
          </a:p>
        </p:txBody>
      </p:sp>
      <p:sp>
        <p:nvSpPr>
          <p:cNvPr id="8" name="Rounded Rectangle 7">
            <a:extLst>
              <a:ext uri="{FF2B5EF4-FFF2-40B4-BE49-F238E27FC236}">
                <a16:creationId xmlns:a16="http://schemas.microsoft.com/office/drawing/2014/main" id="{3A9011E7-C9BC-194E-93C2-6A4DE5AEBD1C}"/>
              </a:ext>
            </a:extLst>
          </p:cNvPr>
          <p:cNvSpPr/>
          <p:nvPr/>
        </p:nvSpPr>
        <p:spPr>
          <a:xfrm>
            <a:off x="160043" y="3167269"/>
            <a:ext cx="8823914" cy="70766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Cambria" panose="02040503050406030204" pitchFamily="18" charset="0"/>
                <a:ea typeface="Cambria" panose="02040503050406030204" pitchFamily="18" charset="0"/>
              </a:rPr>
              <a:t>Flash-Cosmos</a:t>
            </a:r>
            <a:endParaRPr lang="en-US" sz="2800" b="1" dirty="0">
              <a:latin typeface="Cambria" panose="02040503050406030204" pitchFamily="18" charset="0"/>
              <a:ea typeface="Cambria" panose="02040503050406030204" pitchFamily="18" charset="0"/>
            </a:endParaRPr>
          </a:p>
        </p:txBody>
      </p:sp>
      <p:sp>
        <p:nvSpPr>
          <p:cNvPr id="9" name="Rounded Rectangle 8">
            <a:extLst>
              <a:ext uri="{FF2B5EF4-FFF2-40B4-BE49-F238E27FC236}">
                <a16:creationId xmlns:a16="http://schemas.microsoft.com/office/drawing/2014/main" id="{57B26EDE-586D-884B-BFE4-2CBBDF1B59B8}"/>
              </a:ext>
            </a:extLst>
          </p:cNvPr>
          <p:cNvSpPr/>
          <p:nvPr/>
        </p:nvSpPr>
        <p:spPr>
          <a:xfrm>
            <a:off x="160043" y="4265874"/>
            <a:ext cx="8823914" cy="70766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Evaluation</a:t>
            </a:r>
          </a:p>
        </p:txBody>
      </p:sp>
      <p:sp>
        <p:nvSpPr>
          <p:cNvPr id="10" name="Rounded Rectangle 9">
            <a:extLst>
              <a:ext uri="{FF2B5EF4-FFF2-40B4-BE49-F238E27FC236}">
                <a16:creationId xmlns:a16="http://schemas.microsoft.com/office/drawing/2014/main" id="{33E098C2-A80A-F146-9159-8778760AA3B7}"/>
              </a:ext>
            </a:extLst>
          </p:cNvPr>
          <p:cNvSpPr/>
          <p:nvPr/>
        </p:nvSpPr>
        <p:spPr>
          <a:xfrm>
            <a:off x="160043" y="5364479"/>
            <a:ext cx="8823914" cy="70766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Summary</a:t>
            </a:r>
          </a:p>
        </p:txBody>
      </p:sp>
    </p:spTree>
    <p:extLst>
      <p:ext uri="{BB962C8B-B14F-4D97-AF65-F5344CB8AC3E}">
        <p14:creationId xmlns:p14="http://schemas.microsoft.com/office/powerpoint/2010/main" val="4261748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EF64E-542B-0820-1FBD-58AC681BE02D}"/>
              </a:ext>
            </a:extLst>
          </p:cNvPr>
          <p:cNvSpPr>
            <a:spLocks noGrp="1"/>
          </p:cNvSpPr>
          <p:nvPr>
            <p:ph type="title"/>
          </p:nvPr>
        </p:nvSpPr>
        <p:spPr/>
        <p:txBody>
          <a:bodyPr/>
          <a:lstStyle/>
          <a:p>
            <a:r>
              <a:rPr lang="en-IN" dirty="0"/>
              <a:t>Flash-Cosmos: Overview</a:t>
            </a:r>
            <a:endParaRPr lang="en-US" dirty="0"/>
          </a:p>
        </p:txBody>
      </p:sp>
      <p:grpSp>
        <p:nvGrpSpPr>
          <p:cNvPr id="13" name="Group 12">
            <a:extLst>
              <a:ext uri="{FF2B5EF4-FFF2-40B4-BE49-F238E27FC236}">
                <a16:creationId xmlns:a16="http://schemas.microsoft.com/office/drawing/2014/main" id="{6DC3623B-4362-820D-08E1-359419102538}"/>
              </a:ext>
            </a:extLst>
          </p:cNvPr>
          <p:cNvGrpSpPr/>
          <p:nvPr/>
        </p:nvGrpSpPr>
        <p:grpSpPr>
          <a:xfrm>
            <a:off x="63811" y="1635898"/>
            <a:ext cx="8930486" cy="1784038"/>
            <a:chOff x="63811" y="1797362"/>
            <a:chExt cx="8930486" cy="1784038"/>
          </a:xfrm>
        </p:grpSpPr>
        <p:sp>
          <p:nvSpPr>
            <p:cNvPr id="4" name="Rectangle 3">
              <a:extLst>
                <a:ext uri="{FF2B5EF4-FFF2-40B4-BE49-F238E27FC236}">
                  <a16:creationId xmlns:a16="http://schemas.microsoft.com/office/drawing/2014/main" id="{7328260B-5B3F-5487-0427-E2F0140B1A49}"/>
                </a:ext>
              </a:extLst>
            </p:cNvPr>
            <p:cNvSpPr/>
            <p:nvPr/>
          </p:nvSpPr>
          <p:spPr>
            <a:xfrm>
              <a:off x="1657350" y="1797362"/>
              <a:ext cx="7336947" cy="178403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chemeClr val="accent6">
                      <a:lumMod val="50000"/>
                    </a:schemeClr>
                  </a:solidFill>
                  <a:latin typeface="Cambria" panose="02040503050406030204" pitchFamily="18" charset="0"/>
                </a:rPr>
                <a:t>Enables</a:t>
              </a:r>
              <a:r>
                <a:rPr lang="en-US" sz="2800" dirty="0">
                  <a:solidFill>
                    <a:schemeClr val="tx1"/>
                  </a:solidFill>
                  <a:latin typeface="Cambria" panose="02040503050406030204" pitchFamily="18" charset="0"/>
                </a:rPr>
                <a:t> </a:t>
              </a:r>
              <a:r>
                <a:rPr lang="en-US" sz="2800" dirty="0">
                  <a:solidFill>
                    <a:schemeClr val="accent6">
                      <a:lumMod val="50000"/>
                    </a:schemeClr>
                  </a:solidFill>
                  <a:latin typeface="Cambria" panose="02040503050406030204" pitchFamily="18" charset="0"/>
                </a:rPr>
                <a:t>in-flash bulk bitwise operations </a:t>
              </a:r>
              <a:r>
                <a:rPr lang="en-US" sz="2800" dirty="0">
                  <a:solidFill>
                    <a:schemeClr val="tx1"/>
                  </a:solidFill>
                  <a:latin typeface="Cambria" panose="02040503050406030204" pitchFamily="18" charset="0"/>
                </a:rPr>
                <a:t>on </a:t>
              </a:r>
              <a:r>
                <a:rPr lang="en-US" sz="2800" dirty="0">
                  <a:solidFill>
                    <a:schemeClr val="accent6">
                      <a:lumMod val="50000"/>
                    </a:schemeClr>
                  </a:solidFill>
                  <a:latin typeface="Cambria" panose="02040503050406030204" pitchFamily="18" charset="0"/>
                </a:rPr>
                <a:t>multiple operands </a:t>
              </a:r>
              <a:r>
                <a:rPr lang="en-US" sz="2800" dirty="0">
                  <a:solidFill>
                    <a:schemeClr val="tx1"/>
                  </a:solidFill>
                  <a:latin typeface="Cambria" panose="02040503050406030204" pitchFamily="18" charset="0"/>
                </a:rPr>
                <a:t>with a </a:t>
              </a:r>
              <a:r>
                <a:rPr lang="en-US" sz="2800" i="1" dirty="0">
                  <a:solidFill>
                    <a:schemeClr val="accent6">
                      <a:lumMod val="50000"/>
                    </a:schemeClr>
                  </a:solidFill>
                  <a:latin typeface="Cambria" panose="02040503050406030204" pitchFamily="18" charset="0"/>
                </a:rPr>
                <a:t>single</a:t>
              </a:r>
              <a:r>
                <a:rPr lang="en-US" sz="2800" dirty="0">
                  <a:solidFill>
                    <a:schemeClr val="accent6">
                      <a:lumMod val="50000"/>
                    </a:schemeClr>
                  </a:solidFill>
                  <a:latin typeface="Cambria" panose="02040503050406030204" pitchFamily="18" charset="0"/>
                </a:rPr>
                <a:t> sensing operation</a:t>
              </a:r>
              <a:r>
                <a:rPr lang="en-US" sz="2800" dirty="0">
                  <a:solidFill>
                    <a:schemeClr val="tx1"/>
                  </a:solidFill>
                  <a:latin typeface="Cambria" panose="02040503050406030204" pitchFamily="18" charset="0"/>
                </a:rPr>
                <a:t> using                                                   </a:t>
              </a:r>
              <a:br>
                <a:rPr lang="en-US" sz="2800" dirty="0">
                  <a:solidFill>
                    <a:schemeClr val="tx1"/>
                  </a:solidFill>
                  <a:latin typeface="Cambria" panose="02040503050406030204" pitchFamily="18" charset="0"/>
                </a:rPr>
              </a:br>
              <a:r>
                <a:rPr lang="en-US" sz="2800" dirty="0">
                  <a:solidFill>
                    <a:schemeClr val="accent6">
                      <a:lumMod val="50000"/>
                    </a:schemeClr>
                  </a:solidFill>
                  <a:latin typeface="Cambria" panose="02040503050406030204" pitchFamily="18" charset="0"/>
                </a:rPr>
                <a:t>Multi-Wordline Sensing (MWS)</a:t>
              </a:r>
              <a:endParaRPr lang="en-CH" sz="2800" dirty="0">
                <a:solidFill>
                  <a:schemeClr val="accent6">
                    <a:lumMod val="50000"/>
                  </a:schemeClr>
                </a:solidFill>
                <a:latin typeface="Cambria" panose="02040503050406030204" pitchFamily="18" charset="0"/>
              </a:endParaRPr>
            </a:p>
          </p:txBody>
        </p:sp>
        <p:pic>
          <p:nvPicPr>
            <p:cNvPr id="12" name="Graphic 11" descr="Lights On with solid fill">
              <a:extLst>
                <a:ext uri="{FF2B5EF4-FFF2-40B4-BE49-F238E27FC236}">
                  <a16:creationId xmlns:a16="http://schemas.microsoft.com/office/drawing/2014/main" id="{644505EF-FA14-CC2D-8BC5-CBDC41ED32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811" y="1916424"/>
              <a:ext cx="1545914" cy="1545914"/>
            </a:xfrm>
            <a:prstGeom prst="rect">
              <a:avLst/>
            </a:prstGeom>
          </p:spPr>
        </p:pic>
      </p:grpSp>
    </p:spTree>
    <p:extLst>
      <p:ext uri="{BB962C8B-B14F-4D97-AF65-F5344CB8AC3E}">
        <p14:creationId xmlns:p14="http://schemas.microsoft.com/office/powerpoint/2010/main" val="426482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FBCB-2C2D-44B9-612D-B835A4A25E95}"/>
              </a:ext>
            </a:extLst>
          </p:cNvPr>
          <p:cNvSpPr>
            <a:spLocks noGrp="1"/>
          </p:cNvSpPr>
          <p:nvPr>
            <p:ph type="title"/>
          </p:nvPr>
        </p:nvSpPr>
        <p:spPr/>
        <p:txBody>
          <a:bodyPr>
            <a:normAutofit fontScale="90000"/>
          </a:bodyPr>
          <a:lstStyle/>
          <a:p>
            <a:r>
              <a:rPr lang="en-CH" dirty="0"/>
              <a:t>Multi-Wordline Sensing (MWS): Bitwise AND</a:t>
            </a:r>
          </a:p>
        </p:txBody>
      </p:sp>
      <p:sp>
        <p:nvSpPr>
          <p:cNvPr id="3" name="Content Placeholder 2">
            <a:extLst>
              <a:ext uri="{FF2B5EF4-FFF2-40B4-BE49-F238E27FC236}">
                <a16:creationId xmlns:a16="http://schemas.microsoft.com/office/drawing/2014/main" id="{78AC34B6-A065-B6FF-74E0-DC058B30B187}"/>
              </a:ext>
            </a:extLst>
          </p:cNvPr>
          <p:cNvSpPr>
            <a:spLocks noGrp="1"/>
          </p:cNvSpPr>
          <p:nvPr>
            <p:ph idx="1"/>
          </p:nvPr>
        </p:nvSpPr>
        <p:spPr/>
        <p:txBody>
          <a:bodyPr/>
          <a:lstStyle/>
          <a:p>
            <a:r>
              <a:rPr lang="en-CH" dirty="0">
                <a:solidFill>
                  <a:schemeClr val="accent5">
                    <a:lumMod val="75000"/>
                  </a:schemeClr>
                </a:solidFill>
                <a:ea typeface="Cambria" panose="02040503050406030204" pitchFamily="18" charset="0"/>
              </a:rPr>
              <a:t>Intra-Block MWS</a:t>
            </a:r>
            <a:r>
              <a:rPr lang="en-CH" dirty="0">
                <a:ea typeface="Cambria" panose="02040503050406030204" pitchFamily="18" charset="0"/>
              </a:rPr>
              <a:t>: </a:t>
            </a:r>
            <a:r>
              <a:rPr lang="en-CH" dirty="0">
                <a:solidFill>
                  <a:schemeClr val="accent5">
                    <a:lumMod val="75000"/>
                  </a:schemeClr>
                </a:solidFill>
                <a:ea typeface="Cambria" panose="02040503050406030204" pitchFamily="18" charset="0"/>
              </a:rPr>
              <a:t>Simultaneously activates </a:t>
            </a:r>
            <a:r>
              <a:rPr lang="en-CH" dirty="0">
                <a:ea typeface="Cambria" panose="02040503050406030204" pitchFamily="18" charset="0"/>
              </a:rPr>
              <a:t>multiple WLs </a:t>
            </a:r>
            <a:r>
              <a:rPr lang="en-CH" dirty="0">
                <a:solidFill>
                  <a:schemeClr val="accent5">
                    <a:lumMod val="75000"/>
                  </a:schemeClr>
                </a:solidFill>
                <a:ea typeface="Cambria" panose="02040503050406030204" pitchFamily="18" charset="0"/>
              </a:rPr>
              <a:t>in the same block</a:t>
            </a:r>
            <a:endParaRPr lang="en-IN" dirty="0">
              <a:solidFill>
                <a:schemeClr val="accent5">
                  <a:lumMod val="75000"/>
                </a:schemeClr>
              </a:solidFill>
              <a:ea typeface="Cambria" panose="02040503050406030204" pitchFamily="18" charset="0"/>
            </a:endParaRPr>
          </a:p>
          <a:p>
            <a:pPr lvl="1"/>
            <a:r>
              <a:rPr lang="en-CH" dirty="0">
                <a:solidFill>
                  <a:schemeClr val="accent5">
                    <a:lumMod val="75000"/>
                  </a:schemeClr>
                </a:solidFill>
                <a:ea typeface="Cambria" panose="02040503050406030204" pitchFamily="18" charset="0"/>
              </a:rPr>
              <a:t>Bitwise AND </a:t>
            </a:r>
            <a:r>
              <a:rPr lang="en-CH" dirty="0">
                <a:ea typeface="Cambria" panose="02040503050406030204" pitchFamily="18" charset="0"/>
              </a:rPr>
              <a:t>of the stored data in the WLs</a:t>
            </a:r>
          </a:p>
        </p:txBody>
      </p:sp>
      <p:sp>
        <p:nvSpPr>
          <p:cNvPr id="4" name="Rounded Rectangle 3">
            <a:extLst>
              <a:ext uri="{FF2B5EF4-FFF2-40B4-BE49-F238E27FC236}">
                <a16:creationId xmlns:a16="http://schemas.microsoft.com/office/drawing/2014/main" id="{11C067F7-3081-7E63-D615-E9D8EF990751}"/>
              </a:ext>
            </a:extLst>
          </p:cNvPr>
          <p:cNvSpPr/>
          <p:nvPr/>
        </p:nvSpPr>
        <p:spPr>
          <a:xfrm>
            <a:off x="3601538" y="2591531"/>
            <a:ext cx="5423192" cy="3883465"/>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extBox 6">
            <a:extLst>
              <a:ext uri="{FF2B5EF4-FFF2-40B4-BE49-F238E27FC236}">
                <a16:creationId xmlns:a16="http://schemas.microsoft.com/office/drawing/2014/main" id="{A67764A8-123E-6C01-A1D2-116D983664B2}"/>
              </a:ext>
            </a:extLst>
          </p:cNvPr>
          <p:cNvSpPr txBox="1"/>
          <p:nvPr/>
        </p:nvSpPr>
        <p:spPr>
          <a:xfrm>
            <a:off x="4382281"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0" name="TextBox 9">
            <a:extLst>
              <a:ext uri="{FF2B5EF4-FFF2-40B4-BE49-F238E27FC236}">
                <a16:creationId xmlns:a16="http://schemas.microsoft.com/office/drawing/2014/main" id="{CA5244A9-E68A-41E4-8DF6-45A4B86348F3}"/>
              </a:ext>
            </a:extLst>
          </p:cNvPr>
          <p:cNvSpPr txBox="1"/>
          <p:nvPr/>
        </p:nvSpPr>
        <p:spPr>
          <a:xfrm>
            <a:off x="5495795"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3" name="TextBox 12">
            <a:extLst>
              <a:ext uri="{FF2B5EF4-FFF2-40B4-BE49-F238E27FC236}">
                <a16:creationId xmlns:a16="http://schemas.microsoft.com/office/drawing/2014/main" id="{ADDC653E-1795-2625-78AF-339E29441E70}"/>
              </a:ext>
            </a:extLst>
          </p:cNvPr>
          <p:cNvSpPr txBox="1"/>
          <p:nvPr/>
        </p:nvSpPr>
        <p:spPr>
          <a:xfrm>
            <a:off x="6609309"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94" name="Group 93">
            <a:extLst>
              <a:ext uri="{FF2B5EF4-FFF2-40B4-BE49-F238E27FC236}">
                <a16:creationId xmlns:a16="http://schemas.microsoft.com/office/drawing/2014/main" id="{E4826338-1836-E9D3-34FB-562D0F2D1798}"/>
              </a:ext>
            </a:extLst>
          </p:cNvPr>
          <p:cNvGrpSpPr/>
          <p:nvPr/>
        </p:nvGrpSpPr>
        <p:grpSpPr>
          <a:xfrm>
            <a:off x="4062140" y="2675847"/>
            <a:ext cx="3340542" cy="3345805"/>
            <a:chOff x="1860807" y="2641375"/>
            <a:chExt cx="3340542" cy="3601380"/>
          </a:xfrm>
        </p:grpSpPr>
        <p:cxnSp>
          <p:nvCxnSpPr>
            <p:cNvPr id="5" name="Straight Connector 4">
              <a:extLst>
                <a:ext uri="{FF2B5EF4-FFF2-40B4-BE49-F238E27FC236}">
                  <a16:creationId xmlns:a16="http://schemas.microsoft.com/office/drawing/2014/main" id="{B724D90A-0311-AEA2-1170-457439DAD59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B35EC1-7B4A-6D79-0B81-642967EA2EE0}"/>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777A01-4123-7FB2-8115-CE4ACED06054}"/>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B8FA4F-1E88-07F2-27EF-7581CB101D8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97A92EA0-1E94-B607-05D6-1DF92EEA66FA}"/>
              </a:ext>
            </a:extLst>
          </p:cNvPr>
          <p:cNvGrpSpPr/>
          <p:nvPr/>
        </p:nvGrpSpPr>
        <p:grpSpPr>
          <a:xfrm>
            <a:off x="4640972" y="2450831"/>
            <a:ext cx="3350590" cy="3570818"/>
            <a:chOff x="4640972" y="2450831"/>
            <a:chExt cx="3350590" cy="3787616"/>
          </a:xfrm>
        </p:grpSpPr>
        <p:cxnSp>
          <p:nvCxnSpPr>
            <p:cNvPr id="6" name="Straight Connector 5">
              <a:extLst>
                <a:ext uri="{FF2B5EF4-FFF2-40B4-BE49-F238E27FC236}">
                  <a16:creationId xmlns:a16="http://schemas.microsoft.com/office/drawing/2014/main" id="{2935EEDC-89B8-9ED3-B423-D7DF542942C9}"/>
                </a:ext>
              </a:extLst>
            </p:cNvPr>
            <p:cNvCxnSpPr>
              <a:cxnSpLocks/>
            </p:cNvCxnSpPr>
            <p:nvPr/>
          </p:nvCxnSpPr>
          <p:spPr>
            <a:xfrm flipH="1" flipV="1">
              <a:off x="4640972"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56D578-0A4B-7211-034B-FD6511E08245}"/>
                </a:ext>
              </a:extLst>
            </p:cNvPr>
            <p:cNvCxnSpPr>
              <a:cxnSpLocks/>
            </p:cNvCxnSpPr>
            <p:nvPr/>
          </p:nvCxnSpPr>
          <p:spPr>
            <a:xfrm flipH="1" flipV="1">
              <a:off x="5754486"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033EF9-2C97-592D-48AA-AE971DE6EB0D}"/>
                </a:ext>
              </a:extLst>
            </p:cNvPr>
            <p:cNvCxnSpPr>
              <a:cxnSpLocks/>
            </p:cNvCxnSpPr>
            <p:nvPr/>
          </p:nvCxnSpPr>
          <p:spPr>
            <a:xfrm flipH="1" flipV="1">
              <a:off x="6868000"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424C035-0F47-6EC6-E06C-ED53AA7B33F8}"/>
                </a:ext>
              </a:extLst>
            </p:cNvPr>
            <p:cNvCxnSpPr>
              <a:cxnSpLocks/>
            </p:cNvCxnSpPr>
            <p:nvPr/>
          </p:nvCxnSpPr>
          <p:spPr>
            <a:xfrm flipH="1" flipV="1">
              <a:off x="7981514"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5B5574F-2F86-6966-45D3-3D81C85AFE41}"/>
              </a:ext>
            </a:extLst>
          </p:cNvPr>
          <p:cNvSpPr txBox="1"/>
          <p:nvPr/>
        </p:nvSpPr>
        <p:spPr>
          <a:xfrm>
            <a:off x="7722823"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30" name="Group 29">
            <a:extLst>
              <a:ext uri="{FF2B5EF4-FFF2-40B4-BE49-F238E27FC236}">
                <a16:creationId xmlns:a16="http://schemas.microsoft.com/office/drawing/2014/main" id="{336AC0E1-C3A2-6F50-4F1C-1838AAAA526A}"/>
              </a:ext>
            </a:extLst>
          </p:cNvPr>
          <p:cNvGrpSpPr/>
          <p:nvPr/>
        </p:nvGrpSpPr>
        <p:grpSpPr>
          <a:xfrm>
            <a:off x="3382115" y="3191198"/>
            <a:ext cx="5014215" cy="1988051"/>
            <a:chOff x="1422400" y="2671909"/>
            <a:chExt cx="6166530" cy="1988051"/>
          </a:xfrm>
        </p:grpSpPr>
        <p:grpSp>
          <p:nvGrpSpPr>
            <p:cNvPr id="31" name="Group 30">
              <a:extLst>
                <a:ext uri="{FF2B5EF4-FFF2-40B4-BE49-F238E27FC236}">
                  <a16:creationId xmlns:a16="http://schemas.microsoft.com/office/drawing/2014/main" id="{A54D0EED-F7AE-3399-A35F-5DD2E5791B55}"/>
                </a:ext>
              </a:extLst>
            </p:cNvPr>
            <p:cNvGrpSpPr/>
            <p:nvPr/>
          </p:nvGrpSpPr>
          <p:grpSpPr>
            <a:xfrm>
              <a:off x="1422400" y="2671909"/>
              <a:ext cx="6166530" cy="2"/>
              <a:chOff x="1231585" y="2671909"/>
              <a:chExt cx="6166530" cy="2"/>
            </a:xfrm>
          </p:grpSpPr>
          <p:cxnSp>
            <p:nvCxnSpPr>
              <p:cNvPr id="44" name="Straight Connector 43">
                <a:extLst>
                  <a:ext uri="{FF2B5EF4-FFF2-40B4-BE49-F238E27FC236}">
                    <a16:creationId xmlns:a16="http://schemas.microsoft.com/office/drawing/2014/main" id="{B48B26F0-2159-FDD5-0EA3-2B0DA8F74560}"/>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8B2E45-E111-E123-066A-8979B261CDA9}"/>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7E8F8F6-AE41-A5F8-6DFB-28F664C389B3}"/>
                </a:ext>
              </a:extLst>
            </p:cNvPr>
            <p:cNvGrpSpPr/>
            <p:nvPr/>
          </p:nvGrpSpPr>
          <p:grpSpPr>
            <a:xfrm>
              <a:off x="1422400" y="3334592"/>
              <a:ext cx="6166530" cy="2"/>
              <a:chOff x="1231585" y="2671909"/>
              <a:chExt cx="6166530" cy="2"/>
            </a:xfrm>
          </p:grpSpPr>
          <p:cxnSp>
            <p:nvCxnSpPr>
              <p:cNvPr id="42" name="Straight Connector 41">
                <a:extLst>
                  <a:ext uri="{FF2B5EF4-FFF2-40B4-BE49-F238E27FC236}">
                    <a16:creationId xmlns:a16="http://schemas.microsoft.com/office/drawing/2014/main" id="{A18E8F28-586E-629F-D0AC-D48A7BF0DD17}"/>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D1C5D1-439B-5774-546B-BAFB14D9F7BD}"/>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293B1098-869E-2FDF-5816-DC9857BD52A9}"/>
                </a:ext>
              </a:extLst>
            </p:cNvPr>
            <p:cNvGrpSpPr/>
            <p:nvPr/>
          </p:nvGrpSpPr>
          <p:grpSpPr>
            <a:xfrm>
              <a:off x="1422400" y="3997275"/>
              <a:ext cx="6166530" cy="2"/>
              <a:chOff x="1231585" y="2671909"/>
              <a:chExt cx="6166530" cy="2"/>
            </a:xfrm>
          </p:grpSpPr>
          <p:cxnSp>
            <p:nvCxnSpPr>
              <p:cNvPr id="40" name="Straight Connector 39">
                <a:extLst>
                  <a:ext uri="{FF2B5EF4-FFF2-40B4-BE49-F238E27FC236}">
                    <a16:creationId xmlns:a16="http://schemas.microsoft.com/office/drawing/2014/main" id="{1941D14D-8737-D6E2-998D-FF3894B4B0A9}"/>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5CD21B-B3C7-26DA-0143-9D68215D5CF8}"/>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9C808435-2C78-1605-4BE9-904EF4B89982}"/>
                </a:ext>
              </a:extLst>
            </p:cNvPr>
            <p:cNvGrpSpPr/>
            <p:nvPr/>
          </p:nvGrpSpPr>
          <p:grpSpPr>
            <a:xfrm>
              <a:off x="1422400" y="4659958"/>
              <a:ext cx="6166530" cy="2"/>
              <a:chOff x="1231585" y="2671909"/>
              <a:chExt cx="6166530" cy="2"/>
            </a:xfrm>
          </p:grpSpPr>
          <p:cxnSp>
            <p:nvCxnSpPr>
              <p:cNvPr id="38" name="Straight Connector 37">
                <a:extLst>
                  <a:ext uri="{FF2B5EF4-FFF2-40B4-BE49-F238E27FC236}">
                    <a16:creationId xmlns:a16="http://schemas.microsoft.com/office/drawing/2014/main" id="{D01BF65E-5226-DA67-1929-EB5926854DEB}"/>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04113FB-9206-A9CB-0E30-C87332D2BA84}"/>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6" name="타원 299">
            <a:extLst>
              <a:ext uri="{FF2B5EF4-FFF2-40B4-BE49-F238E27FC236}">
                <a16:creationId xmlns:a16="http://schemas.microsoft.com/office/drawing/2014/main" id="{715BDDB0-F2BA-732C-8F89-B946C45E3F0E}"/>
              </a:ext>
            </a:extLst>
          </p:cNvPr>
          <p:cNvSpPr/>
          <p:nvPr/>
        </p:nvSpPr>
        <p:spPr>
          <a:xfrm>
            <a:off x="3782388" y="2912150"/>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7" name="타원 299">
            <a:extLst>
              <a:ext uri="{FF2B5EF4-FFF2-40B4-BE49-F238E27FC236}">
                <a16:creationId xmlns:a16="http://schemas.microsoft.com/office/drawing/2014/main" id="{E0B2046C-3EF6-C78D-56E7-5C2ACB38D989}"/>
              </a:ext>
            </a:extLst>
          </p:cNvPr>
          <p:cNvSpPr/>
          <p:nvPr/>
        </p:nvSpPr>
        <p:spPr>
          <a:xfrm>
            <a:off x="3782388" y="3574833"/>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8" name="타원 299">
            <a:extLst>
              <a:ext uri="{FF2B5EF4-FFF2-40B4-BE49-F238E27FC236}">
                <a16:creationId xmlns:a16="http://schemas.microsoft.com/office/drawing/2014/main" id="{0B980A76-EE1D-5F5C-E71F-7BFDED3F98DA}"/>
              </a:ext>
            </a:extLst>
          </p:cNvPr>
          <p:cNvSpPr/>
          <p:nvPr/>
        </p:nvSpPr>
        <p:spPr>
          <a:xfrm>
            <a:off x="3782388" y="4237516"/>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9" name="타원 299">
            <a:extLst>
              <a:ext uri="{FF2B5EF4-FFF2-40B4-BE49-F238E27FC236}">
                <a16:creationId xmlns:a16="http://schemas.microsoft.com/office/drawing/2014/main" id="{C1C8EAC4-1576-753D-C5CB-D8C7AA77B320}"/>
              </a:ext>
            </a:extLst>
          </p:cNvPr>
          <p:cNvSpPr/>
          <p:nvPr/>
        </p:nvSpPr>
        <p:spPr>
          <a:xfrm>
            <a:off x="3782388" y="4900199"/>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51" name="Straight Connector 50">
            <a:extLst>
              <a:ext uri="{FF2B5EF4-FFF2-40B4-BE49-F238E27FC236}">
                <a16:creationId xmlns:a16="http://schemas.microsoft.com/office/drawing/2014/main" id="{C7D44F0C-55EE-A889-FC24-4F5131802FC5}"/>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6BAC636-1B54-A666-FF1D-DA75CF085968}"/>
              </a:ext>
            </a:extLst>
          </p:cNvPr>
          <p:cNvSpPr txBox="1"/>
          <p:nvPr/>
        </p:nvSpPr>
        <p:spPr>
          <a:xfrm rot="16200000">
            <a:off x="3861980"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3" name="타원 299">
            <a:extLst>
              <a:ext uri="{FF2B5EF4-FFF2-40B4-BE49-F238E27FC236}">
                <a16:creationId xmlns:a16="http://schemas.microsoft.com/office/drawing/2014/main" id="{43C80D90-ECE2-699F-89BF-CBEAA6664497}"/>
              </a:ext>
            </a:extLst>
          </p:cNvPr>
          <p:cNvSpPr/>
          <p:nvPr/>
        </p:nvSpPr>
        <p:spPr>
          <a:xfrm>
            <a:off x="4895902" y="2912150"/>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54" name="타원 299">
            <a:extLst>
              <a:ext uri="{FF2B5EF4-FFF2-40B4-BE49-F238E27FC236}">
                <a16:creationId xmlns:a16="http://schemas.microsoft.com/office/drawing/2014/main" id="{73E74280-27CE-6572-4FEB-58734542FCE7}"/>
              </a:ext>
            </a:extLst>
          </p:cNvPr>
          <p:cNvSpPr/>
          <p:nvPr/>
        </p:nvSpPr>
        <p:spPr>
          <a:xfrm>
            <a:off x="4895902" y="3574833"/>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55" name="타원 299">
            <a:extLst>
              <a:ext uri="{FF2B5EF4-FFF2-40B4-BE49-F238E27FC236}">
                <a16:creationId xmlns:a16="http://schemas.microsoft.com/office/drawing/2014/main" id="{1ACB0B0D-6981-5F77-4D3B-07E9CC7EE671}"/>
              </a:ext>
            </a:extLst>
          </p:cNvPr>
          <p:cNvSpPr/>
          <p:nvPr/>
        </p:nvSpPr>
        <p:spPr>
          <a:xfrm>
            <a:off x="4895902" y="4237516"/>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56" name="타원 299">
            <a:extLst>
              <a:ext uri="{FF2B5EF4-FFF2-40B4-BE49-F238E27FC236}">
                <a16:creationId xmlns:a16="http://schemas.microsoft.com/office/drawing/2014/main" id="{6C5532B3-F992-714D-60DD-C3540C713DA3}"/>
              </a:ext>
            </a:extLst>
          </p:cNvPr>
          <p:cNvSpPr/>
          <p:nvPr/>
        </p:nvSpPr>
        <p:spPr>
          <a:xfrm>
            <a:off x="4895902" y="4900199"/>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58" name="Straight Connector 57">
            <a:extLst>
              <a:ext uri="{FF2B5EF4-FFF2-40B4-BE49-F238E27FC236}">
                <a16:creationId xmlns:a16="http://schemas.microsoft.com/office/drawing/2014/main" id="{FA6211B1-3B9B-7D4D-BA8E-658D0E677C1F}"/>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530CA94-6A0E-7382-E851-900D8DFAE0FF}"/>
              </a:ext>
            </a:extLst>
          </p:cNvPr>
          <p:cNvSpPr txBox="1"/>
          <p:nvPr/>
        </p:nvSpPr>
        <p:spPr>
          <a:xfrm rot="16200000">
            <a:off x="4975494"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0" name="타원 299">
            <a:extLst>
              <a:ext uri="{FF2B5EF4-FFF2-40B4-BE49-F238E27FC236}">
                <a16:creationId xmlns:a16="http://schemas.microsoft.com/office/drawing/2014/main" id="{8DAA0D57-315E-4B01-F737-E0EA0B484ACA}"/>
              </a:ext>
            </a:extLst>
          </p:cNvPr>
          <p:cNvSpPr/>
          <p:nvPr/>
        </p:nvSpPr>
        <p:spPr>
          <a:xfrm>
            <a:off x="6009416" y="2912150"/>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61" name="타원 299">
            <a:extLst>
              <a:ext uri="{FF2B5EF4-FFF2-40B4-BE49-F238E27FC236}">
                <a16:creationId xmlns:a16="http://schemas.microsoft.com/office/drawing/2014/main" id="{55EFD424-7926-20BE-2333-F59DD6E76AC4}"/>
              </a:ext>
            </a:extLst>
          </p:cNvPr>
          <p:cNvSpPr/>
          <p:nvPr/>
        </p:nvSpPr>
        <p:spPr>
          <a:xfrm>
            <a:off x="6009416" y="3574833"/>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62" name="타원 299">
            <a:extLst>
              <a:ext uri="{FF2B5EF4-FFF2-40B4-BE49-F238E27FC236}">
                <a16:creationId xmlns:a16="http://schemas.microsoft.com/office/drawing/2014/main" id="{47FEC1FE-15F2-4E31-D1F3-E364557B0147}"/>
              </a:ext>
            </a:extLst>
          </p:cNvPr>
          <p:cNvSpPr/>
          <p:nvPr/>
        </p:nvSpPr>
        <p:spPr>
          <a:xfrm>
            <a:off x="6009416" y="4237516"/>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63" name="타원 299">
            <a:extLst>
              <a:ext uri="{FF2B5EF4-FFF2-40B4-BE49-F238E27FC236}">
                <a16:creationId xmlns:a16="http://schemas.microsoft.com/office/drawing/2014/main" id="{7EB7C072-87F8-81BF-C789-F32F4C7AC2CD}"/>
              </a:ext>
            </a:extLst>
          </p:cNvPr>
          <p:cNvSpPr/>
          <p:nvPr/>
        </p:nvSpPr>
        <p:spPr>
          <a:xfrm>
            <a:off x="6009416" y="4900199"/>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65" name="Straight Connector 64">
            <a:extLst>
              <a:ext uri="{FF2B5EF4-FFF2-40B4-BE49-F238E27FC236}">
                <a16:creationId xmlns:a16="http://schemas.microsoft.com/office/drawing/2014/main" id="{D384D35D-8642-38DF-AE7D-B0EB0133E909}"/>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0C4726F-6C4E-F3D3-FAC6-649A27B0D4D3}"/>
              </a:ext>
            </a:extLst>
          </p:cNvPr>
          <p:cNvSpPr txBox="1"/>
          <p:nvPr/>
        </p:nvSpPr>
        <p:spPr>
          <a:xfrm rot="16200000">
            <a:off x="6089008"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7" name="타원 299">
            <a:extLst>
              <a:ext uri="{FF2B5EF4-FFF2-40B4-BE49-F238E27FC236}">
                <a16:creationId xmlns:a16="http://schemas.microsoft.com/office/drawing/2014/main" id="{5DCDD808-EF63-6E7D-1FD6-0B8152CCD0A0}"/>
              </a:ext>
            </a:extLst>
          </p:cNvPr>
          <p:cNvSpPr/>
          <p:nvPr/>
        </p:nvSpPr>
        <p:spPr>
          <a:xfrm>
            <a:off x="7122930" y="2912150"/>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68" name="타원 299">
            <a:extLst>
              <a:ext uri="{FF2B5EF4-FFF2-40B4-BE49-F238E27FC236}">
                <a16:creationId xmlns:a16="http://schemas.microsoft.com/office/drawing/2014/main" id="{05748883-7A30-80D7-4E2E-28B708AB7E0E}"/>
              </a:ext>
            </a:extLst>
          </p:cNvPr>
          <p:cNvSpPr/>
          <p:nvPr/>
        </p:nvSpPr>
        <p:spPr>
          <a:xfrm>
            <a:off x="7122930" y="3574833"/>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69" name="타원 299">
            <a:extLst>
              <a:ext uri="{FF2B5EF4-FFF2-40B4-BE49-F238E27FC236}">
                <a16:creationId xmlns:a16="http://schemas.microsoft.com/office/drawing/2014/main" id="{E073C5B8-D66D-3E43-4822-96F19B62CF0B}"/>
              </a:ext>
            </a:extLst>
          </p:cNvPr>
          <p:cNvSpPr/>
          <p:nvPr/>
        </p:nvSpPr>
        <p:spPr>
          <a:xfrm>
            <a:off x="7122930" y="4237516"/>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70" name="타원 299">
            <a:extLst>
              <a:ext uri="{FF2B5EF4-FFF2-40B4-BE49-F238E27FC236}">
                <a16:creationId xmlns:a16="http://schemas.microsoft.com/office/drawing/2014/main" id="{7E5A5ED7-7A3A-F8A9-24B8-E055FA77F34B}"/>
              </a:ext>
            </a:extLst>
          </p:cNvPr>
          <p:cNvSpPr/>
          <p:nvPr/>
        </p:nvSpPr>
        <p:spPr>
          <a:xfrm>
            <a:off x="7122930" y="4900199"/>
            <a:ext cx="559503" cy="558100"/>
          </a:xfrm>
          <a:prstGeom prst="ellipse">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72" name="Straight Connector 71">
            <a:extLst>
              <a:ext uri="{FF2B5EF4-FFF2-40B4-BE49-F238E27FC236}">
                <a16:creationId xmlns:a16="http://schemas.microsoft.com/office/drawing/2014/main" id="{48F37F31-5E47-88B9-E41D-C837F83299FC}"/>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27E96495-E534-414E-6D43-367DF6631655}"/>
              </a:ext>
            </a:extLst>
          </p:cNvPr>
          <p:cNvSpPr txBox="1"/>
          <p:nvPr/>
        </p:nvSpPr>
        <p:spPr>
          <a:xfrm rot="16200000">
            <a:off x="7202522"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1" name="TextBox 80">
            <a:extLst>
              <a:ext uri="{FF2B5EF4-FFF2-40B4-BE49-F238E27FC236}">
                <a16:creationId xmlns:a16="http://schemas.microsoft.com/office/drawing/2014/main" id="{25BF7839-AB4B-61C7-F19C-79EC41534851}"/>
              </a:ext>
            </a:extLst>
          </p:cNvPr>
          <p:cNvSpPr txBox="1"/>
          <p:nvPr/>
        </p:nvSpPr>
        <p:spPr>
          <a:xfrm>
            <a:off x="8390475" y="296328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2" name="TextBox 81">
            <a:extLst>
              <a:ext uri="{FF2B5EF4-FFF2-40B4-BE49-F238E27FC236}">
                <a16:creationId xmlns:a16="http://schemas.microsoft.com/office/drawing/2014/main" id="{38398D08-426B-0BC4-E511-2772596F1BB2}"/>
              </a:ext>
            </a:extLst>
          </p:cNvPr>
          <p:cNvSpPr txBox="1"/>
          <p:nvPr/>
        </p:nvSpPr>
        <p:spPr>
          <a:xfrm>
            <a:off x="8390475" y="362804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3" name="TextBox 82">
            <a:extLst>
              <a:ext uri="{FF2B5EF4-FFF2-40B4-BE49-F238E27FC236}">
                <a16:creationId xmlns:a16="http://schemas.microsoft.com/office/drawing/2014/main" id="{2B2C8682-FC56-2430-DC5D-B0F23C0B00C2}"/>
              </a:ext>
            </a:extLst>
          </p:cNvPr>
          <p:cNvSpPr txBox="1"/>
          <p:nvPr/>
        </p:nvSpPr>
        <p:spPr>
          <a:xfrm>
            <a:off x="8390475" y="4285622"/>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4" name="TextBox 83">
            <a:extLst>
              <a:ext uri="{FF2B5EF4-FFF2-40B4-BE49-F238E27FC236}">
                <a16:creationId xmlns:a16="http://schemas.microsoft.com/office/drawing/2014/main" id="{23209F8F-7BE5-823E-2923-C6A823294893}"/>
              </a:ext>
            </a:extLst>
          </p:cNvPr>
          <p:cNvSpPr txBox="1"/>
          <p:nvPr/>
        </p:nvSpPr>
        <p:spPr>
          <a:xfrm>
            <a:off x="8390475" y="4953181"/>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6" name="TextBox 85">
            <a:extLst>
              <a:ext uri="{FF2B5EF4-FFF2-40B4-BE49-F238E27FC236}">
                <a16:creationId xmlns:a16="http://schemas.microsoft.com/office/drawing/2014/main" id="{0B9B15BE-925E-9BBD-CDB5-FA271BBA59BC}"/>
              </a:ext>
            </a:extLst>
          </p:cNvPr>
          <p:cNvSpPr txBox="1"/>
          <p:nvPr/>
        </p:nvSpPr>
        <p:spPr>
          <a:xfrm>
            <a:off x="2865978" y="3037311"/>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7" name="TextBox 86">
            <a:extLst>
              <a:ext uri="{FF2B5EF4-FFF2-40B4-BE49-F238E27FC236}">
                <a16:creationId xmlns:a16="http://schemas.microsoft.com/office/drawing/2014/main" id="{C5A2BA21-A52C-F3CA-FD5B-9BA839B5A872}"/>
              </a:ext>
            </a:extLst>
          </p:cNvPr>
          <p:cNvSpPr txBox="1"/>
          <p:nvPr/>
        </p:nvSpPr>
        <p:spPr>
          <a:xfrm>
            <a:off x="2865978" y="3703356"/>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8" name="TextBox 87">
            <a:extLst>
              <a:ext uri="{FF2B5EF4-FFF2-40B4-BE49-F238E27FC236}">
                <a16:creationId xmlns:a16="http://schemas.microsoft.com/office/drawing/2014/main" id="{C4D539F8-7EB9-F43B-FD6B-D9A8E853BDB7}"/>
              </a:ext>
            </a:extLst>
          </p:cNvPr>
          <p:cNvSpPr txBox="1"/>
          <p:nvPr/>
        </p:nvSpPr>
        <p:spPr>
          <a:xfrm>
            <a:off x="2865978" y="4369400"/>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9" name="TextBox 88">
            <a:extLst>
              <a:ext uri="{FF2B5EF4-FFF2-40B4-BE49-F238E27FC236}">
                <a16:creationId xmlns:a16="http://schemas.microsoft.com/office/drawing/2014/main" id="{783E6D58-916A-4BAC-0242-1DEE8F5BEE4C}"/>
              </a:ext>
            </a:extLst>
          </p:cNvPr>
          <p:cNvSpPr txBox="1"/>
          <p:nvPr/>
        </p:nvSpPr>
        <p:spPr>
          <a:xfrm>
            <a:off x="2865978" y="5024155"/>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91" name="TextBox 90">
            <a:extLst>
              <a:ext uri="{FF2B5EF4-FFF2-40B4-BE49-F238E27FC236}">
                <a16:creationId xmlns:a16="http://schemas.microsoft.com/office/drawing/2014/main" id="{4C7F4C6D-6442-6A74-4E35-C5472A477842}"/>
              </a:ext>
            </a:extLst>
          </p:cNvPr>
          <p:cNvSpPr txBox="1"/>
          <p:nvPr/>
        </p:nvSpPr>
        <p:spPr>
          <a:xfrm>
            <a:off x="8131704" y="6108110"/>
            <a:ext cx="786919" cy="315877"/>
          </a:xfrm>
          <a:prstGeom prst="rect">
            <a:avLst/>
          </a:prstGeom>
          <a:noFill/>
        </p:spPr>
        <p:txBody>
          <a:bodyPr wrap="square" lIns="0" tIns="0" rIns="0" bIns="0" rtlCol="0" anchor="ctr">
            <a:spAutoFit/>
          </a:bodyPr>
          <a:lstStyle/>
          <a:p>
            <a:pPr algn="ctr" defTabSz="457200"/>
            <a:r>
              <a:rPr lang="en-US" altLang="ko-KR" sz="2000" b="1" dirty="0" err="1">
                <a:latin typeface="Cambria" panose="02040503050406030204" pitchFamily="18" charset="0"/>
                <a:ea typeface="맑은 고딕" panose="020B0503020000020004" pitchFamily="34" charset="-127"/>
              </a:rPr>
              <a:t>Block</a:t>
            </a:r>
            <a:r>
              <a:rPr lang="en-US" altLang="ko-KR" sz="2000" b="1" i="1" baseline="-25000" dirty="0" err="1">
                <a:latin typeface="Cambria" panose="02040503050406030204" pitchFamily="18" charset="0"/>
                <a:ea typeface="맑은 고딕" panose="020B0503020000020004" pitchFamily="34" charset="-127"/>
              </a:rPr>
              <a:t>i</a:t>
            </a:r>
            <a:endParaRPr lang="ko-KR" altLang="en-US" sz="2000" b="1" i="1" baseline="-25000" dirty="0">
              <a:latin typeface="Cambria" panose="02040503050406030204" pitchFamily="18" charset="0"/>
              <a:ea typeface="맑은 고딕" panose="020B0503020000020004" pitchFamily="34" charset="-127"/>
            </a:endParaRPr>
          </a:p>
        </p:txBody>
      </p:sp>
    </p:spTree>
    <p:extLst>
      <p:ext uri="{BB962C8B-B14F-4D97-AF65-F5344CB8AC3E}">
        <p14:creationId xmlns:p14="http://schemas.microsoft.com/office/powerpoint/2010/main" val="3925942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FBCB-2C2D-44B9-612D-B835A4A25E95}"/>
              </a:ext>
            </a:extLst>
          </p:cNvPr>
          <p:cNvSpPr>
            <a:spLocks noGrp="1"/>
          </p:cNvSpPr>
          <p:nvPr>
            <p:ph type="title"/>
          </p:nvPr>
        </p:nvSpPr>
        <p:spPr/>
        <p:txBody>
          <a:bodyPr>
            <a:normAutofit fontScale="90000"/>
          </a:bodyPr>
          <a:lstStyle/>
          <a:p>
            <a:r>
              <a:rPr lang="en-CH" dirty="0"/>
              <a:t>Multi-Wordline Sensing (MWS): Bitwise AND</a:t>
            </a:r>
          </a:p>
        </p:txBody>
      </p:sp>
      <p:sp>
        <p:nvSpPr>
          <p:cNvPr id="3" name="Content Placeholder 2">
            <a:extLst>
              <a:ext uri="{FF2B5EF4-FFF2-40B4-BE49-F238E27FC236}">
                <a16:creationId xmlns:a16="http://schemas.microsoft.com/office/drawing/2014/main" id="{78AC34B6-A065-B6FF-74E0-DC058B30B187}"/>
              </a:ext>
            </a:extLst>
          </p:cNvPr>
          <p:cNvSpPr>
            <a:spLocks noGrp="1"/>
          </p:cNvSpPr>
          <p:nvPr>
            <p:ph idx="1"/>
          </p:nvPr>
        </p:nvSpPr>
        <p:spPr/>
        <p:txBody>
          <a:bodyPr/>
          <a:lstStyle/>
          <a:p>
            <a:r>
              <a:rPr lang="en-CH" dirty="0">
                <a:solidFill>
                  <a:schemeClr val="accent5">
                    <a:lumMod val="75000"/>
                  </a:schemeClr>
                </a:solidFill>
                <a:ea typeface="Cambria" panose="02040503050406030204" pitchFamily="18" charset="0"/>
              </a:rPr>
              <a:t>Intra-Block MWS</a:t>
            </a:r>
            <a:r>
              <a:rPr lang="en-CH" dirty="0">
                <a:ea typeface="Cambria" panose="02040503050406030204" pitchFamily="18" charset="0"/>
              </a:rPr>
              <a:t>: </a:t>
            </a:r>
            <a:r>
              <a:rPr lang="en-CH" dirty="0">
                <a:solidFill>
                  <a:schemeClr val="accent5">
                    <a:lumMod val="75000"/>
                  </a:schemeClr>
                </a:solidFill>
                <a:ea typeface="Cambria" panose="02040503050406030204" pitchFamily="18" charset="0"/>
              </a:rPr>
              <a:t>Simultaneously activates </a:t>
            </a:r>
            <a:r>
              <a:rPr lang="en-CH" dirty="0">
                <a:ea typeface="Cambria" panose="02040503050406030204" pitchFamily="18" charset="0"/>
              </a:rPr>
              <a:t>multiple WLs </a:t>
            </a:r>
            <a:r>
              <a:rPr lang="en-CH" dirty="0">
                <a:solidFill>
                  <a:schemeClr val="accent5">
                    <a:lumMod val="75000"/>
                  </a:schemeClr>
                </a:solidFill>
                <a:ea typeface="Cambria" panose="02040503050406030204" pitchFamily="18" charset="0"/>
              </a:rPr>
              <a:t>in the same block</a:t>
            </a:r>
            <a:endParaRPr lang="en-IN" dirty="0">
              <a:solidFill>
                <a:schemeClr val="accent5">
                  <a:lumMod val="75000"/>
                </a:schemeClr>
              </a:solidFill>
              <a:ea typeface="Cambria" panose="02040503050406030204" pitchFamily="18" charset="0"/>
            </a:endParaRPr>
          </a:p>
          <a:p>
            <a:pPr lvl="1"/>
            <a:r>
              <a:rPr lang="en-CH" dirty="0">
                <a:solidFill>
                  <a:schemeClr val="accent5">
                    <a:lumMod val="75000"/>
                  </a:schemeClr>
                </a:solidFill>
                <a:ea typeface="Cambria" panose="02040503050406030204" pitchFamily="18" charset="0"/>
              </a:rPr>
              <a:t>Bitwise AND </a:t>
            </a:r>
            <a:r>
              <a:rPr lang="en-CH" dirty="0">
                <a:ea typeface="Cambria" panose="02040503050406030204" pitchFamily="18" charset="0"/>
              </a:rPr>
              <a:t>of the stored data in the WLs</a:t>
            </a:r>
          </a:p>
        </p:txBody>
      </p:sp>
      <p:sp>
        <p:nvSpPr>
          <p:cNvPr id="4" name="Rounded Rectangle 3">
            <a:extLst>
              <a:ext uri="{FF2B5EF4-FFF2-40B4-BE49-F238E27FC236}">
                <a16:creationId xmlns:a16="http://schemas.microsoft.com/office/drawing/2014/main" id="{11C067F7-3081-7E63-D615-E9D8EF990751}"/>
              </a:ext>
            </a:extLst>
          </p:cNvPr>
          <p:cNvSpPr/>
          <p:nvPr/>
        </p:nvSpPr>
        <p:spPr>
          <a:xfrm>
            <a:off x="3601538" y="2591531"/>
            <a:ext cx="5423192" cy="3883465"/>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extBox 6">
            <a:extLst>
              <a:ext uri="{FF2B5EF4-FFF2-40B4-BE49-F238E27FC236}">
                <a16:creationId xmlns:a16="http://schemas.microsoft.com/office/drawing/2014/main" id="{A67764A8-123E-6C01-A1D2-116D983664B2}"/>
              </a:ext>
            </a:extLst>
          </p:cNvPr>
          <p:cNvSpPr txBox="1"/>
          <p:nvPr/>
        </p:nvSpPr>
        <p:spPr>
          <a:xfrm>
            <a:off x="4382281"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0" name="TextBox 9">
            <a:extLst>
              <a:ext uri="{FF2B5EF4-FFF2-40B4-BE49-F238E27FC236}">
                <a16:creationId xmlns:a16="http://schemas.microsoft.com/office/drawing/2014/main" id="{CA5244A9-E68A-41E4-8DF6-45A4B86348F3}"/>
              </a:ext>
            </a:extLst>
          </p:cNvPr>
          <p:cNvSpPr txBox="1"/>
          <p:nvPr/>
        </p:nvSpPr>
        <p:spPr>
          <a:xfrm>
            <a:off x="5495795"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3" name="TextBox 12">
            <a:extLst>
              <a:ext uri="{FF2B5EF4-FFF2-40B4-BE49-F238E27FC236}">
                <a16:creationId xmlns:a16="http://schemas.microsoft.com/office/drawing/2014/main" id="{ADDC653E-1795-2625-78AF-339E29441E70}"/>
              </a:ext>
            </a:extLst>
          </p:cNvPr>
          <p:cNvSpPr txBox="1"/>
          <p:nvPr/>
        </p:nvSpPr>
        <p:spPr>
          <a:xfrm>
            <a:off x="6609309"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94" name="Group 93">
            <a:extLst>
              <a:ext uri="{FF2B5EF4-FFF2-40B4-BE49-F238E27FC236}">
                <a16:creationId xmlns:a16="http://schemas.microsoft.com/office/drawing/2014/main" id="{E4826338-1836-E9D3-34FB-562D0F2D1798}"/>
              </a:ext>
            </a:extLst>
          </p:cNvPr>
          <p:cNvGrpSpPr/>
          <p:nvPr/>
        </p:nvGrpSpPr>
        <p:grpSpPr>
          <a:xfrm>
            <a:off x="4062140" y="2670383"/>
            <a:ext cx="3340542" cy="3356577"/>
            <a:chOff x="1860807" y="2641375"/>
            <a:chExt cx="3340542" cy="3601380"/>
          </a:xfrm>
        </p:grpSpPr>
        <p:cxnSp>
          <p:nvCxnSpPr>
            <p:cNvPr id="5" name="Straight Connector 4">
              <a:extLst>
                <a:ext uri="{FF2B5EF4-FFF2-40B4-BE49-F238E27FC236}">
                  <a16:creationId xmlns:a16="http://schemas.microsoft.com/office/drawing/2014/main" id="{B724D90A-0311-AEA2-1170-457439DAD59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B35EC1-7B4A-6D79-0B81-642967EA2EE0}"/>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777A01-4123-7FB2-8115-CE4ACED06054}"/>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B8FA4F-1E88-07F2-27EF-7581CB101D8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154" name="Group 153">
            <a:extLst>
              <a:ext uri="{FF2B5EF4-FFF2-40B4-BE49-F238E27FC236}">
                <a16:creationId xmlns:a16="http://schemas.microsoft.com/office/drawing/2014/main" id="{9A726258-BC82-F84E-51B0-AF50413061E1}"/>
              </a:ext>
            </a:extLst>
          </p:cNvPr>
          <p:cNvGrpSpPr/>
          <p:nvPr/>
        </p:nvGrpSpPr>
        <p:grpSpPr>
          <a:xfrm>
            <a:off x="4640972" y="2450831"/>
            <a:ext cx="3350590" cy="3576127"/>
            <a:chOff x="4640972" y="2450831"/>
            <a:chExt cx="3350590" cy="3787616"/>
          </a:xfrm>
        </p:grpSpPr>
        <p:cxnSp>
          <p:nvCxnSpPr>
            <p:cNvPr id="6" name="Straight Connector 5">
              <a:extLst>
                <a:ext uri="{FF2B5EF4-FFF2-40B4-BE49-F238E27FC236}">
                  <a16:creationId xmlns:a16="http://schemas.microsoft.com/office/drawing/2014/main" id="{2935EEDC-89B8-9ED3-B423-D7DF542942C9}"/>
                </a:ext>
              </a:extLst>
            </p:cNvPr>
            <p:cNvCxnSpPr>
              <a:cxnSpLocks/>
            </p:cNvCxnSpPr>
            <p:nvPr/>
          </p:nvCxnSpPr>
          <p:spPr>
            <a:xfrm flipH="1" flipV="1">
              <a:off x="4640972"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56D578-0A4B-7211-034B-FD6511E08245}"/>
                </a:ext>
              </a:extLst>
            </p:cNvPr>
            <p:cNvCxnSpPr>
              <a:cxnSpLocks/>
            </p:cNvCxnSpPr>
            <p:nvPr/>
          </p:nvCxnSpPr>
          <p:spPr>
            <a:xfrm flipH="1" flipV="1">
              <a:off x="5754486"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033EF9-2C97-592D-48AA-AE971DE6EB0D}"/>
                </a:ext>
              </a:extLst>
            </p:cNvPr>
            <p:cNvCxnSpPr>
              <a:cxnSpLocks/>
            </p:cNvCxnSpPr>
            <p:nvPr/>
          </p:nvCxnSpPr>
          <p:spPr>
            <a:xfrm flipH="1" flipV="1">
              <a:off x="6868000"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424C035-0F47-6EC6-E06C-ED53AA7B33F8}"/>
                </a:ext>
              </a:extLst>
            </p:cNvPr>
            <p:cNvCxnSpPr>
              <a:cxnSpLocks/>
            </p:cNvCxnSpPr>
            <p:nvPr/>
          </p:nvCxnSpPr>
          <p:spPr>
            <a:xfrm flipH="1" flipV="1">
              <a:off x="7981514"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5B5574F-2F86-6966-45D3-3D81C85AFE41}"/>
              </a:ext>
            </a:extLst>
          </p:cNvPr>
          <p:cNvSpPr txBox="1"/>
          <p:nvPr/>
        </p:nvSpPr>
        <p:spPr>
          <a:xfrm>
            <a:off x="7722823"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30" name="Group 29">
            <a:extLst>
              <a:ext uri="{FF2B5EF4-FFF2-40B4-BE49-F238E27FC236}">
                <a16:creationId xmlns:a16="http://schemas.microsoft.com/office/drawing/2014/main" id="{336AC0E1-C3A2-6F50-4F1C-1838AAAA526A}"/>
              </a:ext>
            </a:extLst>
          </p:cNvPr>
          <p:cNvGrpSpPr/>
          <p:nvPr/>
        </p:nvGrpSpPr>
        <p:grpSpPr>
          <a:xfrm>
            <a:off x="3382115" y="3191198"/>
            <a:ext cx="5014215" cy="1988051"/>
            <a:chOff x="1422400" y="2671909"/>
            <a:chExt cx="6166530" cy="1988051"/>
          </a:xfrm>
        </p:grpSpPr>
        <p:grpSp>
          <p:nvGrpSpPr>
            <p:cNvPr id="31" name="Group 30">
              <a:extLst>
                <a:ext uri="{FF2B5EF4-FFF2-40B4-BE49-F238E27FC236}">
                  <a16:creationId xmlns:a16="http://schemas.microsoft.com/office/drawing/2014/main" id="{A54D0EED-F7AE-3399-A35F-5DD2E5791B55}"/>
                </a:ext>
              </a:extLst>
            </p:cNvPr>
            <p:cNvGrpSpPr/>
            <p:nvPr/>
          </p:nvGrpSpPr>
          <p:grpSpPr>
            <a:xfrm>
              <a:off x="1422400" y="2671909"/>
              <a:ext cx="6166530" cy="2"/>
              <a:chOff x="1231585" y="2671909"/>
              <a:chExt cx="6166530" cy="2"/>
            </a:xfrm>
          </p:grpSpPr>
          <p:cxnSp>
            <p:nvCxnSpPr>
              <p:cNvPr id="44" name="Straight Connector 43">
                <a:extLst>
                  <a:ext uri="{FF2B5EF4-FFF2-40B4-BE49-F238E27FC236}">
                    <a16:creationId xmlns:a16="http://schemas.microsoft.com/office/drawing/2014/main" id="{B48B26F0-2159-FDD5-0EA3-2B0DA8F74560}"/>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8B2E45-E111-E123-066A-8979B261CDA9}"/>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7E8F8F6-AE41-A5F8-6DFB-28F664C389B3}"/>
                </a:ext>
              </a:extLst>
            </p:cNvPr>
            <p:cNvGrpSpPr/>
            <p:nvPr/>
          </p:nvGrpSpPr>
          <p:grpSpPr>
            <a:xfrm>
              <a:off x="1422400" y="3334592"/>
              <a:ext cx="6166530" cy="2"/>
              <a:chOff x="1231585" y="2671909"/>
              <a:chExt cx="6166530" cy="2"/>
            </a:xfrm>
          </p:grpSpPr>
          <p:cxnSp>
            <p:nvCxnSpPr>
              <p:cNvPr id="42" name="Straight Connector 41">
                <a:extLst>
                  <a:ext uri="{FF2B5EF4-FFF2-40B4-BE49-F238E27FC236}">
                    <a16:creationId xmlns:a16="http://schemas.microsoft.com/office/drawing/2014/main" id="{A18E8F28-586E-629F-D0AC-D48A7BF0DD17}"/>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D1C5D1-439B-5774-546B-BAFB14D9F7BD}"/>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293B1098-869E-2FDF-5816-DC9857BD52A9}"/>
                </a:ext>
              </a:extLst>
            </p:cNvPr>
            <p:cNvGrpSpPr/>
            <p:nvPr/>
          </p:nvGrpSpPr>
          <p:grpSpPr>
            <a:xfrm>
              <a:off x="1422400" y="3997275"/>
              <a:ext cx="6166530" cy="2"/>
              <a:chOff x="1231585" y="2671909"/>
              <a:chExt cx="6166530" cy="2"/>
            </a:xfrm>
          </p:grpSpPr>
          <p:cxnSp>
            <p:nvCxnSpPr>
              <p:cNvPr id="40" name="Straight Connector 39">
                <a:extLst>
                  <a:ext uri="{FF2B5EF4-FFF2-40B4-BE49-F238E27FC236}">
                    <a16:creationId xmlns:a16="http://schemas.microsoft.com/office/drawing/2014/main" id="{1941D14D-8737-D6E2-998D-FF3894B4B0A9}"/>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5CD21B-B3C7-26DA-0143-9D68215D5CF8}"/>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9C808435-2C78-1605-4BE9-904EF4B89982}"/>
                </a:ext>
              </a:extLst>
            </p:cNvPr>
            <p:cNvGrpSpPr/>
            <p:nvPr/>
          </p:nvGrpSpPr>
          <p:grpSpPr>
            <a:xfrm>
              <a:off x="1422400" y="4659958"/>
              <a:ext cx="6166530" cy="2"/>
              <a:chOff x="1231585" y="2671909"/>
              <a:chExt cx="6166530" cy="2"/>
            </a:xfrm>
          </p:grpSpPr>
          <p:cxnSp>
            <p:nvCxnSpPr>
              <p:cNvPr id="38" name="Straight Connector 37">
                <a:extLst>
                  <a:ext uri="{FF2B5EF4-FFF2-40B4-BE49-F238E27FC236}">
                    <a16:creationId xmlns:a16="http://schemas.microsoft.com/office/drawing/2014/main" id="{D01BF65E-5226-DA67-1929-EB5926854DEB}"/>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04113FB-9206-A9CB-0E30-C87332D2BA84}"/>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6" name="타원 299">
            <a:extLst>
              <a:ext uri="{FF2B5EF4-FFF2-40B4-BE49-F238E27FC236}">
                <a16:creationId xmlns:a16="http://schemas.microsoft.com/office/drawing/2014/main" id="{715BDDB0-F2BA-732C-8F89-B946C45E3F0E}"/>
              </a:ext>
            </a:extLst>
          </p:cNvPr>
          <p:cNvSpPr/>
          <p:nvPr/>
        </p:nvSpPr>
        <p:spPr>
          <a:xfrm>
            <a:off x="3782388" y="2912150"/>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7" name="타원 299">
            <a:extLst>
              <a:ext uri="{FF2B5EF4-FFF2-40B4-BE49-F238E27FC236}">
                <a16:creationId xmlns:a16="http://schemas.microsoft.com/office/drawing/2014/main" id="{E0B2046C-3EF6-C78D-56E7-5C2ACB38D989}"/>
              </a:ext>
            </a:extLst>
          </p:cNvPr>
          <p:cNvSpPr/>
          <p:nvPr/>
        </p:nvSpPr>
        <p:spPr>
          <a:xfrm>
            <a:off x="3782388" y="3574833"/>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8" name="타원 299">
            <a:extLst>
              <a:ext uri="{FF2B5EF4-FFF2-40B4-BE49-F238E27FC236}">
                <a16:creationId xmlns:a16="http://schemas.microsoft.com/office/drawing/2014/main" id="{0B980A76-EE1D-5F5C-E71F-7BFDED3F98DA}"/>
              </a:ext>
            </a:extLst>
          </p:cNvPr>
          <p:cNvSpPr/>
          <p:nvPr/>
        </p:nvSpPr>
        <p:spPr>
          <a:xfrm>
            <a:off x="3782388"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49" name="타원 299">
            <a:extLst>
              <a:ext uri="{FF2B5EF4-FFF2-40B4-BE49-F238E27FC236}">
                <a16:creationId xmlns:a16="http://schemas.microsoft.com/office/drawing/2014/main" id="{C1C8EAC4-1576-753D-C5CB-D8C7AA77B320}"/>
              </a:ext>
            </a:extLst>
          </p:cNvPr>
          <p:cNvSpPr/>
          <p:nvPr/>
        </p:nvSpPr>
        <p:spPr>
          <a:xfrm>
            <a:off x="3782388" y="4900199"/>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51" name="Straight Connector 50">
            <a:extLst>
              <a:ext uri="{FF2B5EF4-FFF2-40B4-BE49-F238E27FC236}">
                <a16:creationId xmlns:a16="http://schemas.microsoft.com/office/drawing/2014/main" id="{C7D44F0C-55EE-A889-FC24-4F5131802FC5}"/>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6BAC636-1B54-A666-FF1D-DA75CF085968}"/>
              </a:ext>
            </a:extLst>
          </p:cNvPr>
          <p:cNvSpPr txBox="1"/>
          <p:nvPr/>
        </p:nvSpPr>
        <p:spPr>
          <a:xfrm rot="16200000">
            <a:off x="3861980"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3" name="타원 299">
            <a:extLst>
              <a:ext uri="{FF2B5EF4-FFF2-40B4-BE49-F238E27FC236}">
                <a16:creationId xmlns:a16="http://schemas.microsoft.com/office/drawing/2014/main" id="{43C80D90-ECE2-699F-89BF-CBEAA6664497}"/>
              </a:ext>
            </a:extLst>
          </p:cNvPr>
          <p:cNvSpPr/>
          <p:nvPr/>
        </p:nvSpPr>
        <p:spPr>
          <a:xfrm>
            <a:off x="4895902" y="2912150"/>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54" name="타원 299">
            <a:extLst>
              <a:ext uri="{FF2B5EF4-FFF2-40B4-BE49-F238E27FC236}">
                <a16:creationId xmlns:a16="http://schemas.microsoft.com/office/drawing/2014/main" id="{73E74280-27CE-6572-4FEB-58734542FCE7}"/>
              </a:ext>
            </a:extLst>
          </p:cNvPr>
          <p:cNvSpPr/>
          <p:nvPr/>
        </p:nvSpPr>
        <p:spPr>
          <a:xfrm>
            <a:off x="4895902" y="3574833"/>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55" name="타원 299">
            <a:extLst>
              <a:ext uri="{FF2B5EF4-FFF2-40B4-BE49-F238E27FC236}">
                <a16:creationId xmlns:a16="http://schemas.microsoft.com/office/drawing/2014/main" id="{1ACB0B0D-6981-5F77-4D3B-07E9CC7EE671}"/>
              </a:ext>
            </a:extLst>
          </p:cNvPr>
          <p:cNvSpPr/>
          <p:nvPr/>
        </p:nvSpPr>
        <p:spPr>
          <a:xfrm>
            <a:off x="4895902" y="4237516"/>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6" name="타원 299">
            <a:extLst>
              <a:ext uri="{FF2B5EF4-FFF2-40B4-BE49-F238E27FC236}">
                <a16:creationId xmlns:a16="http://schemas.microsoft.com/office/drawing/2014/main" id="{6C5532B3-F992-714D-60DD-C3540C713DA3}"/>
              </a:ext>
            </a:extLst>
          </p:cNvPr>
          <p:cNvSpPr/>
          <p:nvPr/>
        </p:nvSpPr>
        <p:spPr>
          <a:xfrm>
            <a:off x="4895902" y="4900199"/>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58" name="Straight Connector 57">
            <a:extLst>
              <a:ext uri="{FF2B5EF4-FFF2-40B4-BE49-F238E27FC236}">
                <a16:creationId xmlns:a16="http://schemas.microsoft.com/office/drawing/2014/main" id="{FA6211B1-3B9B-7D4D-BA8E-658D0E677C1F}"/>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530CA94-6A0E-7382-E851-900D8DFAE0FF}"/>
              </a:ext>
            </a:extLst>
          </p:cNvPr>
          <p:cNvSpPr txBox="1"/>
          <p:nvPr/>
        </p:nvSpPr>
        <p:spPr>
          <a:xfrm rot="16200000">
            <a:off x="4975494"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0" name="타원 299">
            <a:extLst>
              <a:ext uri="{FF2B5EF4-FFF2-40B4-BE49-F238E27FC236}">
                <a16:creationId xmlns:a16="http://schemas.microsoft.com/office/drawing/2014/main" id="{8DAA0D57-315E-4B01-F737-E0EA0B484ACA}"/>
              </a:ext>
            </a:extLst>
          </p:cNvPr>
          <p:cNvSpPr/>
          <p:nvPr/>
        </p:nvSpPr>
        <p:spPr>
          <a:xfrm>
            <a:off x="6009416" y="2912150"/>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61" name="타원 299">
            <a:extLst>
              <a:ext uri="{FF2B5EF4-FFF2-40B4-BE49-F238E27FC236}">
                <a16:creationId xmlns:a16="http://schemas.microsoft.com/office/drawing/2014/main" id="{55EFD424-7926-20BE-2333-F59DD6E76AC4}"/>
              </a:ext>
            </a:extLst>
          </p:cNvPr>
          <p:cNvSpPr/>
          <p:nvPr/>
        </p:nvSpPr>
        <p:spPr>
          <a:xfrm>
            <a:off x="6009416" y="3574833"/>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62" name="타원 299">
            <a:extLst>
              <a:ext uri="{FF2B5EF4-FFF2-40B4-BE49-F238E27FC236}">
                <a16:creationId xmlns:a16="http://schemas.microsoft.com/office/drawing/2014/main" id="{47FEC1FE-15F2-4E31-D1F3-E364557B0147}"/>
              </a:ext>
            </a:extLst>
          </p:cNvPr>
          <p:cNvSpPr/>
          <p:nvPr/>
        </p:nvSpPr>
        <p:spPr>
          <a:xfrm>
            <a:off x="6009416"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3" name="타원 299">
            <a:extLst>
              <a:ext uri="{FF2B5EF4-FFF2-40B4-BE49-F238E27FC236}">
                <a16:creationId xmlns:a16="http://schemas.microsoft.com/office/drawing/2014/main" id="{7EB7C072-87F8-81BF-C789-F32F4C7AC2CD}"/>
              </a:ext>
            </a:extLst>
          </p:cNvPr>
          <p:cNvSpPr/>
          <p:nvPr/>
        </p:nvSpPr>
        <p:spPr>
          <a:xfrm>
            <a:off x="6009416" y="4900199"/>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65" name="Straight Connector 64">
            <a:extLst>
              <a:ext uri="{FF2B5EF4-FFF2-40B4-BE49-F238E27FC236}">
                <a16:creationId xmlns:a16="http://schemas.microsoft.com/office/drawing/2014/main" id="{D384D35D-8642-38DF-AE7D-B0EB0133E909}"/>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0C4726F-6C4E-F3D3-FAC6-649A27B0D4D3}"/>
              </a:ext>
            </a:extLst>
          </p:cNvPr>
          <p:cNvSpPr txBox="1"/>
          <p:nvPr/>
        </p:nvSpPr>
        <p:spPr>
          <a:xfrm rot="16200000">
            <a:off x="6089008"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7" name="타원 299">
            <a:extLst>
              <a:ext uri="{FF2B5EF4-FFF2-40B4-BE49-F238E27FC236}">
                <a16:creationId xmlns:a16="http://schemas.microsoft.com/office/drawing/2014/main" id="{5DCDD808-EF63-6E7D-1FD6-0B8152CCD0A0}"/>
              </a:ext>
            </a:extLst>
          </p:cNvPr>
          <p:cNvSpPr/>
          <p:nvPr/>
        </p:nvSpPr>
        <p:spPr>
          <a:xfrm>
            <a:off x="7122930" y="2912150"/>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68" name="타원 299">
            <a:extLst>
              <a:ext uri="{FF2B5EF4-FFF2-40B4-BE49-F238E27FC236}">
                <a16:creationId xmlns:a16="http://schemas.microsoft.com/office/drawing/2014/main" id="{05748883-7A30-80D7-4E2E-28B708AB7E0E}"/>
              </a:ext>
            </a:extLst>
          </p:cNvPr>
          <p:cNvSpPr/>
          <p:nvPr/>
        </p:nvSpPr>
        <p:spPr>
          <a:xfrm>
            <a:off x="7122930" y="3574833"/>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69" name="타원 299">
            <a:extLst>
              <a:ext uri="{FF2B5EF4-FFF2-40B4-BE49-F238E27FC236}">
                <a16:creationId xmlns:a16="http://schemas.microsoft.com/office/drawing/2014/main" id="{E073C5B8-D66D-3E43-4822-96F19B62CF0B}"/>
              </a:ext>
            </a:extLst>
          </p:cNvPr>
          <p:cNvSpPr/>
          <p:nvPr/>
        </p:nvSpPr>
        <p:spPr>
          <a:xfrm>
            <a:off x="7122930"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70" name="타원 299">
            <a:extLst>
              <a:ext uri="{FF2B5EF4-FFF2-40B4-BE49-F238E27FC236}">
                <a16:creationId xmlns:a16="http://schemas.microsoft.com/office/drawing/2014/main" id="{7E5A5ED7-7A3A-F8A9-24B8-E055FA77F34B}"/>
              </a:ext>
            </a:extLst>
          </p:cNvPr>
          <p:cNvSpPr/>
          <p:nvPr/>
        </p:nvSpPr>
        <p:spPr>
          <a:xfrm>
            <a:off x="7122930" y="4900199"/>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72" name="Straight Connector 71">
            <a:extLst>
              <a:ext uri="{FF2B5EF4-FFF2-40B4-BE49-F238E27FC236}">
                <a16:creationId xmlns:a16="http://schemas.microsoft.com/office/drawing/2014/main" id="{48F37F31-5E47-88B9-E41D-C837F83299FC}"/>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27E96495-E534-414E-6D43-367DF6631655}"/>
              </a:ext>
            </a:extLst>
          </p:cNvPr>
          <p:cNvSpPr txBox="1"/>
          <p:nvPr/>
        </p:nvSpPr>
        <p:spPr>
          <a:xfrm rot="16200000">
            <a:off x="7202522"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1" name="TextBox 80">
            <a:extLst>
              <a:ext uri="{FF2B5EF4-FFF2-40B4-BE49-F238E27FC236}">
                <a16:creationId xmlns:a16="http://schemas.microsoft.com/office/drawing/2014/main" id="{25BF7839-AB4B-61C7-F19C-79EC41534851}"/>
              </a:ext>
            </a:extLst>
          </p:cNvPr>
          <p:cNvSpPr txBox="1"/>
          <p:nvPr/>
        </p:nvSpPr>
        <p:spPr>
          <a:xfrm>
            <a:off x="8390475" y="296328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2" name="TextBox 81">
            <a:extLst>
              <a:ext uri="{FF2B5EF4-FFF2-40B4-BE49-F238E27FC236}">
                <a16:creationId xmlns:a16="http://schemas.microsoft.com/office/drawing/2014/main" id="{38398D08-426B-0BC4-E511-2772596F1BB2}"/>
              </a:ext>
            </a:extLst>
          </p:cNvPr>
          <p:cNvSpPr txBox="1"/>
          <p:nvPr/>
        </p:nvSpPr>
        <p:spPr>
          <a:xfrm>
            <a:off x="8390475" y="362804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3" name="TextBox 82">
            <a:extLst>
              <a:ext uri="{FF2B5EF4-FFF2-40B4-BE49-F238E27FC236}">
                <a16:creationId xmlns:a16="http://schemas.microsoft.com/office/drawing/2014/main" id="{2B2C8682-FC56-2430-DC5D-B0F23C0B00C2}"/>
              </a:ext>
            </a:extLst>
          </p:cNvPr>
          <p:cNvSpPr txBox="1"/>
          <p:nvPr/>
        </p:nvSpPr>
        <p:spPr>
          <a:xfrm>
            <a:off x="8390475" y="4285622"/>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4" name="TextBox 83">
            <a:extLst>
              <a:ext uri="{FF2B5EF4-FFF2-40B4-BE49-F238E27FC236}">
                <a16:creationId xmlns:a16="http://schemas.microsoft.com/office/drawing/2014/main" id="{23209F8F-7BE5-823E-2923-C6A823294893}"/>
              </a:ext>
            </a:extLst>
          </p:cNvPr>
          <p:cNvSpPr txBox="1"/>
          <p:nvPr/>
        </p:nvSpPr>
        <p:spPr>
          <a:xfrm>
            <a:off x="8390475" y="4953181"/>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6" name="TextBox 85">
            <a:extLst>
              <a:ext uri="{FF2B5EF4-FFF2-40B4-BE49-F238E27FC236}">
                <a16:creationId xmlns:a16="http://schemas.microsoft.com/office/drawing/2014/main" id="{0B9B15BE-925E-9BBD-CDB5-FA271BBA59BC}"/>
              </a:ext>
            </a:extLst>
          </p:cNvPr>
          <p:cNvSpPr txBox="1"/>
          <p:nvPr/>
        </p:nvSpPr>
        <p:spPr>
          <a:xfrm>
            <a:off x="2865978" y="3037311"/>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7" name="TextBox 86">
            <a:extLst>
              <a:ext uri="{FF2B5EF4-FFF2-40B4-BE49-F238E27FC236}">
                <a16:creationId xmlns:a16="http://schemas.microsoft.com/office/drawing/2014/main" id="{C5A2BA21-A52C-F3CA-FD5B-9BA839B5A872}"/>
              </a:ext>
            </a:extLst>
          </p:cNvPr>
          <p:cNvSpPr txBox="1"/>
          <p:nvPr/>
        </p:nvSpPr>
        <p:spPr>
          <a:xfrm>
            <a:off x="2865978" y="3703356"/>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8" name="TextBox 87">
            <a:extLst>
              <a:ext uri="{FF2B5EF4-FFF2-40B4-BE49-F238E27FC236}">
                <a16:creationId xmlns:a16="http://schemas.microsoft.com/office/drawing/2014/main" id="{C4D539F8-7EB9-F43B-FD6B-D9A8E853BDB7}"/>
              </a:ext>
            </a:extLst>
          </p:cNvPr>
          <p:cNvSpPr txBox="1"/>
          <p:nvPr/>
        </p:nvSpPr>
        <p:spPr>
          <a:xfrm>
            <a:off x="2865978" y="4369400"/>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9" name="TextBox 88">
            <a:extLst>
              <a:ext uri="{FF2B5EF4-FFF2-40B4-BE49-F238E27FC236}">
                <a16:creationId xmlns:a16="http://schemas.microsoft.com/office/drawing/2014/main" id="{783E6D58-916A-4BAC-0242-1DEE8F5BEE4C}"/>
              </a:ext>
            </a:extLst>
          </p:cNvPr>
          <p:cNvSpPr txBox="1"/>
          <p:nvPr/>
        </p:nvSpPr>
        <p:spPr>
          <a:xfrm>
            <a:off x="2865978" y="5024155"/>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91" name="TextBox 90">
            <a:extLst>
              <a:ext uri="{FF2B5EF4-FFF2-40B4-BE49-F238E27FC236}">
                <a16:creationId xmlns:a16="http://schemas.microsoft.com/office/drawing/2014/main" id="{4C7F4C6D-6442-6A74-4E35-C5472A477842}"/>
              </a:ext>
            </a:extLst>
          </p:cNvPr>
          <p:cNvSpPr txBox="1"/>
          <p:nvPr/>
        </p:nvSpPr>
        <p:spPr>
          <a:xfrm>
            <a:off x="8131704" y="6108110"/>
            <a:ext cx="786919" cy="315877"/>
          </a:xfrm>
          <a:prstGeom prst="rect">
            <a:avLst/>
          </a:prstGeom>
          <a:noFill/>
        </p:spPr>
        <p:txBody>
          <a:bodyPr wrap="square" lIns="0" tIns="0" rIns="0" bIns="0" rtlCol="0" anchor="ctr">
            <a:spAutoFit/>
          </a:bodyPr>
          <a:lstStyle/>
          <a:p>
            <a:pPr algn="ctr" defTabSz="457200"/>
            <a:r>
              <a:rPr lang="en-US" altLang="ko-KR" sz="2000" b="1" dirty="0" err="1">
                <a:latin typeface="Cambria" panose="02040503050406030204" pitchFamily="18" charset="0"/>
                <a:ea typeface="맑은 고딕" panose="020B0503020000020004" pitchFamily="34" charset="-127"/>
              </a:rPr>
              <a:t>Block</a:t>
            </a:r>
            <a:r>
              <a:rPr lang="en-US" altLang="ko-KR" sz="2000" b="1" i="1" baseline="-25000" dirty="0" err="1">
                <a:latin typeface="Cambria" panose="02040503050406030204" pitchFamily="18" charset="0"/>
                <a:ea typeface="맑은 고딕" panose="020B0503020000020004" pitchFamily="34" charset="-127"/>
              </a:rPr>
              <a:t>i</a:t>
            </a:r>
            <a:endParaRPr lang="ko-KR" altLang="en-US" sz="2000" b="1" i="1" baseline="-25000" dirty="0">
              <a:latin typeface="Cambria" panose="02040503050406030204" pitchFamily="18" charset="0"/>
              <a:ea typeface="맑은 고딕" panose="020B0503020000020004" pitchFamily="34" charset="-127"/>
            </a:endParaRPr>
          </a:p>
        </p:txBody>
      </p:sp>
      <p:grpSp>
        <p:nvGrpSpPr>
          <p:cNvPr id="19" name="그룹 835">
            <a:extLst>
              <a:ext uri="{FF2B5EF4-FFF2-40B4-BE49-F238E27FC236}">
                <a16:creationId xmlns:a16="http://schemas.microsoft.com/office/drawing/2014/main" id="{AD89CEF5-B0EC-73D6-A0A7-BB22FE2FB463}"/>
              </a:ext>
            </a:extLst>
          </p:cNvPr>
          <p:cNvGrpSpPr/>
          <p:nvPr/>
        </p:nvGrpSpPr>
        <p:grpSpPr>
          <a:xfrm rot="16200000">
            <a:off x="3779952" y="4380986"/>
            <a:ext cx="564373" cy="268733"/>
            <a:chOff x="5890169" y="4312037"/>
            <a:chExt cx="1895988" cy="1103725"/>
          </a:xfrm>
        </p:grpSpPr>
        <p:grpSp>
          <p:nvGrpSpPr>
            <p:cNvPr id="20" name="그룹 822">
              <a:extLst>
                <a:ext uri="{FF2B5EF4-FFF2-40B4-BE49-F238E27FC236}">
                  <a16:creationId xmlns:a16="http://schemas.microsoft.com/office/drawing/2014/main" id="{8E829146-C669-4C56-078B-405A6EECD7CB}"/>
                </a:ext>
              </a:extLst>
            </p:cNvPr>
            <p:cNvGrpSpPr/>
            <p:nvPr/>
          </p:nvGrpSpPr>
          <p:grpSpPr>
            <a:xfrm>
              <a:off x="6122466" y="4312037"/>
              <a:ext cx="1432853" cy="1103725"/>
              <a:chOff x="5991225" y="4310063"/>
              <a:chExt cx="496427" cy="273840"/>
            </a:xfrm>
          </p:grpSpPr>
          <p:cxnSp>
            <p:nvCxnSpPr>
              <p:cNvPr id="23" name="직선 연결선 771">
                <a:extLst>
                  <a:ext uri="{FF2B5EF4-FFF2-40B4-BE49-F238E27FC236}">
                    <a16:creationId xmlns:a16="http://schemas.microsoft.com/office/drawing/2014/main" id="{5A754324-AE2C-861B-87EE-B7341B2D69AB}"/>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4" name="직선 연결선 789">
                <a:extLst>
                  <a:ext uri="{FF2B5EF4-FFF2-40B4-BE49-F238E27FC236}">
                    <a16:creationId xmlns:a16="http://schemas.microsoft.com/office/drawing/2014/main" id="{29502131-6DA6-6D0F-BB3C-2C49B903148D}"/>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5" name="직선 연결선 792">
                <a:extLst>
                  <a:ext uri="{FF2B5EF4-FFF2-40B4-BE49-F238E27FC236}">
                    <a16:creationId xmlns:a16="http://schemas.microsoft.com/office/drawing/2014/main" id="{ACDC2459-638E-0A3B-360B-5BFE47AB70A2}"/>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6" name="직선 연결선 807">
                <a:extLst>
                  <a:ext uri="{FF2B5EF4-FFF2-40B4-BE49-F238E27FC236}">
                    <a16:creationId xmlns:a16="http://schemas.microsoft.com/office/drawing/2014/main" id="{EEB135D1-3BFF-F885-50DB-B2502FD7AC94}"/>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7" name="직선 연결선 810">
                <a:extLst>
                  <a:ext uri="{FF2B5EF4-FFF2-40B4-BE49-F238E27FC236}">
                    <a16:creationId xmlns:a16="http://schemas.microsoft.com/office/drawing/2014/main" id="{CD669DE3-B894-2A74-EB19-8078BD2344E4}"/>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8" name="직선 연결선 815">
                <a:extLst>
                  <a:ext uri="{FF2B5EF4-FFF2-40B4-BE49-F238E27FC236}">
                    <a16:creationId xmlns:a16="http://schemas.microsoft.com/office/drawing/2014/main" id="{2D215FBC-CE0B-A1BE-903A-E38D8100FEDA}"/>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9" name="직선 연결선 819">
                <a:extLst>
                  <a:ext uri="{FF2B5EF4-FFF2-40B4-BE49-F238E27FC236}">
                    <a16:creationId xmlns:a16="http://schemas.microsoft.com/office/drawing/2014/main" id="{96367DBE-11AE-9E1C-72C3-123C8D6971E4}"/>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21" name="직선 연결선 826">
              <a:extLst>
                <a:ext uri="{FF2B5EF4-FFF2-40B4-BE49-F238E27FC236}">
                  <a16:creationId xmlns:a16="http://schemas.microsoft.com/office/drawing/2014/main" id="{F1C84639-4B7C-1BB1-6650-CA2F9603DCCE}"/>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2" name="직선 연결선 832">
              <a:extLst>
                <a:ext uri="{FF2B5EF4-FFF2-40B4-BE49-F238E27FC236}">
                  <a16:creationId xmlns:a16="http://schemas.microsoft.com/office/drawing/2014/main" id="{1CE68011-83FA-59C5-0ACF-F8115C2C71E1}"/>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35" name="그룹 835">
            <a:extLst>
              <a:ext uri="{FF2B5EF4-FFF2-40B4-BE49-F238E27FC236}">
                <a16:creationId xmlns:a16="http://schemas.microsoft.com/office/drawing/2014/main" id="{7CD180E3-1B8A-2589-41F8-B68919444A43}"/>
              </a:ext>
            </a:extLst>
          </p:cNvPr>
          <p:cNvGrpSpPr/>
          <p:nvPr/>
        </p:nvGrpSpPr>
        <p:grpSpPr>
          <a:xfrm rot="16200000">
            <a:off x="3779953" y="5048019"/>
            <a:ext cx="564373" cy="268733"/>
            <a:chOff x="5890169" y="4312037"/>
            <a:chExt cx="1895988" cy="1103725"/>
          </a:xfrm>
        </p:grpSpPr>
        <p:grpSp>
          <p:nvGrpSpPr>
            <p:cNvPr id="36" name="그룹 822">
              <a:extLst>
                <a:ext uri="{FF2B5EF4-FFF2-40B4-BE49-F238E27FC236}">
                  <a16:creationId xmlns:a16="http://schemas.microsoft.com/office/drawing/2014/main" id="{ECC4442C-7A16-F22B-5F96-E22E6C3C84E1}"/>
                </a:ext>
              </a:extLst>
            </p:cNvPr>
            <p:cNvGrpSpPr/>
            <p:nvPr/>
          </p:nvGrpSpPr>
          <p:grpSpPr>
            <a:xfrm>
              <a:off x="6122466" y="4312037"/>
              <a:ext cx="1432853" cy="1103725"/>
              <a:chOff x="5991225" y="4310063"/>
              <a:chExt cx="496427" cy="273840"/>
            </a:xfrm>
          </p:grpSpPr>
          <p:cxnSp>
            <p:nvCxnSpPr>
              <p:cNvPr id="57" name="직선 연결선 771">
                <a:extLst>
                  <a:ext uri="{FF2B5EF4-FFF2-40B4-BE49-F238E27FC236}">
                    <a16:creationId xmlns:a16="http://schemas.microsoft.com/office/drawing/2014/main" id="{A53F2A44-7026-FE2F-3FF3-3CC3D2325DE2}"/>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4" name="직선 연결선 789">
                <a:extLst>
                  <a:ext uri="{FF2B5EF4-FFF2-40B4-BE49-F238E27FC236}">
                    <a16:creationId xmlns:a16="http://schemas.microsoft.com/office/drawing/2014/main" id="{2AE31390-2794-688D-9A0F-1DB6DBC73A39}"/>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1" name="직선 연결선 792">
                <a:extLst>
                  <a:ext uri="{FF2B5EF4-FFF2-40B4-BE49-F238E27FC236}">
                    <a16:creationId xmlns:a16="http://schemas.microsoft.com/office/drawing/2014/main" id="{FDF32413-3BEF-3188-142B-CF53C29444BA}"/>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4" name="직선 연결선 807">
                <a:extLst>
                  <a:ext uri="{FF2B5EF4-FFF2-40B4-BE49-F238E27FC236}">
                    <a16:creationId xmlns:a16="http://schemas.microsoft.com/office/drawing/2014/main" id="{88CAEFD1-A5ED-EBF6-0D0A-77C294109AD9}"/>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5" name="직선 연결선 810">
                <a:extLst>
                  <a:ext uri="{FF2B5EF4-FFF2-40B4-BE49-F238E27FC236}">
                    <a16:creationId xmlns:a16="http://schemas.microsoft.com/office/drawing/2014/main" id="{DBE19B15-E823-C09E-BC88-AA008D1FFB7D}"/>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6" name="직선 연결선 815">
                <a:extLst>
                  <a:ext uri="{FF2B5EF4-FFF2-40B4-BE49-F238E27FC236}">
                    <a16:creationId xmlns:a16="http://schemas.microsoft.com/office/drawing/2014/main" id="{2242AAB2-F40B-3985-5BD2-13778A298CF4}"/>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7" name="직선 연결선 819">
                <a:extLst>
                  <a:ext uri="{FF2B5EF4-FFF2-40B4-BE49-F238E27FC236}">
                    <a16:creationId xmlns:a16="http://schemas.microsoft.com/office/drawing/2014/main" id="{4391A75B-5D25-CD4E-74F8-3C9CBCAFFDAA}"/>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37" name="직선 연결선 826">
              <a:extLst>
                <a:ext uri="{FF2B5EF4-FFF2-40B4-BE49-F238E27FC236}">
                  <a16:creationId xmlns:a16="http://schemas.microsoft.com/office/drawing/2014/main" id="{2B2D7900-E1A2-883A-0BB4-34D054CC18BB}"/>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50" name="직선 연결선 832">
              <a:extLst>
                <a:ext uri="{FF2B5EF4-FFF2-40B4-BE49-F238E27FC236}">
                  <a16:creationId xmlns:a16="http://schemas.microsoft.com/office/drawing/2014/main" id="{FBD45BBD-1B4F-9A3F-17BF-8FA803E29236}"/>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78" name="그룹 835">
            <a:extLst>
              <a:ext uri="{FF2B5EF4-FFF2-40B4-BE49-F238E27FC236}">
                <a16:creationId xmlns:a16="http://schemas.microsoft.com/office/drawing/2014/main" id="{0914AE55-6A16-184B-F9E1-00C62179503E}"/>
              </a:ext>
            </a:extLst>
          </p:cNvPr>
          <p:cNvGrpSpPr/>
          <p:nvPr/>
        </p:nvGrpSpPr>
        <p:grpSpPr>
          <a:xfrm rot="16200000">
            <a:off x="4893255" y="4380986"/>
            <a:ext cx="564373" cy="268733"/>
            <a:chOff x="5890169" y="4312037"/>
            <a:chExt cx="1895988" cy="1103725"/>
          </a:xfrm>
        </p:grpSpPr>
        <p:grpSp>
          <p:nvGrpSpPr>
            <p:cNvPr id="79" name="그룹 822">
              <a:extLst>
                <a:ext uri="{FF2B5EF4-FFF2-40B4-BE49-F238E27FC236}">
                  <a16:creationId xmlns:a16="http://schemas.microsoft.com/office/drawing/2014/main" id="{E2DC8BEF-290E-CEEA-C2D4-6C4336B50ED6}"/>
                </a:ext>
              </a:extLst>
            </p:cNvPr>
            <p:cNvGrpSpPr/>
            <p:nvPr/>
          </p:nvGrpSpPr>
          <p:grpSpPr>
            <a:xfrm>
              <a:off x="6122466" y="4312037"/>
              <a:ext cx="1432853" cy="1103725"/>
              <a:chOff x="5991225" y="4310063"/>
              <a:chExt cx="496427" cy="273840"/>
            </a:xfrm>
          </p:grpSpPr>
          <p:cxnSp>
            <p:nvCxnSpPr>
              <p:cNvPr id="90" name="직선 연결선 771">
                <a:extLst>
                  <a:ext uri="{FF2B5EF4-FFF2-40B4-BE49-F238E27FC236}">
                    <a16:creationId xmlns:a16="http://schemas.microsoft.com/office/drawing/2014/main" id="{16E57166-AE89-4621-7DD7-B67FBC8A2026}"/>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2" name="직선 연결선 789">
                <a:extLst>
                  <a:ext uri="{FF2B5EF4-FFF2-40B4-BE49-F238E27FC236}">
                    <a16:creationId xmlns:a16="http://schemas.microsoft.com/office/drawing/2014/main" id="{FE5C0B6B-3072-703C-8991-444DDF9996BB}"/>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3" name="직선 연결선 792">
                <a:extLst>
                  <a:ext uri="{FF2B5EF4-FFF2-40B4-BE49-F238E27FC236}">
                    <a16:creationId xmlns:a16="http://schemas.microsoft.com/office/drawing/2014/main" id="{78048EB1-3EAA-7630-473E-291B6FF00E3C}"/>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5" name="직선 연결선 807">
                <a:extLst>
                  <a:ext uri="{FF2B5EF4-FFF2-40B4-BE49-F238E27FC236}">
                    <a16:creationId xmlns:a16="http://schemas.microsoft.com/office/drawing/2014/main" id="{6F49C143-2C79-13DA-AAB5-11CE58C98213}"/>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6" name="직선 연결선 810">
                <a:extLst>
                  <a:ext uri="{FF2B5EF4-FFF2-40B4-BE49-F238E27FC236}">
                    <a16:creationId xmlns:a16="http://schemas.microsoft.com/office/drawing/2014/main" id="{802A7C39-85F4-D325-B12A-4BE62C89DD80}"/>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7" name="직선 연결선 815">
                <a:extLst>
                  <a:ext uri="{FF2B5EF4-FFF2-40B4-BE49-F238E27FC236}">
                    <a16:creationId xmlns:a16="http://schemas.microsoft.com/office/drawing/2014/main" id="{2A1F44B3-4AFF-4D90-C44E-D7D9022456FF}"/>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8" name="직선 연결선 819">
                <a:extLst>
                  <a:ext uri="{FF2B5EF4-FFF2-40B4-BE49-F238E27FC236}">
                    <a16:creationId xmlns:a16="http://schemas.microsoft.com/office/drawing/2014/main" id="{6469F8BA-F6B0-B8A7-249C-40310C66ABD3}"/>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80" name="직선 연결선 826">
              <a:extLst>
                <a:ext uri="{FF2B5EF4-FFF2-40B4-BE49-F238E27FC236}">
                  <a16:creationId xmlns:a16="http://schemas.microsoft.com/office/drawing/2014/main" id="{0D720D70-1F6D-925F-2365-3788DDD4FE2D}"/>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85" name="직선 연결선 832">
              <a:extLst>
                <a:ext uri="{FF2B5EF4-FFF2-40B4-BE49-F238E27FC236}">
                  <a16:creationId xmlns:a16="http://schemas.microsoft.com/office/drawing/2014/main" id="{A3387672-D771-3F20-D3DD-F9F7ABB3071F}"/>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99" name="그룹 835">
            <a:extLst>
              <a:ext uri="{FF2B5EF4-FFF2-40B4-BE49-F238E27FC236}">
                <a16:creationId xmlns:a16="http://schemas.microsoft.com/office/drawing/2014/main" id="{9A133207-E4C7-6643-D320-25871148867F}"/>
              </a:ext>
            </a:extLst>
          </p:cNvPr>
          <p:cNvGrpSpPr/>
          <p:nvPr/>
        </p:nvGrpSpPr>
        <p:grpSpPr>
          <a:xfrm rot="16200000">
            <a:off x="4893256" y="5048019"/>
            <a:ext cx="564373" cy="268733"/>
            <a:chOff x="5890169" y="4312037"/>
            <a:chExt cx="1895988" cy="1103725"/>
          </a:xfrm>
        </p:grpSpPr>
        <p:grpSp>
          <p:nvGrpSpPr>
            <p:cNvPr id="100" name="그룹 822">
              <a:extLst>
                <a:ext uri="{FF2B5EF4-FFF2-40B4-BE49-F238E27FC236}">
                  <a16:creationId xmlns:a16="http://schemas.microsoft.com/office/drawing/2014/main" id="{1C5B3C2D-7E65-A963-E5C5-B893F8827900}"/>
                </a:ext>
              </a:extLst>
            </p:cNvPr>
            <p:cNvGrpSpPr/>
            <p:nvPr/>
          </p:nvGrpSpPr>
          <p:grpSpPr>
            <a:xfrm>
              <a:off x="6122466" y="4312037"/>
              <a:ext cx="1432853" cy="1103725"/>
              <a:chOff x="5991225" y="4310063"/>
              <a:chExt cx="496427" cy="273840"/>
            </a:xfrm>
          </p:grpSpPr>
          <p:cxnSp>
            <p:nvCxnSpPr>
              <p:cNvPr id="103" name="직선 연결선 771">
                <a:extLst>
                  <a:ext uri="{FF2B5EF4-FFF2-40B4-BE49-F238E27FC236}">
                    <a16:creationId xmlns:a16="http://schemas.microsoft.com/office/drawing/2014/main" id="{CBD2C901-D21E-F47D-A0A2-F48882002407}"/>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4" name="직선 연결선 789">
                <a:extLst>
                  <a:ext uri="{FF2B5EF4-FFF2-40B4-BE49-F238E27FC236}">
                    <a16:creationId xmlns:a16="http://schemas.microsoft.com/office/drawing/2014/main" id="{AD0CEED6-C7A8-F06F-FE12-A15023E8DB47}"/>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5" name="직선 연결선 792">
                <a:extLst>
                  <a:ext uri="{FF2B5EF4-FFF2-40B4-BE49-F238E27FC236}">
                    <a16:creationId xmlns:a16="http://schemas.microsoft.com/office/drawing/2014/main" id="{CABFE938-E117-4702-26E5-4BF99656DDAA}"/>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6" name="직선 연결선 807">
                <a:extLst>
                  <a:ext uri="{FF2B5EF4-FFF2-40B4-BE49-F238E27FC236}">
                    <a16:creationId xmlns:a16="http://schemas.microsoft.com/office/drawing/2014/main" id="{739466D6-9E1F-7A04-12C4-4D68DF63D69B}"/>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7" name="직선 연결선 810">
                <a:extLst>
                  <a:ext uri="{FF2B5EF4-FFF2-40B4-BE49-F238E27FC236}">
                    <a16:creationId xmlns:a16="http://schemas.microsoft.com/office/drawing/2014/main" id="{CA30AA69-6A41-6BAA-1844-B59C13F8CF1A}"/>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8" name="직선 연결선 815">
                <a:extLst>
                  <a:ext uri="{FF2B5EF4-FFF2-40B4-BE49-F238E27FC236}">
                    <a16:creationId xmlns:a16="http://schemas.microsoft.com/office/drawing/2014/main" id="{8971B133-FC4E-AE01-89B9-1E0431218C36}"/>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9" name="직선 연결선 819">
                <a:extLst>
                  <a:ext uri="{FF2B5EF4-FFF2-40B4-BE49-F238E27FC236}">
                    <a16:creationId xmlns:a16="http://schemas.microsoft.com/office/drawing/2014/main" id="{0902EBD0-C451-30AA-CFF5-3EE723ADFC8F}"/>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01" name="직선 연결선 826">
              <a:extLst>
                <a:ext uri="{FF2B5EF4-FFF2-40B4-BE49-F238E27FC236}">
                  <a16:creationId xmlns:a16="http://schemas.microsoft.com/office/drawing/2014/main" id="{7FAFEAF5-F50F-A4D0-7A21-F1FEF11F03FB}"/>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2" name="직선 연결선 832">
              <a:extLst>
                <a:ext uri="{FF2B5EF4-FFF2-40B4-BE49-F238E27FC236}">
                  <a16:creationId xmlns:a16="http://schemas.microsoft.com/office/drawing/2014/main" id="{C9D80FC4-F80E-4BE0-0CF7-9D16ACB51016}"/>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110" name="그룹 835">
            <a:extLst>
              <a:ext uri="{FF2B5EF4-FFF2-40B4-BE49-F238E27FC236}">
                <a16:creationId xmlns:a16="http://schemas.microsoft.com/office/drawing/2014/main" id="{E2DE9843-11A1-B72C-36ED-1FE88793A7D7}"/>
              </a:ext>
            </a:extLst>
          </p:cNvPr>
          <p:cNvGrpSpPr/>
          <p:nvPr/>
        </p:nvGrpSpPr>
        <p:grpSpPr>
          <a:xfrm rot="16200000">
            <a:off x="6006980" y="4380986"/>
            <a:ext cx="564373" cy="268733"/>
            <a:chOff x="5890169" y="4312037"/>
            <a:chExt cx="1895988" cy="1103725"/>
          </a:xfrm>
        </p:grpSpPr>
        <p:grpSp>
          <p:nvGrpSpPr>
            <p:cNvPr id="111" name="그룹 822">
              <a:extLst>
                <a:ext uri="{FF2B5EF4-FFF2-40B4-BE49-F238E27FC236}">
                  <a16:creationId xmlns:a16="http://schemas.microsoft.com/office/drawing/2014/main" id="{67B0FD71-9C96-60F5-8877-30B2470DD586}"/>
                </a:ext>
              </a:extLst>
            </p:cNvPr>
            <p:cNvGrpSpPr/>
            <p:nvPr/>
          </p:nvGrpSpPr>
          <p:grpSpPr>
            <a:xfrm>
              <a:off x="6122466" y="4312037"/>
              <a:ext cx="1432853" cy="1103725"/>
              <a:chOff x="5991225" y="4310063"/>
              <a:chExt cx="496427" cy="273840"/>
            </a:xfrm>
          </p:grpSpPr>
          <p:cxnSp>
            <p:nvCxnSpPr>
              <p:cNvPr id="114" name="직선 연결선 771">
                <a:extLst>
                  <a:ext uri="{FF2B5EF4-FFF2-40B4-BE49-F238E27FC236}">
                    <a16:creationId xmlns:a16="http://schemas.microsoft.com/office/drawing/2014/main" id="{D3964D48-33AF-B1DE-9969-8CF3B731D6EE}"/>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5" name="직선 연결선 789">
                <a:extLst>
                  <a:ext uri="{FF2B5EF4-FFF2-40B4-BE49-F238E27FC236}">
                    <a16:creationId xmlns:a16="http://schemas.microsoft.com/office/drawing/2014/main" id="{FC9F90BD-B033-E238-9758-FD94E737AC60}"/>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6" name="직선 연결선 792">
                <a:extLst>
                  <a:ext uri="{FF2B5EF4-FFF2-40B4-BE49-F238E27FC236}">
                    <a16:creationId xmlns:a16="http://schemas.microsoft.com/office/drawing/2014/main" id="{5BECE959-9F5F-BAFD-B6B4-98FE3A523562}"/>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7" name="직선 연결선 807">
                <a:extLst>
                  <a:ext uri="{FF2B5EF4-FFF2-40B4-BE49-F238E27FC236}">
                    <a16:creationId xmlns:a16="http://schemas.microsoft.com/office/drawing/2014/main" id="{B18BE5E0-8EEB-4D43-3500-AA6D9DC1DFC3}"/>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8" name="직선 연결선 810">
                <a:extLst>
                  <a:ext uri="{FF2B5EF4-FFF2-40B4-BE49-F238E27FC236}">
                    <a16:creationId xmlns:a16="http://schemas.microsoft.com/office/drawing/2014/main" id="{3B7AB53D-1EB8-BA98-4484-EC8A178F21F8}"/>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9" name="직선 연결선 815">
                <a:extLst>
                  <a:ext uri="{FF2B5EF4-FFF2-40B4-BE49-F238E27FC236}">
                    <a16:creationId xmlns:a16="http://schemas.microsoft.com/office/drawing/2014/main" id="{37191955-2546-6884-E212-7393210FA55A}"/>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0" name="직선 연결선 819">
                <a:extLst>
                  <a:ext uri="{FF2B5EF4-FFF2-40B4-BE49-F238E27FC236}">
                    <a16:creationId xmlns:a16="http://schemas.microsoft.com/office/drawing/2014/main" id="{AF405206-B039-831F-3002-3E802BFEF759}"/>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12" name="직선 연결선 826">
              <a:extLst>
                <a:ext uri="{FF2B5EF4-FFF2-40B4-BE49-F238E27FC236}">
                  <a16:creationId xmlns:a16="http://schemas.microsoft.com/office/drawing/2014/main" id="{D7552775-FA91-2568-52A4-3D092D2E18F3}"/>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3" name="직선 연결선 832">
              <a:extLst>
                <a:ext uri="{FF2B5EF4-FFF2-40B4-BE49-F238E27FC236}">
                  <a16:creationId xmlns:a16="http://schemas.microsoft.com/office/drawing/2014/main" id="{5D9C5420-0640-8924-8017-7D7C94306316}"/>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121" name="그룹 835">
            <a:extLst>
              <a:ext uri="{FF2B5EF4-FFF2-40B4-BE49-F238E27FC236}">
                <a16:creationId xmlns:a16="http://schemas.microsoft.com/office/drawing/2014/main" id="{46F06E68-A4D3-1E29-B631-77531C389F37}"/>
              </a:ext>
            </a:extLst>
          </p:cNvPr>
          <p:cNvGrpSpPr/>
          <p:nvPr/>
        </p:nvGrpSpPr>
        <p:grpSpPr>
          <a:xfrm rot="16200000">
            <a:off x="6006981" y="5048019"/>
            <a:ext cx="564373" cy="268733"/>
            <a:chOff x="5890169" y="4312037"/>
            <a:chExt cx="1895988" cy="1103725"/>
          </a:xfrm>
        </p:grpSpPr>
        <p:grpSp>
          <p:nvGrpSpPr>
            <p:cNvPr id="122" name="그룹 822">
              <a:extLst>
                <a:ext uri="{FF2B5EF4-FFF2-40B4-BE49-F238E27FC236}">
                  <a16:creationId xmlns:a16="http://schemas.microsoft.com/office/drawing/2014/main" id="{4E1C80F3-56B0-E94D-2AF2-B4296032C0D7}"/>
                </a:ext>
              </a:extLst>
            </p:cNvPr>
            <p:cNvGrpSpPr/>
            <p:nvPr/>
          </p:nvGrpSpPr>
          <p:grpSpPr>
            <a:xfrm>
              <a:off x="6122466" y="4312037"/>
              <a:ext cx="1432853" cy="1103725"/>
              <a:chOff x="5991225" y="4310063"/>
              <a:chExt cx="496427" cy="273840"/>
            </a:xfrm>
          </p:grpSpPr>
          <p:cxnSp>
            <p:nvCxnSpPr>
              <p:cNvPr id="125" name="직선 연결선 771">
                <a:extLst>
                  <a:ext uri="{FF2B5EF4-FFF2-40B4-BE49-F238E27FC236}">
                    <a16:creationId xmlns:a16="http://schemas.microsoft.com/office/drawing/2014/main" id="{56472CE2-E17B-E0AD-132B-B81078087073}"/>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6" name="직선 연결선 789">
                <a:extLst>
                  <a:ext uri="{FF2B5EF4-FFF2-40B4-BE49-F238E27FC236}">
                    <a16:creationId xmlns:a16="http://schemas.microsoft.com/office/drawing/2014/main" id="{5D061D8C-AFBA-BE3D-7F94-8AFA7F763244}"/>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7" name="직선 연결선 792">
                <a:extLst>
                  <a:ext uri="{FF2B5EF4-FFF2-40B4-BE49-F238E27FC236}">
                    <a16:creationId xmlns:a16="http://schemas.microsoft.com/office/drawing/2014/main" id="{33846EE5-4EE4-CC6D-F181-8ACB111A2086}"/>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8" name="직선 연결선 807">
                <a:extLst>
                  <a:ext uri="{FF2B5EF4-FFF2-40B4-BE49-F238E27FC236}">
                    <a16:creationId xmlns:a16="http://schemas.microsoft.com/office/drawing/2014/main" id="{79026406-EEB7-C1B6-3937-3592D4643347}"/>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9" name="직선 연결선 810">
                <a:extLst>
                  <a:ext uri="{FF2B5EF4-FFF2-40B4-BE49-F238E27FC236}">
                    <a16:creationId xmlns:a16="http://schemas.microsoft.com/office/drawing/2014/main" id="{81395FAA-5370-B2C9-3F9C-FC72D2D8585B}"/>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0" name="직선 연결선 815">
                <a:extLst>
                  <a:ext uri="{FF2B5EF4-FFF2-40B4-BE49-F238E27FC236}">
                    <a16:creationId xmlns:a16="http://schemas.microsoft.com/office/drawing/2014/main" id="{3806A183-4C5D-6E8D-97F1-ADCD0637E451}"/>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1" name="직선 연결선 819">
                <a:extLst>
                  <a:ext uri="{FF2B5EF4-FFF2-40B4-BE49-F238E27FC236}">
                    <a16:creationId xmlns:a16="http://schemas.microsoft.com/office/drawing/2014/main" id="{932D1442-8E11-B6B1-230B-32D3C8615C83}"/>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23" name="직선 연결선 826">
              <a:extLst>
                <a:ext uri="{FF2B5EF4-FFF2-40B4-BE49-F238E27FC236}">
                  <a16:creationId xmlns:a16="http://schemas.microsoft.com/office/drawing/2014/main" id="{BE4AC356-3A57-A5D9-5E8C-14A0181F9A16}"/>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4" name="직선 연결선 832">
              <a:extLst>
                <a:ext uri="{FF2B5EF4-FFF2-40B4-BE49-F238E27FC236}">
                  <a16:creationId xmlns:a16="http://schemas.microsoft.com/office/drawing/2014/main" id="{21F6AFD1-4707-F432-BE32-FEBDEB6FE4CF}"/>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132" name="그룹 835">
            <a:extLst>
              <a:ext uri="{FF2B5EF4-FFF2-40B4-BE49-F238E27FC236}">
                <a16:creationId xmlns:a16="http://schemas.microsoft.com/office/drawing/2014/main" id="{1BF5A43A-17DF-637B-FADC-39781538C6C0}"/>
              </a:ext>
            </a:extLst>
          </p:cNvPr>
          <p:cNvGrpSpPr/>
          <p:nvPr/>
        </p:nvGrpSpPr>
        <p:grpSpPr>
          <a:xfrm rot="16200000">
            <a:off x="7120494" y="4380986"/>
            <a:ext cx="564373" cy="268733"/>
            <a:chOff x="5890169" y="4312037"/>
            <a:chExt cx="1895988" cy="1103725"/>
          </a:xfrm>
        </p:grpSpPr>
        <p:grpSp>
          <p:nvGrpSpPr>
            <p:cNvPr id="133" name="그룹 822">
              <a:extLst>
                <a:ext uri="{FF2B5EF4-FFF2-40B4-BE49-F238E27FC236}">
                  <a16:creationId xmlns:a16="http://schemas.microsoft.com/office/drawing/2014/main" id="{79274270-930E-A63A-45A1-75B1D628A402}"/>
                </a:ext>
              </a:extLst>
            </p:cNvPr>
            <p:cNvGrpSpPr/>
            <p:nvPr/>
          </p:nvGrpSpPr>
          <p:grpSpPr>
            <a:xfrm>
              <a:off x="6122466" y="4312037"/>
              <a:ext cx="1432853" cy="1103725"/>
              <a:chOff x="5991225" y="4310063"/>
              <a:chExt cx="496427" cy="273840"/>
            </a:xfrm>
          </p:grpSpPr>
          <p:cxnSp>
            <p:nvCxnSpPr>
              <p:cNvPr id="136" name="직선 연결선 771">
                <a:extLst>
                  <a:ext uri="{FF2B5EF4-FFF2-40B4-BE49-F238E27FC236}">
                    <a16:creationId xmlns:a16="http://schemas.microsoft.com/office/drawing/2014/main" id="{34672CA8-1EEF-0C00-B9CC-A68DEFB10460}"/>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7" name="직선 연결선 789">
                <a:extLst>
                  <a:ext uri="{FF2B5EF4-FFF2-40B4-BE49-F238E27FC236}">
                    <a16:creationId xmlns:a16="http://schemas.microsoft.com/office/drawing/2014/main" id="{EA15D5AC-7B24-9276-B617-D68B7791F7E5}"/>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8" name="직선 연결선 792">
                <a:extLst>
                  <a:ext uri="{FF2B5EF4-FFF2-40B4-BE49-F238E27FC236}">
                    <a16:creationId xmlns:a16="http://schemas.microsoft.com/office/drawing/2014/main" id="{6DD1EEA3-9B7A-3CD2-6E46-E654B119D8FD}"/>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9" name="직선 연결선 807">
                <a:extLst>
                  <a:ext uri="{FF2B5EF4-FFF2-40B4-BE49-F238E27FC236}">
                    <a16:creationId xmlns:a16="http://schemas.microsoft.com/office/drawing/2014/main" id="{E227C1E6-1AC3-71A4-761A-FD06198F1E5D}"/>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0" name="직선 연결선 810">
                <a:extLst>
                  <a:ext uri="{FF2B5EF4-FFF2-40B4-BE49-F238E27FC236}">
                    <a16:creationId xmlns:a16="http://schemas.microsoft.com/office/drawing/2014/main" id="{DF1D6C90-E511-BC55-B217-2EEC4CD2B36A}"/>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1" name="직선 연결선 815">
                <a:extLst>
                  <a:ext uri="{FF2B5EF4-FFF2-40B4-BE49-F238E27FC236}">
                    <a16:creationId xmlns:a16="http://schemas.microsoft.com/office/drawing/2014/main" id="{E6874B1F-59D1-7760-57EC-DD8F21C0D4CD}"/>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2" name="직선 연결선 819">
                <a:extLst>
                  <a:ext uri="{FF2B5EF4-FFF2-40B4-BE49-F238E27FC236}">
                    <a16:creationId xmlns:a16="http://schemas.microsoft.com/office/drawing/2014/main" id="{01161A12-F6E3-55A0-5A12-F19083E37C4E}"/>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34" name="직선 연결선 826">
              <a:extLst>
                <a:ext uri="{FF2B5EF4-FFF2-40B4-BE49-F238E27FC236}">
                  <a16:creationId xmlns:a16="http://schemas.microsoft.com/office/drawing/2014/main" id="{85CDB2E5-4914-8F24-B835-5E9F3EAD22F2}"/>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5" name="직선 연결선 832">
              <a:extLst>
                <a:ext uri="{FF2B5EF4-FFF2-40B4-BE49-F238E27FC236}">
                  <a16:creationId xmlns:a16="http://schemas.microsoft.com/office/drawing/2014/main" id="{3032E4D8-1818-D24A-7685-0F925B877462}"/>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143" name="그룹 835">
            <a:extLst>
              <a:ext uri="{FF2B5EF4-FFF2-40B4-BE49-F238E27FC236}">
                <a16:creationId xmlns:a16="http://schemas.microsoft.com/office/drawing/2014/main" id="{1B63DB89-B2C0-F8FF-C54A-3B445F5441D8}"/>
              </a:ext>
            </a:extLst>
          </p:cNvPr>
          <p:cNvGrpSpPr/>
          <p:nvPr/>
        </p:nvGrpSpPr>
        <p:grpSpPr>
          <a:xfrm rot="16200000">
            <a:off x="7120495" y="5048019"/>
            <a:ext cx="564373" cy="268733"/>
            <a:chOff x="5890169" y="4312037"/>
            <a:chExt cx="1895988" cy="1103725"/>
          </a:xfrm>
        </p:grpSpPr>
        <p:grpSp>
          <p:nvGrpSpPr>
            <p:cNvPr id="144" name="그룹 822">
              <a:extLst>
                <a:ext uri="{FF2B5EF4-FFF2-40B4-BE49-F238E27FC236}">
                  <a16:creationId xmlns:a16="http://schemas.microsoft.com/office/drawing/2014/main" id="{82C314C4-E967-C2CE-1A40-96DD0609CA44}"/>
                </a:ext>
              </a:extLst>
            </p:cNvPr>
            <p:cNvGrpSpPr/>
            <p:nvPr/>
          </p:nvGrpSpPr>
          <p:grpSpPr>
            <a:xfrm>
              <a:off x="6122466" y="4312037"/>
              <a:ext cx="1432853" cy="1103725"/>
              <a:chOff x="5991225" y="4310063"/>
              <a:chExt cx="496427" cy="273840"/>
            </a:xfrm>
          </p:grpSpPr>
          <p:cxnSp>
            <p:nvCxnSpPr>
              <p:cNvPr id="147" name="직선 연결선 771">
                <a:extLst>
                  <a:ext uri="{FF2B5EF4-FFF2-40B4-BE49-F238E27FC236}">
                    <a16:creationId xmlns:a16="http://schemas.microsoft.com/office/drawing/2014/main" id="{8BC0464A-3224-FE23-A865-C9B716335027}"/>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8" name="직선 연결선 789">
                <a:extLst>
                  <a:ext uri="{FF2B5EF4-FFF2-40B4-BE49-F238E27FC236}">
                    <a16:creationId xmlns:a16="http://schemas.microsoft.com/office/drawing/2014/main" id="{F53CDD37-E834-BE1F-6B91-E6B19AF3B099}"/>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9" name="직선 연결선 792">
                <a:extLst>
                  <a:ext uri="{FF2B5EF4-FFF2-40B4-BE49-F238E27FC236}">
                    <a16:creationId xmlns:a16="http://schemas.microsoft.com/office/drawing/2014/main" id="{9F8C6A34-D777-39A7-B81A-68F94AC7AFBA}"/>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50" name="직선 연결선 807">
                <a:extLst>
                  <a:ext uri="{FF2B5EF4-FFF2-40B4-BE49-F238E27FC236}">
                    <a16:creationId xmlns:a16="http://schemas.microsoft.com/office/drawing/2014/main" id="{4BCDB7BD-877C-EDB7-4B96-32548C16A309}"/>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51" name="직선 연결선 810">
                <a:extLst>
                  <a:ext uri="{FF2B5EF4-FFF2-40B4-BE49-F238E27FC236}">
                    <a16:creationId xmlns:a16="http://schemas.microsoft.com/office/drawing/2014/main" id="{8365F89A-001A-6260-DEFC-CB8788DD27AD}"/>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52" name="직선 연결선 815">
                <a:extLst>
                  <a:ext uri="{FF2B5EF4-FFF2-40B4-BE49-F238E27FC236}">
                    <a16:creationId xmlns:a16="http://schemas.microsoft.com/office/drawing/2014/main" id="{BF87F730-2A0B-50D4-6EF8-3BE57FEECDC1}"/>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53" name="직선 연결선 819">
                <a:extLst>
                  <a:ext uri="{FF2B5EF4-FFF2-40B4-BE49-F238E27FC236}">
                    <a16:creationId xmlns:a16="http://schemas.microsoft.com/office/drawing/2014/main" id="{2DF7A94E-F48A-16A3-4703-4BC229F2CBE4}"/>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45" name="직선 연결선 826">
              <a:extLst>
                <a:ext uri="{FF2B5EF4-FFF2-40B4-BE49-F238E27FC236}">
                  <a16:creationId xmlns:a16="http://schemas.microsoft.com/office/drawing/2014/main" id="{EBD2A457-ABA1-4356-D024-3E0793D8377F}"/>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6" name="직선 연결선 832">
              <a:extLst>
                <a:ext uri="{FF2B5EF4-FFF2-40B4-BE49-F238E27FC236}">
                  <a16:creationId xmlns:a16="http://schemas.microsoft.com/office/drawing/2014/main" id="{2BA59ECA-CAAE-307D-DB67-89EEB7ABFE33}"/>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sp>
        <p:nvSpPr>
          <p:cNvPr id="155" name="TextBox 154">
            <a:extLst>
              <a:ext uri="{FF2B5EF4-FFF2-40B4-BE49-F238E27FC236}">
                <a16:creationId xmlns:a16="http://schemas.microsoft.com/office/drawing/2014/main" id="{12B72724-4EA2-9A0D-C907-57A087EA1953}"/>
              </a:ext>
            </a:extLst>
          </p:cNvPr>
          <p:cNvSpPr txBox="1"/>
          <p:nvPr/>
        </p:nvSpPr>
        <p:spPr>
          <a:xfrm>
            <a:off x="-134226" y="4845554"/>
            <a:ext cx="3287156" cy="1231106"/>
          </a:xfrm>
          <a:prstGeom prst="rect">
            <a:avLst/>
          </a:prstGeom>
          <a:noFill/>
        </p:spPr>
        <p:txBody>
          <a:bodyPr wrap="square" lIns="0" tIns="0" rIns="0" bIns="0" rtlCol="0" anchor="ctr">
            <a:spAutoFit/>
          </a:bodyPr>
          <a:lstStyle/>
          <a:p>
            <a:pPr algn="ctr" defTabSz="457200"/>
            <a:r>
              <a:rPr lang="en-US" altLang="ko-KR" sz="2000" b="1" dirty="0">
                <a:solidFill>
                  <a:schemeClr val="accent1"/>
                </a:solidFill>
                <a:latin typeface="Cambria" panose="02040503050406030204" pitchFamily="18" charset="0"/>
                <a:ea typeface="맑은 고딕" panose="020B0503020000020004" pitchFamily="34" charset="-127"/>
              </a:rPr>
              <a:t>Non-Target Cells</a:t>
            </a:r>
            <a:r>
              <a:rPr lang="en-US" altLang="ko-KR" sz="2000" b="1" dirty="0">
                <a:solidFill>
                  <a:prstClr val="black"/>
                </a:solidFill>
                <a:latin typeface="Cambria" panose="02040503050406030204" pitchFamily="18" charset="0"/>
                <a:ea typeface="맑은 고딕" panose="020B0503020000020004" pitchFamily="34" charset="-127"/>
              </a:rPr>
              <a:t>:</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Operate </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as </a:t>
            </a:r>
            <a:r>
              <a:rPr lang="en-US" altLang="ko-KR" sz="2000" b="1" i="1" dirty="0">
                <a:solidFill>
                  <a:schemeClr val="accent1"/>
                </a:solidFill>
                <a:latin typeface="Cambria" panose="02040503050406030204" pitchFamily="18" charset="0"/>
                <a:ea typeface="맑은 고딕" panose="020B0503020000020004" pitchFamily="34" charset="-127"/>
              </a:rPr>
              <a:t>resistors</a:t>
            </a:r>
            <a:br>
              <a:rPr lang="en-US" altLang="ko-KR" sz="2000" b="1" i="1" dirty="0">
                <a:solidFill>
                  <a:prstClr val="black"/>
                </a:solidFill>
                <a:latin typeface="Cambria" panose="02040503050406030204" pitchFamily="18" charset="0"/>
                <a:ea typeface="맑은 고딕" panose="020B0503020000020004" pitchFamily="34" charset="-127"/>
              </a:rPr>
            </a:br>
            <a:endParaRPr lang="en-US" altLang="ko-KR" sz="2000" b="1" i="1" dirty="0">
              <a:latin typeface="Cambria" panose="02040503050406030204" pitchFamily="18" charset="0"/>
              <a:ea typeface="맑은 고딕" panose="020B0503020000020004" pitchFamily="34" charset="-127"/>
            </a:endParaRPr>
          </a:p>
        </p:txBody>
      </p:sp>
      <p:sp>
        <p:nvSpPr>
          <p:cNvPr id="156" name="Left Brace 155">
            <a:extLst>
              <a:ext uri="{FF2B5EF4-FFF2-40B4-BE49-F238E27FC236}">
                <a16:creationId xmlns:a16="http://schemas.microsoft.com/office/drawing/2014/main" id="{09D5E1C1-2363-FE8D-13A1-B404927BAE95}"/>
              </a:ext>
            </a:extLst>
          </p:cNvPr>
          <p:cNvSpPr/>
          <p:nvPr/>
        </p:nvSpPr>
        <p:spPr>
          <a:xfrm>
            <a:off x="2634768" y="4285622"/>
            <a:ext cx="323170" cy="1952826"/>
          </a:xfrm>
          <a:prstGeom prst="leftBrace">
            <a:avLst>
              <a:gd name="adj1" fmla="val 52841"/>
              <a:gd name="adj2" fmla="val 54047"/>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Tree>
    <p:extLst>
      <p:ext uri="{BB962C8B-B14F-4D97-AF65-F5344CB8AC3E}">
        <p14:creationId xmlns:p14="http://schemas.microsoft.com/office/powerpoint/2010/main" val="4195570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FBCB-2C2D-44B9-612D-B835A4A25E95}"/>
              </a:ext>
            </a:extLst>
          </p:cNvPr>
          <p:cNvSpPr>
            <a:spLocks noGrp="1"/>
          </p:cNvSpPr>
          <p:nvPr>
            <p:ph type="title"/>
          </p:nvPr>
        </p:nvSpPr>
        <p:spPr/>
        <p:txBody>
          <a:bodyPr>
            <a:normAutofit fontScale="90000"/>
          </a:bodyPr>
          <a:lstStyle/>
          <a:p>
            <a:r>
              <a:rPr lang="en-CH" dirty="0"/>
              <a:t>Multi-Wordline Sensing (MWS): Bitwise AND</a:t>
            </a:r>
          </a:p>
        </p:txBody>
      </p:sp>
      <p:sp>
        <p:nvSpPr>
          <p:cNvPr id="3" name="Content Placeholder 2">
            <a:extLst>
              <a:ext uri="{FF2B5EF4-FFF2-40B4-BE49-F238E27FC236}">
                <a16:creationId xmlns:a16="http://schemas.microsoft.com/office/drawing/2014/main" id="{78AC34B6-A065-B6FF-74E0-DC058B30B187}"/>
              </a:ext>
            </a:extLst>
          </p:cNvPr>
          <p:cNvSpPr>
            <a:spLocks noGrp="1"/>
          </p:cNvSpPr>
          <p:nvPr>
            <p:ph idx="1"/>
          </p:nvPr>
        </p:nvSpPr>
        <p:spPr/>
        <p:txBody>
          <a:bodyPr/>
          <a:lstStyle/>
          <a:p>
            <a:r>
              <a:rPr lang="en-CH" dirty="0">
                <a:solidFill>
                  <a:schemeClr val="accent5">
                    <a:lumMod val="75000"/>
                  </a:schemeClr>
                </a:solidFill>
                <a:ea typeface="Cambria" panose="02040503050406030204" pitchFamily="18" charset="0"/>
              </a:rPr>
              <a:t>Intra-Block MWS</a:t>
            </a:r>
            <a:r>
              <a:rPr lang="en-CH" dirty="0">
                <a:ea typeface="Cambria" panose="02040503050406030204" pitchFamily="18" charset="0"/>
              </a:rPr>
              <a:t>: </a:t>
            </a:r>
            <a:r>
              <a:rPr lang="en-CH" dirty="0">
                <a:solidFill>
                  <a:schemeClr val="accent5">
                    <a:lumMod val="75000"/>
                  </a:schemeClr>
                </a:solidFill>
                <a:ea typeface="Cambria" panose="02040503050406030204" pitchFamily="18" charset="0"/>
              </a:rPr>
              <a:t>Simultaneously activates </a:t>
            </a:r>
            <a:r>
              <a:rPr lang="en-CH" dirty="0">
                <a:ea typeface="Cambria" panose="02040503050406030204" pitchFamily="18" charset="0"/>
              </a:rPr>
              <a:t>multiple WLs </a:t>
            </a:r>
            <a:r>
              <a:rPr lang="en-CH" dirty="0">
                <a:solidFill>
                  <a:schemeClr val="accent5">
                    <a:lumMod val="75000"/>
                  </a:schemeClr>
                </a:solidFill>
                <a:ea typeface="Cambria" panose="02040503050406030204" pitchFamily="18" charset="0"/>
              </a:rPr>
              <a:t>in the same block</a:t>
            </a:r>
            <a:endParaRPr lang="en-IN" dirty="0">
              <a:solidFill>
                <a:schemeClr val="accent5">
                  <a:lumMod val="75000"/>
                </a:schemeClr>
              </a:solidFill>
              <a:ea typeface="Cambria" panose="02040503050406030204" pitchFamily="18" charset="0"/>
            </a:endParaRPr>
          </a:p>
          <a:p>
            <a:pPr lvl="1"/>
            <a:r>
              <a:rPr lang="en-CH" dirty="0">
                <a:solidFill>
                  <a:schemeClr val="accent5">
                    <a:lumMod val="75000"/>
                  </a:schemeClr>
                </a:solidFill>
                <a:ea typeface="Cambria" panose="02040503050406030204" pitchFamily="18" charset="0"/>
              </a:rPr>
              <a:t>Bitwise AND </a:t>
            </a:r>
            <a:r>
              <a:rPr lang="en-CH" dirty="0">
                <a:ea typeface="Cambria" panose="02040503050406030204" pitchFamily="18" charset="0"/>
              </a:rPr>
              <a:t>of the stored data in the WLs</a:t>
            </a:r>
          </a:p>
        </p:txBody>
      </p:sp>
      <p:sp>
        <p:nvSpPr>
          <p:cNvPr id="4" name="Rounded Rectangle 3">
            <a:extLst>
              <a:ext uri="{FF2B5EF4-FFF2-40B4-BE49-F238E27FC236}">
                <a16:creationId xmlns:a16="http://schemas.microsoft.com/office/drawing/2014/main" id="{11C067F7-3081-7E63-D615-E9D8EF990751}"/>
              </a:ext>
            </a:extLst>
          </p:cNvPr>
          <p:cNvSpPr/>
          <p:nvPr/>
        </p:nvSpPr>
        <p:spPr>
          <a:xfrm>
            <a:off x="3601538" y="2591531"/>
            <a:ext cx="5423192" cy="3883465"/>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extBox 6">
            <a:extLst>
              <a:ext uri="{FF2B5EF4-FFF2-40B4-BE49-F238E27FC236}">
                <a16:creationId xmlns:a16="http://schemas.microsoft.com/office/drawing/2014/main" id="{A67764A8-123E-6C01-A1D2-116D983664B2}"/>
              </a:ext>
            </a:extLst>
          </p:cNvPr>
          <p:cNvSpPr txBox="1"/>
          <p:nvPr/>
        </p:nvSpPr>
        <p:spPr>
          <a:xfrm>
            <a:off x="4382281"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0" name="TextBox 9">
            <a:extLst>
              <a:ext uri="{FF2B5EF4-FFF2-40B4-BE49-F238E27FC236}">
                <a16:creationId xmlns:a16="http://schemas.microsoft.com/office/drawing/2014/main" id="{CA5244A9-E68A-41E4-8DF6-45A4B86348F3}"/>
              </a:ext>
            </a:extLst>
          </p:cNvPr>
          <p:cNvSpPr txBox="1"/>
          <p:nvPr/>
        </p:nvSpPr>
        <p:spPr>
          <a:xfrm>
            <a:off x="5495795"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3" name="TextBox 12">
            <a:extLst>
              <a:ext uri="{FF2B5EF4-FFF2-40B4-BE49-F238E27FC236}">
                <a16:creationId xmlns:a16="http://schemas.microsoft.com/office/drawing/2014/main" id="{ADDC653E-1795-2625-78AF-339E29441E70}"/>
              </a:ext>
            </a:extLst>
          </p:cNvPr>
          <p:cNvSpPr txBox="1"/>
          <p:nvPr/>
        </p:nvSpPr>
        <p:spPr>
          <a:xfrm>
            <a:off x="6609309"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94" name="Group 93">
            <a:extLst>
              <a:ext uri="{FF2B5EF4-FFF2-40B4-BE49-F238E27FC236}">
                <a16:creationId xmlns:a16="http://schemas.microsoft.com/office/drawing/2014/main" id="{E4826338-1836-E9D3-34FB-562D0F2D1798}"/>
              </a:ext>
            </a:extLst>
          </p:cNvPr>
          <p:cNvGrpSpPr/>
          <p:nvPr/>
        </p:nvGrpSpPr>
        <p:grpSpPr>
          <a:xfrm>
            <a:off x="4062140" y="2665066"/>
            <a:ext cx="3340542" cy="3358061"/>
            <a:chOff x="1860807" y="2641375"/>
            <a:chExt cx="3340542" cy="3601380"/>
          </a:xfrm>
        </p:grpSpPr>
        <p:cxnSp>
          <p:nvCxnSpPr>
            <p:cNvPr id="5" name="Straight Connector 4">
              <a:extLst>
                <a:ext uri="{FF2B5EF4-FFF2-40B4-BE49-F238E27FC236}">
                  <a16:creationId xmlns:a16="http://schemas.microsoft.com/office/drawing/2014/main" id="{B724D90A-0311-AEA2-1170-457439DAD59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B35EC1-7B4A-6D79-0B81-642967EA2EE0}"/>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777A01-4123-7FB2-8115-CE4ACED06054}"/>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B8FA4F-1E88-07F2-27EF-7581CB101D8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228" name="Group 227">
            <a:extLst>
              <a:ext uri="{FF2B5EF4-FFF2-40B4-BE49-F238E27FC236}">
                <a16:creationId xmlns:a16="http://schemas.microsoft.com/office/drawing/2014/main" id="{4657F400-371E-5409-CC86-6FC3A1E88181}"/>
              </a:ext>
            </a:extLst>
          </p:cNvPr>
          <p:cNvGrpSpPr/>
          <p:nvPr/>
        </p:nvGrpSpPr>
        <p:grpSpPr>
          <a:xfrm>
            <a:off x="4640972" y="2450831"/>
            <a:ext cx="3350590" cy="3572296"/>
            <a:chOff x="4640972" y="2450831"/>
            <a:chExt cx="3350590" cy="3787616"/>
          </a:xfrm>
        </p:grpSpPr>
        <p:cxnSp>
          <p:nvCxnSpPr>
            <p:cNvPr id="6" name="Straight Connector 5">
              <a:extLst>
                <a:ext uri="{FF2B5EF4-FFF2-40B4-BE49-F238E27FC236}">
                  <a16:creationId xmlns:a16="http://schemas.microsoft.com/office/drawing/2014/main" id="{2935EEDC-89B8-9ED3-B423-D7DF542942C9}"/>
                </a:ext>
              </a:extLst>
            </p:cNvPr>
            <p:cNvCxnSpPr>
              <a:cxnSpLocks/>
            </p:cNvCxnSpPr>
            <p:nvPr/>
          </p:nvCxnSpPr>
          <p:spPr>
            <a:xfrm flipH="1" flipV="1">
              <a:off x="4640972"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56D578-0A4B-7211-034B-FD6511E08245}"/>
                </a:ext>
              </a:extLst>
            </p:cNvPr>
            <p:cNvCxnSpPr>
              <a:cxnSpLocks/>
            </p:cNvCxnSpPr>
            <p:nvPr/>
          </p:nvCxnSpPr>
          <p:spPr>
            <a:xfrm flipH="1" flipV="1">
              <a:off x="5754486"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033EF9-2C97-592D-48AA-AE971DE6EB0D}"/>
                </a:ext>
              </a:extLst>
            </p:cNvPr>
            <p:cNvCxnSpPr>
              <a:cxnSpLocks/>
            </p:cNvCxnSpPr>
            <p:nvPr/>
          </p:nvCxnSpPr>
          <p:spPr>
            <a:xfrm flipH="1" flipV="1">
              <a:off x="6868000"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424C035-0F47-6EC6-E06C-ED53AA7B33F8}"/>
                </a:ext>
              </a:extLst>
            </p:cNvPr>
            <p:cNvCxnSpPr>
              <a:cxnSpLocks/>
            </p:cNvCxnSpPr>
            <p:nvPr/>
          </p:nvCxnSpPr>
          <p:spPr>
            <a:xfrm flipH="1" flipV="1">
              <a:off x="7981514"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5B5574F-2F86-6966-45D3-3D81C85AFE41}"/>
              </a:ext>
            </a:extLst>
          </p:cNvPr>
          <p:cNvSpPr txBox="1"/>
          <p:nvPr/>
        </p:nvSpPr>
        <p:spPr>
          <a:xfrm>
            <a:off x="7722823"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30" name="Group 29">
            <a:extLst>
              <a:ext uri="{FF2B5EF4-FFF2-40B4-BE49-F238E27FC236}">
                <a16:creationId xmlns:a16="http://schemas.microsoft.com/office/drawing/2014/main" id="{336AC0E1-C3A2-6F50-4F1C-1838AAAA526A}"/>
              </a:ext>
            </a:extLst>
          </p:cNvPr>
          <p:cNvGrpSpPr/>
          <p:nvPr/>
        </p:nvGrpSpPr>
        <p:grpSpPr>
          <a:xfrm>
            <a:off x="3382115" y="3191198"/>
            <a:ext cx="5014215" cy="1988051"/>
            <a:chOff x="1422400" y="2671909"/>
            <a:chExt cx="6166530" cy="1988051"/>
          </a:xfrm>
        </p:grpSpPr>
        <p:grpSp>
          <p:nvGrpSpPr>
            <p:cNvPr id="31" name="Group 30">
              <a:extLst>
                <a:ext uri="{FF2B5EF4-FFF2-40B4-BE49-F238E27FC236}">
                  <a16:creationId xmlns:a16="http://schemas.microsoft.com/office/drawing/2014/main" id="{A54D0EED-F7AE-3399-A35F-5DD2E5791B55}"/>
                </a:ext>
              </a:extLst>
            </p:cNvPr>
            <p:cNvGrpSpPr/>
            <p:nvPr/>
          </p:nvGrpSpPr>
          <p:grpSpPr>
            <a:xfrm>
              <a:off x="1422400" y="2671909"/>
              <a:ext cx="6166530" cy="2"/>
              <a:chOff x="1231585" y="2671909"/>
              <a:chExt cx="6166530" cy="2"/>
            </a:xfrm>
          </p:grpSpPr>
          <p:cxnSp>
            <p:nvCxnSpPr>
              <p:cNvPr id="44" name="Straight Connector 43">
                <a:extLst>
                  <a:ext uri="{FF2B5EF4-FFF2-40B4-BE49-F238E27FC236}">
                    <a16:creationId xmlns:a16="http://schemas.microsoft.com/office/drawing/2014/main" id="{B48B26F0-2159-FDD5-0EA3-2B0DA8F74560}"/>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8B2E45-E111-E123-066A-8979B261CDA9}"/>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7E8F8F6-AE41-A5F8-6DFB-28F664C389B3}"/>
                </a:ext>
              </a:extLst>
            </p:cNvPr>
            <p:cNvGrpSpPr/>
            <p:nvPr/>
          </p:nvGrpSpPr>
          <p:grpSpPr>
            <a:xfrm>
              <a:off x="1422400" y="3334592"/>
              <a:ext cx="6166530" cy="2"/>
              <a:chOff x="1231585" y="2671909"/>
              <a:chExt cx="6166530" cy="2"/>
            </a:xfrm>
          </p:grpSpPr>
          <p:cxnSp>
            <p:nvCxnSpPr>
              <p:cNvPr id="42" name="Straight Connector 41">
                <a:extLst>
                  <a:ext uri="{FF2B5EF4-FFF2-40B4-BE49-F238E27FC236}">
                    <a16:creationId xmlns:a16="http://schemas.microsoft.com/office/drawing/2014/main" id="{A18E8F28-586E-629F-D0AC-D48A7BF0DD17}"/>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D1C5D1-439B-5774-546B-BAFB14D9F7BD}"/>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293B1098-869E-2FDF-5816-DC9857BD52A9}"/>
                </a:ext>
              </a:extLst>
            </p:cNvPr>
            <p:cNvGrpSpPr/>
            <p:nvPr/>
          </p:nvGrpSpPr>
          <p:grpSpPr>
            <a:xfrm>
              <a:off x="1422400" y="3997275"/>
              <a:ext cx="6166530" cy="2"/>
              <a:chOff x="1231585" y="2671909"/>
              <a:chExt cx="6166530" cy="2"/>
            </a:xfrm>
          </p:grpSpPr>
          <p:cxnSp>
            <p:nvCxnSpPr>
              <p:cNvPr id="40" name="Straight Connector 39">
                <a:extLst>
                  <a:ext uri="{FF2B5EF4-FFF2-40B4-BE49-F238E27FC236}">
                    <a16:creationId xmlns:a16="http://schemas.microsoft.com/office/drawing/2014/main" id="{1941D14D-8737-D6E2-998D-FF3894B4B0A9}"/>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5CD21B-B3C7-26DA-0143-9D68215D5CF8}"/>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9C808435-2C78-1605-4BE9-904EF4B89982}"/>
                </a:ext>
              </a:extLst>
            </p:cNvPr>
            <p:cNvGrpSpPr/>
            <p:nvPr/>
          </p:nvGrpSpPr>
          <p:grpSpPr>
            <a:xfrm>
              <a:off x="1422400" y="4659958"/>
              <a:ext cx="6166530" cy="2"/>
              <a:chOff x="1231585" y="2671909"/>
              <a:chExt cx="6166530" cy="2"/>
            </a:xfrm>
          </p:grpSpPr>
          <p:cxnSp>
            <p:nvCxnSpPr>
              <p:cNvPr id="38" name="Straight Connector 37">
                <a:extLst>
                  <a:ext uri="{FF2B5EF4-FFF2-40B4-BE49-F238E27FC236}">
                    <a16:creationId xmlns:a16="http://schemas.microsoft.com/office/drawing/2014/main" id="{D01BF65E-5226-DA67-1929-EB5926854DEB}"/>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04113FB-9206-A9CB-0E30-C87332D2BA84}"/>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6" name="타원 299">
            <a:extLst>
              <a:ext uri="{FF2B5EF4-FFF2-40B4-BE49-F238E27FC236}">
                <a16:creationId xmlns:a16="http://schemas.microsoft.com/office/drawing/2014/main" id="{715BDDB0-F2BA-732C-8F89-B946C45E3F0E}"/>
              </a:ext>
            </a:extLst>
          </p:cNvPr>
          <p:cNvSpPr/>
          <p:nvPr/>
        </p:nvSpPr>
        <p:spPr>
          <a:xfrm>
            <a:off x="3782388" y="291215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47" name="타원 299">
            <a:extLst>
              <a:ext uri="{FF2B5EF4-FFF2-40B4-BE49-F238E27FC236}">
                <a16:creationId xmlns:a16="http://schemas.microsoft.com/office/drawing/2014/main" id="{E0B2046C-3EF6-C78D-56E7-5C2ACB38D989}"/>
              </a:ext>
            </a:extLst>
          </p:cNvPr>
          <p:cNvSpPr/>
          <p:nvPr/>
        </p:nvSpPr>
        <p:spPr>
          <a:xfrm>
            <a:off x="3779881" y="3574833"/>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48" name="타원 299">
            <a:extLst>
              <a:ext uri="{FF2B5EF4-FFF2-40B4-BE49-F238E27FC236}">
                <a16:creationId xmlns:a16="http://schemas.microsoft.com/office/drawing/2014/main" id="{0B980A76-EE1D-5F5C-E71F-7BFDED3F98DA}"/>
              </a:ext>
            </a:extLst>
          </p:cNvPr>
          <p:cNvSpPr/>
          <p:nvPr/>
        </p:nvSpPr>
        <p:spPr>
          <a:xfrm>
            <a:off x="3782388"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49" name="타원 299">
            <a:extLst>
              <a:ext uri="{FF2B5EF4-FFF2-40B4-BE49-F238E27FC236}">
                <a16:creationId xmlns:a16="http://schemas.microsoft.com/office/drawing/2014/main" id="{C1C8EAC4-1576-753D-C5CB-D8C7AA77B320}"/>
              </a:ext>
            </a:extLst>
          </p:cNvPr>
          <p:cNvSpPr/>
          <p:nvPr/>
        </p:nvSpPr>
        <p:spPr>
          <a:xfrm>
            <a:off x="3782388" y="4900199"/>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51" name="Straight Connector 50">
            <a:extLst>
              <a:ext uri="{FF2B5EF4-FFF2-40B4-BE49-F238E27FC236}">
                <a16:creationId xmlns:a16="http://schemas.microsoft.com/office/drawing/2014/main" id="{C7D44F0C-55EE-A889-FC24-4F5131802FC5}"/>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6BAC636-1B54-A666-FF1D-DA75CF085968}"/>
              </a:ext>
            </a:extLst>
          </p:cNvPr>
          <p:cNvSpPr txBox="1"/>
          <p:nvPr/>
        </p:nvSpPr>
        <p:spPr>
          <a:xfrm rot="16200000">
            <a:off x="3861980"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3" name="타원 299">
            <a:extLst>
              <a:ext uri="{FF2B5EF4-FFF2-40B4-BE49-F238E27FC236}">
                <a16:creationId xmlns:a16="http://schemas.microsoft.com/office/drawing/2014/main" id="{43C80D90-ECE2-699F-89BF-CBEAA6664497}"/>
              </a:ext>
            </a:extLst>
          </p:cNvPr>
          <p:cNvSpPr/>
          <p:nvPr/>
        </p:nvSpPr>
        <p:spPr>
          <a:xfrm>
            <a:off x="4895902" y="291215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4" name="타원 299">
            <a:extLst>
              <a:ext uri="{FF2B5EF4-FFF2-40B4-BE49-F238E27FC236}">
                <a16:creationId xmlns:a16="http://schemas.microsoft.com/office/drawing/2014/main" id="{73E74280-27CE-6572-4FEB-58734542FCE7}"/>
              </a:ext>
            </a:extLst>
          </p:cNvPr>
          <p:cNvSpPr/>
          <p:nvPr/>
        </p:nvSpPr>
        <p:spPr>
          <a:xfrm>
            <a:off x="4895902" y="3574833"/>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5" name="타원 299">
            <a:extLst>
              <a:ext uri="{FF2B5EF4-FFF2-40B4-BE49-F238E27FC236}">
                <a16:creationId xmlns:a16="http://schemas.microsoft.com/office/drawing/2014/main" id="{1ACB0B0D-6981-5F77-4D3B-07E9CC7EE671}"/>
              </a:ext>
            </a:extLst>
          </p:cNvPr>
          <p:cNvSpPr/>
          <p:nvPr/>
        </p:nvSpPr>
        <p:spPr>
          <a:xfrm>
            <a:off x="4895902" y="4237516"/>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6" name="타원 299">
            <a:extLst>
              <a:ext uri="{FF2B5EF4-FFF2-40B4-BE49-F238E27FC236}">
                <a16:creationId xmlns:a16="http://schemas.microsoft.com/office/drawing/2014/main" id="{6C5532B3-F992-714D-60DD-C3540C713DA3}"/>
              </a:ext>
            </a:extLst>
          </p:cNvPr>
          <p:cNvSpPr/>
          <p:nvPr/>
        </p:nvSpPr>
        <p:spPr>
          <a:xfrm>
            <a:off x="4895902" y="4900199"/>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58" name="Straight Connector 57">
            <a:extLst>
              <a:ext uri="{FF2B5EF4-FFF2-40B4-BE49-F238E27FC236}">
                <a16:creationId xmlns:a16="http://schemas.microsoft.com/office/drawing/2014/main" id="{FA6211B1-3B9B-7D4D-BA8E-658D0E677C1F}"/>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530CA94-6A0E-7382-E851-900D8DFAE0FF}"/>
              </a:ext>
            </a:extLst>
          </p:cNvPr>
          <p:cNvSpPr txBox="1"/>
          <p:nvPr/>
        </p:nvSpPr>
        <p:spPr>
          <a:xfrm rot="16200000">
            <a:off x="4975494"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0" name="타원 299">
            <a:extLst>
              <a:ext uri="{FF2B5EF4-FFF2-40B4-BE49-F238E27FC236}">
                <a16:creationId xmlns:a16="http://schemas.microsoft.com/office/drawing/2014/main" id="{8DAA0D57-315E-4B01-F737-E0EA0B484ACA}"/>
              </a:ext>
            </a:extLst>
          </p:cNvPr>
          <p:cNvSpPr/>
          <p:nvPr/>
        </p:nvSpPr>
        <p:spPr>
          <a:xfrm>
            <a:off x="6009416" y="291215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1" name="타원 299">
            <a:extLst>
              <a:ext uri="{FF2B5EF4-FFF2-40B4-BE49-F238E27FC236}">
                <a16:creationId xmlns:a16="http://schemas.microsoft.com/office/drawing/2014/main" id="{55EFD424-7926-20BE-2333-F59DD6E76AC4}"/>
              </a:ext>
            </a:extLst>
          </p:cNvPr>
          <p:cNvSpPr/>
          <p:nvPr/>
        </p:nvSpPr>
        <p:spPr>
          <a:xfrm>
            <a:off x="6009416" y="3574833"/>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2" name="타원 299">
            <a:extLst>
              <a:ext uri="{FF2B5EF4-FFF2-40B4-BE49-F238E27FC236}">
                <a16:creationId xmlns:a16="http://schemas.microsoft.com/office/drawing/2014/main" id="{47FEC1FE-15F2-4E31-D1F3-E364557B0147}"/>
              </a:ext>
            </a:extLst>
          </p:cNvPr>
          <p:cNvSpPr/>
          <p:nvPr/>
        </p:nvSpPr>
        <p:spPr>
          <a:xfrm>
            <a:off x="6009416"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3" name="타원 299">
            <a:extLst>
              <a:ext uri="{FF2B5EF4-FFF2-40B4-BE49-F238E27FC236}">
                <a16:creationId xmlns:a16="http://schemas.microsoft.com/office/drawing/2014/main" id="{7EB7C072-87F8-81BF-C789-F32F4C7AC2CD}"/>
              </a:ext>
            </a:extLst>
          </p:cNvPr>
          <p:cNvSpPr/>
          <p:nvPr/>
        </p:nvSpPr>
        <p:spPr>
          <a:xfrm>
            <a:off x="6009416" y="4900199"/>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65" name="Straight Connector 64">
            <a:extLst>
              <a:ext uri="{FF2B5EF4-FFF2-40B4-BE49-F238E27FC236}">
                <a16:creationId xmlns:a16="http://schemas.microsoft.com/office/drawing/2014/main" id="{D384D35D-8642-38DF-AE7D-B0EB0133E909}"/>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0C4726F-6C4E-F3D3-FAC6-649A27B0D4D3}"/>
              </a:ext>
            </a:extLst>
          </p:cNvPr>
          <p:cNvSpPr txBox="1"/>
          <p:nvPr/>
        </p:nvSpPr>
        <p:spPr>
          <a:xfrm rot="16200000">
            <a:off x="6089008"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7" name="타원 299">
            <a:extLst>
              <a:ext uri="{FF2B5EF4-FFF2-40B4-BE49-F238E27FC236}">
                <a16:creationId xmlns:a16="http://schemas.microsoft.com/office/drawing/2014/main" id="{5DCDD808-EF63-6E7D-1FD6-0B8152CCD0A0}"/>
              </a:ext>
            </a:extLst>
          </p:cNvPr>
          <p:cNvSpPr/>
          <p:nvPr/>
        </p:nvSpPr>
        <p:spPr>
          <a:xfrm>
            <a:off x="7122930" y="291215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8" name="타원 299">
            <a:extLst>
              <a:ext uri="{FF2B5EF4-FFF2-40B4-BE49-F238E27FC236}">
                <a16:creationId xmlns:a16="http://schemas.microsoft.com/office/drawing/2014/main" id="{05748883-7A30-80D7-4E2E-28B708AB7E0E}"/>
              </a:ext>
            </a:extLst>
          </p:cNvPr>
          <p:cNvSpPr/>
          <p:nvPr/>
        </p:nvSpPr>
        <p:spPr>
          <a:xfrm>
            <a:off x="7122930" y="3574833"/>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9" name="타원 299">
            <a:extLst>
              <a:ext uri="{FF2B5EF4-FFF2-40B4-BE49-F238E27FC236}">
                <a16:creationId xmlns:a16="http://schemas.microsoft.com/office/drawing/2014/main" id="{E073C5B8-D66D-3E43-4822-96F19B62CF0B}"/>
              </a:ext>
            </a:extLst>
          </p:cNvPr>
          <p:cNvSpPr/>
          <p:nvPr/>
        </p:nvSpPr>
        <p:spPr>
          <a:xfrm>
            <a:off x="7122930"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70" name="타원 299">
            <a:extLst>
              <a:ext uri="{FF2B5EF4-FFF2-40B4-BE49-F238E27FC236}">
                <a16:creationId xmlns:a16="http://schemas.microsoft.com/office/drawing/2014/main" id="{7E5A5ED7-7A3A-F8A9-24B8-E055FA77F34B}"/>
              </a:ext>
            </a:extLst>
          </p:cNvPr>
          <p:cNvSpPr/>
          <p:nvPr/>
        </p:nvSpPr>
        <p:spPr>
          <a:xfrm>
            <a:off x="7122930" y="4900199"/>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72" name="Straight Connector 71">
            <a:extLst>
              <a:ext uri="{FF2B5EF4-FFF2-40B4-BE49-F238E27FC236}">
                <a16:creationId xmlns:a16="http://schemas.microsoft.com/office/drawing/2014/main" id="{48F37F31-5E47-88B9-E41D-C837F83299FC}"/>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27E96495-E534-414E-6D43-367DF6631655}"/>
              </a:ext>
            </a:extLst>
          </p:cNvPr>
          <p:cNvSpPr txBox="1"/>
          <p:nvPr/>
        </p:nvSpPr>
        <p:spPr>
          <a:xfrm rot="16200000">
            <a:off x="7202522"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1" name="TextBox 80">
            <a:extLst>
              <a:ext uri="{FF2B5EF4-FFF2-40B4-BE49-F238E27FC236}">
                <a16:creationId xmlns:a16="http://schemas.microsoft.com/office/drawing/2014/main" id="{25BF7839-AB4B-61C7-F19C-79EC41534851}"/>
              </a:ext>
            </a:extLst>
          </p:cNvPr>
          <p:cNvSpPr txBox="1"/>
          <p:nvPr/>
        </p:nvSpPr>
        <p:spPr>
          <a:xfrm>
            <a:off x="8390475" y="296328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2" name="TextBox 81">
            <a:extLst>
              <a:ext uri="{FF2B5EF4-FFF2-40B4-BE49-F238E27FC236}">
                <a16:creationId xmlns:a16="http://schemas.microsoft.com/office/drawing/2014/main" id="{38398D08-426B-0BC4-E511-2772596F1BB2}"/>
              </a:ext>
            </a:extLst>
          </p:cNvPr>
          <p:cNvSpPr txBox="1"/>
          <p:nvPr/>
        </p:nvSpPr>
        <p:spPr>
          <a:xfrm>
            <a:off x="8390475" y="362804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3" name="TextBox 82">
            <a:extLst>
              <a:ext uri="{FF2B5EF4-FFF2-40B4-BE49-F238E27FC236}">
                <a16:creationId xmlns:a16="http://schemas.microsoft.com/office/drawing/2014/main" id="{2B2C8682-FC56-2430-DC5D-B0F23C0B00C2}"/>
              </a:ext>
            </a:extLst>
          </p:cNvPr>
          <p:cNvSpPr txBox="1"/>
          <p:nvPr/>
        </p:nvSpPr>
        <p:spPr>
          <a:xfrm>
            <a:off x="8390475" y="4285622"/>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4" name="TextBox 83">
            <a:extLst>
              <a:ext uri="{FF2B5EF4-FFF2-40B4-BE49-F238E27FC236}">
                <a16:creationId xmlns:a16="http://schemas.microsoft.com/office/drawing/2014/main" id="{23209F8F-7BE5-823E-2923-C6A823294893}"/>
              </a:ext>
            </a:extLst>
          </p:cNvPr>
          <p:cNvSpPr txBox="1"/>
          <p:nvPr/>
        </p:nvSpPr>
        <p:spPr>
          <a:xfrm>
            <a:off x="8390475" y="4953181"/>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6" name="TextBox 85">
            <a:extLst>
              <a:ext uri="{FF2B5EF4-FFF2-40B4-BE49-F238E27FC236}">
                <a16:creationId xmlns:a16="http://schemas.microsoft.com/office/drawing/2014/main" id="{0B9B15BE-925E-9BBD-CDB5-FA271BBA59BC}"/>
              </a:ext>
            </a:extLst>
          </p:cNvPr>
          <p:cNvSpPr txBox="1"/>
          <p:nvPr/>
        </p:nvSpPr>
        <p:spPr>
          <a:xfrm>
            <a:off x="2865978" y="3037311"/>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7" name="TextBox 86">
            <a:extLst>
              <a:ext uri="{FF2B5EF4-FFF2-40B4-BE49-F238E27FC236}">
                <a16:creationId xmlns:a16="http://schemas.microsoft.com/office/drawing/2014/main" id="{C5A2BA21-A52C-F3CA-FD5B-9BA839B5A872}"/>
              </a:ext>
            </a:extLst>
          </p:cNvPr>
          <p:cNvSpPr txBox="1"/>
          <p:nvPr/>
        </p:nvSpPr>
        <p:spPr>
          <a:xfrm>
            <a:off x="2865978" y="3703356"/>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8" name="TextBox 87">
            <a:extLst>
              <a:ext uri="{FF2B5EF4-FFF2-40B4-BE49-F238E27FC236}">
                <a16:creationId xmlns:a16="http://schemas.microsoft.com/office/drawing/2014/main" id="{C4D539F8-7EB9-F43B-FD6B-D9A8E853BDB7}"/>
              </a:ext>
            </a:extLst>
          </p:cNvPr>
          <p:cNvSpPr txBox="1"/>
          <p:nvPr/>
        </p:nvSpPr>
        <p:spPr>
          <a:xfrm>
            <a:off x="2865978" y="4369400"/>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9" name="TextBox 88">
            <a:extLst>
              <a:ext uri="{FF2B5EF4-FFF2-40B4-BE49-F238E27FC236}">
                <a16:creationId xmlns:a16="http://schemas.microsoft.com/office/drawing/2014/main" id="{783E6D58-916A-4BAC-0242-1DEE8F5BEE4C}"/>
              </a:ext>
            </a:extLst>
          </p:cNvPr>
          <p:cNvSpPr txBox="1"/>
          <p:nvPr/>
        </p:nvSpPr>
        <p:spPr>
          <a:xfrm>
            <a:off x="2865978" y="5024155"/>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7" name="TextBox 16">
            <a:extLst>
              <a:ext uri="{FF2B5EF4-FFF2-40B4-BE49-F238E27FC236}">
                <a16:creationId xmlns:a16="http://schemas.microsoft.com/office/drawing/2014/main" id="{7B618AE8-3120-BE5C-51F0-38D686073E21}"/>
              </a:ext>
            </a:extLst>
          </p:cNvPr>
          <p:cNvSpPr txBox="1"/>
          <p:nvPr/>
        </p:nvSpPr>
        <p:spPr>
          <a:xfrm>
            <a:off x="-134226" y="4845554"/>
            <a:ext cx="3287156" cy="1231106"/>
          </a:xfrm>
          <a:prstGeom prst="rect">
            <a:avLst/>
          </a:prstGeom>
          <a:noFill/>
        </p:spPr>
        <p:txBody>
          <a:bodyPr wrap="square" lIns="0" tIns="0" rIns="0" bIns="0" rtlCol="0" anchor="ctr">
            <a:spAutoFit/>
          </a:bodyPr>
          <a:lstStyle/>
          <a:p>
            <a:pPr algn="ctr" defTabSz="457200"/>
            <a:r>
              <a:rPr lang="en-US" altLang="ko-KR" sz="2000" b="1" dirty="0">
                <a:solidFill>
                  <a:schemeClr val="accent1"/>
                </a:solidFill>
                <a:latin typeface="Cambria" panose="02040503050406030204" pitchFamily="18" charset="0"/>
                <a:ea typeface="맑은 고딕" panose="020B0503020000020004" pitchFamily="34" charset="-127"/>
              </a:rPr>
              <a:t>Non-Target Cells</a:t>
            </a:r>
            <a:r>
              <a:rPr lang="en-US" altLang="ko-KR" sz="2000" b="1" dirty="0">
                <a:solidFill>
                  <a:prstClr val="black"/>
                </a:solidFill>
                <a:latin typeface="Cambria" panose="02040503050406030204" pitchFamily="18" charset="0"/>
                <a:ea typeface="맑은 고딕" panose="020B0503020000020004" pitchFamily="34" charset="-127"/>
              </a:rPr>
              <a:t>:</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Operate </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as </a:t>
            </a:r>
            <a:r>
              <a:rPr lang="en-US" altLang="ko-KR" sz="2000" b="1" i="1" dirty="0">
                <a:solidFill>
                  <a:schemeClr val="accent1"/>
                </a:solidFill>
                <a:latin typeface="Cambria" panose="02040503050406030204" pitchFamily="18" charset="0"/>
                <a:ea typeface="맑은 고딕" panose="020B0503020000020004" pitchFamily="34" charset="-127"/>
              </a:rPr>
              <a:t>resistors</a:t>
            </a:r>
            <a:br>
              <a:rPr lang="en-US" altLang="ko-KR" sz="2000" b="1" i="1" dirty="0">
                <a:solidFill>
                  <a:prstClr val="black"/>
                </a:solidFill>
                <a:latin typeface="Cambria" panose="02040503050406030204" pitchFamily="18" charset="0"/>
                <a:ea typeface="맑은 고딕" panose="020B0503020000020004" pitchFamily="34" charset="-127"/>
              </a:rPr>
            </a:br>
            <a:endParaRPr lang="en-US" altLang="ko-KR" sz="2000" b="1" i="1" dirty="0">
              <a:latin typeface="Cambria" panose="02040503050406030204" pitchFamily="18" charset="0"/>
              <a:ea typeface="맑은 고딕" panose="020B0503020000020004" pitchFamily="34" charset="-127"/>
            </a:endParaRPr>
          </a:p>
        </p:txBody>
      </p:sp>
      <p:sp>
        <p:nvSpPr>
          <p:cNvPr id="18" name="Left Brace 17">
            <a:extLst>
              <a:ext uri="{FF2B5EF4-FFF2-40B4-BE49-F238E27FC236}">
                <a16:creationId xmlns:a16="http://schemas.microsoft.com/office/drawing/2014/main" id="{72C04B55-942E-9A2F-E40F-BE9D3B67F4EC}"/>
              </a:ext>
            </a:extLst>
          </p:cNvPr>
          <p:cNvSpPr/>
          <p:nvPr/>
        </p:nvSpPr>
        <p:spPr>
          <a:xfrm>
            <a:off x="2634768" y="4285622"/>
            <a:ext cx="323170" cy="1952826"/>
          </a:xfrm>
          <a:prstGeom prst="leftBrace">
            <a:avLst>
              <a:gd name="adj1" fmla="val 52841"/>
              <a:gd name="adj2" fmla="val 54047"/>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grpSp>
        <p:nvGrpSpPr>
          <p:cNvPr id="19" name="그룹 835">
            <a:extLst>
              <a:ext uri="{FF2B5EF4-FFF2-40B4-BE49-F238E27FC236}">
                <a16:creationId xmlns:a16="http://schemas.microsoft.com/office/drawing/2014/main" id="{AD89CEF5-B0EC-73D6-A0A7-BB22FE2FB463}"/>
              </a:ext>
            </a:extLst>
          </p:cNvPr>
          <p:cNvGrpSpPr/>
          <p:nvPr/>
        </p:nvGrpSpPr>
        <p:grpSpPr>
          <a:xfrm rot="16200000">
            <a:off x="3779952" y="4380986"/>
            <a:ext cx="564373" cy="268733"/>
            <a:chOff x="5890169" y="4312037"/>
            <a:chExt cx="1895988" cy="1103725"/>
          </a:xfrm>
        </p:grpSpPr>
        <p:grpSp>
          <p:nvGrpSpPr>
            <p:cNvPr id="20" name="그룹 822">
              <a:extLst>
                <a:ext uri="{FF2B5EF4-FFF2-40B4-BE49-F238E27FC236}">
                  <a16:creationId xmlns:a16="http://schemas.microsoft.com/office/drawing/2014/main" id="{8E829146-C669-4C56-078B-405A6EECD7CB}"/>
                </a:ext>
              </a:extLst>
            </p:cNvPr>
            <p:cNvGrpSpPr/>
            <p:nvPr/>
          </p:nvGrpSpPr>
          <p:grpSpPr>
            <a:xfrm>
              <a:off x="6122466" y="4312037"/>
              <a:ext cx="1432853" cy="1103725"/>
              <a:chOff x="5991225" y="4310063"/>
              <a:chExt cx="496427" cy="273840"/>
            </a:xfrm>
          </p:grpSpPr>
          <p:cxnSp>
            <p:nvCxnSpPr>
              <p:cNvPr id="23" name="직선 연결선 771">
                <a:extLst>
                  <a:ext uri="{FF2B5EF4-FFF2-40B4-BE49-F238E27FC236}">
                    <a16:creationId xmlns:a16="http://schemas.microsoft.com/office/drawing/2014/main" id="{5A754324-AE2C-861B-87EE-B7341B2D69AB}"/>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4" name="직선 연결선 789">
                <a:extLst>
                  <a:ext uri="{FF2B5EF4-FFF2-40B4-BE49-F238E27FC236}">
                    <a16:creationId xmlns:a16="http://schemas.microsoft.com/office/drawing/2014/main" id="{29502131-6DA6-6D0F-BB3C-2C49B903148D}"/>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5" name="직선 연결선 792">
                <a:extLst>
                  <a:ext uri="{FF2B5EF4-FFF2-40B4-BE49-F238E27FC236}">
                    <a16:creationId xmlns:a16="http://schemas.microsoft.com/office/drawing/2014/main" id="{ACDC2459-638E-0A3B-360B-5BFE47AB70A2}"/>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6" name="직선 연결선 807">
                <a:extLst>
                  <a:ext uri="{FF2B5EF4-FFF2-40B4-BE49-F238E27FC236}">
                    <a16:creationId xmlns:a16="http://schemas.microsoft.com/office/drawing/2014/main" id="{EEB135D1-3BFF-F885-50DB-B2502FD7AC94}"/>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7" name="직선 연결선 810">
                <a:extLst>
                  <a:ext uri="{FF2B5EF4-FFF2-40B4-BE49-F238E27FC236}">
                    <a16:creationId xmlns:a16="http://schemas.microsoft.com/office/drawing/2014/main" id="{CD669DE3-B894-2A74-EB19-8078BD2344E4}"/>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8" name="직선 연결선 815">
                <a:extLst>
                  <a:ext uri="{FF2B5EF4-FFF2-40B4-BE49-F238E27FC236}">
                    <a16:creationId xmlns:a16="http://schemas.microsoft.com/office/drawing/2014/main" id="{2D215FBC-CE0B-A1BE-903A-E38D8100FEDA}"/>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9" name="직선 연결선 819">
                <a:extLst>
                  <a:ext uri="{FF2B5EF4-FFF2-40B4-BE49-F238E27FC236}">
                    <a16:creationId xmlns:a16="http://schemas.microsoft.com/office/drawing/2014/main" id="{96367DBE-11AE-9E1C-72C3-123C8D6971E4}"/>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21" name="직선 연결선 826">
              <a:extLst>
                <a:ext uri="{FF2B5EF4-FFF2-40B4-BE49-F238E27FC236}">
                  <a16:creationId xmlns:a16="http://schemas.microsoft.com/office/drawing/2014/main" id="{F1C84639-4B7C-1BB1-6650-CA2F9603DCCE}"/>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2" name="직선 연결선 832">
              <a:extLst>
                <a:ext uri="{FF2B5EF4-FFF2-40B4-BE49-F238E27FC236}">
                  <a16:creationId xmlns:a16="http://schemas.microsoft.com/office/drawing/2014/main" id="{1CE68011-83FA-59C5-0ACF-F8115C2C71E1}"/>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35" name="그룹 835">
            <a:extLst>
              <a:ext uri="{FF2B5EF4-FFF2-40B4-BE49-F238E27FC236}">
                <a16:creationId xmlns:a16="http://schemas.microsoft.com/office/drawing/2014/main" id="{7CD180E3-1B8A-2589-41F8-B68919444A43}"/>
              </a:ext>
            </a:extLst>
          </p:cNvPr>
          <p:cNvGrpSpPr/>
          <p:nvPr/>
        </p:nvGrpSpPr>
        <p:grpSpPr>
          <a:xfrm rot="16200000">
            <a:off x="3779953" y="5048019"/>
            <a:ext cx="564373" cy="268733"/>
            <a:chOff x="5890169" y="4312037"/>
            <a:chExt cx="1895988" cy="1103725"/>
          </a:xfrm>
        </p:grpSpPr>
        <p:grpSp>
          <p:nvGrpSpPr>
            <p:cNvPr id="36" name="그룹 822">
              <a:extLst>
                <a:ext uri="{FF2B5EF4-FFF2-40B4-BE49-F238E27FC236}">
                  <a16:creationId xmlns:a16="http://schemas.microsoft.com/office/drawing/2014/main" id="{ECC4442C-7A16-F22B-5F96-E22E6C3C84E1}"/>
                </a:ext>
              </a:extLst>
            </p:cNvPr>
            <p:cNvGrpSpPr/>
            <p:nvPr/>
          </p:nvGrpSpPr>
          <p:grpSpPr>
            <a:xfrm>
              <a:off x="6122466" y="4312037"/>
              <a:ext cx="1432853" cy="1103725"/>
              <a:chOff x="5991225" y="4310063"/>
              <a:chExt cx="496427" cy="273840"/>
            </a:xfrm>
          </p:grpSpPr>
          <p:cxnSp>
            <p:nvCxnSpPr>
              <p:cNvPr id="57" name="직선 연결선 771">
                <a:extLst>
                  <a:ext uri="{FF2B5EF4-FFF2-40B4-BE49-F238E27FC236}">
                    <a16:creationId xmlns:a16="http://schemas.microsoft.com/office/drawing/2014/main" id="{A53F2A44-7026-FE2F-3FF3-3CC3D2325DE2}"/>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4" name="직선 연결선 789">
                <a:extLst>
                  <a:ext uri="{FF2B5EF4-FFF2-40B4-BE49-F238E27FC236}">
                    <a16:creationId xmlns:a16="http://schemas.microsoft.com/office/drawing/2014/main" id="{2AE31390-2794-688D-9A0F-1DB6DBC73A39}"/>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1" name="직선 연결선 792">
                <a:extLst>
                  <a:ext uri="{FF2B5EF4-FFF2-40B4-BE49-F238E27FC236}">
                    <a16:creationId xmlns:a16="http://schemas.microsoft.com/office/drawing/2014/main" id="{FDF32413-3BEF-3188-142B-CF53C29444BA}"/>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4" name="직선 연결선 807">
                <a:extLst>
                  <a:ext uri="{FF2B5EF4-FFF2-40B4-BE49-F238E27FC236}">
                    <a16:creationId xmlns:a16="http://schemas.microsoft.com/office/drawing/2014/main" id="{88CAEFD1-A5ED-EBF6-0D0A-77C294109AD9}"/>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5" name="직선 연결선 810">
                <a:extLst>
                  <a:ext uri="{FF2B5EF4-FFF2-40B4-BE49-F238E27FC236}">
                    <a16:creationId xmlns:a16="http://schemas.microsoft.com/office/drawing/2014/main" id="{DBE19B15-E823-C09E-BC88-AA008D1FFB7D}"/>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6" name="직선 연결선 815">
                <a:extLst>
                  <a:ext uri="{FF2B5EF4-FFF2-40B4-BE49-F238E27FC236}">
                    <a16:creationId xmlns:a16="http://schemas.microsoft.com/office/drawing/2014/main" id="{2242AAB2-F40B-3985-5BD2-13778A298CF4}"/>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7" name="직선 연결선 819">
                <a:extLst>
                  <a:ext uri="{FF2B5EF4-FFF2-40B4-BE49-F238E27FC236}">
                    <a16:creationId xmlns:a16="http://schemas.microsoft.com/office/drawing/2014/main" id="{4391A75B-5D25-CD4E-74F8-3C9CBCAFFDAA}"/>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37" name="직선 연결선 826">
              <a:extLst>
                <a:ext uri="{FF2B5EF4-FFF2-40B4-BE49-F238E27FC236}">
                  <a16:creationId xmlns:a16="http://schemas.microsoft.com/office/drawing/2014/main" id="{2B2D7900-E1A2-883A-0BB4-34D054CC18BB}"/>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50" name="직선 연결선 832">
              <a:extLst>
                <a:ext uri="{FF2B5EF4-FFF2-40B4-BE49-F238E27FC236}">
                  <a16:creationId xmlns:a16="http://schemas.microsoft.com/office/drawing/2014/main" id="{FBD45BBD-1B4F-9A3F-17BF-8FA803E29236}"/>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78" name="그룹 835">
            <a:extLst>
              <a:ext uri="{FF2B5EF4-FFF2-40B4-BE49-F238E27FC236}">
                <a16:creationId xmlns:a16="http://schemas.microsoft.com/office/drawing/2014/main" id="{0914AE55-6A16-184B-F9E1-00C62179503E}"/>
              </a:ext>
            </a:extLst>
          </p:cNvPr>
          <p:cNvGrpSpPr/>
          <p:nvPr/>
        </p:nvGrpSpPr>
        <p:grpSpPr>
          <a:xfrm rot="16200000">
            <a:off x="4893346" y="4380986"/>
            <a:ext cx="564373" cy="268733"/>
            <a:chOff x="5890169" y="4312037"/>
            <a:chExt cx="1895988" cy="1103725"/>
          </a:xfrm>
        </p:grpSpPr>
        <p:grpSp>
          <p:nvGrpSpPr>
            <p:cNvPr id="79" name="그룹 822">
              <a:extLst>
                <a:ext uri="{FF2B5EF4-FFF2-40B4-BE49-F238E27FC236}">
                  <a16:creationId xmlns:a16="http://schemas.microsoft.com/office/drawing/2014/main" id="{E2DC8BEF-290E-CEEA-C2D4-6C4336B50ED6}"/>
                </a:ext>
              </a:extLst>
            </p:cNvPr>
            <p:cNvGrpSpPr/>
            <p:nvPr/>
          </p:nvGrpSpPr>
          <p:grpSpPr>
            <a:xfrm>
              <a:off x="6122466" y="4312037"/>
              <a:ext cx="1432853" cy="1103725"/>
              <a:chOff x="5991225" y="4310063"/>
              <a:chExt cx="496427" cy="273840"/>
            </a:xfrm>
          </p:grpSpPr>
          <p:cxnSp>
            <p:nvCxnSpPr>
              <p:cNvPr id="90" name="직선 연결선 771">
                <a:extLst>
                  <a:ext uri="{FF2B5EF4-FFF2-40B4-BE49-F238E27FC236}">
                    <a16:creationId xmlns:a16="http://schemas.microsoft.com/office/drawing/2014/main" id="{16E57166-AE89-4621-7DD7-B67FBC8A2026}"/>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2" name="직선 연결선 789">
                <a:extLst>
                  <a:ext uri="{FF2B5EF4-FFF2-40B4-BE49-F238E27FC236}">
                    <a16:creationId xmlns:a16="http://schemas.microsoft.com/office/drawing/2014/main" id="{FE5C0B6B-3072-703C-8991-444DDF9996BB}"/>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3" name="직선 연결선 792">
                <a:extLst>
                  <a:ext uri="{FF2B5EF4-FFF2-40B4-BE49-F238E27FC236}">
                    <a16:creationId xmlns:a16="http://schemas.microsoft.com/office/drawing/2014/main" id="{78048EB1-3EAA-7630-473E-291B6FF00E3C}"/>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5" name="직선 연결선 807">
                <a:extLst>
                  <a:ext uri="{FF2B5EF4-FFF2-40B4-BE49-F238E27FC236}">
                    <a16:creationId xmlns:a16="http://schemas.microsoft.com/office/drawing/2014/main" id="{6F49C143-2C79-13DA-AAB5-11CE58C98213}"/>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6" name="직선 연결선 810">
                <a:extLst>
                  <a:ext uri="{FF2B5EF4-FFF2-40B4-BE49-F238E27FC236}">
                    <a16:creationId xmlns:a16="http://schemas.microsoft.com/office/drawing/2014/main" id="{802A7C39-85F4-D325-B12A-4BE62C89DD80}"/>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7" name="직선 연결선 815">
                <a:extLst>
                  <a:ext uri="{FF2B5EF4-FFF2-40B4-BE49-F238E27FC236}">
                    <a16:creationId xmlns:a16="http://schemas.microsoft.com/office/drawing/2014/main" id="{2A1F44B3-4AFF-4D90-C44E-D7D9022456FF}"/>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8" name="직선 연결선 819">
                <a:extLst>
                  <a:ext uri="{FF2B5EF4-FFF2-40B4-BE49-F238E27FC236}">
                    <a16:creationId xmlns:a16="http://schemas.microsoft.com/office/drawing/2014/main" id="{6469F8BA-F6B0-B8A7-249C-40310C66ABD3}"/>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80" name="직선 연결선 826">
              <a:extLst>
                <a:ext uri="{FF2B5EF4-FFF2-40B4-BE49-F238E27FC236}">
                  <a16:creationId xmlns:a16="http://schemas.microsoft.com/office/drawing/2014/main" id="{0D720D70-1F6D-925F-2365-3788DDD4FE2D}"/>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85" name="직선 연결선 832">
              <a:extLst>
                <a:ext uri="{FF2B5EF4-FFF2-40B4-BE49-F238E27FC236}">
                  <a16:creationId xmlns:a16="http://schemas.microsoft.com/office/drawing/2014/main" id="{A3387672-D771-3F20-D3DD-F9F7ABB3071F}"/>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99" name="그룹 835">
            <a:extLst>
              <a:ext uri="{FF2B5EF4-FFF2-40B4-BE49-F238E27FC236}">
                <a16:creationId xmlns:a16="http://schemas.microsoft.com/office/drawing/2014/main" id="{9A133207-E4C7-6643-D320-25871148867F}"/>
              </a:ext>
            </a:extLst>
          </p:cNvPr>
          <p:cNvGrpSpPr/>
          <p:nvPr/>
        </p:nvGrpSpPr>
        <p:grpSpPr>
          <a:xfrm rot="16200000">
            <a:off x="4893347" y="5048019"/>
            <a:ext cx="564373" cy="268733"/>
            <a:chOff x="5890169" y="4312037"/>
            <a:chExt cx="1895988" cy="1103725"/>
          </a:xfrm>
        </p:grpSpPr>
        <p:grpSp>
          <p:nvGrpSpPr>
            <p:cNvPr id="100" name="그룹 822">
              <a:extLst>
                <a:ext uri="{FF2B5EF4-FFF2-40B4-BE49-F238E27FC236}">
                  <a16:creationId xmlns:a16="http://schemas.microsoft.com/office/drawing/2014/main" id="{1C5B3C2D-7E65-A963-E5C5-B893F8827900}"/>
                </a:ext>
              </a:extLst>
            </p:cNvPr>
            <p:cNvGrpSpPr/>
            <p:nvPr/>
          </p:nvGrpSpPr>
          <p:grpSpPr>
            <a:xfrm>
              <a:off x="6122466" y="4312037"/>
              <a:ext cx="1432853" cy="1103725"/>
              <a:chOff x="5991225" y="4310063"/>
              <a:chExt cx="496427" cy="273840"/>
            </a:xfrm>
          </p:grpSpPr>
          <p:cxnSp>
            <p:nvCxnSpPr>
              <p:cNvPr id="103" name="직선 연결선 771">
                <a:extLst>
                  <a:ext uri="{FF2B5EF4-FFF2-40B4-BE49-F238E27FC236}">
                    <a16:creationId xmlns:a16="http://schemas.microsoft.com/office/drawing/2014/main" id="{CBD2C901-D21E-F47D-A0A2-F48882002407}"/>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4" name="직선 연결선 789">
                <a:extLst>
                  <a:ext uri="{FF2B5EF4-FFF2-40B4-BE49-F238E27FC236}">
                    <a16:creationId xmlns:a16="http://schemas.microsoft.com/office/drawing/2014/main" id="{AD0CEED6-C7A8-F06F-FE12-A15023E8DB47}"/>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5" name="직선 연결선 792">
                <a:extLst>
                  <a:ext uri="{FF2B5EF4-FFF2-40B4-BE49-F238E27FC236}">
                    <a16:creationId xmlns:a16="http://schemas.microsoft.com/office/drawing/2014/main" id="{CABFE938-E117-4702-26E5-4BF99656DDAA}"/>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6" name="직선 연결선 807">
                <a:extLst>
                  <a:ext uri="{FF2B5EF4-FFF2-40B4-BE49-F238E27FC236}">
                    <a16:creationId xmlns:a16="http://schemas.microsoft.com/office/drawing/2014/main" id="{739466D6-9E1F-7A04-12C4-4D68DF63D69B}"/>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7" name="직선 연결선 810">
                <a:extLst>
                  <a:ext uri="{FF2B5EF4-FFF2-40B4-BE49-F238E27FC236}">
                    <a16:creationId xmlns:a16="http://schemas.microsoft.com/office/drawing/2014/main" id="{CA30AA69-6A41-6BAA-1844-B59C13F8CF1A}"/>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8" name="직선 연결선 815">
                <a:extLst>
                  <a:ext uri="{FF2B5EF4-FFF2-40B4-BE49-F238E27FC236}">
                    <a16:creationId xmlns:a16="http://schemas.microsoft.com/office/drawing/2014/main" id="{8971B133-FC4E-AE01-89B9-1E0431218C36}"/>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9" name="직선 연결선 819">
                <a:extLst>
                  <a:ext uri="{FF2B5EF4-FFF2-40B4-BE49-F238E27FC236}">
                    <a16:creationId xmlns:a16="http://schemas.microsoft.com/office/drawing/2014/main" id="{0902EBD0-C451-30AA-CFF5-3EE723ADFC8F}"/>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01" name="직선 연결선 826">
              <a:extLst>
                <a:ext uri="{FF2B5EF4-FFF2-40B4-BE49-F238E27FC236}">
                  <a16:creationId xmlns:a16="http://schemas.microsoft.com/office/drawing/2014/main" id="{7FAFEAF5-F50F-A4D0-7A21-F1FEF11F03FB}"/>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2" name="직선 연결선 832">
              <a:extLst>
                <a:ext uri="{FF2B5EF4-FFF2-40B4-BE49-F238E27FC236}">
                  <a16:creationId xmlns:a16="http://schemas.microsoft.com/office/drawing/2014/main" id="{C9D80FC4-F80E-4BE0-0CF7-9D16ACB51016}"/>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110" name="그룹 835">
            <a:extLst>
              <a:ext uri="{FF2B5EF4-FFF2-40B4-BE49-F238E27FC236}">
                <a16:creationId xmlns:a16="http://schemas.microsoft.com/office/drawing/2014/main" id="{E2DE9843-11A1-B72C-36ED-1FE88793A7D7}"/>
              </a:ext>
            </a:extLst>
          </p:cNvPr>
          <p:cNvGrpSpPr/>
          <p:nvPr/>
        </p:nvGrpSpPr>
        <p:grpSpPr>
          <a:xfrm rot="16200000">
            <a:off x="6006980" y="4380986"/>
            <a:ext cx="564373" cy="268733"/>
            <a:chOff x="5890169" y="4312037"/>
            <a:chExt cx="1895988" cy="1103725"/>
          </a:xfrm>
        </p:grpSpPr>
        <p:grpSp>
          <p:nvGrpSpPr>
            <p:cNvPr id="111" name="그룹 822">
              <a:extLst>
                <a:ext uri="{FF2B5EF4-FFF2-40B4-BE49-F238E27FC236}">
                  <a16:creationId xmlns:a16="http://schemas.microsoft.com/office/drawing/2014/main" id="{67B0FD71-9C96-60F5-8877-30B2470DD586}"/>
                </a:ext>
              </a:extLst>
            </p:cNvPr>
            <p:cNvGrpSpPr/>
            <p:nvPr/>
          </p:nvGrpSpPr>
          <p:grpSpPr>
            <a:xfrm>
              <a:off x="6122466" y="4312037"/>
              <a:ext cx="1432853" cy="1103725"/>
              <a:chOff x="5991225" y="4310063"/>
              <a:chExt cx="496427" cy="273840"/>
            </a:xfrm>
          </p:grpSpPr>
          <p:cxnSp>
            <p:nvCxnSpPr>
              <p:cNvPr id="114" name="직선 연결선 771">
                <a:extLst>
                  <a:ext uri="{FF2B5EF4-FFF2-40B4-BE49-F238E27FC236}">
                    <a16:creationId xmlns:a16="http://schemas.microsoft.com/office/drawing/2014/main" id="{D3964D48-33AF-B1DE-9969-8CF3B731D6EE}"/>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5" name="직선 연결선 789">
                <a:extLst>
                  <a:ext uri="{FF2B5EF4-FFF2-40B4-BE49-F238E27FC236}">
                    <a16:creationId xmlns:a16="http://schemas.microsoft.com/office/drawing/2014/main" id="{FC9F90BD-B033-E238-9758-FD94E737AC60}"/>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6" name="직선 연결선 792">
                <a:extLst>
                  <a:ext uri="{FF2B5EF4-FFF2-40B4-BE49-F238E27FC236}">
                    <a16:creationId xmlns:a16="http://schemas.microsoft.com/office/drawing/2014/main" id="{5BECE959-9F5F-BAFD-B6B4-98FE3A523562}"/>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7" name="직선 연결선 807">
                <a:extLst>
                  <a:ext uri="{FF2B5EF4-FFF2-40B4-BE49-F238E27FC236}">
                    <a16:creationId xmlns:a16="http://schemas.microsoft.com/office/drawing/2014/main" id="{B18BE5E0-8EEB-4D43-3500-AA6D9DC1DFC3}"/>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8" name="직선 연결선 810">
                <a:extLst>
                  <a:ext uri="{FF2B5EF4-FFF2-40B4-BE49-F238E27FC236}">
                    <a16:creationId xmlns:a16="http://schemas.microsoft.com/office/drawing/2014/main" id="{3B7AB53D-1EB8-BA98-4484-EC8A178F21F8}"/>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9" name="직선 연결선 815">
                <a:extLst>
                  <a:ext uri="{FF2B5EF4-FFF2-40B4-BE49-F238E27FC236}">
                    <a16:creationId xmlns:a16="http://schemas.microsoft.com/office/drawing/2014/main" id="{37191955-2546-6884-E212-7393210FA55A}"/>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0" name="직선 연결선 819">
                <a:extLst>
                  <a:ext uri="{FF2B5EF4-FFF2-40B4-BE49-F238E27FC236}">
                    <a16:creationId xmlns:a16="http://schemas.microsoft.com/office/drawing/2014/main" id="{AF405206-B039-831F-3002-3E802BFEF759}"/>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12" name="직선 연결선 826">
              <a:extLst>
                <a:ext uri="{FF2B5EF4-FFF2-40B4-BE49-F238E27FC236}">
                  <a16:creationId xmlns:a16="http://schemas.microsoft.com/office/drawing/2014/main" id="{D7552775-FA91-2568-52A4-3D092D2E18F3}"/>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3" name="직선 연결선 832">
              <a:extLst>
                <a:ext uri="{FF2B5EF4-FFF2-40B4-BE49-F238E27FC236}">
                  <a16:creationId xmlns:a16="http://schemas.microsoft.com/office/drawing/2014/main" id="{5D9C5420-0640-8924-8017-7D7C94306316}"/>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121" name="그룹 835">
            <a:extLst>
              <a:ext uri="{FF2B5EF4-FFF2-40B4-BE49-F238E27FC236}">
                <a16:creationId xmlns:a16="http://schemas.microsoft.com/office/drawing/2014/main" id="{46F06E68-A4D3-1E29-B631-77531C389F37}"/>
              </a:ext>
            </a:extLst>
          </p:cNvPr>
          <p:cNvGrpSpPr/>
          <p:nvPr/>
        </p:nvGrpSpPr>
        <p:grpSpPr>
          <a:xfrm rot="16200000">
            <a:off x="6006981" y="5048019"/>
            <a:ext cx="564373" cy="268733"/>
            <a:chOff x="5890169" y="4312037"/>
            <a:chExt cx="1895988" cy="1103725"/>
          </a:xfrm>
        </p:grpSpPr>
        <p:grpSp>
          <p:nvGrpSpPr>
            <p:cNvPr id="122" name="그룹 822">
              <a:extLst>
                <a:ext uri="{FF2B5EF4-FFF2-40B4-BE49-F238E27FC236}">
                  <a16:creationId xmlns:a16="http://schemas.microsoft.com/office/drawing/2014/main" id="{4E1C80F3-56B0-E94D-2AF2-B4296032C0D7}"/>
                </a:ext>
              </a:extLst>
            </p:cNvPr>
            <p:cNvGrpSpPr/>
            <p:nvPr/>
          </p:nvGrpSpPr>
          <p:grpSpPr>
            <a:xfrm>
              <a:off x="6122466" y="4312037"/>
              <a:ext cx="1432853" cy="1103725"/>
              <a:chOff x="5991225" y="4310063"/>
              <a:chExt cx="496427" cy="273840"/>
            </a:xfrm>
          </p:grpSpPr>
          <p:cxnSp>
            <p:nvCxnSpPr>
              <p:cNvPr id="125" name="직선 연결선 771">
                <a:extLst>
                  <a:ext uri="{FF2B5EF4-FFF2-40B4-BE49-F238E27FC236}">
                    <a16:creationId xmlns:a16="http://schemas.microsoft.com/office/drawing/2014/main" id="{56472CE2-E17B-E0AD-132B-B81078087073}"/>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6" name="직선 연결선 789">
                <a:extLst>
                  <a:ext uri="{FF2B5EF4-FFF2-40B4-BE49-F238E27FC236}">
                    <a16:creationId xmlns:a16="http://schemas.microsoft.com/office/drawing/2014/main" id="{5D061D8C-AFBA-BE3D-7F94-8AFA7F763244}"/>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7" name="직선 연결선 792">
                <a:extLst>
                  <a:ext uri="{FF2B5EF4-FFF2-40B4-BE49-F238E27FC236}">
                    <a16:creationId xmlns:a16="http://schemas.microsoft.com/office/drawing/2014/main" id="{33846EE5-4EE4-CC6D-F181-8ACB111A2086}"/>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8" name="직선 연결선 807">
                <a:extLst>
                  <a:ext uri="{FF2B5EF4-FFF2-40B4-BE49-F238E27FC236}">
                    <a16:creationId xmlns:a16="http://schemas.microsoft.com/office/drawing/2014/main" id="{79026406-EEB7-C1B6-3937-3592D4643347}"/>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9" name="직선 연결선 810">
                <a:extLst>
                  <a:ext uri="{FF2B5EF4-FFF2-40B4-BE49-F238E27FC236}">
                    <a16:creationId xmlns:a16="http://schemas.microsoft.com/office/drawing/2014/main" id="{81395FAA-5370-B2C9-3F9C-FC72D2D8585B}"/>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0" name="직선 연결선 815">
                <a:extLst>
                  <a:ext uri="{FF2B5EF4-FFF2-40B4-BE49-F238E27FC236}">
                    <a16:creationId xmlns:a16="http://schemas.microsoft.com/office/drawing/2014/main" id="{3806A183-4C5D-6E8D-97F1-ADCD0637E451}"/>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1" name="직선 연결선 819">
                <a:extLst>
                  <a:ext uri="{FF2B5EF4-FFF2-40B4-BE49-F238E27FC236}">
                    <a16:creationId xmlns:a16="http://schemas.microsoft.com/office/drawing/2014/main" id="{932D1442-8E11-B6B1-230B-32D3C8615C83}"/>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23" name="직선 연결선 826">
              <a:extLst>
                <a:ext uri="{FF2B5EF4-FFF2-40B4-BE49-F238E27FC236}">
                  <a16:creationId xmlns:a16="http://schemas.microsoft.com/office/drawing/2014/main" id="{BE4AC356-3A57-A5D9-5E8C-14A0181F9A16}"/>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4" name="직선 연결선 832">
              <a:extLst>
                <a:ext uri="{FF2B5EF4-FFF2-40B4-BE49-F238E27FC236}">
                  <a16:creationId xmlns:a16="http://schemas.microsoft.com/office/drawing/2014/main" id="{21F6AFD1-4707-F432-BE32-FEBDEB6FE4CF}"/>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132" name="그룹 835">
            <a:extLst>
              <a:ext uri="{FF2B5EF4-FFF2-40B4-BE49-F238E27FC236}">
                <a16:creationId xmlns:a16="http://schemas.microsoft.com/office/drawing/2014/main" id="{1BF5A43A-17DF-637B-FADC-39781538C6C0}"/>
              </a:ext>
            </a:extLst>
          </p:cNvPr>
          <p:cNvGrpSpPr/>
          <p:nvPr/>
        </p:nvGrpSpPr>
        <p:grpSpPr>
          <a:xfrm rot="16200000">
            <a:off x="7120494" y="4380986"/>
            <a:ext cx="564373" cy="268733"/>
            <a:chOff x="5890169" y="4312037"/>
            <a:chExt cx="1895988" cy="1103725"/>
          </a:xfrm>
        </p:grpSpPr>
        <p:grpSp>
          <p:nvGrpSpPr>
            <p:cNvPr id="133" name="그룹 822">
              <a:extLst>
                <a:ext uri="{FF2B5EF4-FFF2-40B4-BE49-F238E27FC236}">
                  <a16:creationId xmlns:a16="http://schemas.microsoft.com/office/drawing/2014/main" id="{79274270-930E-A63A-45A1-75B1D628A402}"/>
                </a:ext>
              </a:extLst>
            </p:cNvPr>
            <p:cNvGrpSpPr/>
            <p:nvPr/>
          </p:nvGrpSpPr>
          <p:grpSpPr>
            <a:xfrm>
              <a:off x="6122466" y="4312037"/>
              <a:ext cx="1432853" cy="1103725"/>
              <a:chOff x="5991225" y="4310063"/>
              <a:chExt cx="496427" cy="273840"/>
            </a:xfrm>
          </p:grpSpPr>
          <p:cxnSp>
            <p:nvCxnSpPr>
              <p:cNvPr id="136" name="직선 연결선 771">
                <a:extLst>
                  <a:ext uri="{FF2B5EF4-FFF2-40B4-BE49-F238E27FC236}">
                    <a16:creationId xmlns:a16="http://schemas.microsoft.com/office/drawing/2014/main" id="{34672CA8-1EEF-0C00-B9CC-A68DEFB10460}"/>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7" name="직선 연결선 789">
                <a:extLst>
                  <a:ext uri="{FF2B5EF4-FFF2-40B4-BE49-F238E27FC236}">
                    <a16:creationId xmlns:a16="http://schemas.microsoft.com/office/drawing/2014/main" id="{EA15D5AC-7B24-9276-B617-D68B7791F7E5}"/>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8" name="직선 연결선 792">
                <a:extLst>
                  <a:ext uri="{FF2B5EF4-FFF2-40B4-BE49-F238E27FC236}">
                    <a16:creationId xmlns:a16="http://schemas.microsoft.com/office/drawing/2014/main" id="{6DD1EEA3-9B7A-3CD2-6E46-E654B119D8FD}"/>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9" name="직선 연결선 807">
                <a:extLst>
                  <a:ext uri="{FF2B5EF4-FFF2-40B4-BE49-F238E27FC236}">
                    <a16:creationId xmlns:a16="http://schemas.microsoft.com/office/drawing/2014/main" id="{E227C1E6-1AC3-71A4-761A-FD06198F1E5D}"/>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0" name="직선 연결선 810">
                <a:extLst>
                  <a:ext uri="{FF2B5EF4-FFF2-40B4-BE49-F238E27FC236}">
                    <a16:creationId xmlns:a16="http://schemas.microsoft.com/office/drawing/2014/main" id="{DF1D6C90-E511-BC55-B217-2EEC4CD2B36A}"/>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1" name="직선 연결선 815">
                <a:extLst>
                  <a:ext uri="{FF2B5EF4-FFF2-40B4-BE49-F238E27FC236}">
                    <a16:creationId xmlns:a16="http://schemas.microsoft.com/office/drawing/2014/main" id="{E6874B1F-59D1-7760-57EC-DD8F21C0D4CD}"/>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2" name="직선 연결선 819">
                <a:extLst>
                  <a:ext uri="{FF2B5EF4-FFF2-40B4-BE49-F238E27FC236}">
                    <a16:creationId xmlns:a16="http://schemas.microsoft.com/office/drawing/2014/main" id="{01161A12-F6E3-55A0-5A12-F19083E37C4E}"/>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34" name="직선 연결선 826">
              <a:extLst>
                <a:ext uri="{FF2B5EF4-FFF2-40B4-BE49-F238E27FC236}">
                  <a16:creationId xmlns:a16="http://schemas.microsoft.com/office/drawing/2014/main" id="{85CDB2E5-4914-8F24-B835-5E9F3EAD22F2}"/>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5" name="직선 연결선 832">
              <a:extLst>
                <a:ext uri="{FF2B5EF4-FFF2-40B4-BE49-F238E27FC236}">
                  <a16:creationId xmlns:a16="http://schemas.microsoft.com/office/drawing/2014/main" id="{3032E4D8-1818-D24A-7685-0F925B877462}"/>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143" name="그룹 835">
            <a:extLst>
              <a:ext uri="{FF2B5EF4-FFF2-40B4-BE49-F238E27FC236}">
                <a16:creationId xmlns:a16="http://schemas.microsoft.com/office/drawing/2014/main" id="{1B63DB89-B2C0-F8FF-C54A-3B445F5441D8}"/>
              </a:ext>
            </a:extLst>
          </p:cNvPr>
          <p:cNvGrpSpPr/>
          <p:nvPr/>
        </p:nvGrpSpPr>
        <p:grpSpPr>
          <a:xfrm rot="16200000">
            <a:off x="7120495" y="5048019"/>
            <a:ext cx="564373" cy="268733"/>
            <a:chOff x="5890169" y="4312037"/>
            <a:chExt cx="1895988" cy="1103725"/>
          </a:xfrm>
        </p:grpSpPr>
        <p:grpSp>
          <p:nvGrpSpPr>
            <p:cNvPr id="144" name="그룹 822">
              <a:extLst>
                <a:ext uri="{FF2B5EF4-FFF2-40B4-BE49-F238E27FC236}">
                  <a16:creationId xmlns:a16="http://schemas.microsoft.com/office/drawing/2014/main" id="{82C314C4-E967-C2CE-1A40-96DD0609CA44}"/>
                </a:ext>
              </a:extLst>
            </p:cNvPr>
            <p:cNvGrpSpPr/>
            <p:nvPr/>
          </p:nvGrpSpPr>
          <p:grpSpPr>
            <a:xfrm>
              <a:off x="6122466" y="4312037"/>
              <a:ext cx="1432853" cy="1103725"/>
              <a:chOff x="5991225" y="4310063"/>
              <a:chExt cx="496427" cy="273840"/>
            </a:xfrm>
          </p:grpSpPr>
          <p:cxnSp>
            <p:nvCxnSpPr>
              <p:cNvPr id="147" name="직선 연결선 771">
                <a:extLst>
                  <a:ext uri="{FF2B5EF4-FFF2-40B4-BE49-F238E27FC236}">
                    <a16:creationId xmlns:a16="http://schemas.microsoft.com/office/drawing/2014/main" id="{8BC0464A-3224-FE23-A865-C9B716335027}"/>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8" name="직선 연결선 789">
                <a:extLst>
                  <a:ext uri="{FF2B5EF4-FFF2-40B4-BE49-F238E27FC236}">
                    <a16:creationId xmlns:a16="http://schemas.microsoft.com/office/drawing/2014/main" id="{F53CDD37-E834-BE1F-6B91-E6B19AF3B099}"/>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9" name="직선 연결선 792">
                <a:extLst>
                  <a:ext uri="{FF2B5EF4-FFF2-40B4-BE49-F238E27FC236}">
                    <a16:creationId xmlns:a16="http://schemas.microsoft.com/office/drawing/2014/main" id="{9F8C6A34-D777-39A7-B81A-68F94AC7AFBA}"/>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50" name="직선 연결선 807">
                <a:extLst>
                  <a:ext uri="{FF2B5EF4-FFF2-40B4-BE49-F238E27FC236}">
                    <a16:creationId xmlns:a16="http://schemas.microsoft.com/office/drawing/2014/main" id="{4BCDB7BD-877C-EDB7-4B96-32548C16A309}"/>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51" name="직선 연결선 810">
                <a:extLst>
                  <a:ext uri="{FF2B5EF4-FFF2-40B4-BE49-F238E27FC236}">
                    <a16:creationId xmlns:a16="http://schemas.microsoft.com/office/drawing/2014/main" id="{8365F89A-001A-6260-DEFC-CB8788DD27AD}"/>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52" name="직선 연결선 815">
                <a:extLst>
                  <a:ext uri="{FF2B5EF4-FFF2-40B4-BE49-F238E27FC236}">
                    <a16:creationId xmlns:a16="http://schemas.microsoft.com/office/drawing/2014/main" id="{BF87F730-2A0B-50D4-6EF8-3BE57FEECDC1}"/>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53" name="직선 연결선 819">
                <a:extLst>
                  <a:ext uri="{FF2B5EF4-FFF2-40B4-BE49-F238E27FC236}">
                    <a16:creationId xmlns:a16="http://schemas.microsoft.com/office/drawing/2014/main" id="{2DF7A94E-F48A-16A3-4703-4BC229F2CBE4}"/>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45" name="직선 연결선 826">
              <a:extLst>
                <a:ext uri="{FF2B5EF4-FFF2-40B4-BE49-F238E27FC236}">
                  <a16:creationId xmlns:a16="http://schemas.microsoft.com/office/drawing/2014/main" id="{EBD2A457-ABA1-4356-D024-3E0793D8377F}"/>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6" name="직선 연결선 832">
              <a:extLst>
                <a:ext uri="{FF2B5EF4-FFF2-40B4-BE49-F238E27FC236}">
                  <a16:creationId xmlns:a16="http://schemas.microsoft.com/office/drawing/2014/main" id="{2BA59ECA-CAAE-307D-DB67-89EEB7ABFE33}"/>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sp>
        <p:nvSpPr>
          <p:cNvPr id="154" name="TextBox 153">
            <a:extLst>
              <a:ext uri="{FF2B5EF4-FFF2-40B4-BE49-F238E27FC236}">
                <a16:creationId xmlns:a16="http://schemas.microsoft.com/office/drawing/2014/main" id="{899C8904-684B-3AE0-22A4-4F64BA9C08C6}"/>
              </a:ext>
            </a:extLst>
          </p:cNvPr>
          <p:cNvSpPr txBox="1"/>
          <p:nvPr/>
        </p:nvSpPr>
        <p:spPr>
          <a:xfrm>
            <a:off x="-85888" y="2761010"/>
            <a:ext cx="3190481" cy="1231106"/>
          </a:xfrm>
          <a:prstGeom prst="rect">
            <a:avLst/>
          </a:prstGeom>
          <a:noFill/>
        </p:spPr>
        <p:txBody>
          <a:bodyPr wrap="square" lIns="0" tIns="0" rIns="0" bIns="0" rtlCol="0" anchor="ctr">
            <a:spAutoFit/>
          </a:bodyPr>
          <a:lstStyle/>
          <a:p>
            <a:pPr algn="ctr" defTabSz="457200"/>
            <a:r>
              <a:rPr lang="en-US" altLang="ko-KR" sz="2000" b="1" dirty="0">
                <a:solidFill>
                  <a:srgbClr val="C80060"/>
                </a:solidFill>
                <a:latin typeface="Cambria" panose="02040503050406030204" pitchFamily="18" charset="0"/>
                <a:ea typeface="맑은 고딕" panose="020B0503020000020004" pitchFamily="34" charset="-127"/>
              </a:rPr>
              <a:t>Target Cells</a:t>
            </a:r>
            <a:r>
              <a:rPr lang="en-US" altLang="ko-KR" sz="2000" b="1" dirty="0">
                <a:solidFill>
                  <a:prstClr val="black"/>
                </a:solidFill>
                <a:latin typeface="Cambria" panose="02040503050406030204" pitchFamily="18" charset="0"/>
                <a:ea typeface="맑은 고딕" panose="020B0503020000020004" pitchFamily="34" charset="-127"/>
              </a:rPr>
              <a:t>:</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Operate </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as </a:t>
            </a:r>
            <a:r>
              <a:rPr lang="en-US" altLang="ko-KR" sz="2000" b="1" i="1" dirty="0">
                <a:solidFill>
                  <a:srgbClr val="C80060"/>
                </a:solidFill>
                <a:latin typeface="Cambria" panose="02040503050406030204" pitchFamily="18" charset="0"/>
                <a:ea typeface="맑은 고딕" panose="020B0503020000020004" pitchFamily="34" charset="-127"/>
              </a:rPr>
              <a:t>resistors </a:t>
            </a:r>
            <a:r>
              <a:rPr lang="en-US" altLang="ko-KR" sz="2000" b="1" dirty="0">
                <a:solidFill>
                  <a:srgbClr val="C80060"/>
                </a:solidFill>
                <a:latin typeface="Cambria" panose="02040503050406030204" pitchFamily="18" charset="0"/>
                <a:ea typeface="맑은 고딕" panose="020B0503020000020004" pitchFamily="34" charset="-127"/>
              </a:rPr>
              <a:t>(1)</a:t>
            </a:r>
            <a:br>
              <a:rPr lang="en-US" altLang="ko-KR" sz="2000" b="1" i="1" dirty="0">
                <a:solidFill>
                  <a:prstClr val="black"/>
                </a:solidFill>
                <a:latin typeface="Cambria" panose="02040503050406030204" pitchFamily="18" charset="0"/>
                <a:ea typeface="맑은 고딕" panose="020B0503020000020004" pitchFamily="34" charset="-127"/>
              </a:rPr>
            </a:br>
            <a:r>
              <a:rPr lang="en-US" altLang="ko-KR" sz="2000" b="1" i="1" dirty="0">
                <a:latin typeface="Cambria" panose="02040503050406030204" pitchFamily="18" charset="0"/>
                <a:ea typeface="맑은 고딕" panose="020B0503020000020004" pitchFamily="34" charset="-127"/>
              </a:rPr>
              <a:t>or </a:t>
            </a:r>
            <a:r>
              <a:rPr lang="en-US" altLang="ko-KR" sz="2000" b="1" i="1" dirty="0">
                <a:solidFill>
                  <a:srgbClr val="C80060"/>
                </a:solidFill>
                <a:latin typeface="Cambria" panose="02040503050406030204" pitchFamily="18" charset="0"/>
                <a:ea typeface="맑은 고딕" panose="020B0503020000020004" pitchFamily="34" charset="-127"/>
              </a:rPr>
              <a:t>open switches </a:t>
            </a:r>
            <a:r>
              <a:rPr lang="en-US" altLang="ko-KR" sz="2000" b="1" dirty="0">
                <a:solidFill>
                  <a:srgbClr val="C80060"/>
                </a:solidFill>
                <a:latin typeface="Cambria" panose="02040503050406030204" pitchFamily="18" charset="0"/>
                <a:ea typeface="맑은 고딕" panose="020B0503020000020004" pitchFamily="34" charset="-127"/>
              </a:rPr>
              <a:t>(0)</a:t>
            </a:r>
          </a:p>
        </p:txBody>
      </p:sp>
      <p:sp>
        <p:nvSpPr>
          <p:cNvPr id="155" name="Left Brace 154">
            <a:extLst>
              <a:ext uri="{FF2B5EF4-FFF2-40B4-BE49-F238E27FC236}">
                <a16:creationId xmlns:a16="http://schemas.microsoft.com/office/drawing/2014/main" id="{33AA3690-BC45-5E74-93ED-ACE1BA77DB4C}"/>
              </a:ext>
            </a:extLst>
          </p:cNvPr>
          <p:cNvSpPr/>
          <p:nvPr/>
        </p:nvSpPr>
        <p:spPr>
          <a:xfrm>
            <a:off x="2634768" y="2887744"/>
            <a:ext cx="323170" cy="1236090"/>
          </a:xfrm>
          <a:prstGeom prst="leftBrace">
            <a:avLst>
              <a:gd name="adj1" fmla="val 52841"/>
              <a:gd name="adj2" fmla="val 31444"/>
            </a:avLst>
          </a:prstGeom>
          <a:ln w="19050">
            <a:solidFill>
              <a:srgbClr val="C80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grpSp>
        <p:nvGrpSpPr>
          <p:cNvPr id="156" name="그룹 835">
            <a:extLst>
              <a:ext uri="{FF2B5EF4-FFF2-40B4-BE49-F238E27FC236}">
                <a16:creationId xmlns:a16="http://schemas.microsoft.com/office/drawing/2014/main" id="{B63CB6F7-84D5-09AD-996F-9FBB94EEC874}"/>
              </a:ext>
            </a:extLst>
          </p:cNvPr>
          <p:cNvGrpSpPr/>
          <p:nvPr/>
        </p:nvGrpSpPr>
        <p:grpSpPr>
          <a:xfrm rot="16200000">
            <a:off x="4893346" y="3720630"/>
            <a:ext cx="564373" cy="268733"/>
            <a:chOff x="5890169" y="4312037"/>
            <a:chExt cx="1895988" cy="1103725"/>
          </a:xfrm>
        </p:grpSpPr>
        <p:grpSp>
          <p:nvGrpSpPr>
            <p:cNvPr id="157" name="그룹 822">
              <a:extLst>
                <a:ext uri="{FF2B5EF4-FFF2-40B4-BE49-F238E27FC236}">
                  <a16:creationId xmlns:a16="http://schemas.microsoft.com/office/drawing/2014/main" id="{57B5F6AF-9264-3133-9F75-3778674D3752}"/>
                </a:ext>
              </a:extLst>
            </p:cNvPr>
            <p:cNvGrpSpPr/>
            <p:nvPr/>
          </p:nvGrpSpPr>
          <p:grpSpPr>
            <a:xfrm>
              <a:off x="6122466" y="4312037"/>
              <a:ext cx="1432853" cy="1103725"/>
              <a:chOff x="5991225" y="4310063"/>
              <a:chExt cx="496427" cy="273840"/>
            </a:xfrm>
          </p:grpSpPr>
          <p:cxnSp>
            <p:nvCxnSpPr>
              <p:cNvPr id="160" name="직선 연결선 771">
                <a:extLst>
                  <a:ext uri="{FF2B5EF4-FFF2-40B4-BE49-F238E27FC236}">
                    <a16:creationId xmlns:a16="http://schemas.microsoft.com/office/drawing/2014/main" id="{4786857B-F26A-2243-D22E-018997E1C8E8}"/>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1" name="직선 연결선 789">
                <a:extLst>
                  <a:ext uri="{FF2B5EF4-FFF2-40B4-BE49-F238E27FC236}">
                    <a16:creationId xmlns:a16="http://schemas.microsoft.com/office/drawing/2014/main" id="{904F2D5C-4791-75D2-5301-7F2E084D7FC8}"/>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2" name="직선 연결선 792">
                <a:extLst>
                  <a:ext uri="{FF2B5EF4-FFF2-40B4-BE49-F238E27FC236}">
                    <a16:creationId xmlns:a16="http://schemas.microsoft.com/office/drawing/2014/main" id="{AE7EC974-371B-1F86-D025-35CBE8CCD0B9}"/>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3" name="직선 연결선 807">
                <a:extLst>
                  <a:ext uri="{FF2B5EF4-FFF2-40B4-BE49-F238E27FC236}">
                    <a16:creationId xmlns:a16="http://schemas.microsoft.com/office/drawing/2014/main" id="{BC212E2C-7AEC-8978-9178-F81D43E17D26}"/>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4" name="직선 연결선 810">
                <a:extLst>
                  <a:ext uri="{FF2B5EF4-FFF2-40B4-BE49-F238E27FC236}">
                    <a16:creationId xmlns:a16="http://schemas.microsoft.com/office/drawing/2014/main" id="{B2025A5D-D679-CF90-3DF1-69924ACC8CE2}"/>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5" name="직선 연결선 815">
                <a:extLst>
                  <a:ext uri="{FF2B5EF4-FFF2-40B4-BE49-F238E27FC236}">
                    <a16:creationId xmlns:a16="http://schemas.microsoft.com/office/drawing/2014/main" id="{2C5B9AF3-91BB-0A0F-AE8B-4F6C98328981}"/>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6" name="직선 연결선 819">
                <a:extLst>
                  <a:ext uri="{FF2B5EF4-FFF2-40B4-BE49-F238E27FC236}">
                    <a16:creationId xmlns:a16="http://schemas.microsoft.com/office/drawing/2014/main" id="{97D2F2BC-7B2E-B435-002B-A2D0B2348649}"/>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58" name="직선 연결선 826">
              <a:extLst>
                <a:ext uri="{FF2B5EF4-FFF2-40B4-BE49-F238E27FC236}">
                  <a16:creationId xmlns:a16="http://schemas.microsoft.com/office/drawing/2014/main" id="{B64CC501-4BA8-9496-C1E7-CBE4D285198B}"/>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59" name="직선 연결선 832">
              <a:extLst>
                <a:ext uri="{FF2B5EF4-FFF2-40B4-BE49-F238E27FC236}">
                  <a16:creationId xmlns:a16="http://schemas.microsoft.com/office/drawing/2014/main" id="{93AA5A4B-32FB-82AC-B658-0EC80949E757}"/>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67" name="그룹 835">
            <a:extLst>
              <a:ext uri="{FF2B5EF4-FFF2-40B4-BE49-F238E27FC236}">
                <a16:creationId xmlns:a16="http://schemas.microsoft.com/office/drawing/2014/main" id="{CBA410D2-F61C-1BB0-809E-3DFEF737C6F0}"/>
              </a:ext>
            </a:extLst>
          </p:cNvPr>
          <p:cNvGrpSpPr/>
          <p:nvPr/>
        </p:nvGrpSpPr>
        <p:grpSpPr>
          <a:xfrm rot="16200000">
            <a:off x="6006980" y="3060186"/>
            <a:ext cx="564373" cy="268733"/>
            <a:chOff x="5890169" y="4312037"/>
            <a:chExt cx="1895988" cy="1103725"/>
          </a:xfrm>
        </p:grpSpPr>
        <p:grpSp>
          <p:nvGrpSpPr>
            <p:cNvPr id="168" name="그룹 822">
              <a:extLst>
                <a:ext uri="{FF2B5EF4-FFF2-40B4-BE49-F238E27FC236}">
                  <a16:creationId xmlns:a16="http://schemas.microsoft.com/office/drawing/2014/main" id="{EE5C1BD7-D2B8-C593-5684-E33024672C2B}"/>
                </a:ext>
              </a:extLst>
            </p:cNvPr>
            <p:cNvGrpSpPr/>
            <p:nvPr/>
          </p:nvGrpSpPr>
          <p:grpSpPr>
            <a:xfrm>
              <a:off x="6122466" y="4312037"/>
              <a:ext cx="1432853" cy="1103725"/>
              <a:chOff x="5991225" y="4310063"/>
              <a:chExt cx="496427" cy="273840"/>
            </a:xfrm>
          </p:grpSpPr>
          <p:cxnSp>
            <p:nvCxnSpPr>
              <p:cNvPr id="171" name="직선 연결선 771">
                <a:extLst>
                  <a:ext uri="{FF2B5EF4-FFF2-40B4-BE49-F238E27FC236}">
                    <a16:creationId xmlns:a16="http://schemas.microsoft.com/office/drawing/2014/main" id="{9D1BCDE7-1DD9-C412-BD72-F48E0165A960}"/>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2" name="직선 연결선 789">
                <a:extLst>
                  <a:ext uri="{FF2B5EF4-FFF2-40B4-BE49-F238E27FC236}">
                    <a16:creationId xmlns:a16="http://schemas.microsoft.com/office/drawing/2014/main" id="{B7D0D51C-51F8-09AC-FB9C-AF9BA6314215}"/>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3" name="직선 연결선 792">
                <a:extLst>
                  <a:ext uri="{FF2B5EF4-FFF2-40B4-BE49-F238E27FC236}">
                    <a16:creationId xmlns:a16="http://schemas.microsoft.com/office/drawing/2014/main" id="{E9789E80-8914-CB8F-0F5A-B5B8A2B7915F}"/>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4" name="직선 연결선 807">
                <a:extLst>
                  <a:ext uri="{FF2B5EF4-FFF2-40B4-BE49-F238E27FC236}">
                    <a16:creationId xmlns:a16="http://schemas.microsoft.com/office/drawing/2014/main" id="{A3C24941-2F56-7235-691C-82F85C342B27}"/>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5" name="직선 연결선 810">
                <a:extLst>
                  <a:ext uri="{FF2B5EF4-FFF2-40B4-BE49-F238E27FC236}">
                    <a16:creationId xmlns:a16="http://schemas.microsoft.com/office/drawing/2014/main" id="{811F6DE6-13F6-8A97-57C9-9D487156F722}"/>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6" name="직선 연결선 815">
                <a:extLst>
                  <a:ext uri="{FF2B5EF4-FFF2-40B4-BE49-F238E27FC236}">
                    <a16:creationId xmlns:a16="http://schemas.microsoft.com/office/drawing/2014/main" id="{094FE345-6948-4FCF-4EDB-64F5A4B36B4F}"/>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7" name="직선 연결선 819">
                <a:extLst>
                  <a:ext uri="{FF2B5EF4-FFF2-40B4-BE49-F238E27FC236}">
                    <a16:creationId xmlns:a16="http://schemas.microsoft.com/office/drawing/2014/main" id="{560425F4-11BA-7FE4-584E-ADDC4F93CDC0}"/>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69" name="직선 연결선 826">
              <a:extLst>
                <a:ext uri="{FF2B5EF4-FFF2-40B4-BE49-F238E27FC236}">
                  <a16:creationId xmlns:a16="http://schemas.microsoft.com/office/drawing/2014/main" id="{3F2D677A-3109-2CE2-2243-B98E6C00ADFA}"/>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0" name="직선 연결선 832">
              <a:extLst>
                <a:ext uri="{FF2B5EF4-FFF2-40B4-BE49-F238E27FC236}">
                  <a16:creationId xmlns:a16="http://schemas.microsoft.com/office/drawing/2014/main" id="{CB38072E-5F48-9231-1213-695F698A093D}"/>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78" name="그룹 835">
            <a:extLst>
              <a:ext uri="{FF2B5EF4-FFF2-40B4-BE49-F238E27FC236}">
                <a16:creationId xmlns:a16="http://schemas.microsoft.com/office/drawing/2014/main" id="{86A5B3C9-0EE9-2C01-407C-2AE2889687F5}"/>
              </a:ext>
            </a:extLst>
          </p:cNvPr>
          <p:cNvGrpSpPr/>
          <p:nvPr/>
        </p:nvGrpSpPr>
        <p:grpSpPr>
          <a:xfrm rot="16200000">
            <a:off x="7120494" y="3047310"/>
            <a:ext cx="564373" cy="268733"/>
            <a:chOff x="5890169" y="4312037"/>
            <a:chExt cx="1895988" cy="1103725"/>
          </a:xfrm>
        </p:grpSpPr>
        <p:grpSp>
          <p:nvGrpSpPr>
            <p:cNvPr id="179" name="그룹 822">
              <a:extLst>
                <a:ext uri="{FF2B5EF4-FFF2-40B4-BE49-F238E27FC236}">
                  <a16:creationId xmlns:a16="http://schemas.microsoft.com/office/drawing/2014/main" id="{1FFBE70D-3875-2509-A49E-D48E1213AFFA}"/>
                </a:ext>
              </a:extLst>
            </p:cNvPr>
            <p:cNvGrpSpPr/>
            <p:nvPr/>
          </p:nvGrpSpPr>
          <p:grpSpPr>
            <a:xfrm>
              <a:off x="6122466" y="4312037"/>
              <a:ext cx="1432853" cy="1103725"/>
              <a:chOff x="5991225" y="4310063"/>
              <a:chExt cx="496427" cy="273840"/>
            </a:xfrm>
          </p:grpSpPr>
          <p:cxnSp>
            <p:nvCxnSpPr>
              <p:cNvPr id="182" name="직선 연결선 771">
                <a:extLst>
                  <a:ext uri="{FF2B5EF4-FFF2-40B4-BE49-F238E27FC236}">
                    <a16:creationId xmlns:a16="http://schemas.microsoft.com/office/drawing/2014/main" id="{77909EF5-2276-582E-037A-5F31B18C3FC9}"/>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3" name="직선 연결선 789">
                <a:extLst>
                  <a:ext uri="{FF2B5EF4-FFF2-40B4-BE49-F238E27FC236}">
                    <a16:creationId xmlns:a16="http://schemas.microsoft.com/office/drawing/2014/main" id="{83E4595D-3FEE-8433-87FB-529A7A7AAB75}"/>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4" name="직선 연결선 792">
                <a:extLst>
                  <a:ext uri="{FF2B5EF4-FFF2-40B4-BE49-F238E27FC236}">
                    <a16:creationId xmlns:a16="http://schemas.microsoft.com/office/drawing/2014/main" id="{712B062D-F37A-3428-150D-CA38B04579F8}"/>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5" name="직선 연결선 807">
                <a:extLst>
                  <a:ext uri="{FF2B5EF4-FFF2-40B4-BE49-F238E27FC236}">
                    <a16:creationId xmlns:a16="http://schemas.microsoft.com/office/drawing/2014/main" id="{5852D7AA-95EE-CB62-C41F-2340BF71B4D4}"/>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6" name="직선 연결선 810">
                <a:extLst>
                  <a:ext uri="{FF2B5EF4-FFF2-40B4-BE49-F238E27FC236}">
                    <a16:creationId xmlns:a16="http://schemas.microsoft.com/office/drawing/2014/main" id="{36902E79-E858-773C-A571-DFEE41D9CA66}"/>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7" name="직선 연결선 815">
                <a:extLst>
                  <a:ext uri="{FF2B5EF4-FFF2-40B4-BE49-F238E27FC236}">
                    <a16:creationId xmlns:a16="http://schemas.microsoft.com/office/drawing/2014/main" id="{8811803A-A435-0430-6E45-6640D4235A65}"/>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8" name="직선 연결선 819">
                <a:extLst>
                  <a:ext uri="{FF2B5EF4-FFF2-40B4-BE49-F238E27FC236}">
                    <a16:creationId xmlns:a16="http://schemas.microsoft.com/office/drawing/2014/main" id="{51C62045-6984-D8C1-C3F6-9B55A8C158E6}"/>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80" name="직선 연결선 826">
              <a:extLst>
                <a:ext uri="{FF2B5EF4-FFF2-40B4-BE49-F238E27FC236}">
                  <a16:creationId xmlns:a16="http://schemas.microsoft.com/office/drawing/2014/main" id="{9C58DD7B-F716-7577-8D1D-AF378BD3E75F}"/>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1" name="직선 연결선 832">
              <a:extLst>
                <a:ext uri="{FF2B5EF4-FFF2-40B4-BE49-F238E27FC236}">
                  <a16:creationId xmlns:a16="http://schemas.microsoft.com/office/drawing/2014/main" id="{95BD4133-B6F6-E84F-8347-AEB260DFF954}"/>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89" name="그룹 835">
            <a:extLst>
              <a:ext uri="{FF2B5EF4-FFF2-40B4-BE49-F238E27FC236}">
                <a16:creationId xmlns:a16="http://schemas.microsoft.com/office/drawing/2014/main" id="{78E25BF5-362F-8941-9132-C143583DC978}"/>
              </a:ext>
            </a:extLst>
          </p:cNvPr>
          <p:cNvGrpSpPr/>
          <p:nvPr/>
        </p:nvGrpSpPr>
        <p:grpSpPr>
          <a:xfrm rot="16200000">
            <a:off x="7120495" y="3714343"/>
            <a:ext cx="564373" cy="268733"/>
            <a:chOff x="5890169" y="4312037"/>
            <a:chExt cx="1895988" cy="1103725"/>
          </a:xfrm>
        </p:grpSpPr>
        <p:grpSp>
          <p:nvGrpSpPr>
            <p:cNvPr id="190" name="그룹 822">
              <a:extLst>
                <a:ext uri="{FF2B5EF4-FFF2-40B4-BE49-F238E27FC236}">
                  <a16:creationId xmlns:a16="http://schemas.microsoft.com/office/drawing/2014/main" id="{01316078-B488-C955-C836-BA0C050F0F38}"/>
                </a:ext>
              </a:extLst>
            </p:cNvPr>
            <p:cNvGrpSpPr/>
            <p:nvPr/>
          </p:nvGrpSpPr>
          <p:grpSpPr>
            <a:xfrm>
              <a:off x="6122466" y="4312037"/>
              <a:ext cx="1432853" cy="1103725"/>
              <a:chOff x="5991225" y="4310063"/>
              <a:chExt cx="496427" cy="273840"/>
            </a:xfrm>
          </p:grpSpPr>
          <p:cxnSp>
            <p:nvCxnSpPr>
              <p:cNvPr id="193" name="직선 연결선 771">
                <a:extLst>
                  <a:ext uri="{FF2B5EF4-FFF2-40B4-BE49-F238E27FC236}">
                    <a16:creationId xmlns:a16="http://schemas.microsoft.com/office/drawing/2014/main" id="{974BBEA6-2817-DC08-FA2E-9B3F6DF44CE6}"/>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4" name="직선 연결선 789">
                <a:extLst>
                  <a:ext uri="{FF2B5EF4-FFF2-40B4-BE49-F238E27FC236}">
                    <a16:creationId xmlns:a16="http://schemas.microsoft.com/office/drawing/2014/main" id="{FE87092F-0F16-4009-B389-DAB064B09AAD}"/>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5" name="직선 연결선 792">
                <a:extLst>
                  <a:ext uri="{FF2B5EF4-FFF2-40B4-BE49-F238E27FC236}">
                    <a16:creationId xmlns:a16="http://schemas.microsoft.com/office/drawing/2014/main" id="{DF3DA6CB-9B87-BFC4-09C8-9670F5AF704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6" name="직선 연결선 807">
                <a:extLst>
                  <a:ext uri="{FF2B5EF4-FFF2-40B4-BE49-F238E27FC236}">
                    <a16:creationId xmlns:a16="http://schemas.microsoft.com/office/drawing/2014/main" id="{E7117FFE-2B88-6213-C998-99AA5F868372}"/>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7" name="직선 연결선 810">
                <a:extLst>
                  <a:ext uri="{FF2B5EF4-FFF2-40B4-BE49-F238E27FC236}">
                    <a16:creationId xmlns:a16="http://schemas.microsoft.com/office/drawing/2014/main" id="{BE1F6235-35DD-B0DA-7BC7-395D15EE0223}"/>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8" name="직선 연결선 815">
                <a:extLst>
                  <a:ext uri="{FF2B5EF4-FFF2-40B4-BE49-F238E27FC236}">
                    <a16:creationId xmlns:a16="http://schemas.microsoft.com/office/drawing/2014/main" id="{A16A3A3D-FA01-78BF-6BC7-BFBCC2D31658}"/>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9" name="직선 연결선 819">
                <a:extLst>
                  <a:ext uri="{FF2B5EF4-FFF2-40B4-BE49-F238E27FC236}">
                    <a16:creationId xmlns:a16="http://schemas.microsoft.com/office/drawing/2014/main" id="{5CEF3E41-E07B-7FEF-FFDD-0E8F7535426A}"/>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91" name="직선 연결선 826">
              <a:extLst>
                <a:ext uri="{FF2B5EF4-FFF2-40B4-BE49-F238E27FC236}">
                  <a16:creationId xmlns:a16="http://schemas.microsoft.com/office/drawing/2014/main" id="{E60640E5-F34A-30DB-09B5-34873CC316EF}"/>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2" name="직선 연결선 832">
              <a:extLst>
                <a:ext uri="{FF2B5EF4-FFF2-40B4-BE49-F238E27FC236}">
                  <a16:creationId xmlns:a16="http://schemas.microsoft.com/office/drawing/2014/main" id="{B6F2D151-119C-0B2C-9B1D-5125A5D0FD90}"/>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200" name="그룹 761">
            <a:extLst>
              <a:ext uri="{FF2B5EF4-FFF2-40B4-BE49-F238E27FC236}">
                <a16:creationId xmlns:a16="http://schemas.microsoft.com/office/drawing/2014/main" id="{18D770F5-D757-3D9C-C214-20A9E4A8EE8A}"/>
              </a:ext>
            </a:extLst>
          </p:cNvPr>
          <p:cNvGrpSpPr/>
          <p:nvPr/>
        </p:nvGrpSpPr>
        <p:grpSpPr>
          <a:xfrm rot="5400000">
            <a:off x="3769659" y="3135148"/>
            <a:ext cx="598569" cy="124310"/>
            <a:chOff x="5608137" y="3394157"/>
            <a:chExt cx="338599" cy="70817"/>
          </a:xfrm>
        </p:grpSpPr>
        <p:grpSp>
          <p:nvGrpSpPr>
            <p:cNvPr id="201" name="그룹 753">
              <a:extLst>
                <a:ext uri="{FF2B5EF4-FFF2-40B4-BE49-F238E27FC236}">
                  <a16:creationId xmlns:a16="http://schemas.microsoft.com/office/drawing/2014/main" id="{90A2B2DB-1E4C-7977-4597-0D7299C11030}"/>
                </a:ext>
              </a:extLst>
            </p:cNvPr>
            <p:cNvGrpSpPr/>
            <p:nvPr/>
          </p:nvGrpSpPr>
          <p:grpSpPr>
            <a:xfrm rot="5400000">
              <a:off x="5739521" y="3307128"/>
              <a:ext cx="70817" cy="244875"/>
              <a:chOff x="5131625" y="2342062"/>
              <a:chExt cx="70817" cy="244875"/>
            </a:xfrm>
          </p:grpSpPr>
          <p:sp>
            <p:nvSpPr>
              <p:cNvPr id="204" name="타원 750">
                <a:extLst>
                  <a:ext uri="{FF2B5EF4-FFF2-40B4-BE49-F238E27FC236}">
                    <a16:creationId xmlns:a16="http://schemas.microsoft.com/office/drawing/2014/main" id="{BC5C5548-95B8-3DAC-8AA5-D0E9428FDBF7}"/>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05" name="타원 751">
                <a:extLst>
                  <a:ext uri="{FF2B5EF4-FFF2-40B4-BE49-F238E27FC236}">
                    <a16:creationId xmlns:a16="http://schemas.microsoft.com/office/drawing/2014/main" id="{B33E984F-BB1E-DF1A-18D4-EE14097E1D31}"/>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06" name="직선 연결선 752">
                <a:extLst>
                  <a:ext uri="{FF2B5EF4-FFF2-40B4-BE49-F238E27FC236}">
                    <a16:creationId xmlns:a16="http://schemas.microsoft.com/office/drawing/2014/main" id="{ADB9E827-D2B6-181F-BB06-BA8A6A42AA01}"/>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02" name="직선 연결선 754">
              <a:extLst>
                <a:ext uri="{FF2B5EF4-FFF2-40B4-BE49-F238E27FC236}">
                  <a16:creationId xmlns:a16="http://schemas.microsoft.com/office/drawing/2014/main" id="{EE5475B1-7F34-769D-6446-B12C5E2930C2}"/>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03" name="직선 연결선 756">
              <a:extLst>
                <a:ext uri="{FF2B5EF4-FFF2-40B4-BE49-F238E27FC236}">
                  <a16:creationId xmlns:a16="http://schemas.microsoft.com/office/drawing/2014/main" id="{379BC714-F0D0-F5B7-14DC-C65EA439A9DC}"/>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07" name="그룹 761">
            <a:extLst>
              <a:ext uri="{FF2B5EF4-FFF2-40B4-BE49-F238E27FC236}">
                <a16:creationId xmlns:a16="http://schemas.microsoft.com/office/drawing/2014/main" id="{A6D867BF-D978-2699-BE35-22DF40034E85}"/>
              </a:ext>
            </a:extLst>
          </p:cNvPr>
          <p:cNvGrpSpPr/>
          <p:nvPr/>
        </p:nvGrpSpPr>
        <p:grpSpPr>
          <a:xfrm rot="5400000">
            <a:off x="4883794" y="3135149"/>
            <a:ext cx="598569" cy="124310"/>
            <a:chOff x="5608137" y="3394157"/>
            <a:chExt cx="338599" cy="70817"/>
          </a:xfrm>
        </p:grpSpPr>
        <p:grpSp>
          <p:nvGrpSpPr>
            <p:cNvPr id="208" name="그룹 753">
              <a:extLst>
                <a:ext uri="{FF2B5EF4-FFF2-40B4-BE49-F238E27FC236}">
                  <a16:creationId xmlns:a16="http://schemas.microsoft.com/office/drawing/2014/main" id="{57A3CD82-0C8A-3D0E-42CF-529911786D09}"/>
                </a:ext>
              </a:extLst>
            </p:cNvPr>
            <p:cNvGrpSpPr/>
            <p:nvPr/>
          </p:nvGrpSpPr>
          <p:grpSpPr>
            <a:xfrm rot="5400000">
              <a:off x="5739521" y="3307128"/>
              <a:ext cx="70817" cy="244875"/>
              <a:chOff x="5131625" y="2342062"/>
              <a:chExt cx="70817" cy="244875"/>
            </a:xfrm>
          </p:grpSpPr>
          <p:sp>
            <p:nvSpPr>
              <p:cNvPr id="211" name="타원 750">
                <a:extLst>
                  <a:ext uri="{FF2B5EF4-FFF2-40B4-BE49-F238E27FC236}">
                    <a16:creationId xmlns:a16="http://schemas.microsoft.com/office/drawing/2014/main" id="{48D4A186-6BF1-FE23-69AE-264C8999FC8B}"/>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12" name="타원 751">
                <a:extLst>
                  <a:ext uri="{FF2B5EF4-FFF2-40B4-BE49-F238E27FC236}">
                    <a16:creationId xmlns:a16="http://schemas.microsoft.com/office/drawing/2014/main" id="{2291DAB4-615E-E255-86FD-EB7F0FBD506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13" name="직선 연결선 752">
                <a:extLst>
                  <a:ext uri="{FF2B5EF4-FFF2-40B4-BE49-F238E27FC236}">
                    <a16:creationId xmlns:a16="http://schemas.microsoft.com/office/drawing/2014/main" id="{E8C20479-5D80-FE09-50D8-E7B5BC399053}"/>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09" name="직선 연결선 754">
              <a:extLst>
                <a:ext uri="{FF2B5EF4-FFF2-40B4-BE49-F238E27FC236}">
                  <a16:creationId xmlns:a16="http://schemas.microsoft.com/office/drawing/2014/main" id="{792501B7-9EF0-51B9-5105-302643805347}"/>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10" name="직선 연결선 756">
              <a:extLst>
                <a:ext uri="{FF2B5EF4-FFF2-40B4-BE49-F238E27FC236}">
                  <a16:creationId xmlns:a16="http://schemas.microsoft.com/office/drawing/2014/main" id="{8B0F049A-F74E-D1AE-6075-C05EED7521E6}"/>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14" name="그룹 761">
            <a:extLst>
              <a:ext uri="{FF2B5EF4-FFF2-40B4-BE49-F238E27FC236}">
                <a16:creationId xmlns:a16="http://schemas.microsoft.com/office/drawing/2014/main" id="{258CE8CF-F56F-B238-5183-C18645980375}"/>
              </a:ext>
            </a:extLst>
          </p:cNvPr>
          <p:cNvGrpSpPr/>
          <p:nvPr/>
        </p:nvGrpSpPr>
        <p:grpSpPr>
          <a:xfrm rot="5400000">
            <a:off x="3768991" y="3807190"/>
            <a:ext cx="598569" cy="124310"/>
            <a:chOff x="5608137" y="3394157"/>
            <a:chExt cx="338599" cy="70817"/>
          </a:xfrm>
        </p:grpSpPr>
        <p:grpSp>
          <p:nvGrpSpPr>
            <p:cNvPr id="215" name="그룹 753">
              <a:extLst>
                <a:ext uri="{FF2B5EF4-FFF2-40B4-BE49-F238E27FC236}">
                  <a16:creationId xmlns:a16="http://schemas.microsoft.com/office/drawing/2014/main" id="{D9516219-F387-1265-1334-04E4FC156071}"/>
                </a:ext>
              </a:extLst>
            </p:cNvPr>
            <p:cNvGrpSpPr/>
            <p:nvPr/>
          </p:nvGrpSpPr>
          <p:grpSpPr>
            <a:xfrm rot="5400000">
              <a:off x="5739521" y="3307128"/>
              <a:ext cx="70817" cy="244875"/>
              <a:chOff x="5131625" y="2342062"/>
              <a:chExt cx="70817" cy="244875"/>
            </a:xfrm>
          </p:grpSpPr>
          <p:sp>
            <p:nvSpPr>
              <p:cNvPr id="218" name="타원 750">
                <a:extLst>
                  <a:ext uri="{FF2B5EF4-FFF2-40B4-BE49-F238E27FC236}">
                    <a16:creationId xmlns:a16="http://schemas.microsoft.com/office/drawing/2014/main" id="{C8A5AB2F-6E06-EE38-99DD-42B051A9828A}"/>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19" name="타원 751">
                <a:extLst>
                  <a:ext uri="{FF2B5EF4-FFF2-40B4-BE49-F238E27FC236}">
                    <a16:creationId xmlns:a16="http://schemas.microsoft.com/office/drawing/2014/main" id="{44CF0E02-1351-84B1-6D85-0A0C62F8364C}"/>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20" name="직선 연결선 752">
                <a:extLst>
                  <a:ext uri="{FF2B5EF4-FFF2-40B4-BE49-F238E27FC236}">
                    <a16:creationId xmlns:a16="http://schemas.microsoft.com/office/drawing/2014/main" id="{96DC48BE-6EF1-67B3-9DB1-9D82DCA7BCE3}"/>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16" name="직선 연결선 754">
              <a:extLst>
                <a:ext uri="{FF2B5EF4-FFF2-40B4-BE49-F238E27FC236}">
                  <a16:creationId xmlns:a16="http://schemas.microsoft.com/office/drawing/2014/main" id="{F0DC33C5-6F50-4302-0E25-C43A22B21AF5}"/>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17" name="직선 연결선 756">
              <a:extLst>
                <a:ext uri="{FF2B5EF4-FFF2-40B4-BE49-F238E27FC236}">
                  <a16:creationId xmlns:a16="http://schemas.microsoft.com/office/drawing/2014/main" id="{AD8D3342-D7B2-CFB3-1C1A-997878F4A1C9}"/>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21" name="그룹 761">
            <a:extLst>
              <a:ext uri="{FF2B5EF4-FFF2-40B4-BE49-F238E27FC236}">
                <a16:creationId xmlns:a16="http://schemas.microsoft.com/office/drawing/2014/main" id="{5203FB5B-A04D-5867-ABDE-7CD88036E35F}"/>
              </a:ext>
            </a:extLst>
          </p:cNvPr>
          <p:cNvGrpSpPr/>
          <p:nvPr/>
        </p:nvGrpSpPr>
        <p:grpSpPr>
          <a:xfrm rot="5400000">
            <a:off x="5999216" y="3807191"/>
            <a:ext cx="598569" cy="124310"/>
            <a:chOff x="5608137" y="3394157"/>
            <a:chExt cx="338599" cy="70817"/>
          </a:xfrm>
        </p:grpSpPr>
        <p:grpSp>
          <p:nvGrpSpPr>
            <p:cNvPr id="222" name="그룹 753">
              <a:extLst>
                <a:ext uri="{FF2B5EF4-FFF2-40B4-BE49-F238E27FC236}">
                  <a16:creationId xmlns:a16="http://schemas.microsoft.com/office/drawing/2014/main" id="{678EF10A-4C41-D593-C7AA-03D32A6EC9CD}"/>
                </a:ext>
              </a:extLst>
            </p:cNvPr>
            <p:cNvGrpSpPr/>
            <p:nvPr/>
          </p:nvGrpSpPr>
          <p:grpSpPr>
            <a:xfrm rot="5400000">
              <a:off x="5739521" y="3307128"/>
              <a:ext cx="70817" cy="244875"/>
              <a:chOff x="5131625" y="2342062"/>
              <a:chExt cx="70817" cy="244875"/>
            </a:xfrm>
          </p:grpSpPr>
          <p:sp>
            <p:nvSpPr>
              <p:cNvPr id="225" name="타원 750">
                <a:extLst>
                  <a:ext uri="{FF2B5EF4-FFF2-40B4-BE49-F238E27FC236}">
                    <a16:creationId xmlns:a16="http://schemas.microsoft.com/office/drawing/2014/main" id="{2794C0AD-3AD6-2925-BF49-E74A254CEE01}"/>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26" name="타원 751">
                <a:extLst>
                  <a:ext uri="{FF2B5EF4-FFF2-40B4-BE49-F238E27FC236}">
                    <a16:creationId xmlns:a16="http://schemas.microsoft.com/office/drawing/2014/main" id="{30BC8BF7-C9FE-049C-910A-D79D8E60B48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27" name="직선 연결선 752">
                <a:extLst>
                  <a:ext uri="{FF2B5EF4-FFF2-40B4-BE49-F238E27FC236}">
                    <a16:creationId xmlns:a16="http://schemas.microsoft.com/office/drawing/2014/main" id="{1266C351-FE41-1815-DA5A-023943B34B3B}"/>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23" name="직선 연결선 754">
              <a:extLst>
                <a:ext uri="{FF2B5EF4-FFF2-40B4-BE49-F238E27FC236}">
                  <a16:creationId xmlns:a16="http://schemas.microsoft.com/office/drawing/2014/main" id="{918C21DC-5ADB-DB4F-CB46-319EE0F297B0}"/>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24" name="직선 연결선 756">
              <a:extLst>
                <a:ext uri="{FF2B5EF4-FFF2-40B4-BE49-F238E27FC236}">
                  <a16:creationId xmlns:a16="http://schemas.microsoft.com/office/drawing/2014/main" id="{00B632ED-FD30-239F-271F-21BD7E4DEA5E}"/>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sp>
        <p:nvSpPr>
          <p:cNvPr id="229" name="U-turn Arrow 228">
            <a:extLst>
              <a:ext uri="{FF2B5EF4-FFF2-40B4-BE49-F238E27FC236}">
                <a16:creationId xmlns:a16="http://schemas.microsoft.com/office/drawing/2014/main" id="{1657667F-B785-7EF9-B90A-07E534278E54}"/>
              </a:ext>
            </a:extLst>
          </p:cNvPr>
          <p:cNvSpPr/>
          <p:nvPr/>
        </p:nvSpPr>
        <p:spPr>
          <a:xfrm flipH="1">
            <a:off x="4232468" y="2731244"/>
            <a:ext cx="581169" cy="3291883"/>
          </a:xfrm>
          <a:prstGeom prst="uturnArrow">
            <a:avLst>
              <a:gd name="adj1" fmla="val 12998"/>
              <a:gd name="adj2" fmla="val 12998"/>
              <a:gd name="adj3" fmla="val 32437"/>
              <a:gd name="adj4" fmla="val 19747"/>
              <a:gd name="adj5" fmla="val 1077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30" name="U-turn Arrow 229">
            <a:extLst>
              <a:ext uri="{FF2B5EF4-FFF2-40B4-BE49-F238E27FC236}">
                <a16:creationId xmlns:a16="http://schemas.microsoft.com/office/drawing/2014/main" id="{FF1A4E91-B79D-5246-2829-B6A4B0712AFF}"/>
              </a:ext>
            </a:extLst>
          </p:cNvPr>
          <p:cNvSpPr/>
          <p:nvPr/>
        </p:nvSpPr>
        <p:spPr>
          <a:xfrm flipH="1">
            <a:off x="5340558" y="2731244"/>
            <a:ext cx="581169" cy="3291883"/>
          </a:xfrm>
          <a:prstGeom prst="uturnArrow">
            <a:avLst>
              <a:gd name="adj1" fmla="val 12998"/>
              <a:gd name="adj2" fmla="val 12998"/>
              <a:gd name="adj3" fmla="val 32437"/>
              <a:gd name="adj4" fmla="val 19747"/>
              <a:gd name="adj5" fmla="val 1077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31" name="U-turn Arrow 230">
            <a:extLst>
              <a:ext uri="{FF2B5EF4-FFF2-40B4-BE49-F238E27FC236}">
                <a16:creationId xmlns:a16="http://schemas.microsoft.com/office/drawing/2014/main" id="{4F0A2D90-7844-785B-D551-2CE514DD129F}"/>
              </a:ext>
            </a:extLst>
          </p:cNvPr>
          <p:cNvSpPr/>
          <p:nvPr/>
        </p:nvSpPr>
        <p:spPr>
          <a:xfrm flipH="1">
            <a:off x="6462841" y="2731244"/>
            <a:ext cx="581169" cy="3291883"/>
          </a:xfrm>
          <a:prstGeom prst="uturnArrow">
            <a:avLst>
              <a:gd name="adj1" fmla="val 12998"/>
              <a:gd name="adj2" fmla="val 12998"/>
              <a:gd name="adj3" fmla="val 32437"/>
              <a:gd name="adj4" fmla="val 19747"/>
              <a:gd name="adj5" fmla="val 3181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32" name="U-turn Arrow 231">
            <a:extLst>
              <a:ext uri="{FF2B5EF4-FFF2-40B4-BE49-F238E27FC236}">
                <a16:creationId xmlns:a16="http://schemas.microsoft.com/office/drawing/2014/main" id="{44602A49-C235-2C99-5DF5-64CC400080C6}"/>
              </a:ext>
            </a:extLst>
          </p:cNvPr>
          <p:cNvSpPr/>
          <p:nvPr/>
        </p:nvSpPr>
        <p:spPr>
          <a:xfrm flipH="1">
            <a:off x="7585002" y="2731244"/>
            <a:ext cx="581169" cy="3291883"/>
          </a:xfrm>
          <a:prstGeom prst="uturnArrow">
            <a:avLst>
              <a:gd name="adj1" fmla="val 12998"/>
              <a:gd name="adj2" fmla="val 12998"/>
              <a:gd name="adj3" fmla="val 32437"/>
              <a:gd name="adj4" fmla="val 19747"/>
              <a:gd name="adj5"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nvGrpSpPr>
          <p:cNvPr id="238" name="Group 237">
            <a:extLst>
              <a:ext uri="{FF2B5EF4-FFF2-40B4-BE49-F238E27FC236}">
                <a16:creationId xmlns:a16="http://schemas.microsoft.com/office/drawing/2014/main" id="{8DD0ACD5-FAEE-15EC-7EB4-D75AA2DB9EE7}"/>
              </a:ext>
            </a:extLst>
          </p:cNvPr>
          <p:cNvGrpSpPr/>
          <p:nvPr/>
        </p:nvGrpSpPr>
        <p:grpSpPr>
          <a:xfrm>
            <a:off x="3646974" y="6038364"/>
            <a:ext cx="4751874" cy="369332"/>
            <a:chOff x="3646974" y="6038364"/>
            <a:chExt cx="4751874" cy="369332"/>
          </a:xfrm>
        </p:grpSpPr>
        <p:sp>
          <p:nvSpPr>
            <p:cNvPr id="233" name="TextBox 232">
              <a:extLst>
                <a:ext uri="{FF2B5EF4-FFF2-40B4-BE49-F238E27FC236}">
                  <a16:creationId xmlns:a16="http://schemas.microsoft.com/office/drawing/2014/main" id="{94498AE8-BA94-395A-67B6-72EC683DA133}"/>
                </a:ext>
              </a:extLst>
            </p:cNvPr>
            <p:cNvSpPr txBox="1"/>
            <p:nvPr/>
          </p:nvSpPr>
          <p:spPr>
            <a:xfrm>
              <a:off x="4520830"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34" name="TextBox 233">
              <a:extLst>
                <a:ext uri="{FF2B5EF4-FFF2-40B4-BE49-F238E27FC236}">
                  <a16:creationId xmlns:a16="http://schemas.microsoft.com/office/drawing/2014/main" id="{F6F62E51-B39D-E8A3-9001-75F45E31FA43}"/>
                </a:ext>
              </a:extLst>
            </p:cNvPr>
            <p:cNvSpPr txBox="1"/>
            <p:nvPr/>
          </p:nvSpPr>
          <p:spPr>
            <a:xfrm>
              <a:off x="5634344"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35" name="TextBox 234">
              <a:extLst>
                <a:ext uri="{FF2B5EF4-FFF2-40B4-BE49-F238E27FC236}">
                  <a16:creationId xmlns:a16="http://schemas.microsoft.com/office/drawing/2014/main" id="{71B98305-506B-B480-351F-A8A1C4FC1A42}"/>
                </a:ext>
              </a:extLst>
            </p:cNvPr>
            <p:cNvSpPr txBox="1"/>
            <p:nvPr/>
          </p:nvSpPr>
          <p:spPr>
            <a:xfrm>
              <a:off x="6747858"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dirty="0">
                <a:solidFill>
                  <a:srgbClr val="FF0000"/>
                </a:solidFill>
                <a:latin typeface="Cambria" panose="02040503050406030204" pitchFamily="18" charset="0"/>
                <a:ea typeface="맑은 고딕" panose="020B0503020000020004" pitchFamily="34" charset="-127"/>
              </a:endParaRPr>
            </a:p>
          </p:txBody>
        </p:sp>
        <p:sp>
          <p:nvSpPr>
            <p:cNvPr id="236" name="TextBox 235">
              <a:extLst>
                <a:ext uri="{FF2B5EF4-FFF2-40B4-BE49-F238E27FC236}">
                  <a16:creationId xmlns:a16="http://schemas.microsoft.com/office/drawing/2014/main" id="{4B06029E-A4E0-F713-BC91-E6B68412676F}"/>
                </a:ext>
              </a:extLst>
            </p:cNvPr>
            <p:cNvSpPr txBox="1"/>
            <p:nvPr/>
          </p:nvSpPr>
          <p:spPr>
            <a:xfrm>
              <a:off x="7861372"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37" name="TextBox 236">
              <a:extLst>
                <a:ext uri="{FF2B5EF4-FFF2-40B4-BE49-F238E27FC236}">
                  <a16:creationId xmlns:a16="http://schemas.microsoft.com/office/drawing/2014/main" id="{255C2659-1AEA-8A62-13B4-D9C81B1CA1FF}"/>
                </a:ext>
              </a:extLst>
            </p:cNvPr>
            <p:cNvSpPr txBox="1"/>
            <p:nvPr/>
          </p:nvSpPr>
          <p:spPr>
            <a:xfrm>
              <a:off x="3646974" y="6038364"/>
              <a:ext cx="1047389"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Result:</a:t>
              </a:r>
              <a:endParaRPr lang="ko-KR" altLang="en-US" sz="2400" b="1" dirty="0">
                <a:solidFill>
                  <a:srgbClr val="FF0000"/>
                </a:solidFill>
                <a:latin typeface="Cambria" panose="02040503050406030204" pitchFamily="18" charset="0"/>
                <a:ea typeface="맑은 고딕" panose="020B0503020000020004" pitchFamily="34" charset="-127"/>
              </a:endParaRPr>
            </a:p>
          </p:txBody>
        </p:sp>
      </p:grpSp>
    </p:spTree>
    <p:extLst>
      <p:ext uri="{BB962C8B-B14F-4D97-AF65-F5344CB8AC3E}">
        <p14:creationId xmlns:p14="http://schemas.microsoft.com/office/powerpoint/2010/main" val="62018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wipe(right)">
                                      <p:cBhvr>
                                        <p:cTn id="7" dur="500"/>
                                        <p:tgtEl>
                                          <p:spTgt spid="22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30"/>
                                        </p:tgtEl>
                                        <p:attrNameLst>
                                          <p:attrName>style.visibility</p:attrName>
                                        </p:attrNameLst>
                                      </p:cBhvr>
                                      <p:to>
                                        <p:strVal val="visible"/>
                                      </p:to>
                                    </p:set>
                                    <p:animEffect transition="in" filter="wipe(right)">
                                      <p:cBhvr>
                                        <p:cTn id="10" dur="500"/>
                                        <p:tgtEl>
                                          <p:spTgt spid="23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31"/>
                                        </p:tgtEl>
                                        <p:attrNameLst>
                                          <p:attrName>style.visibility</p:attrName>
                                        </p:attrNameLst>
                                      </p:cBhvr>
                                      <p:to>
                                        <p:strVal val="visible"/>
                                      </p:to>
                                    </p:set>
                                    <p:animEffect transition="in" filter="wipe(right)">
                                      <p:cBhvr>
                                        <p:cTn id="13" dur="500"/>
                                        <p:tgtEl>
                                          <p:spTgt spid="231"/>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232"/>
                                        </p:tgtEl>
                                        <p:attrNameLst>
                                          <p:attrName>style.visibility</p:attrName>
                                        </p:attrNameLst>
                                      </p:cBhvr>
                                      <p:to>
                                        <p:strVal val="visible"/>
                                      </p:to>
                                    </p:set>
                                    <p:animEffect transition="in" filter="wipe(right)">
                                      <p:cBhvr>
                                        <p:cTn id="16" dur="500"/>
                                        <p:tgtEl>
                                          <p:spTgt spid="232"/>
                                        </p:tgtEl>
                                      </p:cBhvr>
                                    </p:animEffec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p:bldP spid="230" grpId="0" animBg="1"/>
      <p:bldP spid="231" grpId="0" animBg="1"/>
      <p:bldP spid="2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FBCB-2C2D-44B9-612D-B835A4A25E95}"/>
              </a:ext>
            </a:extLst>
          </p:cNvPr>
          <p:cNvSpPr>
            <a:spLocks noGrp="1"/>
          </p:cNvSpPr>
          <p:nvPr>
            <p:ph type="title"/>
          </p:nvPr>
        </p:nvSpPr>
        <p:spPr/>
        <p:txBody>
          <a:bodyPr>
            <a:normAutofit fontScale="90000"/>
          </a:bodyPr>
          <a:lstStyle/>
          <a:p>
            <a:r>
              <a:rPr lang="en-CH" dirty="0"/>
              <a:t>Multi-Wordline Sensing (MWS): Bitwise AND</a:t>
            </a:r>
          </a:p>
        </p:txBody>
      </p:sp>
      <p:sp>
        <p:nvSpPr>
          <p:cNvPr id="3" name="Content Placeholder 2">
            <a:extLst>
              <a:ext uri="{FF2B5EF4-FFF2-40B4-BE49-F238E27FC236}">
                <a16:creationId xmlns:a16="http://schemas.microsoft.com/office/drawing/2014/main" id="{78AC34B6-A065-B6FF-74E0-DC058B30B187}"/>
              </a:ext>
            </a:extLst>
          </p:cNvPr>
          <p:cNvSpPr>
            <a:spLocks noGrp="1"/>
          </p:cNvSpPr>
          <p:nvPr>
            <p:ph idx="1"/>
          </p:nvPr>
        </p:nvSpPr>
        <p:spPr/>
        <p:txBody>
          <a:bodyPr/>
          <a:lstStyle/>
          <a:p>
            <a:r>
              <a:rPr lang="en-CH" dirty="0">
                <a:solidFill>
                  <a:schemeClr val="accent5">
                    <a:lumMod val="75000"/>
                  </a:schemeClr>
                </a:solidFill>
                <a:ea typeface="Cambria" panose="02040503050406030204" pitchFamily="18" charset="0"/>
              </a:rPr>
              <a:t>Intra-Block MWS</a:t>
            </a:r>
            <a:r>
              <a:rPr lang="en-CH" dirty="0">
                <a:ea typeface="Cambria" panose="02040503050406030204" pitchFamily="18" charset="0"/>
              </a:rPr>
              <a:t>: </a:t>
            </a:r>
            <a:r>
              <a:rPr lang="en-CH" dirty="0">
                <a:solidFill>
                  <a:schemeClr val="accent5">
                    <a:lumMod val="75000"/>
                  </a:schemeClr>
                </a:solidFill>
                <a:ea typeface="Cambria" panose="02040503050406030204" pitchFamily="18" charset="0"/>
              </a:rPr>
              <a:t>Simultaneously activates </a:t>
            </a:r>
            <a:r>
              <a:rPr lang="en-CH" dirty="0">
                <a:ea typeface="Cambria" panose="02040503050406030204" pitchFamily="18" charset="0"/>
              </a:rPr>
              <a:t>multiple WLs </a:t>
            </a:r>
            <a:r>
              <a:rPr lang="en-CH" dirty="0">
                <a:solidFill>
                  <a:schemeClr val="accent5">
                    <a:lumMod val="75000"/>
                  </a:schemeClr>
                </a:solidFill>
                <a:ea typeface="Cambria" panose="02040503050406030204" pitchFamily="18" charset="0"/>
              </a:rPr>
              <a:t>in the same block</a:t>
            </a:r>
            <a:endParaRPr lang="en-IN" dirty="0">
              <a:solidFill>
                <a:schemeClr val="accent5">
                  <a:lumMod val="75000"/>
                </a:schemeClr>
              </a:solidFill>
              <a:ea typeface="Cambria" panose="02040503050406030204" pitchFamily="18" charset="0"/>
            </a:endParaRPr>
          </a:p>
          <a:p>
            <a:pPr lvl="1"/>
            <a:r>
              <a:rPr lang="en-CH" dirty="0">
                <a:solidFill>
                  <a:schemeClr val="accent5">
                    <a:lumMod val="75000"/>
                  </a:schemeClr>
                </a:solidFill>
                <a:ea typeface="Cambria" panose="02040503050406030204" pitchFamily="18" charset="0"/>
              </a:rPr>
              <a:t>Bitwise AND </a:t>
            </a:r>
            <a:r>
              <a:rPr lang="en-CH" dirty="0">
                <a:ea typeface="Cambria" panose="02040503050406030204" pitchFamily="18" charset="0"/>
              </a:rPr>
              <a:t>of the stored data in the WLs</a:t>
            </a:r>
          </a:p>
        </p:txBody>
      </p:sp>
      <p:sp>
        <p:nvSpPr>
          <p:cNvPr id="4" name="Rounded Rectangle 3">
            <a:extLst>
              <a:ext uri="{FF2B5EF4-FFF2-40B4-BE49-F238E27FC236}">
                <a16:creationId xmlns:a16="http://schemas.microsoft.com/office/drawing/2014/main" id="{11C067F7-3081-7E63-D615-E9D8EF990751}"/>
              </a:ext>
            </a:extLst>
          </p:cNvPr>
          <p:cNvSpPr/>
          <p:nvPr/>
        </p:nvSpPr>
        <p:spPr>
          <a:xfrm>
            <a:off x="3601538" y="2591531"/>
            <a:ext cx="5423192" cy="3883465"/>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extBox 6">
            <a:extLst>
              <a:ext uri="{FF2B5EF4-FFF2-40B4-BE49-F238E27FC236}">
                <a16:creationId xmlns:a16="http://schemas.microsoft.com/office/drawing/2014/main" id="{A67764A8-123E-6C01-A1D2-116D983664B2}"/>
              </a:ext>
            </a:extLst>
          </p:cNvPr>
          <p:cNvSpPr txBox="1"/>
          <p:nvPr/>
        </p:nvSpPr>
        <p:spPr>
          <a:xfrm>
            <a:off x="4382281"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0" name="TextBox 9">
            <a:extLst>
              <a:ext uri="{FF2B5EF4-FFF2-40B4-BE49-F238E27FC236}">
                <a16:creationId xmlns:a16="http://schemas.microsoft.com/office/drawing/2014/main" id="{CA5244A9-E68A-41E4-8DF6-45A4B86348F3}"/>
              </a:ext>
            </a:extLst>
          </p:cNvPr>
          <p:cNvSpPr txBox="1"/>
          <p:nvPr/>
        </p:nvSpPr>
        <p:spPr>
          <a:xfrm>
            <a:off x="5495795"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3" name="TextBox 12">
            <a:extLst>
              <a:ext uri="{FF2B5EF4-FFF2-40B4-BE49-F238E27FC236}">
                <a16:creationId xmlns:a16="http://schemas.microsoft.com/office/drawing/2014/main" id="{ADDC653E-1795-2625-78AF-339E29441E70}"/>
              </a:ext>
            </a:extLst>
          </p:cNvPr>
          <p:cNvSpPr txBox="1"/>
          <p:nvPr/>
        </p:nvSpPr>
        <p:spPr>
          <a:xfrm>
            <a:off x="6609309"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94" name="Group 93">
            <a:extLst>
              <a:ext uri="{FF2B5EF4-FFF2-40B4-BE49-F238E27FC236}">
                <a16:creationId xmlns:a16="http://schemas.microsoft.com/office/drawing/2014/main" id="{E4826338-1836-E9D3-34FB-562D0F2D1798}"/>
              </a:ext>
            </a:extLst>
          </p:cNvPr>
          <p:cNvGrpSpPr/>
          <p:nvPr/>
        </p:nvGrpSpPr>
        <p:grpSpPr>
          <a:xfrm>
            <a:off x="4062140" y="2665066"/>
            <a:ext cx="3340542" cy="3358061"/>
            <a:chOff x="1860807" y="2641375"/>
            <a:chExt cx="3340542" cy="3601380"/>
          </a:xfrm>
        </p:grpSpPr>
        <p:cxnSp>
          <p:nvCxnSpPr>
            <p:cNvPr id="5" name="Straight Connector 4">
              <a:extLst>
                <a:ext uri="{FF2B5EF4-FFF2-40B4-BE49-F238E27FC236}">
                  <a16:creationId xmlns:a16="http://schemas.microsoft.com/office/drawing/2014/main" id="{B724D90A-0311-AEA2-1170-457439DAD59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B35EC1-7B4A-6D79-0B81-642967EA2EE0}"/>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777A01-4123-7FB2-8115-CE4ACED06054}"/>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B8FA4F-1E88-07F2-27EF-7581CB101D8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228" name="Group 227">
            <a:extLst>
              <a:ext uri="{FF2B5EF4-FFF2-40B4-BE49-F238E27FC236}">
                <a16:creationId xmlns:a16="http://schemas.microsoft.com/office/drawing/2014/main" id="{4657F400-371E-5409-CC86-6FC3A1E88181}"/>
              </a:ext>
            </a:extLst>
          </p:cNvPr>
          <p:cNvGrpSpPr/>
          <p:nvPr/>
        </p:nvGrpSpPr>
        <p:grpSpPr>
          <a:xfrm>
            <a:off x="4640972" y="2450831"/>
            <a:ext cx="3350590" cy="3572296"/>
            <a:chOff x="4640972" y="2450831"/>
            <a:chExt cx="3350590" cy="3787616"/>
          </a:xfrm>
        </p:grpSpPr>
        <p:cxnSp>
          <p:nvCxnSpPr>
            <p:cNvPr id="6" name="Straight Connector 5">
              <a:extLst>
                <a:ext uri="{FF2B5EF4-FFF2-40B4-BE49-F238E27FC236}">
                  <a16:creationId xmlns:a16="http://schemas.microsoft.com/office/drawing/2014/main" id="{2935EEDC-89B8-9ED3-B423-D7DF542942C9}"/>
                </a:ext>
              </a:extLst>
            </p:cNvPr>
            <p:cNvCxnSpPr>
              <a:cxnSpLocks/>
            </p:cNvCxnSpPr>
            <p:nvPr/>
          </p:nvCxnSpPr>
          <p:spPr>
            <a:xfrm flipH="1" flipV="1">
              <a:off x="4640972"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56D578-0A4B-7211-034B-FD6511E08245}"/>
                </a:ext>
              </a:extLst>
            </p:cNvPr>
            <p:cNvCxnSpPr>
              <a:cxnSpLocks/>
            </p:cNvCxnSpPr>
            <p:nvPr/>
          </p:nvCxnSpPr>
          <p:spPr>
            <a:xfrm flipH="1" flipV="1">
              <a:off x="5754486"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033EF9-2C97-592D-48AA-AE971DE6EB0D}"/>
                </a:ext>
              </a:extLst>
            </p:cNvPr>
            <p:cNvCxnSpPr>
              <a:cxnSpLocks/>
            </p:cNvCxnSpPr>
            <p:nvPr/>
          </p:nvCxnSpPr>
          <p:spPr>
            <a:xfrm flipH="1" flipV="1">
              <a:off x="6868000"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424C035-0F47-6EC6-E06C-ED53AA7B33F8}"/>
                </a:ext>
              </a:extLst>
            </p:cNvPr>
            <p:cNvCxnSpPr>
              <a:cxnSpLocks/>
            </p:cNvCxnSpPr>
            <p:nvPr/>
          </p:nvCxnSpPr>
          <p:spPr>
            <a:xfrm flipH="1" flipV="1">
              <a:off x="7981514"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5B5574F-2F86-6966-45D3-3D81C85AFE41}"/>
              </a:ext>
            </a:extLst>
          </p:cNvPr>
          <p:cNvSpPr txBox="1"/>
          <p:nvPr/>
        </p:nvSpPr>
        <p:spPr>
          <a:xfrm>
            <a:off x="7722823"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30" name="Group 29">
            <a:extLst>
              <a:ext uri="{FF2B5EF4-FFF2-40B4-BE49-F238E27FC236}">
                <a16:creationId xmlns:a16="http://schemas.microsoft.com/office/drawing/2014/main" id="{336AC0E1-C3A2-6F50-4F1C-1838AAAA526A}"/>
              </a:ext>
            </a:extLst>
          </p:cNvPr>
          <p:cNvGrpSpPr/>
          <p:nvPr/>
        </p:nvGrpSpPr>
        <p:grpSpPr>
          <a:xfrm>
            <a:off x="3382115" y="3191198"/>
            <a:ext cx="5014215" cy="1988051"/>
            <a:chOff x="1422400" y="2671909"/>
            <a:chExt cx="6166530" cy="1988051"/>
          </a:xfrm>
        </p:grpSpPr>
        <p:grpSp>
          <p:nvGrpSpPr>
            <p:cNvPr id="31" name="Group 30">
              <a:extLst>
                <a:ext uri="{FF2B5EF4-FFF2-40B4-BE49-F238E27FC236}">
                  <a16:creationId xmlns:a16="http://schemas.microsoft.com/office/drawing/2014/main" id="{A54D0EED-F7AE-3399-A35F-5DD2E5791B55}"/>
                </a:ext>
              </a:extLst>
            </p:cNvPr>
            <p:cNvGrpSpPr/>
            <p:nvPr/>
          </p:nvGrpSpPr>
          <p:grpSpPr>
            <a:xfrm>
              <a:off x="1422400" y="2671909"/>
              <a:ext cx="6166530" cy="2"/>
              <a:chOff x="1231585" y="2671909"/>
              <a:chExt cx="6166530" cy="2"/>
            </a:xfrm>
          </p:grpSpPr>
          <p:cxnSp>
            <p:nvCxnSpPr>
              <p:cNvPr id="44" name="Straight Connector 43">
                <a:extLst>
                  <a:ext uri="{FF2B5EF4-FFF2-40B4-BE49-F238E27FC236}">
                    <a16:creationId xmlns:a16="http://schemas.microsoft.com/office/drawing/2014/main" id="{B48B26F0-2159-FDD5-0EA3-2B0DA8F74560}"/>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8B2E45-E111-E123-066A-8979B261CDA9}"/>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7E8F8F6-AE41-A5F8-6DFB-28F664C389B3}"/>
                </a:ext>
              </a:extLst>
            </p:cNvPr>
            <p:cNvGrpSpPr/>
            <p:nvPr/>
          </p:nvGrpSpPr>
          <p:grpSpPr>
            <a:xfrm>
              <a:off x="1422400" y="3334592"/>
              <a:ext cx="6166530" cy="2"/>
              <a:chOff x="1231585" y="2671909"/>
              <a:chExt cx="6166530" cy="2"/>
            </a:xfrm>
          </p:grpSpPr>
          <p:cxnSp>
            <p:nvCxnSpPr>
              <p:cNvPr id="42" name="Straight Connector 41">
                <a:extLst>
                  <a:ext uri="{FF2B5EF4-FFF2-40B4-BE49-F238E27FC236}">
                    <a16:creationId xmlns:a16="http://schemas.microsoft.com/office/drawing/2014/main" id="{A18E8F28-586E-629F-D0AC-D48A7BF0DD17}"/>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D1C5D1-439B-5774-546B-BAFB14D9F7BD}"/>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293B1098-869E-2FDF-5816-DC9857BD52A9}"/>
                </a:ext>
              </a:extLst>
            </p:cNvPr>
            <p:cNvGrpSpPr/>
            <p:nvPr/>
          </p:nvGrpSpPr>
          <p:grpSpPr>
            <a:xfrm>
              <a:off x="1422400" y="3997275"/>
              <a:ext cx="6166530" cy="2"/>
              <a:chOff x="1231585" y="2671909"/>
              <a:chExt cx="6166530" cy="2"/>
            </a:xfrm>
          </p:grpSpPr>
          <p:cxnSp>
            <p:nvCxnSpPr>
              <p:cNvPr id="40" name="Straight Connector 39">
                <a:extLst>
                  <a:ext uri="{FF2B5EF4-FFF2-40B4-BE49-F238E27FC236}">
                    <a16:creationId xmlns:a16="http://schemas.microsoft.com/office/drawing/2014/main" id="{1941D14D-8737-D6E2-998D-FF3894B4B0A9}"/>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5CD21B-B3C7-26DA-0143-9D68215D5CF8}"/>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9C808435-2C78-1605-4BE9-904EF4B89982}"/>
                </a:ext>
              </a:extLst>
            </p:cNvPr>
            <p:cNvGrpSpPr/>
            <p:nvPr/>
          </p:nvGrpSpPr>
          <p:grpSpPr>
            <a:xfrm>
              <a:off x="1422400" y="4659958"/>
              <a:ext cx="6166530" cy="2"/>
              <a:chOff x="1231585" y="2671909"/>
              <a:chExt cx="6166530" cy="2"/>
            </a:xfrm>
          </p:grpSpPr>
          <p:cxnSp>
            <p:nvCxnSpPr>
              <p:cNvPr id="38" name="Straight Connector 37">
                <a:extLst>
                  <a:ext uri="{FF2B5EF4-FFF2-40B4-BE49-F238E27FC236}">
                    <a16:creationId xmlns:a16="http://schemas.microsoft.com/office/drawing/2014/main" id="{D01BF65E-5226-DA67-1929-EB5926854DEB}"/>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04113FB-9206-A9CB-0E30-C87332D2BA84}"/>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6" name="타원 299">
            <a:extLst>
              <a:ext uri="{FF2B5EF4-FFF2-40B4-BE49-F238E27FC236}">
                <a16:creationId xmlns:a16="http://schemas.microsoft.com/office/drawing/2014/main" id="{715BDDB0-F2BA-732C-8F89-B946C45E3F0E}"/>
              </a:ext>
            </a:extLst>
          </p:cNvPr>
          <p:cNvSpPr/>
          <p:nvPr/>
        </p:nvSpPr>
        <p:spPr>
          <a:xfrm>
            <a:off x="3782388" y="291215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47" name="타원 299">
            <a:extLst>
              <a:ext uri="{FF2B5EF4-FFF2-40B4-BE49-F238E27FC236}">
                <a16:creationId xmlns:a16="http://schemas.microsoft.com/office/drawing/2014/main" id="{E0B2046C-3EF6-C78D-56E7-5C2ACB38D989}"/>
              </a:ext>
            </a:extLst>
          </p:cNvPr>
          <p:cNvSpPr/>
          <p:nvPr/>
        </p:nvSpPr>
        <p:spPr>
          <a:xfrm>
            <a:off x="3779881" y="3574833"/>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48" name="타원 299">
            <a:extLst>
              <a:ext uri="{FF2B5EF4-FFF2-40B4-BE49-F238E27FC236}">
                <a16:creationId xmlns:a16="http://schemas.microsoft.com/office/drawing/2014/main" id="{0B980A76-EE1D-5F5C-E71F-7BFDED3F98DA}"/>
              </a:ext>
            </a:extLst>
          </p:cNvPr>
          <p:cNvSpPr/>
          <p:nvPr/>
        </p:nvSpPr>
        <p:spPr>
          <a:xfrm>
            <a:off x="3782388"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49" name="타원 299">
            <a:extLst>
              <a:ext uri="{FF2B5EF4-FFF2-40B4-BE49-F238E27FC236}">
                <a16:creationId xmlns:a16="http://schemas.microsoft.com/office/drawing/2014/main" id="{C1C8EAC4-1576-753D-C5CB-D8C7AA77B320}"/>
              </a:ext>
            </a:extLst>
          </p:cNvPr>
          <p:cNvSpPr/>
          <p:nvPr/>
        </p:nvSpPr>
        <p:spPr>
          <a:xfrm>
            <a:off x="3782388" y="4900199"/>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51" name="Straight Connector 50">
            <a:extLst>
              <a:ext uri="{FF2B5EF4-FFF2-40B4-BE49-F238E27FC236}">
                <a16:creationId xmlns:a16="http://schemas.microsoft.com/office/drawing/2014/main" id="{C7D44F0C-55EE-A889-FC24-4F5131802FC5}"/>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6BAC636-1B54-A666-FF1D-DA75CF085968}"/>
              </a:ext>
            </a:extLst>
          </p:cNvPr>
          <p:cNvSpPr txBox="1"/>
          <p:nvPr/>
        </p:nvSpPr>
        <p:spPr>
          <a:xfrm rot="16200000">
            <a:off x="3861980"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3" name="타원 299">
            <a:extLst>
              <a:ext uri="{FF2B5EF4-FFF2-40B4-BE49-F238E27FC236}">
                <a16:creationId xmlns:a16="http://schemas.microsoft.com/office/drawing/2014/main" id="{43C80D90-ECE2-699F-89BF-CBEAA6664497}"/>
              </a:ext>
            </a:extLst>
          </p:cNvPr>
          <p:cNvSpPr/>
          <p:nvPr/>
        </p:nvSpPr>
        <p:spPr>
          <a:xfrm>
            <a:off x="4895902" y="291215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4" name="타원 299">
            <a:extLst>
              <a:ext uri="{FF2B5EF4-FFF2-40B4-BE49-F238E27FC236}">
                <a16:creationId xmlns:a16="http://schemas.microsoft.com/office/drawing/2014/main" id="{73E74280-27CE-6572-4FEB-58734542FCE7}"/>
              </a:ext>
            </a:extLst>
          </p:cNvPr>
          <p:cNvSpPr/>
          <p:nvPr/>
        </p:nvSpPr>
        <p:spPr>
          <a:xfrm>
            <a:off x="4895902" y="3574833"/>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5" name="타원 299">
            <a:extLst>
              <a:ext uri="{FF2B5EF4-FFF2-40B4-BE49-F238E27FC236}">
                <a16:creationId xmlns:a16="http://schemas.microsoft.com/office/drawing/2014/main" id="{1ACB0B0D-6981-5F77-4D3B-07E9CC7EE671}"/>
              </a:ext>
            </a:extLst>
          </p:cNvPr>
          <p:cNvSpPr/>
          <p:nvPr/>
        </p:nvSpPr>
        <p:spPr>
          <a:xfrm>
            <a:off x="4895902" y="4237516"/>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6" name="타원 299">
            <a:extLst>
              <a:ext uri="{FF2B5EF4-FFF2-40B4-BE49-F238E27FC236}">
                <a16:creationId xmlns:a16="http://schemas.microsoft.com/office/drawing/2014/main" id="{6C5532B3-F992-714D-60DD-C3540C713DA3}"/>
              </a:ext>
            </a:extLst>
          </p:cNvPr>
          <p:cNvSpPr/>
          <p:nvPr/>
        </p:nvSpPr>
        <p:spPr>
          <a:xfrm>
            <a:off x="4895902" y="4900199"/>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58" name="Straight Connector 57">
            <a:extLst>
              <a:ext uri="{FF2B5EF4-FFF2-40B4-BE49-F238E27FC236}">
                <a16:creationId xmlns:a16="http://schemas.microsoft.com/office/drawing/2014/main" id="{FA6211B1-3B9B-7D4D-BA8E-658D0E677C1F}"/>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530CA94-6A0E-7382-E851-900D8DFAE0FF}"/>
              </a:ext>
            </a:extLst>
          </p:cNvPr>
          <p:cNvSpPr txBox="1"/>
          <p:nvPr/>
        </p:nvSpPr>
        <p:spPr>
          <a:xfrm rot="16200000">
            <a:off x="4975494"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0" name="타원 299">
            <a:extLst>
              <a:ext uri="{FF2B5EF4-FFF2-40B4-BE49-F238E27FC236}">
                <a16:creationId xmlns:a16="http://schemas.microsoft.com/office/drawing/2014/main" id="{8DAA0D57-315E-4B01-F737-E0EA0B484ACA}"/>
              </a:ext>
            </a:extLst>
          </p:cNvPr>
          <p:cNvSpPr/>
          <p:nvPr/>
        </p:nvSpPr>
        <p:spPr>
          <a:xfrm>
            <a:off x="6009416" y="291215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1" name="타원 299">
            <a:extLst>
              <a:ext uri="{FF2B5EF4-FFF2-40B4-BE49-F238E27FC236}">
                <a16:creationId xmlns:a16="http://schemas.microsoft.com/office/drawing/2014/main" id="{55EFD424-7926-20BE-2333-F59DD6E76AC4}"/>
              </a:ext>
            </a:extLst>
          </p:cNvPr>
          <p:cNvSpPr/>
          <p:nvPr/>
        </p:nvSpPr>
        <p:spPr>
          <a:xfrm>
            <a:off x="6009416" y="3574833"/>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2" name="타원 299">
            <a:extLst>
              <a:ext uri="{FF2B5EF4-FFF2-40B4-BE49-F238E27FC236}">
                <a16:creationId xmlns:a16="http://schemas.microsoft.com/office/drawing/2014/main" id="{47FEC1FE-15F2-4E31-D1F3-E364557B0147}"/>
              </a:ext>
            </a:extLst>
          </p:cNvPr>
          <p:cNvSpPr/>
          <p:nvPr/>
        </p:nvSpPr>
        <p:spPr>
          <a:xfrm>
            <a:off x="6009416"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3" name="타원 299">
            <a:extLst>
              <a:ext uri="{FF2B5EF4-FFF2-40B4-BE49-F238E27FC236}">
                <a16:creationId xmlns:a16="http://schemas.microsoft.com/office/drawing/2014/main" id="{7EB7C072-87F8-81BF-C789-F32F4C7AC2CD}"/>
              </a:ext>
            </a:extLst>
          </p:cNvPr>
          <p:cNvSpPr/>
          <p:nvPr/>
        </p:nvSpPr>
        <p:spPr>
          <a:xfrm>
            <a:off x="6009416" y="4900199"/>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65" name="Straight Connector 64">
            <a:extLst>
              <a:ext uri="{FF2B5EF4-FFF2-40B4-BE49-F238E27FC236}">
                <a16:creationId xmlns:a16="http://schemas.microsoft.com/office/drawing/2014/main" id="{D384D35D-8642-38DF-AE7D-B0EB0133E909}"/>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0C4726F-6C4E-F3D3-FAC6-649A27B0D4D3}"/>
              </a:ext>
            </a:extLst>
          </p:cNvPr>
          <p:cNvSpPr txBox="1"/>
          <p:nvPr/>
        </p:nvSpPr>
        <p:spPr>
          <a:xfrm rot="16200000">
            <a:off x="6089008"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7" name="타원 299">
            <a:extLst>
              <a:ext uri="{FF2B5EF4-FFF2-40B4-BE49-F238E27FC236}">
                <a16:creationId xmlns:a16="http://schemas.microsoft.com/office/drawing/2014/main" id="{5DCDD808-EF63-6E7D-1FD6-0B8152CCD0A0}"/>
              </a:ext>
            </a:extLst>
          </p:cNvPr>
          <p:cNvSpPr/>
          <p:nvPr/>
        </p:nvSpPr>
        <p:spPr>
          <a:xfrm>
            <a:off x="7122930" y="291215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8" name="타원 299">
            <a:extLst>
              <a:ext uri="{FF2B5EF4-FFF2-40B4-BE49-F238E27FC236}">
                <a16:creationId xmlns:a16="http://schemas.microsoft.com/office/drawing/2014/main" id="{05748883-7A30-80D7-4E2E-28B708AB7E0E}"/>
              </a:ext>
            </a:extLst>
          </p:cNvPr>
          <p:cNvSpPr/>
          <p:nvPr/>
        </p:nvSpPr>
        <p:spPr>
          <a:xfrm>
            <a:off x="7122930" y="3574833"/>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9" name="타원 299">
            <a:extLst>
              <a:ext uri="{FF2B5EF4-FFF2-40B4-BE49-F238E27FC236}">
                <a16:creationId xmlns:a16="http://schemas.microsoft.com/office/drawing/2014/main" id="{E073C5B8-D66D-3E43-4822-96F19B62CF0B}"/>
              </a:ext>
            </a:extLst>
          </p:cNvPr>
          <p:cNvSpPr/>
          <p:nvPr/>
        </p:nvSpPr>
        <p:spPr>
          <a:xfrm>
            <a:off x="7122930"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70" name="타원 299">
            <a:extLst>
              <a:ext uri="{FF2B5EF4-FFF2-40B4-BE49-F238E27FC236}">
                <a16:creationId xmlns:a16="http://schemas.microsoft.com/office/drawing/2014/main" id="{7E5A5ED7-7A3A-F8A9-24B8-E055FA77F34B}"/>
              </a:ext>
            </a:extLst>
          </p:cNvPr>
          <p:cNvSpPr/>
          <p:nvPr/>
        </p:nvSpPr>
        <p:spPr>
          <a:xfrm>
            <a:off x="7122930" y="4900199"/>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72" name="Straight Connector 71">
            <a:extLst>
              <a:ext uri="{FF2B5EF4-FFF2-40B4-BE49-F238E27FC236}">
                <a16:creationId xmlns:a16="http://schemas.microsoft.com/office/drawing/2014/main" id="{48F37F31-5E47-88B9-E41D-C837F83299FC}"/>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27E96495-E534-414E-6D43-367DF6631655}"/>
              </a:ext>
            </a:extLst>
          </p:cNvPr>
          <p:cNvSpPr txBox="1"/>
          <p:nvPr/>
        </p:nvSpPr>
        <p:spPr>
          <a:xfrm rot="16200000">
            <a:off x="7202522"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1" name="TextBox 80">
            <a:extLst>
              <a:ext uri="{FF2B5EF4-FFF2-40B4-BE49-F238E27FC236}">
                <a16:creationId xmlns:a16="http://schemas.microsoft.com/office/drawing/2014/main" id="{25BF7839-AB4B-61C7-F19C-79EC41534851}"/>
              </a:ext>
            </a:extLst>
          </p:cNvPr>
          <p:cNvSpPr txBox="1"/>
          <p:nvPr/>
        </p:nvSpPr>
        <p:spPr>
          <a:xfrm>
            <a:off x="8390475" y="296328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2" name="TextBox 81">
            <a:extLst>
              <a:ext uri="{FF2B5EF4-FFF2-40B4-BE49-F238E27FC236}">
                <a16:creationId xmlns:a16="http://schemas.microsoft.com/office/drawing/2014/main" id="{38398D08-426B-0BC4-E511-2772596F1BB2}"/>
              </a:ext>
            </a:extLst>
          </p:cNvPr>
          <p:cNvSpPr txBox="1"/>
          <p:nvPr/>
        </p:nvSpPr>
        <p:spPr>
          <a:xfrm>
            <a:off x="8390475" y="362804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3" name="TextBox 82">
            <a:extLst>
              <a:ext uri="{FF2B5EF4-FFF2-40B4-BE49-F238E27FC236}">
                <a16:creationId xmlns:a16="http://schemas.microsoft.com/office/drawing/2014/main" id="{2B2C8682-FC56-2430-DC5D-B0F23C0B00C2}"/>
              </a:ext>
            </a:extLst>
          </p:cNvPr>
          <p:cNvSpPr txBox="1"/>
          <p:nvPr/>
        </p:nvSpPr>
        <p:spPr>
          <a:xfrm>
            <a:off x="8390475" y="4285622"/>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4" name="TextBox 83">
            <a:extLst>
              <a:ext uri="{FF2B5EF4-FFF2-40B4-BE49-F238E27FC236}">
                <a16:creationId xmlns:a16="http://schemas.microsoft.com/office/drawing/2014/main" id="{23209F8F-7BE5-823E-2923-C6A823294893}"/>
              </a:ext>
            </a:extLst>
          </p:cNvPr>
          <p:cNvSpPr txBox="1"/>
          <p:nvPr/>
        </p:nvSpPr>
        <p:spPr>
          <a:xfrm>
            <a:off x="8390475" y="4953181"/>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6" name="TextBox 85">
            <a:extLst>
              <a:ext uri="{FF2B5EF4-FFF2-40B4-BE49-F238E27FC236}">
                <a16:creationId xmlns:a16="http://schemas.microsoft.com/office/drawing/2014/main" id="{0B9B15BE-925E-9BBD-CDB5-FA271BBA59BC}"/>
              </a:ext>
            </a:extLst>
          </p:cNvPr>
          <p:cNvSpPr txBox="1"/>
          <p:nvPr/>
        </p:nvSpPr>
        <p:spPr>
          <a:xfrm>
            <a:off x="2865978" y="3037311"/>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7" name="TextBox 86">
            <a:extLst>
              <a:ext uri="{FF2B5EF4-FFF2-40B4-BE49-F238E27FC236}">
                <a16:creationId xmlns:a16="http://schemas.microsoft.com/office/drawing/2014/main" id="{C5A2BA21-A52C-F3CA-FD5B-9BA839B5A872}"/>
              </a:ext>
            </a:extLst>
          </p:cNvPr>
          <p:cNvSpPr txBox="1"/>
          <p:nvPr/>
        </p:nvSpPr>
        <p:spPr>
          <a:xfrm>
            <a:off x="2865978" y="3703356"/>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8" name="TextBox 87">
            <a:extLst>
              <a:ext uri="{FF2B5EF4-FFF2-40B4-BE49-F238E27FC236}">
                <a16:creationId xmlns:a16="http://schemas.microsoft.com/office/drawing/2014/main" id="{C4D539F8-7EB9-F43B-FD6B-D9A8E853BDB7}"/>
              </a:ext>
            </a:extLst>
          </p:cNvPr>
          <p:cNvSpPr txBox="1"/>
          <p:nvPr/>
        </p:nvSpPr>
        <p:spPr>
          <a:xfrm>
            <a:off x="2865978" y="4369400"/>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9" name="TextBox 88">
            <a:extLst>
              <a:ext uri="{FF2B5EF4-FFF2-40B4-BE49-F238E27FC236}">
                <a16:creationId xmlns:a16="http://schemas.microsoft.com/office/drawing/2014/main" id="{783E6D58-916A-4BAC-0242-1DEE8F5BEE4C}"/>
              </a:ext>
            </a:extLst>
          </p:cNvPr>
          <p:cNvSpPr txBox="1"/>
          <p:nvPr/>
        </p:nvSpPr>
        <p:spPr>
          <a:xfrm>
            <a:off x="2865978" y="5024155"/>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7" name="TextBox 16">
            <a:extLst>
              <a:ext uri="{FF2B5EF4-FFF2-40B4-BE49-F238E27FC236}">
                <a16:creationId xmlns:a16="http://schemas.microsoft.com/office/drawing/2014/main" id="{7B618AE8-3120-BE5C-51F0-38D686073E21}"/>
              </a:ext>
            </a:extLst>
          </p:cNvPr>
          <p:cNvSpPr txBox="1"/>
          <p:nvPr/>
        </p:nvSpPr>
        <p:spPr>
          <a:xfrm>
            <a:off x="-134226" y="4845554"/>
            <a:ext cx="3287156" cy="1231106"/>
          </a:xfrm>
          <a:prstGeom prst="rect">
            <a:avLst/>
          </a:prstGeom>
          <a:noFill/>
        </p:spPr>
        <p:txBody>
          <a:bodyPr wrap="square" lIns="0" tIns="0" rIns="0" bIns="0" rtlCol="0" anchor="ctr">
            <a:spAutoFit/>
          </a:bodyPr>
          <a:lstStyle/>
          <a:p>
            <a:pPr algn="ctr" defTabSz="457200"/>
            <a:r>
              <a:rPr lang="en-US" altLang="ko-KR" sz="2000" b="1" dirty="0">
                <a:solidFill>
                  <a:schemeClr val="accent1"/>
                </a:solidFill>
                <a:latin typeface="Cambria" panose="02040503050406030204" pitchFamily="18" charset="0"/>
                <a:ea typeface="맑은 고딕" panose="020B0503020000020004" pitchFamily="34" charset="-127"/>
              </a:rPr>
              <a:t>Non-Target Cell</a:t>
            </a:r>
            <a:r>
              <a:rPr lang="en-US" altLang="ko-KR" sz="2000" b="1" dirty="0">
                <a:solidFill>
                  <a:prstClr val="black"/>
                </a:solidFill>
                <a:latin typeface="Cambria" panose="02040503050406030204" pitchFamily="18" charset="0"/>
                <a:ea typeface="맑은 고딕" panose="020B0503020000020004" pitchFamily="34" charset="-127"/>
              </a:rPr>
              <a:t>:</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Operate </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as a </a:t>
            </a:r>
            <a:r>
              <a:rPr lang="en-US" altLang="ko-KR" sz="2000" b="1" i="1" dirty="0">
                <a:solidFill>
                  <a:schemeClr val="accent1"/>
                </a:solidFill>
                <a:latin typeface="Cambria" panose="02040503050406030204" pitchFamily="18" charset="0"/>
                <a:ea typeface="맑은 고딕" panose="020B0503020000020004" pitchFamily="34" charset="-127"/>
              </a:rPr>
              <a:t>resistance</a:t>
            </a:r>
            <a:br>
              <a:rPr lang="en-US" altLang="ko-KR" sz="2000" b="1" i="1" dirty="0">
                <a:solidFill>
                  <a:prstClr val="black"/>
                </a:solidFill>
                <a:latin typeface="Cambria" panose="02040503050406030204" pitchFamily="18" charset="0"/>
                <a:ea typeface="맑은 고딕" panose="020B0503020000020004" pitchFamily="34" charset="-127"/>
              </a:rPr>
            </a:br>
            <a:endParaRPr lang="en-US" altLang="ko-KR" sz="2000" b="1" i="1" dirty="0">
              <a:latin typeface="Cambria" panose="02040503050406030204" pitchFamily="18" charset="0"/>
              <a:ea typeface="맑은 고딕" panose="020B0503020000020004" pitchFamily="34" charset="-127"/>
            </a:endParaRPr>
          </a:p>
        </p:txBody>
      </p:sp>
      <p:sp>
        <p:nvSpPr>
          <p:cNvPr id="18" name="Left Brace 17">
            <a:extLst>
              <a:ext uri="{FF2B5EF4-FFF2-40B4-BE49-F238E27FC236}">
                <a16:creationId xmlns:a16="http://schemas.microsoft.com/office/drawing/2014/main" id="{72C04B55-942E-9A2F-E40F-BE9D3B67F4EC}"/>
              </a:ext>
            </a:extLst>
          </p:cNvPr>
          <p:cNvSpPr/>
          <p:nvPr/>
        </p:nvSpPr>
        <p:spPr>
          <a:xfrm>
            <a:off x="2634768" y="4285622"/>
            <a:ext cx="323170" cy="1952826"/>
          </a:xfrm>
          <a:prstGeom prst="leftBrace">
            <a:avLst>
              <a:gd name="adj1" fmla="val 52841"/>
              <a:gd name="adj2" fmla="val 54047"/>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grpSp>
        <p:nvGrpSpPr>
          <p:cNvPr id="19" name="그룹 835">
            <a:extLst>
              <a:ext uri="{FF2B5EF4-FFF2-40B4-BE49-F238E27FC236}">
                <a16:creationId xmlns:a16="http://schemas.microsoft.com/office/drawing/2014/main" id="{AD89CEF5-B0EC-73D6-A0A7-BB22FE2FB463}"/>
              </a:ext>
            </a:extLst>
          </p:cNvPr>
          <p:cNvGrpSpPr/>
          <p:nvPr/>
        </p:nvGrpSpPr>
        <p:grpSpPr>
          <a:xfrm rot="16200000">
            <a:off x="3779952" y="4380986"/>
            <a:ext cx="564373" cy="268733"/>
            <a:chOff x="5890169" y="4312037"/>
            <a:chExt cx="1895988" cy="1103725"/>
          </a:xfrm>
        </p:grpSpPr>
        <p:grpSp>
          <p:nvGrpSpPr>
            <p:cNvPr id="20" name="그룹 822">
              <a:extLst>
                <a:ext uri="{FF2B5EF4-FFF2-40B4-BE49-F238E27FC236}">
                  <a16:creationId xmlns:a16="http://schemas.microsoft.com/office/drawing/2014/main" id="{8E829146-C669-4C56-078B-405A6EECD7CB}"/>
                </a:ext>
              </a:extLst>
            </p:cNvPr>
            <p:cNvGrpSpPr/>
            <p:nvPr/>
          </p:nvGrpSpPr>
          <p:grpSpPr>
            <a:xfrm>
              <a:off x="6122466" y="4312037"/>
              <a:ext cx="1432853" cy="1103725"/>
              <a:chOff x="5991225" y="4310063"/>
              <a:chExt cx="496427" cy="273840"/>
            </a:xfrm>
          </p:grpSpPr>
          <p:cxnSp>
            <p:nvCxnSpPr>
              <p:cNvPr id="23" name="직선 연결선 771">
                <a:extLst>
                  <a:ext uri="{FF2B5EF4-FFF2-40B4-BE49-F238E27FC236}">
                    <a16:creationId xmlns:a16="http://schemas.microsoft.com/office/drawing/2014/main" id="{5A754324-AE2C-861B-87EE-B7341B2D69AB}"/>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4" name="직선 연결선 789">
                <a:extLst>
                  <a:ext uri="{FF2B5EF4-FFF2-40B4-BE49-F238E27FC236}">
                    <a16:creationId xmlns:a16="http://schemas.microsoft.com/office/drawing/2014/main" id="{29502131-6DA6-6D0F-BB3C-2C49B903148D}"/>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5" name="직선 연결선 792">
                <a:extLst>
                  <a:ext uri="{FF2B5EF4-FFF2-40B4-BE49-F238E27FC236}">
                    <a16:creationId xmlns:a16="http://schemas.microsoft.com/office/drawing/2014/main" id="{ACDC2459-638E-0A3B-360B-5BFE47AB70A2}"/>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6" name="직선 연결선 807">
                <a:extLst>
                  <a:ext uri="{FF2B5EF4-FFF2-40B4-BE49-F238E27FC236}">
                    <a16:creationId xmlns:a16="http://schemas.microsoft.com/office/drawing/2014/main" id="{EEB135D1-3BFF-F885-50DB-B2502FD7AC94}"/>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7" name="직선 연결선 810">
                <a:extLst>
                  <a:ext uri="{FF2B5EF4-FFF2-40B4-BE49-F238E27FC236}">
                    <a16:creationId xmlns:a16="http://schemas.microsoft.com/office/drawing/2014/main" id="{CD669DE3-B894-2A74-EB19-8078BD2344E4}"/>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8" name="직선 연결선 815">
                <a:extLst>
                  <a:ext uri="{FF2B5EF4-FFF2-40B4-BE49-F238E27FC236}">
                    <a16:creationId xmlns:a16="http://schemas.microsoft.com/office/drawing/2014/main" id="{2D215FBC-CE0B-A1BE-903A-E38D8100FEDA}"/>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9" name="직선 연결선 819">
                <a:extLst>
                  <a:ext uri="{FF2B5EF4-FFF2-40B4-BE49-F238E27FC236}">
                    <a16:creationId xmlns:a16="http://schemas.microsoft.com/office/drawing/2014/main" id="{96367DBE-11AE-9E1C-72C3-123C8D6971E4}"/>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21" name="직선 연결선 826">
              <a:extLst>
                <a:ext uri="{FF2B5EF4-FFF2-40B4-BE49-F238E27FC236}">
                  <a16:creationId xmlns:a16="http://schemas.microsoft.com/office/drawing/2014/main" id="{F1C84639-4B7C-1BB1-6650-CA2F9603DCCE}"/>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2" name="직선 연결선 832">
              <a:extLst>
                <a:ext uri="{FF2B5EF4-FFF2-40B4-BE49-F238E27FC236}">
                  <a16:creationId xmlns:a16="http://schemas.microsoft.com/office/drawing/2014/main" id="{1CE68011-83FA-59C5-0ACF-F8115C2C71E1}"/>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35" name="그룹 835">
            <a:extLst>
              <a:ext uri="{FF2B5EF4-FFF2-40B4-BE49-F238E27FC236}">
                <a16:creationId xmlns:a16="http://schemas.microsoft.com/office/drawing/2014/main" id="{7CD180E3-1B8A-2589-41F8-B68919444A43}"/>
              </a:ext>
            </a:extLst>
          </p:cNvPr>
          <p:cNvGrpSpPr/>
          <p:nvPr/>
        </p:nvGrpSpPr>
        <p:grpSpPr>
          <a:xfrm rot="16200000">
            <a:off x="3779953" y="5048019"/>
            <a:ext cx="564373" cy="268733"/>
            <a:chOff x="5890169" y="4312037"/>
            <a:chExt cx="1895988" cy="1103725"/>
          </a:xfrm>
        </p:grpSpPr>
        <p:grpSp>
          <p:nvGrpSpPr>
            <p:cNvPr id="36" name="그룹 822">
              <a:extLst>
                <a:ext uri="{FF2B5EF4-FFF2-40B4-BE49-F238E27FC236}">
                  <a16:creationId xmlns:a16="http://schemas.microsoft.com/office/drawing/2014/main" id="{ECC4442C-7A16-F22B-5F96-E22E6C3C84E1}"/>
                </a:ext>
              </a:extLst>
            </p:cNvPr>
            <p:cNvGrpSpPr/>
            <p:nvPr/>
          </p:nvGrpSpPr>
          <p:grpSpPr>
            <a:xfrm>
              <a:off x="6122466" y="4312037"/>
              <a:ext cx="1432853" cy="1103725"/>
              <a:chOff x="5991225" y="4310063"/>
              <a:chExt cx="496427" cy="273840"/>
            </a:xfrm>
          </p:grpSpPr>
          <p:cxnSp>
            <p:nvCxnSpPr>
              <p:cNvPr id="57" name="직선 연결선 771">
                <a:extLst>
                  <a:ext uri="{FF2B5EF4-FFF2-40B4-BE49-F238E27FC236}">
                    <a16:creationId xmlns:a16="http://schemas.microsoft.com/office/drawing/2014/main" id="{A53F2A44-7026-FE2F-3FF3-3CC3D2325DE2}"/>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4" name="직선 연결선 789">
                <a:extLst>
                  <a:ext uri="{FF2B5EF4-FFF2-40B4-BE49-F238E27FC236}">
                    <a16:creationId xmlns:a16="http://schemas.microsoft.com/office/drawing/2014/main" id="{2AE31390-2794-688D-9A0F-1DB6DBC73A39}"/>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1" name="직선 연결선 792">
                <a:extLst>
                  <a:ext uri="{FF2B5EF4-FFF2-40B4-BE49-F238E27FC236}">
                    <a16:creationId xmlns:a16="http://schemas.microsoft.com/office/drawing/2014/main" id="{FDF32413-3BEF-3188-142B-CF53C29444BA}"/>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4" name="직선 연결선 807">
                <a:extLst>
                  <a:ext uri="{FF2B5EF4-FFF2-40B4-BE49-F238E27FC236}">
                    <a16:creationId xmlns:a16="http://schemas.microsoft.com/office/drawing/2014/main" id="{88CAEFD1-A5ED-EBF6-0D0A-77C294109AD9}"/>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5" name="직선 연결선 810">
                <a:extLst>
                  <a:ext uri="{FF2B5EF4-FFF2-40B4-BE49-F238E27FC236}">
                    <a16:creationId xmlns:a16="http://schemas.microsoft.com/office/drawing/2014/main" id="{DBE19B15-E823-C09E-BC88-AA008D1FFB7D}"/>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6" name="직선 연결선 815">
                <a:extLst>
                  <a:ext uri="{FF2B5EF4-FFF2-40B4-BE49-F238E27FC236}">
                    <a16:creationId xmlns:a16="http://schemas.microsoft.com/office/drawing/2014/main" id="{2242AAB2-F40B-3985-5BD2-13778A298CF4}"/>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7" name="직선 연결선 819">
                <a:extLst>
                  <a:ext uri="{FF2B5EF4-FFF2-40B4-BE49-F238E27FC236}">
                    <a16:creationId xmlns:a16="http://schemas.microsoft.com/office/drawing/2014/main" id="{4391A75B-5D25-CD4E-74F8-3C9CBCAFFDAA}"/>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37" name="직선 연결선 826">
              <a:extLst>
                <a:ext uri="{FF2B5EF4-FFF2-40B4-BE49-F238E27FC236}">
                  <a16:creationId xmlns:a16="http://schemas.microsoft.com/office/drawing/2014/main" id="{2B2D7900-E1A2-883A-0BB4-34D054CC18BB}"/>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50" name="직선 연결선 832">
              <a:extLst>
                <a:ext uri="{FF2B5EF4-FFF2-40B4-BE49-F238E27FC236}">
                  <a16:creationId xmlns:a16="http://schemas.microsoft.com/office/drawing/2014/main" id="{FBD45BBD-1B4F-9A3F-17BF-8FA803E29236}"/>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78" name="그룹 835">
            <a:extLst>
              <a:ext uri="{FF2B5EF4-FFF2-40B4-BE49-F238E27FC236}">
                <a16:creationId xmlns:a16="http://schemas.microsoft.com/office/drawing/2014/main" id="{0914AE55-6A16-184B-F9E1-00C62179503E}"/>
              </a:ext>
            </a:extLst>
          </p:cNvPr>
          <p:cNvGrpSpPr/>
          <p:nvPr/>
        </p:nvGrpSpPr>
        <p:grpSpPr>
          <a:xfrm rot="16200000">
            <a:off x="4893346" y="4380986"/>
            <a:ext cx="564373" cy="268733"/>
            <a:chOff x="5890169" y="4312037"/>
            <a:chExt cx="1895988" cy="1103725"/>
          </a:xfrm>
        </p:grpSpPr>
        <p:grpSp>
          <p:nvGrpSpPr>
            <p:cNvPr id="79" name="그룹 822">
              <a:extLst>
                <a:ext uri="{FF2B5EF4-FFF2-40B4-BE49-F238E27FC236}">
                  <a16:creationId xmlns:a16="http://schemas.microsoft.com/office/drawing/2014/main" id="{E2DC8BEF-290E-CEEA-C2D4-6C4336B50ED6}"/>
                </a:ext>
              </a:extLst>
            </p:cNvPr>
            <p:cNvGrpSpPr/>
            <p:nvPr/>
          </p:nvGrpSpPr>
          <p:grpSpPr>
            <a:xfrm>
              <a:off x="6122466" y="4312037"/>
              <a:ext cx="1432853" cy="1103725"/>
              <a:chOff x="5991225" y="4310063"/>
              <a:chExt cx="496427" cy="273840"/>
            </a:xfrm>
          </p:grpSpPr>
          <p:cxnSp>
            <p:nvCxnSpPr>
              <p:cNvPr id="90" name="직선 연결선 771">
                <a:extLst>
                  <a:ext uri="{FF2B5EF4-FFF2-40B4-BE49-F238E27FC236}">
                    <a16:creationId xmlns:a16="http://schemas.microsoft.com/office/drawing/2014/main" id="{16E57166-AE89-4621-7DD7-B67FBC8A2026}"/>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2" name="직선 연결선 789">
                <a:extLst>
                  <a:ext uri="{FF2B5EF4-FFF2-40B4-BE49-F238E27FC236}">
                    <a16:creationId xmlns:a16="http://schemas.microsoft.com/office/drawing/2014/main" id="{FE5C0B6B-3072-703C-8991-444DDF9996BB}"/>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3" name="직선 연결선 792">
                <a:extLst>
                  <a:ext uri="{FF2B5EF4-FFF2-40B4-BE49-F238E27FC236}">
                    <a16:creationId xmlns:a16="http://schemas.microsoft.com/office/drawing/2014/main" id="{78048EB1-3EAA-7630-473E-291B6FF00E3C}"/>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5" name="직선 연결선 807">
                <a:extLst>
                  <a:ext uri="{FF2B5EF4-FFF2-40B4-BE49-F238E27FC236}">
                    <a16:creationId xmlns:a16="http://schemas.microsoft.com/office/drawing/2014/main" id="{6F49C143-2C79-13DA-AAB5-11CE58C98213}"/>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6" name="직선 연결선 810">
                <a:extLst>
                  <a:ext uri="{FF2B5EF4-FFF2-40B4-BE49-F238E27FC236}">
                    <a16:creationId xmlns:a16="http://schemas.microsoft.com/office/drawing/2014/main" id="{802A7C39-85F4-D325-B12A-4BE62C89DD80}"/>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7" name="직선 연결선 815">
                <a:extLst>
                  <a:ext uri="{FF2B5EF4-FFF2-40B4-BE49-F238E27FC236}">
                    <a16:creationId xmlns:a16="http://schemas.microsoft.com/office/drawing/2014/main" id="{2A1F44B3-4AFF-4D90-C44E-D7D9022456FF}"/>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8" name="직선 연결선 819">
                <a:extLst>
                  <a:ext uri="{FF2B5EF4-FFF2-40B4-BE49-F238E27FC236}">
                    <a16:creationId xmlns:a16="http://schemas.microsoft.com/office/drawing/2014/main" id="{6469F8BA-F6B0-B8A7-249C-40310C66ABD3}"/>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80" name="직선 연결선 826">
              <a:extLst>
                <a:ext uri="{FF2B5EF4-FFF2-40B4-BE49-F238E27FC236}">
                  <a16:creationId xmlns:a16="http://schemas.microsoft.com/office/drawing/2014/main" id="{0D720D70-1F6D-925F-2365-3788DDD4FE2D}"/>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85" name="직선 연결선 832">
              <a:extLst>
                <a:ext uri="{FF2B5EF4-FFF2-40B4-BE49-F238E27FC236}">
                  <a16:creationId xmlns:a16="http://schemas.microsoft.com/office/drawing/2014/main" id="{A3387672-D771-3F20-D3DD-F9F7ABB3071F}"/>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99" name="그룹 835">
            <a:extLst>
              <a:ext uri="{FF2B5EF4-FFF2-40B4-BE49-F238E27FC236}">
                <a16:creationId xmlns:a16="http://schemas.microsoft.com/office/drawing/2014/main" id="{9A133207-E4C7-6643-D320-25871148867F}"/>
              </a:ext>
            </a:extLst>
          </p:cNvPr>
          <p:cNvGrpSpPr/>
          <p:nvPr/>
        </p:nvGrpSpPr>
        <p:grpSpPr>
          <a:xfrm rot="16200000">
            <a:off x="4893347" y="5048019"/>
            <a:ext cx="564373" cy="268733"/>
            <a:chOff x="5890169" y="4312037"/>
            <a:chExt cx="1895988" cy="1103725"/>
          </a:xfrm>
        </p:grpSpPr>
        <p:grpSp>
          <p:nvGrpSpPr>
            <p:cNvPr id="100" name="그룹 822">
              <a:extLst>
                <a:ext uri="{FF2B5EF4-FFF2-40B4-BE49-F238E27FC236}">
                  <a16:creationId xmlns:a16="http://schemas.microsoft.com/office/drawing/2014/main" id="{1C5B3C2D-7E65-A963-E5C5-B893F8827900}"/>
                </a:ext>
              </a:extLst>
            </p:cNvPr>
            <p:cNvGrpSpPr/>
            <p:nvPr/>
          </p:nvGrpSpPr>
          <p:grpSpPr>
            <a:xfrm>
              <a:off x="6122466" y="4312037"/>
              <a:ext cx="1432853" cy="1103725"/>
              <a:chOff x="5991225" y="4310063"/>
              <a:chExt cx="496427" cy="273840"/>
            </a:xfrm>
          </p:grpSpPr>
          <p:cxnSp>
            <p:nvCxnSpPr>
              <p:cNvPr id="103" name="직선 연결선 771">
                <a:extLst>
                  <a:ext uri="{FF2B5EF4-FFF2-40B4-BE49-F238E27FC236}">
                    <a16:creationId xmlns:a16="http://schemas.microsoft.com/office/drawing/2014/main" id="{CBD2C901-D21E-F47D-A0A2-F48882002407}"/>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4" name="직선 연결선 789">
                <a:extLst>
                  <a:ext uri="{FF2B5EF4-FFF2-40B4-BE49-F238E27FC236}">
                    <a16:creationId xmlns:a16="http://schemas.microsoft.com/office/drawing/2014/main" id="{AD0CEED6-C7A8-F06F-FE12-A15023E8DB47}"/>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5" name="직선 연결선 792">
                <a:extLst>
                  <a:ext uri="{FF2B5EF4-FFF2-40B4-BE49-F238E27FC236}">
                    <a16:creationId xmlns:a16="http://schemas.microsoft.com/office/drawing/2014/main" id="{CABFE938-E117-4702-26E5-4BF99656DDAA}"/>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6" name="직선 연결선 807">
                <a:extLst>
                  <a:ext uri="{FF2B5EF4-FFF2-40B4-BE49-F238E27FC236}">
                    <a16:creationId xmlns:a16="http://schemas.microsoft.com/office/drawing/2014/main" id="{739466D6-9E1F-7A04-12C4-4D68DF63D69B}"/>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7" name="직선 연결선 810">
                <a:extLst>
                  <a:ext uri="{FF2B5EF4-FFF2-40B4-BE49-F238E27FC236}">
                    <a16:creationId xmlns:a16="http://schemas.microsoft.com/office/drawing/2014/main" id="{CA30AA69-6A41-6BAA-1844-B59C13F8CF1A}"/>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8" name="직선 연결선 815">
                <a:extLst>
                  <a:ext uri="{FF2B5EF4-FFF2-40B4-BE49-F238E27FC236}">
                    <a16:creationId xmlns:a16="http://schemas.microsoft.com/office/drawing/2014/main" id="{8971B133-FC4E-AE01-89B9-1E0431218C36}"/>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9" name="직선 연결선 819">
                <a:extLst>
                  <a:ext uri="{FF2B5EF4-FFF2-40B4-BE49-F238E27FC236}">
                    <a16:creationId xmlns:a16="http://schemas.microsoft.com/office/drawing/2014/main" id="{0902EBD0-C451-30AA-CFF5-3EE723ADFC8F}"/>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01" name="직선 연결선 826">
              <a:extLst>
                <a:ext uri="{FF2B5EF4-FFF2-40B4-BE49-F238E27FC236}">
                  <a16:creationId xmlns:a16="http://schemas.microsoft.com/office/drawing/2014/main" id="{7FAFEAF5-F50F-A4D0-7A21-F1FEF11F03FB}"/>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2" name="직선 연결선 832">
              <a:extLst>
                <a:ext uri="{FF2B5EF4-FFF2-40B4-BE49-F238E27FC236}">
                  <a16:creationId xmlns:a16="http://schemas.microsoft.com/office/drawing/2014/main" id="{C9D80FC4-F80E-4BE0-0CF7-9D16ACB51016}"/>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110" name="그룹 835">
            <a:extLst>
              <a:ext uri="{FF2B5EF4-FFF2-40B4-BE49-F238E27FC236}">
                <a16:creationId xmlns:a16="http://schemas.microsoft.com/office/drawing/2014/main" id="{E2DE9843-11A1-B72C-36ED-1FE88793A7D7}"/>
              </a:ext>
            </a:extLst>
          </p:cNvPr>
          <p:cNvGrpSpPr/>
          <p:nvPr/>
        </p:nvGrpSpPr>
        <p:grpSpPr>
          <a:xfrm rot="16200000">
            <a:off x="6006980" y="4380986"/>
            <a:ext cx="564373" cy="268733"/>
            <a:chOff x="5890169" y="4312037"/>
            <a:chExt cx="1895988" cy="1103725"/>
          </a:xfrm>
        </p:grpSpPr>
        <p:grpSp>
          <p:nvGrpSpPr>
            <p:cNvPr id="111" name="그룹 822">
              <a:extLst>
                <a:ext uri="{FF2B5EF4-FFF2-40B4-BE49-F238E27FC236}">
                  <a16:creationId xmlns:a16="http://schemas.microsoft.com/office/drawing/2014/main" id="{67B0FD71-9C96-60F5-8877-30B2470DD586}"/>
                </a:ext>
              </a:extLst>
            </p:cNvPr>
            <p:cNvGrpSpPr/>
            <p:nvPr/>
          </p:nvGrpSpPr>
          <p:grpSpPr>
            <a:xfrm>
              <a:off x="6122466" y="4312037"/>
              <a:ext cx="1432853" cy="1103725"/>
              <a:chOff x="5991225" y="4310063"/>
              <a:chExt cx="496427" cy="273840"/>
            </a:xfrm>
          </p:grpSpPr>
          <p:cxnSp>
            <p:nvCxnSpPr>
              <p:cNvPr id="114" name="직선 연결선 771">
                <a:extLst>
                  <a:ext uri="{FF2B5EF4-FFF2-40B4-BE49-F238E27FC236}">
                    <a16:creationId xmlns:a16="http://schemas.microsoft.com/office/drawing/2014/main" id="{D3964D48-33AF-B1DE-9969-8CF3B731D6EE}"/>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5" name="직선 연결선 789">
                <a:extLst>
                  <a:ext uri="{FF2B5EF4-FFF2-40B4-BE49-F238E27FC236}">
                    <a16:creationId xmlns:a16="http://schemas.microsoft.com/office/drawing/2014/main" id="{FC9F90BD-B033-E238-9758-FD94E737AC60}"/>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6" name="직선 연결선 792">
                <a:extLst>
                  <a:ext uri="{FF2B5EF4-FFF2-40B4-BE49-F238E27FC236}">
                    <a16:creationId xmlns:a16="http://schemas.microsoft.com/office/drawing/2014/main" id="{5BECE959-9F5F-BAFD-B6B4-98FE3A523562}"/>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7" name="직선 연결선 807">
                <a:extLst>
                  <a:ext uri="{FF2B5EF4-FFF2-40B4-BE49-F238E27FC236}">
                    <a16:creationId xmlns:a16="http://schemas.microsoft.com/office/drawing/2014/main" id="{B18BE5E0-8EEB-4D43-3500-AA6D9DC1DFC3}"/>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8" name="직선 연결선 810">
                <a:extLst>
                  <a:ext uri="{FF2B5EF4-FFF2-40B4-BE49-F238E27FC236}">
                    <a16:creationId xmlns:a16="http://schemas.microsoft.com/office/drawing/2014/main" id="{3B7AB53D-1EB8-BA98-4484-EC8A178F21F8}"/>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9" name="직선 연결선 815">
                <a:extLst>
                  <a:ext uri="{FF2B5EF4-FFF2-40B4-BE49-F238E27FC236}">
                    <a16:creationId xmlns:a16="http://schemas.microsoft.com/office/drawing/2014/main" id="{37191955-2546-6884-E212-7393210FA55A}"/>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0" name="직선 연결선 819">
                <a:extLst>
                  <a:ext uri="{FF2B5EF4-FFF2-40B4-BE49-F238E27FC236}">
                    <a16:creationId xmlns:a16="http://schemas.microsoft.com/office/drawing/2014/main" id="{AF405206-B039-831F-3002-3E802BFEF759}"/>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12" name="직선 연결선 826">
              <a:extLst>
                <a:ext uri="{FF2B5EF4-FFF2-40B4-BE49-F238E27FC236}">
                  <a16:creationId xmlns:a16="http://schemas.microsoft.com/office/drawing/2014/main" id="{D7552775-FA91-2568-52A4-3D092D2E18F3}"/>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3" name="직선 연결선 832">
              <a:extLst>
                <a:ext uri="{FF2B5EF4-FFF2-40B4-BE49-F238E27FC236}">
                  <a16:creationId xmlns:a16="http://schemas.microsoft.com/office/drawing/2014/main" id="{5D9C5420-0640-8924-8017-7D7C94306316}"/>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121" name="그룹 835">
            <a:extLst>
              <a:ext uri="{FF2B5EF4-FFF2-40B4-BE49-F238E27FC236}">
                <a16:creationId xmlns:a16="http://schemas.microsoft.com/office/drawing/2014/main" id="{46F06E68-A4D3-1E29-B631-77531C389F37}"/>
              </a:ext>
            </a:extLst>
          </p:cNvPr>
          <p:cNvGrpSpPr/>
          <p:nvPr/>
        </p:nvGrpSpPr>
        <p:grpSpPr>
          <a:xfrm rot="16200000">
            <a:off x="6006981" y="5048019"/>
            <a:ext cx="564373" cy="268733"/>
            <a:chOff x="5890169" y="4312037"/>
            <a:chExt cx="1895988" cy="1103725"/>
          </a:xfrm>
        </p:grpSpPr>
        <p:grpSp>
          <p:nvGrpSpPr>
            <p:cNvPr id="122" name="그룹 822">
              <a:extLst>
                <a:ext uri="{FF2B5EF4-FFF2-40B4-BE49-F238E27FC236}">
                  <a16:creationId xmlns:a16="http://schemas.microsoft.com/office/drawing/2014/main" id="{4E1C80F3-56B0-E94D-2AF2-B4296032C0D7}"/>
                </a:ext>
              </a:extLst>
            </p:cNvPr>
            <p:cNvGrpSpPr/>
            <p:nvPr/>
          </p:nvGrpSpPr>
          <p:grpSpPr>
            <a:xfrm>
              <a:off x="6122466" y="4312037"/>
              <a:ext cx="1432853" cy="1103725"/>
              <a:chOff x="5991225" y="4310063"/>
              <a:chExt cx="496427" cy="273840"/>
            </a:xfrm>
          </p:grpSpPr>
          <p:cxnSp>
            <p:nvCxnSpPr>
              <p:cNvPr id="125" name="직선 연결선 771">
                <a:extLst>
                  <a:ext uri="{FF2B5EF4-FFF2-40B4-BE49-F238E27FC236}">
                    <a16:creationId xmlns:a16="http://schemas.microsoft.com/office/drawing/2014/main" id="{56472CE2-E17B-E0AD-132B-B81078087073}"/>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6" name="직선 연결선 789">
                <a:extLst>
                  <a:ext uri="{FF2B5EF4-FFF2-40B4-BE49-F238E27FC236}">
                    <a16:creationId xmlns:a16="http://schemas.microsoft.com/office/drawing/2014/main" id="{5D061D8C-AFBA-BE3D-7F94-8AFA7F763244}"/>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7" name="직선 연결선 792">
                <a:extLst>
                  <a:ext uri="{FF2B5EF4-FFF2-40B4-BE49-F238E27FC236}">
                    <a16:creationId xmlns:a16="http://schemas.microsoft.com/office/drawing/2014/main" id="{33846EE5-4EE4-CC6D-F181-8ACB111A2086}"/>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8" name="직선 연결선 807">
                <a:extLst>
                  <a:ext uri="{FF2B5EF4-FFF2-40B4-BE49-F238E27FC236}">
                    <a16:creationId xmlns:a16="http://schemas.microsoft.com/office/drawing/2014/main" id="{79026406-EEB7-C1B6-3937-3592D4643347}"/>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9" name="직선 연결선 810">
                <a:extLst>
                  <a:ext uri="{FF2B5EF4-FFF2-40B4-BE49-F238E27FC236}">
                    <a16:creationId xmlns:a16="http://schemas.microsoft.com/office/drawing/2014/main" id="{81395FAA-5370-B2C9-3F9C-FC72D2D8585B}"/>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0" name="직선 연결선 815">
                <a:extLst>
                  <a:ext uri="{FF2B5EF4-FFF2-40B4-BE49-F238E27FC236}">
                    <a16:creationId xmlns:a16="http://schemas.microsoft.com/office/drawing/2014/main" id="{3806A183-4C5D-6E8D-97F1-ADCD0637E451}"/>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1" name="직선 연결선 819">
                <a:extLst>
                  <a:ext uri="{FF2B5EF4-FFF2-40B4-BE49-F238E27FC236}">
                    <a16:creationId xmlns:a16="http://schemas.microsoft.com/office/drawing/2014/main" id="{932D1442-8E11-B6B1-230B-32D3C8615C83}"/>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23" name="직선 연결선 826">
              <a:extLst>
                <a:ext uri="{FF2B5EF4-FFF2-40B4-BE49-F238E27FC236}">
                  <a16:creationId xmlns:a16="http://schemas.microsoft.com/office/drawing/2014/main" id="{BE4AC356-3A57-A5D9-5E8C-14A0181F9A16}"/>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4" name="직선 연결선 832">
              <a:extLst>
                <a:ext uri="{FF2B5EF4-FFF2-40B4-BE49-F238E27FC236}">
                  <a16:creationId xmlns:a16="http://schemas.microsoft.com/office/drawing/2014/main" id="{21F6AFD1-4707-F432-BE32-FEBDEB6FE4CF}"/>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132" name="그룹 835">
            <a:extLst>
              <a:ext uri="{FF2B5EF4-FFF2-40B4-BE49-F238E27FC236}">
                <a16:creationId xmlns:a16="http://schemas.microsoft.com/office/drawing/2014/main" id="{1BF5A43A-17DF-637B-FADC-39781538C6C0}"/>
              </a:ext>
            </a:extLst>
          </p:cNvPr>
          <p:cNvGrpSpPr/>
          <p:nvPr/>
        </p:nvGrpSpPr>
        <p:grpSpPr>
          <a:xfrm rot="16200000">
            <a:off x="7120494" y="4380986"/>
            <a:ext cx="564373" cy="268733"/>
            <a:chOff x="5890169" y="4312037"/>
            <a:chExt cx="1895988" cy="1103725"/>
          </a:xfrm>
        </p:grpSpPr>
        <p:grpSp>
          <p:nvGrpSpPr>
            <p:cNvPr id="133" name="그룹 822">
              <a:extLst>
                <a:ext uri="{FF2B5EF4-FFF2-40B4-BE49-F238E27FC236}">
                  <a16:creationId xmlns:a16="http://schemas.microsoft.com/office/drawing/2014/main" id="{79274270-930E-A63A-45A1-75B1D628A402}"/>
                </a:ext>
              </a:extLst>
            </p:cNvPr>
            <p:cNvGrpSpPr/>
            <p:nvPr/>
          </p:nvGrpSpPr>
          <p:grpSpPr>
            <a:xfrm>
              <a:off x="6122466" y="4312037"/>
              <a:ext cx="1432853" cy="1103725"/>
              <a:chOff x="5991225" y="4310063"/>
              <a:chExt cx="496427" cy="273840"/>
            </a:xfrm>
          </p:grpSpPr>
          <p:cxnSp>
            <p:nvCxnSpPr>
              <p:cNvPr id="136" name="직선 연결선 771">
                <a:extLst>
                  <a:ext uri="{FF2B5EF4-FFF2-40B4-BE49-F238E27FC236}">
                    <a16:creationId xmlns:a16="http://schemas.microsoft.com/office/drawing/2014/main" id="{34672CA8-1EEF-0C00-B9CC-A68DEFB10460}"/>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7" name="직선 연결선 789">
                <a:extLst>
                  <a:ext uri="{FF2B5EF4-FFF2-40B4-BE49-F238E27FC236}">
                    <a16:creationId xmlns:a16="http://schemas.microsoft.com/office/drawing/2014/main" id="{EA15D5AC-7B24-9276-B617-D68B7791F7E5}"/>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8" name="직선 연결선 792">
                <a:extLst>
                  <a:ext uri="{FF2B5EF4-FFF2-40B4-BE49-F238E27FC236}">
                    <a16:creationId xmlns:a16="http://schemas.microsoft.com/office/drawing/2014/main" id="{6DD1EEA3-9B7A-3CD2-6E46-E654B119D8FD}"/>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9" name="직선 연결선 807">
                <a:extLst>
                  <a:ext uri="{FF2B5EF4-FFF2-40B4-BE49-F238E27FC236}">
                    <a16:creationId xmlns:a16="http://schemas.microsoft.com/office/drawing/2014/main" id="{E227C1E6-1AC3-71A4-761A-FD06198F1E5D}"/>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0" name="직선 연결선 810">
                <a:extLst>
                  <a:ext uri="{FF2B5EF4-FFF2-40B4-BE49-F238E27FC236}">
                    <a16:creationId xmlns:a16="http://schemas.microsoft.com/office/drawing/2014/main" id="{DF1D6C90-E511-BC55-B217-2EEC4CD2B36A}"/>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1" name="직선 연결선 815">
                <a:extLst>
                  <a:ext uri="{FF2B5EF4-FFF2-40B4-BE49-F238E27FC236}">
                    <a16:creationId xmlns:a16="http://schemas.microsoft.com/office/drawing/2014/main" id="{E6874B1F-59D1-7760-57EC-DD8F21C0D4CD}"/>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2" name="직선 연결선 819">
                <a:extLst>
                  <a:ext uri="{FF2B5EF4-FFF2-40B4-BE49-F238E27FC236}">
                    <a16:creationId xmlns:a16="http://schemas.microsoft.com/office/drawing/2014/main" id="{01161A12-F6E3-55A0-5A12-F19083E37C4E}"/>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34" name="직선 연결선 826">
              <a:extLst>
                <a:ext uri="{FF2B5EF4-FFF2-40B4-BE49-F238E27FC236}">
                  <a16:creationId xmlns:a16="http://schemas.microsoft.com/office/drawing/2014/main" id="{85CDB2E5-4914-8F24-B835-5E9F3EAD22F2}"/>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5" name="직선 연결선 832">
              <a:extLst>
                <a:ext uri="{FF2B5EF4-FFF2-40B4-BE49-F238E27FC236}">
                  <a16:creationId xmlns:a16="http://schemas.microsoft.com/office/drawing/2014/main" id="{3032E4D8-1818-D24A-7685-0F925B877462}"/>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143" name="그룹 835">
            <a:extLst>
              <a:ext uri="{FF2B5EF4-FFF2-40B4-BE49-F238E27FC236}">
                <a16:creationId xmlns:a16="http://schemas.microsoft.com/office/drawing/2014/main" id="{1B63DB89-B2C0-F8FF-C54A-3B445F5441D8}"/>
              </a:ext>
            </a:extLst>
          </p:cNvPr>
          <p:cNvGrpSpPr/>
          <p:nvPr/>
        </p:nvGrpSpPr>
        <p:grpSpPr>
          <a:xfrm rot="16200000">
            <a:off x="7120495" y="5048019"/>
            <a:ext cx="564373" cy="268733"/>
            <a:chOff x="5890169" y="4312037"/>
            <a:chExt cx="1895988" cy="1103725"/>
          </a:xfrm>
        </p:grpSpPr>
        <p:grpSp>
          <p:nvGrpSpPr>
            <p:cNvPr id="144" name="그룹 822">
              <a:extLst>
                <a:ext uri="{FF2B5EF4-FFF2-40B4-BE49-F238E27FC236}">
                  <a16:creationId xmlns:a16="http://schemas.microsoft.com/office/drawing/2014/main" id="{82C314C4-E967-C2CE-1A40-96DD0609CA44}"/>
                </a:ext>
              </a:extLst>
            </p:cNvPr>
            <p:cNvGrpSpPr/>
            <p:nvPr/>
          </p:nvGrpSpPr>
          <p:grpSpPr>
            <a:xfrm>
              <a:off x="6122466" y="4312037"/>
              <a:ext cx="1432853" cy="1103725"/>
              <a:chOff x="5991225" y="4310063"/>
              <a:chExt cx="496427" cy="273840"/>
            </a:xfrm>
          </p:grpSpPr>
          <p:cxnSp>
            <p:nvCxnSpPr>
              <p:cNvPr id="147" name="직선 연결선 771">
                <a:extLst>
                  <a:ext uri="{FF2B5EF4-FFF2-40B4-BE49-F238E27FC236}">
                    <a16:creationId xmlns:a16="http://schemas.microsoft.com/office/drawing/2014/main" id="{8BC0464A-3224-FE23-A865-C9B716335027}"/>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8" name="직선 연결선 789">
                <a:extLst>
                  <a:ext uri="{FF2B5EF4-FFF2-40B4-BE49-F238E27FC236}">
                    <a16:creationId xmlns:a16="http://schemas.microsoft.com/office/drawing/2014/main" id="{F53CDD37-E834-BE1F-6B91-E6B19AF3B099}"/>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9" name="직선 연결선 792">
                <a:extLst>
                  <a:ext uri="{FF2B5EF4-FFF2-40B4-BE49-F238E27FC236}">
                    <a16:creationId xmlns:a16="http://schemas.microsoft.com/office/drawing/2014/main" id="{9F8C6A34-D777-39A7-B81A-68F94AC7AFBA}"/>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50" name="직선 연결선 807">
                <a:extLst>
                  <a:ext uri="{FF2B5EF4-FFF2-40B4-BE49-F238E27FC236}">
                    <a16:creationId xmlns:a16="http://schemas.microsoft.com/office/drawing/2014/main" id="{4BCDB7BD-877C-EDB7-4B96-32548C16A309}"/>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51" name="직선 연결선 810">
                <a:extLst>
                  <a:ext uri="{FF2B5EF4-FFF2-40B4-BE49-F238E27FC236}">
                    <a16:creationId xmlns:a16="http://schemas.microsoft.com/office/drawing/2014/main" id="{8365F89A-001A-6260-DEFC-CB8788DD27AD}"/>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52" name="직선 연결선 815">
                <a:extLst>
                  <a:ext uri="{FF2B5EF4-FFF2-40B4-BE49-F238E27FC236}">
                    <a16:creationId xmlns:a16="http://schemas.microsoft.com/office/drawing/2014/main" id="{BF87F730-2A0B-50D4-6EF8-3BE57FEECDC1}"/>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53" name="직선 연결선 819">
                <a:extLst>
                  <a:ext uri="{FF2B5EF4-FFF2-40B4-BE49-F238E27FC236}">
                    <a16:creationId xmlns:a16="http://schemas.microsoft.com/office/drawing/2014/main" id="{2DF7A94E-F48A-16A3-4703-4BC229F2CBE4}"/>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45" name="직선 연결선 826">
              <a:extLst>
                <a:ext uri="{FF2B5EF4-FFF2-40B4-BE49-F238E27FC236}">
                  <a16:creationId xmlns:a16="http://schemas.microsoft.com/office/drawing/2014/main" id="{EBD2A457-ABA1-4356-D024-3E0793D8377F}"/>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6" name="직선 연결선 832">
              <a:extLst>
                <a:ext uri="{FF2B5EF4-FFF2-40B4-BE49-F238E27FC236}">
                  <a16:creationId xmlns:a16="http://schemas.microsoft.com/office/drawing/2014/main" id="{2BA59ECA-CAAE-307D-DB67-89EEB7ABFE33}"/>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sp>
        <p:nvSpPr>
          <p:cNvPr id="154" name="TextBox 153">
            <a:extLst>
              <a:ext uri="{FF2B5EF4-FFF2-40B4-BE49-F238E27FC236}">
                <a16:creationId xmlns:a16="http://schemas.microsoft.com/office/drawing/2014/main" id="{899C8904-684B-3AE0-22A4-4F64BA9C08C6}"/>
              </a:ext>
            </a:extLst>
          </p:cNvPr>
          <p:cNvSpPr txBox="1"/>
          <p:nvPr/>
        </p:nvSpPr>
        <p:spPr>
          <a:xfrm>
            <a:off x="-85888" y="2761010"/>
            <a:ext cx="3190481" cy="1231106"/>
          </a:xfrm>
          <a:prstGeom prst="rect">
            <a:avLst/>
          </a:prstGeom>
          <a:noFill/>
        </p:spPr>
        <p:txBody>
          <a:bodyPr wrap="square" lIns="0" tIns="0" rIns="0" bIns="0" rtlCol="0" anchor="ctr">
            <a:spAutoFit/>
          </a:bodyPr>
          <a:lstStyle/>
          <a:p>
            <a:pPr algn="ctr" defTabSz="457200"/>
            <a:r>
              <a:rPr lang="en-US" altLang="ko-KR" sz="2000" b="1" dirty="0">
                <a:solidFill>
                  <a:srgbClr val="C80060"/>
                </a:solidFill>
                <a:latin typeface="Cambria" panose="02040503050406030204" pitchFamily="18" charset="0"/>
                <a:ea typeface="맑은 고딕" panose="020B0503020000020004" pitchFamily="34" charset="-127"/>
              </a:rPr>
              <a:t>Target Cell</a:t>
            </a:r>
            <a:r>
              <a:rPr lang="en-US" altLang="ko-KR" sz="2000" b="1" dirty="0">
                <a:solidFill>
                  <a:prstClr val="black"/>
                </a:solidFill>
                <a:latin typeface="Cambria" panose="02040503050406030204" pitchFamily="18" charset="0"/>
                <a:ea typeface="맑은 고딕" panose="020B0503020000020004" pitchFamily="34" charset="-127"/>
              </a:rPr>
              <a:t>:</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Operate </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as a </a:t>
            </a:r>
            <a:r>
              <a:rPr lang="en-US" altLang="ko-KR" sz="2000" b="1" i="1" dirty="0">
                <a:solidFill>
                  <a:srgbClr val="C80060"/>
                </a:solidFill>
                <a:latin typeface="Cambria" panose="02040503050406030204" pitchFamily="18" charset="0"/>
                <a:ea typeface="맑은 고딕" panose="020B0503020000020004" pitchFamily="34" charset="-127"/>
              </a:rPr>
              <a:t>resistance </a:t>
            </a:r>
            <a:r>
              <a:rPr lang="en-US" altLang="ko-KR" sz="2000" b="1" dirty="0">
                <a:solidFill>
                  <a:srgbClr val="C80060"/>
                </a:solidFill>
                <a:latin typeface="Cambria" panose="02040503050406030204" pitchFamily="18" charset="0"/>
                <a:ea typeface="맑은 고딕" panose="020B0503020000020004" pitchFamily="34" charset="-127"/>
              </a:rPr>
              <a:t>(1)</a:t>
            </a:r>
            <a:br>
              <a:rPr lang="en-US" altLang="ko-KR" sz="2000" b="1" i="1" dirty="0">
                <a:solidFill>
                  <a:prstClr val="black"/>
                </a:solidFill>
                <a:latin typeface="Cambria" panose="02040503050406030204" pitchFamily="18" charset="0"/>
                <a:ea typeface="맑은 고딕" panose="020B0503020000020004" pitchFamily="34" charset="-127"/>
              </a:rPr>
            </a:br>
            <a:r>
              <a:rPr lang="en-US" altLang="ko-KR" sz="2000" b="1" i="1" dirty="0">
                <a:solidFill>
                  <a:srgbClr val="C80060"/>
                </a:solidFill>
                <a:latin typeface="Cambria" panose="02040503050406030204" pitchFamily="18" charset="0"/>
                <a:ea typeface="맑은 고딕" panose="020B0503020000020004" pitchFamily="34" charset="-127"/>
              </a:rPr>
              <a:t>or</a:t>
            </a:r>
            <a:r>
              <a:rPr lang="en-US" altLang="ko-KR" sz="2000" b="1" i="1" dirty="0">
                <a:latin typeface="Cambria" panose="02040503050406030204" pitchFamily="18" charset="0"/>
                <a:ea typeface="맑은 고딕" panose="020B0503020000020004" pitchFamily="34" charset="-127"/>
              </a:rPr>
              <a:t> an </a:t>
            </a:r>
            <a:r>
              <a:rPr lang="en-US" altLang="ko-KR" sz="2000" b="1" i="1" dirty="0">
                <a:solidFill>
                  <a:srgbClr val="C80060"/>
                </a:solidFill>
                <a:latin typeface="Cambria" panose="02040503050406030204" pitchFamily="18" charset="0"/>
                <a:ea typeface="맑은 고딕" panose="020B0503020000020004" pitchFamily="34" charset="-127"/>
              </a:rPr>
              <a:t>open switch </a:t>
            </a:r>
            <a:r>
              <a:rPr lang="en-US" altLang="ko-KR" sz="2000" b="1" dirty="0">
                <a:solidFill>
                  <a:srgbClr val="C80060"/>
                </a:solidFill>
                <a:latin typeface="Cambria" panose="02040503050406030204" pitchFamily="18" charset="0"/>
                <a:ea typeface="맑은 고딕" panose="020B0503020000020004" pitchFamily="34" charset="-127"/>
              </a:rPr>
              <a:t>(0)</a:t>
            </a:r>
          </a:p>
        </p:txBody>
      </p:sp>
      <p:sp>
        <p:nvSpPr>
          <p:cNvPr id="155" name="Left Brace 154">
            <a:extLst>
              <a:ext uri="{FF2B5EF4-FFF2-40B4-BE49-F238E27FC236}">
                <a16:creationId xmlns:a16="http://schemas.microsoft.com/office/drawing/2014/main" id="{33AA3690-BC45-5E74-93ED-ACE1BA77DB4C}"/>
              </a:ext>
            </a:extLst>
          </p:cNvPr>
          <p:cNvSpPr/>
          <p:nvPr/>
        </p:nvSpPr>
        <p:spPr>
          <a:xfrm>
            <a:off x="2634768" y="2887744"/>
            <a:ext cx="323170" cy="1236090"/>
          </a:xfrm>
          <a:prstGeom prst="leftBrace">
            <a:avLst>
              <a:gd name="adj1" fmla="val 52841"/>
              <a:gd name="adj2" fmla="val 31444"/>
            </a:avLst>
          </a:prstGeom>
          <a:ln w="19050">
            <a:solidFill>
              <a:srgbClr val="C80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grpSp>
        <p:nvGrpSpPr>
          <p:cNvPr id="156" name="그룹 835">
            <a:extLst>
              <a:ext uri="{FF2B5EF4-FFF2-40B4-BE49-F238E27FC236}">
                <a16:creationId xmlns:a16="http://schemas.microsoft.com/office/drawing/2014/main" id="{B63CB6F7-84D5-09AD-996F-9FBB94EEC874}"/>
              </a:ext>
            </a:extLst>
          </p:cNvPr>
          <p:cNvGrpSpPr/>
          <p:nvPr/>
        </p:nvGrpSpPr>
        <p:grpSpPr>
          <a:xfrm rot="16200000">
            <a:off x="4893346" y="3720630"/>
            <a:ext cx="564373" cy="268733"/>
            <a:chOff x="5890169" y="4312037"/>
            <a:chExt cx="1895988" cy="1103725"/>
          </a:xfrm>
        </p:grpSpPr>
        <p:grpSp>
          <p:nvGrpSpPr>
            <p:cNvPr id="157" name="그룹 822">
              <a:extLst>
                <a:ext uri="{FF2B5EF4-FFF2-40B4-BE49-F238E27FC236}">
                  <a16:creationId xmlns:a16="http://schemas.microsoft.com/office/drawing/2014/main" id="{57B5F6AF-9264-3133-9F75-3778674D3752}"/>
                </a:ext>
              </a:extLst>
            </p:cNvPr>
            <p:cNvGrpSpPr/>
            <p:nvPr/>
          </p:nvGrpSpPr>
          <p:grpSpPr>
            <a:xfrm>
              <a:off x="6122466" y="4312037"/>
              <a:ext cx="1432853" cy="1103725"/>
              <a:chOff x="5991225" y="4310063"/>
              <a:chExt cx="496427" cy="273840"/>
            </a:xfrm>
          </p:grpSpPr>
          <p:cxnSp>
            <p:nvCxnSpPr>
              <p:cNvPr id="160" name="직선 연결선 771">
                <a:extLst>
                  <a:ext uri="{FF2B5EF4-FFF2-40B4-BE49-F238E27FC236}">
                    <a16:creationId xmlns:a16="http://schemas.microsoft.com/office/drawing/2014/main" id="{4786857B-F26A-2243-D22E-018997E1C8E8}"/>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1" name="직선 연결선 789">
                <a:extLst>
                  <a:ext uri="{FF2B5EF4-FFF2-40B4-BE49-F238E27FC236}">
                    <a16:creationId xmlns:a16="http://schemas.microsoft.com/office/drawing/2014/main" id="{904F2D5C-4791-75D2-5301-7F2E084D7FC8}"/>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2" name="직선 연결선 792">
                <a:extLst>
                  <a:ext uri="{FF2B5EF4-FFF2-40B4-BE49-F238E27FC236}">
                    <a16:creationId xmlns:a16="http://schemas.microsoft.com/office/drawing/2014/main" id="{AE7EC974-371B-1F86-D025-35CBE8CCD0B9}"/>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3" name="직선 연결선 807">
                <a:extLst>
                  <a:ext uri="{FF2B5EF4-FFF2-40B4-BE49-F238E27FC236}">
                    <a16:creationId xmlns:a16="http://schemas.microsoft.com/office/drawing/2014/main" id="{BC212E2C-7AEC-8978-9178-F81D43E17D26}"/>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4" name="직선 연결선 810">
                <a:extLst>
                  <a:ext uri="{FF2B5EF4-FFF2-40B4-BE49-F238E27FC236}">
                    <a16:creationId xmlns:a16="http://schemas.microsoft.com/office/drawing/2014/main" id="{B2025A5D-D679-CF90-3DF1-69924ACC8CE2}"/>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5" name="직선 연결선 815">
                <a:extLst>
                  <a:ext uri="{FF2B5EF4-FFF2-40B4-BE49-F238E27FC236}">
                    <a16:creationId xmlns:a16="http://schemas.microsoft.com/office/drawing/2014/main" id="{2C5B9AF3-91BB-0A0F-AE8B-4F6C98328981}"/>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6" name="직선 연결선 819">
                <a:extLst>
                  <a:ext uri="{FF2B5EF4-FFF2-40B4-BE49-F238E27FC236}">
                    <a16:creationId xmlns:a16="http://schemas.microsoft.com/office/drawing/2014/main" id="{97D2F2BC-7B2E-B435-002B-A2D0B2348649}"/>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58" name="직선 연결선 826">
              <a:extLst>
                <a:ext uri="{FF2B5EF4-FFF2-40B4-BE49-F238E27FC236}">
                  <a16:creationId xmlns:a16="http://schemas.microsoft.com/office/drawing/2014/main" id="{B64CC501-4BA8-9496-C1E7-CBE4D285198B}"/>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59" name="직선 연결선 832">
              <a:extLst>
                <a:ext uri="{FF2B5EF4-FFF2-40B4-BE49-F238E27FC236}">
                  <a16:creationId xmlns:a16="http://schemas.microsoft.com/office/drawing/2014/main" id="{93AA5A4B-32FB-82AC-B658-0EC80949E757}"/>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67" name="그룹 835">
            <a:extLst>
              <a:ext uri="{FF2B5EF4-FFF2-40B4-BE49-F238E27FC236}">
                <a16:creationId xmlns:a16="http://schemas.microsoft.com/office/drawing/2014/main" id="{CBA410D2-F61C-1BB0-809E-3DFEF737C6F0}"/>
              </a:ext>
            </a:extLst>
          </p:cNvPr>
          <p:cNvGrpSpPr/>
          <p:nvPr/>
        </p:nvGrpSpPr>
        <p:grpSpPr>
          <a:xfrm rot="16200000">
            <a:off x="6006980" y="3060186"/>
            <a:ext cx="564373" cy="268733"/>
            <a:chOff x="5890169" y="4312037"/>
            <a:chExt cx="1895988" cy="1103725"/>
          </a:xfrm>
        </p:grpSpPr>
        <p:grpSp>
          <p:nvGrpSpPr>
            <p:cNvPr id="168" name="그룹 822">
              <a:extLst>
                <a:ext uri="{FF2B5EF4-FFF2-40B4-BE49-F238E27FC236}">
                  <a16:creationId xmlns:a16="http://schemas.microsoft.com/office/drawing/2014/main" id="{EE5C1BD7-D2B8-C593-5684-E33024672C2B}"/>
                </a:ext>
              </a:extLst>
            </p:cNvPr>
            <p:cNvGrpSpPr/>
            <p:nvPr/>
          </p:nvGrpSpPr>
          <p:grpSpPr>
            <a:xfrm>
              <a:off x="6122466" y="4312037"/>
              <a:ext cx="1432853" cy="1103725"/>
              <a:chOff x="5991225" y="4310063"/>
              <a:chExt cx="496427" cy="273840"/>
            </a:xfrm>
          </p:grpSpPr>
          <p:cxnSp>
            <p:nvCxnSpPr>
              <p:cNvPr id="171" name="직선 연결선 771">
                <a:extLst>
                  <a:ext uri="{FF2B5EF4-FFF2-40B4-BE49-F238E27FC236}">
                    <a16:creationId xmlns:a16="http://schemas.microsoft.com/office/drawing/2014/main" id="{9D1BCDE7-1DD9-C412-BD72-F48E0165A960}"/>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2" name="직선 연결선 789">
                <a:extLst>
                  <a:ext uri="{FF2B5EF4-FFF2-40B4-BE49-F238E27FC236}">
                    <a16:creationId xmlns:a16="http://schemas.microsoft.com/office/drawing/2014/main" id="{B7D0D51C-51F8-09AC-FB9C-AF9BA6314215}"/>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3" name="직선 연결선 792">
                <a:extLst>
                  <a:ext uri="{FF2B5EF4-FFF2-40B4-BE49-F238E27FC236}">
                    <a16:creationId xmlns:a16="http://schemas.microsoft.com/office/drawing/2014/main" id="{E9789E80-8914-CB8F-0F5A-B5B8A2B7915F}"/>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4" name="직선 연결선 807">
                <a:extLst>
                  <a:ext uri="{FF2B5EF4-FFF2-40B4-BE49-F238E27FC236}">
                    <a16:creationId xmlns:a16="http://schemas.microsoft.com/office/drawing/2014/main" id="{A3C24941-2F56-7235-691C-82F85C342B27}"/>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5" name="직선 연결선 810">
                <a:extLst>
                  <a:ext uri="{FF2B5EF4-FFF2-40B4-BE49-F238E27FC236}">
                    <a16:creationId xmlns:a16="http://schemas.microsoft.com/office/drawing/2014/main" id="{811F6DE6-13F6-8A97-57C9-9D487156F722}"/>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6" name="직선 연결선 815">
                <a:extLst>
                  <a:ext uri="{FF2B5EF4-FFF2-40B4-BE49-F238E27FC236}">
                    <a16:creationId xmlns:a16="http://schemas.microsoft.com/office/drawing/2014/main" id="{094FE345-6948-4FCF-4EDB-64F5A4B36B4F}"/>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7" name="직선 연결선 819">
                <a:extLst>
                  <a:ext uri="{FF2B5EF4-FFF2-40B4-BE49-F238E27FC236}">
                    <a16:creationId xmlns:a16="http://schemas.microsoft.com/office/drawing/2014/main" id="{560425F4-11BA-7FE4-584E-ADDC4F93CDC0}"/>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69" name="직선 연결선 826">
              <a:extLst>
                <a:ext uri="{FF2B5EF4-FFF2-40B4-BE49-F238E27FC236}">
                  <a16:creationId xmlns:a16="http://schemas.microsoft.com/office/drawing/2014/main" id="{3F2D677A-3109-2CE2-2243-B98E6C00ADFA}"/>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0" name="직선 연결선 832">
              <a:extLst>
                <a:ext uri="{FF2B5EF4-FFF2-40B4-BE49-F238E27FC236}">
                  <a16:creationId xmlns:a16="http://schemas.microsoft.com/office/drawing/2014/main" id="{CB38072E-5F48-9231-1213-695F698A093D}"/>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78" name="그룹 835">
            <a:extLst>
              <a:ext uri="{FF2B5EF4-FFF2-40B4-BE49-F238E27FC236}">
                <a16:creationId xmlns:a16="http://schemas.microsoft.com/office/drawing/2014/main" id="{86A5B3C9-0EE9-2C01-407C-2AE2889687F5}"/>
              </a:ext>
            </a:extLst>
          </p:cNvPr>
          <p:cNvGrpSpPr/>
          <p:nvPr/>
        </p:nvGrpSpPr>
        <p:grpSpPr>
          <a:xfrm rot="16200000">
            <a:off x="7120494" y="3047310"/>
            <a:ext cx="564373" cy="268733"/>
            <a:chOff x="5890169" y="4312037"/>
            <a:chExt cx="1895988" cy="1103725"/>
          </a:xfrm>
        </p:grpSpPr>
        <p:grpSp>
          <p:nvGrpSpPr>
            <p:cNvPr id="179" name="그룹 822">
              <a:extLst>
                <a:ext uri="{FF2B5EF4-FFF2-40B4-BE49-F238E27FC236}">
                  <a16:creationId xmlns:a16="http://schemas.microsoft.com/office/drawing/2014/main" id="{1FFBE70D-3875-2509-A49E-D48E1213AFFA}"/>
                </a:ext>
              </a:extLst>
            </p:cNvPr>
            <p:cNvGrpSpPr/>
            <p:nvPr/>
          </p:nvGrpSpPr>
          <p:grpSpPr>
            <a:xfrm>
              <a:off x="6122466" y="4312037"/>
              <a:ext cx="1432853" cy="1103725"/>
              <a:chOff x="5991225" y="4310063"/>
              <a:chExt cx="496427" cy="273840"/>
            </a:xfrm>
          </p:grpSpPr>
          <p:cxnSp>
            <p:nvCxnSpPr>
              <p:cNvPr id="182" name="직선 연결선 771">
                <a:extLst>
                  <a:ext uri="{FF2B5EF4-FFF2-40B4-BE49-F238E27FC236}">
                    <a16:creationId xmlns:a16="http://schemas.microsoft.com/office/drawing/2014/main" id="{77909EF5-2276-582E-037A-5F31B18C3FC9}"/>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3" name="직선 연결선 789">
                <a:extLst>
                  <a:ext uri="{FF2B5EF4-FFF2-40B4-BE49-F238E27FC236}">
                    <a16:creationId xmlns:a16="http://schemas.microsoft.com/office/drawing/2014/main" id="{83E4595D-3FEE-8433-87FB-529A7A7AAB75}"/>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4" name="직선 연결선 792">
                <a:extLst>
                  <a:ext uri="{FF2B5EF4-FFF2-40B4-BE49-F238E27FC236}">
                    <a16:creationId xmlns:a16="http://schemas.microsoft.com/office/drawing/2014/main" id="{712B062D-F37A-3428-150D-CA38B04579F8}"/>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5" name="직선 연결선 807">
                <a:extLst>
                  <a:ext uri="{FF2B5EF4-FFF2-40B4-BE49-F238E27FC236}">
                    <a16:creationId xmlns:a16="http://schemas.microsoft.com/office/drawing/2014/main" id="{5852D7AA-95EE-CB62-C41F-2340BF71B4D4}"/>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6" name="직선 연결선 810">
                <a:extLst>
                  <a:ext uri="{FF2B5EF4-FFF2-40B4-BE49-F238E27FC236}">
                    <a16:creationId xmlns:a16="http://schemas.microsoft.com/office/drawing/2014/main" id="{36902E79-E858-773C-A571-DFEE41D9CA66}"/>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7" name="직선 연결선 815">
                <a:extLst>
                  <a:ext uri="{FF2B5EF4-FFF2-40B4-BE49-F238E27FC236}">
                    <a16:creationId xmlns:a16="http://schemas.microsoft.com/office/drawing/2014/main" id="{8811803A-A435-0430-6E45-6640D4235A65}"/>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8" name="직선 연결선 819">
                <a:extLst>
                  <a:ext uri="{FF2B5EF4-FFF2-40B4-BE49-F238E27FC236}">
                    <a16:creationId xmlns:a16="http://schemas.microsoft.com/office/drawing/2014/main" id="{51C62045-6984-D8C1-C3F6-9B55A8C158E6}"/>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80" name="직선 연결선 826">
              <a:extLst>
                <a:ext uri="{FF2B5EF4-FFF2-40B4-BE49-F238E27FC236}">
                  <a16:creationId xmlns:a16="http://schemas.microsoft.com/office/drawing/2014/main" id="{9C58DD7B-F716-7577-8D1D-AF378BD3E75F}"/>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1" name="직선 연결선 832">
              <a:extLst>
                <a:ext uri="{FF2B5EF4-FFF2-40B4-BE49-F238E27FC236}">
                  <a16:creationId xmlns:a16="http://schemas.microsoft.com/office/drawing/2014/main" id="{95BD4133-B6F6-E84F-8347-AEB260DFF954}"/>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89" name="그룹 835">
            <a:extLst>
              <a:ext uri="{FF2B5EF4-FFF2-40B4-BE49-F238E27FC236}">
                <a16:creationId xmlns:a16="http://schemas.microsoft.com/office/drawing/2014/main" id="{78E25BF5-362F-8941-9132-C143583DC978}"/>
              </a:ext>
            </a:extLst>
          </p:cNvPr>
          <p:cNvGrpSpPr/>
          <p:nvPr/>
        </p:nvGrpSpPr>
        <p:grpSpPr>
          <a:xfrm rot="16200000">
            <a:off x="7120495" y="3714343"/>
            <a:ext cx="564373" cy="268733"/>
            <a:chOff x="5890169" y="4312037"/>
            <a:chExt cx="1895988" cy="1103725"/>
          </a:xfrm>
        </p:grpSpPr>
        <p:grpSp>
          <p:nvGrpSpPr>
            <p:cNvPr id="190" name="그룹 822">
              <a:extLst>
                <a:ext uri="{FF2B5EF4-FFF2-40B4-BE49-F238E27FC236}">
                  <a16:creationId xmlns:a16="http://schemas.microsoft.com/office/drawing/2014/main" id="{01316078-B488-C955-C836-BA0C050F0F38}"/>
                </a:ext>
              </a:extLst>
            </p:cNvPr>
            <p:cNvGrpSpPr/>
            <p:nvPr/>
          </p:nvGrpSpPr>
          <p:grpSpPr>
            <a:xfrm>
              <a:off x="6122466" y="4312037"/>
              <a:ext cx="1432853" cy="1103725"/>
              <a:chOff x="5991225" y="4310063"/>
              <a:chExt cx="496427" cy="273840"/>
            </a:xfrm>
          </p:grpSpPr>
          <p:cxnSp>
            <p:nvCxnSpPr>
              <p:cNvPr id="193" name="직선 연결선 771">
                <a:extLst>
                  <a:ext uri="{FF2B5EF4-FFF2-40B4-BE49-F238E27FC236}">
                    <a16:creationId xmlns:a16="http://schemas.microsoft.com/office/drawing/2014/main" id="{974BBEA6-2817-DC08-FA2E-9B3F6DF44CE6}"/>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4" name="직선 연결선 789">
                <a:extLst>
                  <a:ext uri="{FF2B5EF4-FFF2-40B4-BE49-F238E27FC236}">
                    <a16:creationId xmlns:a16="http://schemas.microsoft.com/office/drawing/2014/main" id="{FE87092F-0F16-4009-B389-DAB064B09AAD}"/>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5" name="직선 연결선 792">
                <a:extLst>
                  <a:ext uri="{FF2B5EF4-FFF2-40B4-BE49-F238E27FC236}">
                    <a16:creationId xmlns:a16="http://schemas.microsoft.com/office/drawing/2014/main" id="{DF3DA6CB-9B87-BFC4-09C8-9670F5AF704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6" name="직선 연결선 807">
                <a:extLst>
                  <a:ext uri="{FF2B5EF4-FFF2-40B4-BE49-F238E27FC236}">
                    <a16:creationId xmlns:a16="http://schemas.microsoft.com/office/drawing/2014/main" id="{E7117FFE-2B88-6213-C998-99AA5F868372}"/>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7" name="직선 연결선 810">
                <a:extLst>
                  <a:ext uri="{FF2B5EF4-FFF2-40B4-BE49-F238E27FC236}">
                    <a16:creationId xmlns:a16="http://schemas.microsoft.com/office/drawing/2014/main" id="{BE1F6235-35DD-B0DA-7BC7-395D15EE0223}"/>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8" name="직선 연결선 815">
                <a:extLst>
                  <a:ext uri="{FF2B5EF4-FFF2-40B4-BE49-F238E27FC236}">
                    <a16:creationId xmlns:a16="http://schemas.microsoft.com/office/drawing/2014/main" id="{A16A3A3D-FA01-78BF-6BC7-BFBCC2D31658}"/>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9" name="직선 연결선 819">
                <a:extLst>
                  <a:ext uri="{FF2B5EF4-FFF2-40B4-BE49-F238E27FC236}">
                    <a16:creationId xmlns:a16="http://schemas.microsoft.com/office/drawing/2014/main" id="{5CEF3E41-E07B-7FEF-FFDD-0E8F7535426A}"/>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91" name="직선 연결선 826">
              <a:extLst>
                <a:ext uri="{FF2B5EF4-FFF2-40B4-BE49-F238E27FC236}">
                  <a16:creationId xmlns:a16="http://schemas.microsoft.com/office/drawing/2014/main" id="{E60640E5-F34A-30DB-09B5-34873CC316EF}"/>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2" name="직선 연결선 832">
              <a:extLst>
                <a:ext uri="{FF2B5EF4-FFF2-40B4-BE49-F238E27FC236}">
                  <a16:creationId xmlns:a16="http://schemas.microsoft.com/office/drawing/2014/main" id="{B6F2D151-119C-0B2C-9B1D-5125A5D0FD90}"/>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200" name="그룹 761">
            <a:extLst>
              <a:ext uri="{FF2B5EF4-FFF2-40B4-BE49-F238E27FC236}">
                <a16:creationId xmlns:a16="http://schemas.microsoft.com/office/drawing/2014/main" id="{18D770F5-D757-3D9C-C214-20A9E4A8EE8A}"/>
              </a:ext>
            </a:extLst>
          </p:cNvPr>
          <p:cNvGrpSpPr/>
          <p:nvPr/>
        </p:nvGrpSpPr>
        <p:grpSpPr>
          <a:xfrm rot="5400000">
            <a:off x="3769659" y="3135148"/>
            <a:ext cx="598569" cy="124310"/>
            <a:chOff x="5608137" y="3394157"/>
            <a:chExt cx="338599" cy="70817"/>
          </a:xfrm>
        </p:grpSpPr>
        <p:grpSp>
          <p:nvGrpSpPr>
            <p:cNvPr id="201" name="그룹 753">
              <a:extLst>
                <a:ext uri="{FF2B5EF4-FFF2-40B4-BE49-F238E27FC236}">
                  <a16:creationId xmlns:a16="http://schemas.microsoft.com/office/drawing/2014/main" id="{90A2B2DB-1E4C-7977-4597-0D7299C11030}"/>
                </a:ext>
              </a:extLst>
            </p:cNvPr>
            <p:cNvGrpSpPr/>
            <p:nvPr/>
          </p:nvGrpSpPr>
          <p:grpSpPr>
            <a:xfrm rot="5400000">
              <a:off x="5739521" y="3307128"/>
              <a:ext cx="70817" cy="244875"/>
              <a:chOff x="5131625" y="2342062"/>
              <a:chExt cx="70817" cy="244875"/>
            </a:xfrm>
          </p:grpSpPr>
          <p:sp>
            <p:nvSpPr>
              <p:cNvPr id="204" name="타원 750">
                <a:extLst>
                  <a:ext uri="{FF2B5EF4-FFF2-40B4-BE49-F238E27FC236}">
                    <a16:creationId xmlns:a16="http://schemas.microsoft.com/office/drawing/2014/main" id="{BC5C5548-95B8-3DAC-8AA5-D0E9428FDBF7}"/>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05" name="타원 751">
                <a:extLst>
                  <a:ext uri="{FF2B5EF4-FFF2-40B4-BE49-F238E27FC236}">
                    <a16:creationId xmlns:a16="http://schemas.microsoft.com/office/drawing/2014/main" id="{B33E984F-BB1E-DF1A-18D4-EE14097E1D31}"/>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06" name="직선 연결선 752">
                <a:extLst>
                  <a:ext uri="{FF2B5EF4-FFF2-40B4-BE49-F238E27FC236}">
                    <a16:creationId xmlns:a16="http://schemas.microsoft.com/office/drawing/2014/main" id="{ADB9E827-D2B6-181F-BB06-BA8A6A42AA01}"/>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02" name="직선 연결선 754">
              <a:extLst>
                <a:ext uri="{FF2B5EF4-FFF2-40B4-BE49-F238E27FC236}">
                  <a16:creationId xmlns:a16="http://schemas.microsoft.com/office/drawing/2014/main" id="{EE5475B1-7F34-769D-6446-B12C5E2930C2}"/>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03" name="직선 연결선 756">
              <a:extLst>
                <a:ext uri="{FF2B5EF4-FFF2-40B4-BE49-F238E27FC236}">
                  <a16:creationId xmlns:a16="http://schemas.microsoft.com/office/drawing/2014/main" id="{379BC714-F0D0-F5B7-14DC-C65EA439A9DC}"/>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07" name="그룹 761">
            <a:extLst>
              <a:ext uri="{FF2B5EF4-FFF2-40B4-BE49-F238E27FC236}">
                <a16:creationId xmlns:a16="http://schemas.microsoft.com/office/drawing/2014/main" id="{A6D867BF-D978-2699-BE35-22DF40034E85}"/>
              </a:ext>
            </a:extLst>
          </p:cNvPr>
          <p:cNvGrpSpPr/>
          <p:nvPr/>
        </p:nvGrpSpPr>
        <p:grpSpPr>
          <a:xfrm rot="5400000">
            <a:off x="4883794" y="3135149"/>
            <a:ext cx="598569" cy="124310"/>
            <a:chOff x="5608137" y="3394157"/>
            <a:chExt cx="338599" cy="70817"/>
          </a:xfrm>
        </p:grpSpPr>
        <p:grpSp>
          <p:nvGrpSpPr>
            <p:cNvPr id="208" name="그룹 753">
              <a:extLst>
                <a:ext uri="{FF2B5EF4-FFF2-40B4-BE49-F238E27FC236}">
                  <a16:creationId xmlns:a16="http://schemas.microsoft.com/office/drawing/2014/main" id="{57A3CD82-0C8A-3D0E-42CF-529911786D09}"/>
                </a:ext>
              </a:extLst>
            </p:cNvPr>
            <p:cNvGrpSpPr/>
            <p:nvPr/>
          </p:nvGrpSpPr>
          <p:grpSpPr>
            <a:xfrm rot="5400000">
              <a:off x="5739521" y="3307128"/>
              <a:ext cx="70817" cy="244875"/>
              <a:chOff x="5131625" y="2342062"/>
              <a:chExt cx="70817" cy="244875"/>
            </a:xfrm>
          </p:grpSpPr>
          <p:sp>
            <p:nvSpPr>
              <p:cNvPr id="211" name="타원 750">
                <a:extLst>
                  <a:ext uri="{FF2B5EF4-FFF2-40B4-BE49-F238E27FC236}">
                    <a16:creationId xmlns:a16="http://schemas.microsoft.com/office/drawing/2014/main" id="{48D4A186-6BF1-FE23-69AE-264C8999FC8B}"/>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12" name="타원 751">
                <a:extLst>
                  <a:ext uri="{FF2B5EF4-FFF2-40B4-BE49-F238E27FC236}">
                    <a16:creationId xmlns:a16="http://schemas.microsoft.com/office/drawing/2014/main" id="{2291DAB4-615E-E255-86FD-EB7F0FBD506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13" name="직선 연결선 752">
                <a:extLst>
                  <a:ext uri="{FF2B5EF4-FFF2-40B4-BE49-F238E27FC236}">
                    <a16:creationId xmlns:a16="http://schemas.microsoft.com/office/drawing/2014/main" id="{E8C20479-5D80-FE09-50D8-E7B5BC399053}"/>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09" name="직선 연결선 754">
              <a:extLst>
                <a:ext uri="{FF2B5EF4-FFF2-40B4-BE49-F238E27FC236}">
                  <a16:creationId xmlns:a16="http://schemas.microsoft.com/office/drawing/2014/main" id="{792501B7-9EF0-51B9-5105-302643805347}"/>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10" name="직선 연결선 756">
              <a:extLst>
                <a:ext uri="{FF2B5EF4-FFF2-40B4-BE49-F238E27FC236}">
                  <a16:creationId xmlns:a16="http://schemas.microsoft.com/office/drawing/2014/main" id="{8B0F049A-F74E-D1AE-6075-C05EED7521E6}"/>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14" name="그룹 761">
            <a:extLst>
              <a:ext uri="{FF2B5EF4-FFF2-40B4-BE49-F238E27FC236}">
                <a16:creationId xmlns:a16="http://schemas.microsoft.com/office/drawing/2014/main" id="{258CE8CF-F56F-B238-5183-C18645980375}"/>
              </a:ext>
            </a:extLst>
          </p:cNvPr>
          <p:cNvGrpSpPr/>
          <p:nvPr/>
        </p:nvGrpSpPr>
        <p:grpSpPr>
          <a:xfrm rot="5400000">
            <a:off x="3768991" y="3807190"/>
            <a:ext cx="598569" cy="124310"/>
            <a:chOff x="5608137" y="3394157"/>
            <a:chExt cx="338599" cy="70817"/>
          </a:xfrm>
        </p:grpSpPr>
        <p:grpSp>
          <p:nvGrpSpPr>
            <p:cNvPr id="215" name="그룹 753">
              <a:extLst>
                <a:ext uri="{FF2B5EF4-FFF2-40B4-BE49-F238E27FC236}">
                  <a16:creationId xmlns:a16="http://schemas.microsoft.com/office/drawing/2014/main" id="{D9516219-F387-1265-1334-04E4FC156071}"/>
                </a:ext>
              </a:extLst>
            </p:cNvPr>
            <p:cNvGrpSpPr/>
            <p:nvPr/>
          </p:nvGrpSpPr>
          <p:grpSpPr>
            <a:xfrm rot="5400000">
              <a:off x="5739521" y="3307128"/>
              <a:ext cx="70817" cy="244875"/>
              <a:chOff x="5131625" y="2342062"/>
              <a:chExt cx="70817" cy="244875"/>
            </a:xfrm>
          </p:grpSpPr>
          <p:sp>
            <p:nvSpPr>
              <p:cNvPr id="218" name="타원 750">
                <a:extLst>
                  <a:ext uri="{FF2B5EF4-FFF2-40B4-BE49-F238E27FC236}">
                    <a16:creationId xmlns:a16="http://schemas.microsoft.com/office/drawing/2014/main" id="{C8A5AB2F-6E06-EE38-99DD-42B051A9828A}"/>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19" name="타원 751">
                <a:extLst>
                  <a:ext uri="{FF2B5EF4-FFF2-40B4-BE49-F238E27FC236}">
                    <a16:creationId xmlns:a16="http://schemas.microsoft.com/office/drawing/2014/main" id="{44CF0E02-1351-84B1-6D85-0A0C62F8364C}"/>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20" name="직선 연결선 752">
                <a:extLst>
                  <a:ext uri="{FF2B5EF4-FFF2-40B4-BE49-F238E27FC236}">
                    <a16:creationId xmlns:a16="http://schemas.microsoft.com/office/drawing/2014/main" id="{96DC48BE-6EF1-67B3-9DB1-9D82DCA7BCE3}"/>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16" name="직선 연결선 754">
              <a:extLst>
                <a:ext uri="{FF2B5EF4-FFF2-40B4-BE49-F238E27FC236}">
                  <a16:creationId xmlns:a16="http://schemas.microsoft.com/office/drawing/2014/main" id="{F0DC33C5-6F50-4302-0E25-C43A22B21AF5}"/>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17" name="직선 연결선 756">
              <a:extLst>
                <a:ext uri="{FF2B5EF4-FFF2-40B4-BE49-F238E27FC236}">
                  <a16:creationId xmlns:a16="http://schemas.microsoft.com/office/drawing/2014/main" id="{AD8D3342-D7B2-CFB3-1C1A-997878F4A1C9}"/>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21" name="그룹 761">
            <a:extLst>
              <a:ext uri="{FF2B5EF4-FFF2-40B4-BE49-F238E27FC236}">
                <a16:creationId xmlns:a16="http://schemas.microsoft.com/office/drawing/2014/main" id="{5203FB5B-A04D-5867-ABDE-7CD88036E35F}"/>
              </a:ext>
            </a:extLst>
          </p:cNvPr>
          <p:cNvGrpSpPr/>
          <p:nvPr/>
        </p:nvGrpSpPr>
        <p:grpSpPr>
          <a:xfrm rot="5400000">
            <a:off x="5999216" y="3807191"/>
            <a:ext cx="598569" cy="124310"/>
            <a:chOff x="5608137" y="3394157"/>
            <a:chExt cx="338599" cy="70817"/>
          </a:xfrm>
        </p:grpSpPr>
        <p:grpSp>
          <p:nvGrpSpPr>
            <p:cNvPr id="222" name="그룹 753">
              <a:extLst>
                <a:ext uri="{FF2B5EF4-FFF2-40B4-BE49-F238E27FC236}">
                  <a16:creationId xmlns:a16="http://schemas.microsoft.com/office/drawing/2014/main" id="{678EF10A-4C41-D593-C7AA-03D32A6EC9CD}"/>
                </a:ext>
              </a:extLst>
            </p:cNvPr>
            <p:cNvGrpSpPr/>
            <p:nvPr/>
          </p:nvGrpSpPr>
          <p:grpSpPr>
            <a:xfrm rot="5400000">
              <a:off x="5739521" y="3307128"/>
              <a:ext cx="70817" cy="244875"/>
              <a:chOff x="5131625" y="2342062"/>
              <a:chExt cx="70817" cy="244875"/>
            </a:xfrm>
          </p:grpSpPr>
          <p:sp>
            <p:nvSpPr>
              <p:cNvPr id="225" name="타원 750">
                <a:extLst>
                  <a:ext uri="{FF2B5EF4-FFF2-40B4-BE49-F238E27FC236}">
                    <a16:creationId xmlns:a16="http://schemas.microsoft.com/office/drawing/2014/main" id="{2794C0AD-3AD6-2925-BF49-E74A254CEE01}"/>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26" name="타원 751">
                <a:extLst>
                  <a:ext uri="{FF2B5EF4-FFF2-40B4-BE49-F238E27FC236}">
                    <a16:creationId xmlns:a16="http://schemas.microsoft.com/office/drawing/2014/main" id="{30BC8BF7-C9FE-049C-910A-D79D8E60B48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27" name="직선 연결선 752">
                <a:extLst>
                  <a:ext uri="{FF2B5EF4-FFF2-40B4-BE49-F238E27FC236}">
                    <a16:creationId xmlns:a16="http://schemas.microsoft.com/office/drawing/2014/main" id="{1266C351-FE41-1815-DA5A-023943B34B3B}"/>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23" name="직선 연결선 754">
              <a:extLst>
                <a:ext uri="{FF2B5EF4-FFF2-40B4-BE49-F238E27FC236}">
                  <a16:creationId xmlns:a16="http://schemas.microsoft.com/office/drawing/2014/main" id="{918C21DC-5ADB-DB4F-CB46-319EE0F297B0}"/>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24" name="직선 연결선 756">
              <a:extLst>
                <a:ext uri="{FF2B5EF4-FFF2-40B4-BE49-F238E27FC236}">
                  <a16:creationId xmlns:a16="http://schemas.microsoft.com/office/drawing/2014/main" id="{00B632ED-FD30-239F-271F-21BD7E4DEA5E}"/>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sp>
        <p:nvSpPr>
          <p:cNvPr id="229" name="U-turn Arrow 228">
            <a:extLst>
              <a:ext uri="{FF2B5EF4-FFF2-40B4-BE49-F238E27FC236}">
                <a16:creationId xmlns:a16="http://schemas.microsoft.com/office/drawing/2014/main" id="{1657667F-B785-7EF9-B90A-07E534278E54}"/>
              </a:ext>
            </a:extLst>
          </p:cNvPr>
          <p:cNvSpPr/>
          <p:nvPr/>
        </p:nvSpPr>
        <p:spPr>
          <a:xfrm flipH="1">
            <a:off x="4232468" y="2731244"/>
            <a:ext cx="581169" cy="3291883"/>
          </a:xfrm>
          <a:prstGeom prst="uturnArrow">
            <a:avLst>
              <a:gd name="adj1" fmla="val 12998"/>
              <a:gd name="adj2" fmla="val 12998"/>
              <a:gd name="adj3" fmla="val 32437"/>
              <a:gd name="adj4" fmla="val 19747"/>
              <a:gd name="adj5" fmla="val 1077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30" name="U-turn Arrow 229">
            <a:extLst>
              <a:ext uri="{FF2B5EF4-FFF2-40B4-BE49-F238E27FC236}">
                <a16:creationId xmlns:a16="http://schemas.microsoft.com/office/drawing/2014/main" id="{FF1A4E91-B79D-5246-2829-B6A4B0712AFF}"/>
              </a:ext>
            </a:extLst>
          </p:cNvPr>
          <p:cNvSpPr/>
          <p:nvPr/>
        </p:nvSpPr>
        <p:spPr>
          <a:xfrm flipH="1">
            <a:off x="5340558" y="2731244"/>
            <a:ext cx="581169" cy="3291883"/>
          </a:xfrm>
          <a:prstGeom prst="uturnArrow">
            <a:avLst>
              <a:gd name="adj1" fmla="val 12998"/>
              <a:gd name="adj2" fmla="val 12998"/>
              <a:gd name="adj3" fmla="val 32437"/>
              <a:gd name="adj4" fmla="val 19747"/>
              <a:gd name="adj5" fmla="val 1077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31" name="U-turn Arrow 230">
            <a:extLst>
              <a:ext uri="{FF2B5EF4-FFF2-40B4-BE49-F238E27FC236}">
                <a16:creationId xmlns:a16="http://schemas.microsoft.com/office/drawing/2014/main" id="{4F0A2D90-7844-785B-D551-2CE514DD129F}"/>
              </a:ext>
            </a:extLst>
          </p:cNvPr>
          <p:cNvSpPr/>
          <p:nvPr/>
        </p:nvSpPr>
        <p:spPr>
          <a:xfrm flipH="1">
            <a:off x="6462841" y="2731244"/>
            <a:ext cx="581169" cy="3291883"/>
          </a:xfrm>
          <a:prstGeom prst="uturnArrow">
            <a:avLst>
              <a:gd name="adj1" fmla="val 12998"/>
              <a:gd name="adj2" fmla="val 12998"/>
              <a:gd name="adj3" fmla="val 32437"/>
              <a:gd name="adj4" fmla="val 19747"/>
              <a:gd name="adj5" fmla="val 3181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32" name="U-turn Arrow 231">
            <a:extLst>
              <a:ext uri="{FF2B5EF4-FFF2-40B4-BE49-F238E27FC236}">
                <a16:creationId xmlns:a16="http://schemas.microsoft.com/office/drawing/2014/main" id="{44602A49-C235-2C99-5DF5-64CC400080C6}"/>
              </a:ext>
            </a:extLst>
          </p:cNvPr>
          <p:cNvSpPr/>
          <p:nvPr/>
        </p:nvSpPr>
        <p:spPr>
          <a:xfrm flipH="1">
            <a:off x="7585002" y="2731244"/>
            <a:ext cx="581169" cy="3291883"/>
          </a:xfrm>
          <a:prstGeom prst="uturnArrow">
            <a:avLst>
              <a:gd name="adj1" fmla="val 12998"/>
              <a:gd name="adj2" fmla="val 12998"/>
              <a:gd name="adj3" fmla="val 32437"/>
              <a:gd name="adj4" fmla="val 19747"/>
              <a:gd name="adj5"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33" name="TextBox 232">
            <a:extLst>
              <a:ext uri="{FF2B5EF4-FFF2-40B4-BE49-F238E27FC236}">
                <a16:creationId xmlns:a16="http://schemas.microsoft.com/office/drawing/2014/main" id="{94498AE8-BA94-395A-67B6-72EC683DA133}"/>
              </a:ext>
            </a:extLst>
          </p:cNvPr>
          <p:cNvSpPr txBox="1"/>
          <p:nvPr/>
        </p:nvSpPr>
        <p:spPr>
          <a:xfrm>
            <a:off x="4520830"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34" name="TextBox 233">
            <a:extLst>
              <a:ext uri="{FF2B5EF4-FFF2-40B4-BE49-F238E27FC236}">
                <a16:creationId xmlns:a16="http://schemas.microsoft.com/office/drawing/2014/main" id="{F6F62E51-B39D-E8A3-9001-75F45E31FA43}"/>
              </a:ext>
            </a:extLst>
          </p:cNvPr>
          <p:cNvSpPr txBox="1"/>
          <p:nvPr/>
        </p:nvSpPr>
        <p:spPr>
          <a:xfrm>
            <a:off x="5634344"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35" name="TextBox 234">
            <a:extLst>
              <a:ext uri="{FF2B5EF4-FFF2-40B4-BE49-F238E27FC236}">
                <a16:creationId xmlns:a16="http://schemas.microsoft.com/office/drawing/2014/main" id="{71B98305-506B-B480-351F-A8A1C4FC1A42}"/>
              </a:ext>
            </a:extLst>
          </p:cNvPr>
          <p:cNvSpPr txBox="1"/>
          <p:nvPr/>
        </p:nvSpPr>
        <p:spPr>
          <a:xfrm>
            <a:off x="6747858"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dirty="0">
              <a:solidFill>
                <a:srgbClr val="FF0000"/>
              </a:solidFill>
              <a:latin typeface="Cambria" panose="02040503050406030204" pitchFamily="18" charset="0"/>
              <a:ea typeface="맑은 고딕" panose="020B0503020000020004" pitchFamily="34" charset="-127"/>
            </a:endParaRPr>
          </a:p>
        </p:txBody>
      </p:sp>
      <p:sp>
        <p:nvSpPr>
          <p:cNvPr id="236" name="TextBox 235">
            <a:extLst>
              <a:ext uri="{FF2B5EF4-FFF2-40B4-BE49-F238E27FC236}">
                <a16:creationId xmlns:a16="http://schemas.microsoft.com/office/drawing/2014/main" id="{4B06029E-A4E0-F713-BC91-E6B68412676F}"/>
              </a:ext>
            </a:extLst>
          </p:cNvPr>
          <p:cNvSpPr txBox="1"/>
          <p:nvPr/>
        </p:nvSpPr>
        <p:spPr>
          <a:xfrm>
            <a:off x="7861372"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37" name="TextBox 236">
            <a:extLst>
              <a:ext uri="{FF2B5EF4-FFF2-40B4-BE49-F238E27FC236}">
                <a16:creationId xmlns:a16="http://schemas.microsoft.com/office/drawing/2014/main" id="{255C2659-1AEA-8A62-13B4-D9C81B1CA1FF}"/>
              </a:ext>
            </a:extLst>
          </p:cNvPr>
          <p:cNvSpPr txBox="1"/>
          <p:nvPr/>
        </p:nvSpPr>
        <p:spPr>
          <a:xfrm>
            <a:off x="3646974" y="6038364"/>
            <a:ext cx="1047389"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Result:</a:t>
            </a:r>
            <a:endParaRPr lang="ko-KR" altLang="en-US" sz="2400" b="1" dirty="0">
              <a:solidFill>
                <a:srgbClr val="FF0000"/>
              </a:solidFill>
              <a:latin typeface="Cambria" panose="02040503050406030204" pitchFamily="18" charset="0"/>
              <a:ea typeface="맑은 고딕" panose="020B0503020000020004" pitchFamily="34" charset="-127"/>
            </a:endParaRPr>
          </a:p>
        </p:txBody>
      </p:sp>
      <p:sp>
        <p:nvSpPr>
          <p:cNvPr id="243" name="Rectangle 242">
            <a:extLst>
              <a:ext uri="{FF2B5EF4-FFF2-40B4-BE49-F238E27FC236}">
                <a16:creationId xmlns:a16="http://schemas.microsoft.com/office/drawing/2014/main" id="{CC091AF9-00C4-CB85-D88C-D0D0B96D11D7}"/>
              </a:ext>
            </a:extLst>
          </p:cNvPr>
          <p:cNvSpPr/>
          <p:nvPr/>
        </p:nvSpPr>
        <p:spPr>
          <a:xfrm>
            <a:off x="8290641" y="2134603"/>
            <a:ext cx="786007" cy="4381958"/>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1" name="Rectangle 240">
            <a:extLst>
              <a:ext uri="{FF2B5EF4-FFF2-40B4-BE49-F238E27FC236}">
                <a16:creationId xmlns:a16="http://schemas.microsoft.com/office/drawing/2014/main" id="{2454DBFB-3AA6-64AB-CFD0-D2FE15BBF744}"/>
              </a:ext>
            </a:extLst>
          </p:cNvPr>
          <p:cNvSpPr/>
          <p:nvPr/>
        </p:nvSpPr>
        <p:spPr>
          <a:xfrm>
            <a:off x="7122930" y="1974213"/>
            <a:ext cx="1190941" cy="454234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2" name="Rectangle 241">
            <a:extLst>
              <a:ext uri="{FF2B5EF4-FFF2-40B4-BE49-F238E27FC236}">
                <a16:creationId xmlns:a16="http://schemas.microsoft.com/office/drawing/2014/main" id="{8019AF5A-CD39-AFA4-240E-C9ABD2080CB4}"/>
              </a:ext>
            </a:extLst>
          </p:cNvPr>
          <p:cNvSpPr/>
          <p:nvPr/>
        </p:nvSpPr>
        <p:spPr>
          <a:xfrm>
            <a:off x="119270" y="2134603"/>
            <a:ext cx="7003660" cy="4381958"/>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38" name="Rounded Rectangular Callout 237">
            <a:extLst>
              <a:ext uri="{FF2B5EF4-FFF2-40B4-BE49-F238E27FC236}">
                <a16:creationId xmlns:a16="http://schemas.microsoft.com/office/drawing/2014/main" id="{F365C3AD-B8B3-E9C4-696D-1DFC4CA01EFE}"/>
              </a:ext>
            </a:extLst>
          </p:cNvPr>
          <p:cNvSpPr/>
          <p:nvPr/>
        </p:nvSpPr>
        <p:spPr bwMode="auto">
          <a:xfrm>
            <a:off x="79041" y="3164550"/>
            <a:ext cx="6783821" cy="980015"/>
          </a:xfrm>
          <a:prstGeom prst="wedgeRoundRectCallout">
            <a:avLst>
              <a:gd name="adj1" fmla="val 54483"/>
              <a:gd name="adj2" fmla="val -49911"/>
              <a:gd name="adj3" fmla="val 16667"/>
            </a:avLst>
          </a:prstGeom>
          <a:solidFill>
            <a:srgbClr val="FBF7F5"/>
          </a:solidFill>
          <a:ln w="19050" cap="flat" cmpd="sng" algn="ctr">
            <a:solidFill>
              <a:srgbClr val="67655C"/>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2000" dirty="0">
                <a:latin typeface="Cambria" panose="02040503050406030204" pitchFamily="18" charset="0"/>
                <a:ea typeface="Cambria" panose="02040503050406030204" pitchFamily="18" charset="0"/>
              </a:rPr>
              <a:t>A </a:t>
            </a:r>
            <a:r>
              <a:rPr lang="en-US" sz="2000" dirty="0" err="1">
                <a:latin typeface="Cambria" panose="02040503050406030204" pitchFamily="18" charset="0"/>
                <a:ea typeface="Cambria" panose="02040503050406030204" pitchFamily="18" charset="0"/>
              </a:rPr>
              <a:t>bitline</a:t>
            </a:r>
            <a:r>
              <a:rPr lang="en-US" sz="2000" dirty="0">
                <a:latin typeface="Cambria" panose="02040503050406030204" pitchFamily="18" charset="0"/>
                <a:ea typeface="Cambria" panose="02040503050406030204" pitchFamily="18" charset="0"/>
              </a:rPr>
              <a:t> reads as ‘</a:t>
            </a:r>
            <a:r>
              <a:rPr lang="en-US" sz="2000" b="1" dirty="0">
                <a:solidFill>
                  <a:srgbClr val="FF0000"/>
                </a:solidFill>
                <a:latin typeface="Cambria" panose="02040503050406030204" pitchFamily="18" charset="0"/>
                <a:ea typeface="Cambria" panose="02040503050406030204" pitchFamily="18" charset="0"/>
              </a:rPr>
              <a:t>1</a:t>
            </a:r>
            <a:r>
              <a:rPr lang="en-US" sz="2000" dirty="0">
                <a:latin typeface="Cambria" panose="02040503050406030204" pitchFamily="18" charset="0"/>
                <a:ea typeface="Cambria" panose="02040503050406030204" pitchFamily="18" charset="0"/>
              </a:rPr>
              <a:t>’ only when all the target cells store ‘</a:t>
            </a:r>
            <a:r>
              <a:rPr lang="en-US" sz="2000" b="1" dirty="0">
                <a:solidFill>
                  <a:srgbClr val="FF0000"/>
                </a:solidFill>
                <a:latin typeface="Cambria" panose="02040503050406030204" pitchFamily="18" charset="0"/>
                <a:ea typeface="Cambria" panose="02040503050406030204" pitchFamily="18" charset="0"/>
              </a:rPr>
              <a:t>1</a:t>
            </a:r>
            <a:r>
              <a:rPr lang="en-US" sz="2000" dirty="0">
                <a:latin typeface="Cambria" panose="02040503050406030204" pitchFamily="18" charset="0"/>
                <a:ea typeface="Cambria" panose="02040503050406030204" pitchFamily="18" charset="0"/>
              </a:rPr>
              <a:t>’</a:t>
            </a:r>
          </a:p>
          <a:p>
            <a:pPr algn="ctr" fontAlgn="base">
              <a:spcBef>
                <a:spcPct val="0"/>
              </a:spcBef>
              <a:spcAft>
                <a:spcPct val="0"/>
              </a:spcAft>
            </a:pPr>
            <a:r>
              <a:rPr lang="en-US" sz="2000" dirty="0">
                <a:solidFill>
                  <a:srgbClr val="C80060"/>
                </a:solidFill>
                <a:latin typeface="Cambria" panose="02040503050406030204" pitchFamily="18" charset="0"/>
                <a:ea typeface="Cambria" panose="02040503050406030204" pitchFamily="18" charset="0"/>
                <a:sym typeface="Wingdings" pitchFamily="2" charset="2"/>
              </a:rPr>
              <a:t> Equivalent to the bitwise AND of all the target cells </a:t>
            </a:r>
            <a:endParaRPr lang="en-US" sz="2000" dirty="0">
              <a:solidFill>
                <a:srgbClr val="C80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81599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FBCB-2C2D-44B9-612D-B835A4A25E95}"/>
              </a:ext>
            </a:extLst>
          </p:cNvPr>
          <p:cNvSpPr>
            <a:spLocks noGrp="1"/>
          </p:cNvSpPr>
          <p:nvPr>
            <p:ph type="title"/>
          </p:nvPr>
        </p:nvSpPr>
        <p:spPr/>
        <p:txBody>
          <a:bodyPr>
            <a:normAutofit fontScale="90000"/>
          </a:bodyPr>
          <a:lstStyle/>
          <a:p>
            <a:r>
              <a:rPr lang="en-CH" dirty="0"/>
              <a:t>Multi-Wordline Sensing (MWS): Bitwise AND</a:t>
            </a:r>
          </a:p>
        </p:txBody>
      </p:sp>
      <p:sp>
        <p:nvSpPr>
          <p:cNvPr id="3" name="Content Placeholder 2">
            <a:extLst>
              <a:ext uri="{FF2B5EF4-FFF2-40B4-BE49-F238E27FC236}">
                <a16:creationId xmlns:a16="http://schemas.microsoft.com/office/drawing/2014/main" id="{78AC34B6-A065-B6FF-74E0-DC058B30B187}"/>
              </a:ext>
            </a:extLst>
          </p:cNvPr>
          <p:cNvSpPr>
            <a:spLocks noGrp="1"/>
          </p:cNvSpPr>
          <p:nvPr>
            <p:ph idx="1"/>
          </p:nvPr>
        </p:nvSpPr>
        <p:spPr/>
        <p:txBody>
          <a:bodyPr/>
          <a:lstStyle/>
          <a:p>
            <a:r>
              <a:rPr lang="en-CH" dirty="0">
                <a:solidFill>
                  <a:schemeClr val="accent5">
                    <a:lumMod val="75000"/>
                  </a:schemeClr>
                </a:solidFill>
                <a:ea typeface="Cambria" panose="02040503050406030204" pitchFamily="18" charset="0"/>
              </a:rPr>
              <a:t>Intra-Block MWS</a:t>
            </a:r>
            <a:r>
              <a:rPr lang="en-CH" dirty="0">
                <a:ea typeface="Cambria" panose="02040503050406030204" pitchFamily="18" charset="0"/>
              </a:rPr>
              <a:t>: </a:t>
            </a:r>
            <a:r>
              <a:rPr lang="en-CH" dirty="0">
                <a:solidFill>
                  <a:schemeClr val="accent5">
                    <a:lumMod val="75000"/>
                  </a:schemeClr>
                </a:solidFill>
                <a:ea typeface="Cambria" panose="02040503050406030204" pitchFamily="18" charset="0"/>
              </a:rPr>
              <a:t>Simultaneously activates </a:t>
            </a:r>
            <a:r>
              <a:rPr lang="en-CH" dirty="0">
                <a:ea typeface="Cambria" panose="02040503050406030204" pitchFamily="18" charset="0"/>
              </a:rPr>
              <a:t>multiple WLs </a:t>
            </a:r>
            <a:r>
              <a:rPr lang="en-CH" dirty="0">
                <a:solidFill>
                  <a:schemeClr val="accent5">
                    <a:lumMod val="75000"/>
                  </a:schemeClr>
                </a:solidFill>
                <a:ea typeface="Cambria" panose="02040503050406030204" pitchFamily="18" charset="0"/>
              </a:rPr>
              <a:t>in the same block</a:t>
            </a:r>
            <a:endParaRPr lang="en-IN" dirty="0">
              <a:solidFill>
                <a:schemeClr val="accent5">
                  <a:lumMod val="75000"/>
                </a:schemeClr>
              </a:solidFill>
              <a:ea typeface="Cambria" panose="02040503050406030204" pitchFamily="18" charset="0"/>
            </a:endParaRPr>
          </a:p>
          <a:p>
            <a:pPr lvl="1"/>
            <a:r>
              <a:rPr lang="en-CH" dirty="0">
                <a:solidFill>
                  <a:schemeClr val="accent5">
                    <a:lumMod val="75000"/>
                  </a:schemeClr>
                </a:solidFill>
                <a:ea typeface="Cambria" panose="02040503050406030204" pitchFamily="18" charset="0"/>
              </a:rPr>
              <a:t>Bitwise AND </a:t>
            </a:r>
            <a:r>
              <a:rPr lang="en-CH" dirty="0">
                <a:ea typeface="Cambria" panose="02040503050406030204" pitchFamily="18" charset="0"/>
              </a:rPr>
              <a:t>of the stored data in the WLs</a:t>
            </a:r>
          </a:p>
        </p:txBody>
      </p:sp>
      <p:sp>
        <p:nvSpPr>
          <p:cNvPr id="4" name="Rounded Rectangle 3">
            <a:extLst>
              <a:ext uri="{FF2B5EF4-FFF2-40B4-BE49-F238E27FC236}">
                <a16:creationId xmlns:a16="http://schemas.microsoft.com/office/drawing/2014/main" id="{11C067F7-3081-7E63-D615-E9D8EF990751}"/>
              </a:ext>
            </a:extLst>
          </p:cNvPr>
          <p:cNvSpPr/>
          <p:nvPr/>
        </p:nvSpPr>
        <p:spPr>
          <a:xfrm>
            <a:off x="3601538" y="2591531"/>
            <a:ext cx="5423192" cy="3883465"/>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extBox 6">
            <a:extLst>
              <a:ext uri="{FF2B5EF4-FFF2-40B4-BE49-F238E27FC236}">
                <a16:creationId xmlns:a16="http://schemas.microsoft.com/office/drawing/2014/main" id="{A67764A8-123E-6C01-A1D2-116D983664B2}"/>
              </a:ext>
            </a:extLst>
          </p:cNvPr>
          <p:cNvSpPr txBox="1"/>
          <p:nvPr/>
        </p:nvSpPr>
        <p:spPr>
          <a:xfrm>
            <a:off x="4382281"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0" name="TextBox 9">
            <a:extLst>
              <a:ext uri="{FF2B5EF4-FFF2-40B4-BE49-F238E27FC236}">
                <a16:creationId xmlns:a16="http://schemas.microsoft.com/office/drawing/2014/main" id="{CA5244A9-E68A-41E4-8DF6-45A4B86348F3}"/>
              </a:ext>
            </a:extLst>
          </p:cNvPr>
          <p:cNvSpPr txBox="1"/>
          <p:nvPr/>
        </p:nvSpPr>
        <p:spPr>
          <a:xfrm>
            <a:off x="5495795"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3" name="TextBox 12">
            <a:extLst>
              <a:ext uri="{FF2B5EF4-FFF2-40B4-BE49-F238E27FC236}">
                <a16:creationId xmlns:a16="http://schemas.microsoft.com/office/drawing/2014/main" id="{ADDC653E-1795-2625-78AF-339E29441E70}"/>
              </a:ext>
            </a:extLst>
          </p:cNvPr>
          <p:cNvSpPr txBox="1"/>
          <p:nvPr/>
        </p:nvSpPr>
        <p:spPr>
          <a:xfrm>
            <a:off x="6609309"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94" name="Group 93">
            <a:extLst>
              <a:ext uri="{FF2B5EF4-FFF2-40B4-BE49-F238E27FC236}">
                <a16:creationId xmlns:a16="http://schemas.microsoft.com/office/drawing/2014/main" id="{E4826338-1836-E9D3-34FB-562D0F2D1798}"/>
              </a:ext>
            </a:extLst>
          </p:cNvPr>
          <p:cNvGrpSpPr/>
          <p:nvPr/>
        </p:nvGrpSpPr>
        <p:grpSpPr>
          <a:xfrm>
            <a:off x="4062140" y="2665066"/>
            <a:ext cx="3340542" cy="3358061"/>
            <a:chOff x="1860807" y="2641375"/>
            <a:chExt cx="3340542" cy="3601380"/>
          </a:xfrm>
        </p:grpSpPr>
        <p:cxnSp>
          <p:nvCxnSpPr>
            <p:cNvPr id="5" name="Straight Connector 4">
              <a:extLst>
                <a:ext uri="{FF2B5EF4-FFF2-40B4-BE49-F238E27FC236}">
                  <a16:creationId xmlns:a16="http://schemas.microsoft.com/office/drawing/2014/main" id="{B724D90A-0311-AEA2-1170-457439DAD59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B35EC1-7B4A-6D79-0B81-642967EA2EE0}"/>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777A01-4123-7FB2-8115-CE4ACED06054}"/>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B8FA4F-1E88-07F2-27EF-7581CB101D8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228" name="Group 227">
            <a:extLst>
              <a:ext uri="{FF2B5EF4-FFF2-40B4-BE49-F238E27FC236}">
                <a16:creationId xmlns:a16="http://schemas.microsoft.com/office/drawing/2014/main" id="{4657F400-371E-5409-CC86-6FC3A1E88181}"/>
              </a:ext>
            </a:extLst>
          </p:cNvPr>
          <p:cNvGrpSpPr/>
          <p:nvPr/>
        </p:nvGrpSpPr>
        <p:grpSpPr>
          <a:xfrm>
            <a:off x="4640972" y="2450831"/>
            <a:ext cx="3350590" cy="3572296"/>
            <a:chOff x="4640972" y="2450831"/>
            <a:chExt cx="3350590" cy="3787616"/>
          </a:xfrm>
        </p:grpSpPr>
        <p:cxnSp>
          <p:nvCxnSpPr>
            <p:cNvPr id="6" name="Straight Connector 5">
              <a:extLst>
                <a:ext uri="{FF2B5EF4-FFF2-40B4-BE49-F238E27FC236}">
                  <a16:creationId xmlns:a16="http://schemas.microsoft.com/office/drawing/2014/main" id="{2935EEDC-89B8-9ED3-B423-D7DF542942C9}"/>
                </a:ext>
              </a:extLst>
            </p:cNvPr>
            <p:cNvCxnSpPr>
              <a:cxnSpLocks/>
            </p:cNvCxnSpPr>
            <p:nvPr/>
          </p:nvCxnSpPr>
          <p:spPr>
            <a:xfrm flipH="1" flipV="1">
              <a:off x="4640972"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56D578-0A4B-7211-034B-FD6511E08245}"/>
                </a:ext>
              </a:extLst>
            </p:cNvPr>
            <p:cNvCxnSpPr>
              <a:cxnSpLocks/>
            </p:cNvCxnSpPr>
            <p:nvPr/>
          </p:nvCxnSpPr>
          <p:spPr>
            <a:xfrm flipH="1" flipV="1">
              <a:off x="5754486"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033EF9-2C97-592D-48AA-AE971DE6EB0D}"/>
                </a:ext>
              </a:extLst>
            </p:cNvPr>
            <p:cNvCxnSpPr>
              <a:cxnSpLocks/>
            </p:cNvCxnSpPr>
            <p:nvPr/>
          </p:nvCxnSpPr>
          <p:spPr>
            <a:xfrm flipH="1" flipV="1">
              <a:off x="6868000"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424C035-0F47-6EC6-E06C-ED53AA7B33F8}"/>
                </a:ext>
              </a:extLst>
            </p:cNvPr>
            <p:cNvCxnSpPr>
              <a:cxnSpLocks/>
            </p:cNvCxnSpPr>
            <p:nvPr/>
          </p:nvCxnSpPr>
          <p:spPr>
            <a:xfrm flipH="1" flipV="1">
              <a:off x="7981514"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5B5574F-2F86-6966-45D3-3D81C85AFE41}"/>
              </a:ext>
            </a:extLst>
          </p:cNvPr>
          <p:cNvSpPr txBox="1"/>
          <p:nvPr/>
        </p:nvSpPr>
        <p:spPr>
          <a:xfrm>
            <a:off x="7722823"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30" name="Group 29">
            <a:extLst>
              <a:ext uri="{FF2B5EF4-FFF2-40B4-BE49-F238E27FC236}">
                <a16:creationId xmlns:a16="http://schemas.microsoft.com/office/drawing/2014/main" id="{336AC0E1-C3A2-6F50-4F1C-1838AAAA526A}"/>
              </a:ext>
            </a:extLst>
          </p:cNvPr>
          <p:cNvGrpSpPr/>
          <p:nvPr/>
        </p:nvGrpSpPr>
        <p:grpSpPr>
          <a:xfrm>
            <a:off x="3382115" y="3191198"/>
            <a:ext cx="5014215" cy="1988051"/>
            <a:chOff x="1422400" y="2671909"/>
            <a:chExt cx="6166530" cy="1988051"/>
          </a:xfrm>
        </p:grpSpPr>
        <p:grpSp>
          <p:nvGrpSpPr>
            <p:cNvPr id="31" name="Group 30">
              <a:extLst>
                <a:ext uri="{FF2B5EF4-FFF2-40B4-BE49-F238E27FC236}">
                  <a16:creationId xmlns:a16="http://schemas.microsoft.com/office/drawing/2014/main" id="{A54D0EED-F7AE-3399-A35F-5DD2E5791B55}"/>
                </a:ext>
              </a:extLst>
            </p:cNvPr>
            <p:cNvGrpSpPr/>
            <p:nvPr/>
          </p:nvGrpSpPr>
          <p:grpSpPr>
            <a:xfrm>
              <a:off x="1422400" y="2671909"/>
              <a:ext cx="6166530" cy="2"/>
              <a:chOff x="1231585" y="2671909"/>
              <a:chExt cx="6166530" cy="2"/>
            </a:xfrm>
          </p:grpSpPr>
          <p:cxnSp>
            <p:nvCxnSpPr>
              <p:cNvPr id="44" name="Straight Connector 43">
                <a:extLst>
                  <a:ext uri="{FF2B5EF4-FFF2-40B4-BE49-F238E27FC236}">
                    <a16:creationId xmlns:a16="http://schemas.microsoft.com/office/drawing/2014/main" id="{B48B26F0-2159-FDD5-0EA3-2B0DA8F74560}"/>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8B2E45-E111-E123-066A-8979B261CDA9}"/>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7E8F8F6-AE41-A5F8-6DFB-28F664C389B3}"/>
                </a:ext>
              </a:extLst>
            </p:cNvPr>
            <p:cNvGrpSpPr/>
            <p:nvPr/>
          </p:nvGrpSpPr>
          <p:grpSpPr>
            <a:xfrm>
              <a:off x="1422400" y="3334592"/>
              <a:ext cx="6166530" cy="2"/>
              <a:chOff x="1231585" y="2671909"/>
              <a:chExt cx="6166530" cy="2"/>
            </a:xfrm>
          </p:grpSpPr>
          <p:cxnSp>
            <p:nvCxnSpPr>
              <p:cNvPr id="42" name="Straight Connector 41">
                <a:extLst>
                  <a:ext uri="{FF2B5EF4-FFF2-40B4-BE49-F238E27FC236}">
                    <a16:creationId xmlns:a16="http://schemas.microsoft.com/office/drawing/2014/main" id="{A18E8F28-586E-629F-D0AC-D48A7BF0DD17}"/>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D1C5D1-439B-5774-546B-BAFB14D9F7BD}"/>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293B1098-869E-2FDF-5816-DC9857BD52A9}"/>
                </a:ext>
              </a:extLst>
            </p:cNvPr>
            <p:cNvGrpSpPr/>
            <p:nvPr/>
          </p:nvGrpSpPr>
          <p:grpSpPr>
            <a:xfrm>
              <a:off x="1422400" y="3997275"/>
              <a:ext cx="6166530" cy="2"/>
              <a:chOff x="1231585" y="2671909"/>
              <a:chExt cx="6166530" cy="2"/>
            </a:xfrm>
          </p:grpSpPr>
          <p:cxnSp>
            <p:nvCxnSpPr>
              <p:cNvPr id="40" name="Straight Connector 39">
                <a:extLst>
                  <a:ext uri="{FF2B5EF4-FFF2-40B4-BE49-F238E27FC236}">
                    <a16:creationId xmlns:a16="http://schemas.microsoft.com/office/drawing/2014/main" id="{1941D14D-8737-D6E2-998D-FF3894B4B0A9}"/>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5CD21B-B3C7-26DA-0143-9D68215D5CF8}"/>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9C808435-2C78-1605-4BE9-904EF4B89982}"/>
                </a:ext>
              </a:extLst>
            </p:cNvPr>
            <p:cNvGrpSpPr/>
            <p:nvPr/>
          </p:nvGrpSpPr>
          <p:grpSpPr>
            <a:xfrm>
              <a:off x="1422400" y="4659958"/>
              <a:ext cx="6166530" cy="2"/>
              <a:chOff x="1231585" y="2671909"/>
              <a:chExt cx="6166530" cy="2"/>
            </a:xfrm>
          </p:grpSpPr>
          <p:cxnSp>
            <p:nvCxnSpPr>
              <p:cNvPr id="38" name="Straight Connector 37">
                <a:extLst>
                  <a:ext uri="{FF2B5EF4-FFF2-40B4-BE49-F238E27FC236}">
                    <a16:creationId xmlns:a16="http://schemas.microsoft.com/office/drawing/2014/main" id="{D01BF65E-5226-DA67-1929-EB5926854DEB}"/>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04113FB-9206-A9CB-0E30-C87332D2BA84}"/>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6" name="타원 299">
            <a:extLst>
              <a:ext uri="{FF2B5EF4-FFF2-40B4-BE49-F238E27FC236}">
                <a16:creationId xmlns:a16="http://schemas.microsoft.com/office/drawing/2014/main" id="{715BDDB0-F2BA-732C-8F89-B946C45E3F0E}"/>
              </a:ext>
            </a:extLst>
          </p:cNvPr>
          <p:cNvSpPr/>
          <p:nvPr/>
        </p:nvSpPr>
        <p:spPr>
          <a:xfrm>
            <a:off x="3782388" y="291215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47" name="타원 299">
            <a:extLst>
              <a:ext uri="{FF2B5EF4-FFF2-40B4-BE49-F238E27FC236}">
                <a16:creationId xmlns:a16="http://schemas.microsoft.com/office/drawing/2014/main" id="{E0B2046C-3EF6-C78D-56E7-5C2ACB38D989}"/>
              </a:ext>
            </a:extLst>
          </p:cNvPr>
          <p:cNvSpPr/>
          <p:nvPr/>
        </p:nvSpPr>
        <p:spPr>
          <a:xfrm>
            <a:off x="3779881" y="3574833"/>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48" name="타원 299">
            <a:extLst>
              <a:ext uri="{FF2B5EF4-FFF2-40B4-BE49-F238E27FC236}">
                <a16:creationId xmlns:a16="http://schemas.microsoft.com/office/drawing/2014/main" id="{0B980A76-EE1D-5F5C-E71F-7BFDED3F98DA}"/>
              </a:ext>
            </a:extLst>
          </p:cNvPr>
          <p:cNvSpPr/>
          <p:nvPr/>
        </p:nvSpPr>
        <p:spPr>
          <a:xfrm>
            <a:off x="3782388"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49" name="타원 299">
            <a:extLst>
              <a:ext uri="{FF2B5EF4-FFF2-40B4-BE49-F238E27FC236}">
                <a16:creationId xmlns:a16="http://schemas.microsoft.com/office/drawing/2014/main" id="{C1C8EAC4-1576-753D-C5CB-D8C7AA77B320}"/>
              </a:ext>
            </a:extLst>
          </p:cNvPr>
          <p:cNvSpPr/>
          <p:nvPr/>
        </p:nvSpPr>
        <p:spPr>
          <a:xfrm>
            <a:off x="3782388" y="4900199"/>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51" name="Straight Connector 50">
            <a:extLst>
              <a:ext uri="{FF2B5EF4-FFF2-40B4-BE49-F238E27FC236}">
                <a16:creationId xmlns:a16="http://schemas.microsoft.com/office/drawing/2014/main" id="{C7D44F0C-55EE-A889-FC24-4F5131802FC5}"/>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6BAC636-1B54-A666-FF1D-DA75CF085968}"/>
              </a:ext>
            </a:extLst>
          </p:cNvPr>
          <p:cNvSpPr txBox="1"/>
          <p:nvPr/>
        </p:nvSpPr>
        <p:spPr>
          <a:xfrm rot="16200000">
            <a:off x="3861980"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3" name="타원 299">
            <a:extLst>
              <a:ext uri="{FF2B5EF4-FFF2-40B4-BE49-F238E27FC236}">
                <a16:creationId xmlns:a16="http://schemas.microsoft.com/office/drawing/2014/main" id="{43C80D90-ECE2-699F-89BF-CBEAA6664497}"/>
              </a:ext>
            </a:extLst>
          </p:cNvPr>
          <p:cNvSpPr/>
          <p:nvPr/>
        </p:nvSpPr>
        <p:spPr>
          <a:xfrm>
            <a:off x="4895902" y="291215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4" name="타원 299">
            <a:extLst>
              <a:ext uri="{FF2B5EF4-FFF2-40B4-BE49-F238E27FC236}">
                <a16:creationId xmlns:a16="http://schemas.microsoft.com/office/drawing/2014/main" id="{73E74280-27CE-6572-4FEB-58734542FCE7}"/>
              </a:ext>
            </a:extLst>
          </p:cNvPr>
          <p:cNvSpPr/>
          <p:nvPr/>
        </p:nvSpPr>
        <p:spPr>
          <a:xfrm>
            <a:off x="4895902" y="3574833"/>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5" name="타원 299">
            <a:extLst>
              <a:ext uri="{FF2B5EF4-FFF2-40B4-BE49-F238E27FC236}">
                <a16:creationId xmlns:a16="http://schemas.microsoft.com/office/drawing/2014/main" id="{1ACB0B0D-6981-5F77-4D3B-07E9CC7EE671}"/>
              </a:ext>
            </a:extLst>
          </p:cNvPr>
          <p:cNvSpPr/>
          <p:nvPr/>
        </p:nvSpPr>
        <p:spPr>
          <a:xfrm>
            <a:off x="4895902" y="4237516"/>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6" name="타원 299">
            <a:extLst>
              <a:ext uri="{FF2B5EF4-FFF2-40B4-BE49-F238E27FC236}">
                <a16:creationId xmlns:a16="http://schemas.microsoft.com/office/drawing/2014/main" id="{6C5532B3-F992-714D-60DD-C3540C713DA3}"/>
              </a:ext>
            </a:extLst>
          </p:cNvPr>
          <p:cNvSpPr/>
          <p:nvPr/>
        </p:nvSpPr>
        <p:spPr>
          <a:xfrm>
            <a:off x="4895902" y="4900199"/>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58" name="Straight Connector 57">
            <a:extLst>
              <a:ext uri="{FF2B5EF4-FFF2-40B4-BE49-F238E27FC236}">
                <a16:creationId xmlns:a16="http://schemas.microsoft.com/office/drawing/2014/main" id="{FA6211B1-3B9B-7D4D-BA8E-658D0E677C1F}"/>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530CA94-6A0E-7382-E851-900D8DFAE0FF}"/>
              </a:ext>
            </a:extLst>
          </p:cNvPr>
          <p:cNvSpPr txBox="1"/>
          <p:nvPr/>
        </p:nvSpPr>
        <p:spPr>
          <a:xfrm rot="16200000">
            <a:off x="4975494"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0" name="타원 299">
            <a:extLst>
              <a:ext uri="{FF2B5EF4-FFF2-40B4-BE49-F238E27FC236}">
                <a16:creationId xmlns:a16="http://schemas.microsoft.com/office/drawing/2014/main" id="{8DAA0D57-315E-4B01-F737-E0EA0B484ACA}"/>
              </a:ext>
            </a:extLst>
          </p:cNvPr>
          <p:cNvSpPr/>
          <p:nvPr/>
        </p:nvSpPr>
        <p:spPr>
          <a:xfrm>
            <a:off x="6009416" y="291215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1" name="타원 299">
            <a:extLst>
              <a:ext uri="{FF2B5EF4-FFF2-40B4-BE49-F238E27FC236}">
                <a16:creationId xmlns:a16="http://schemas.microsoft.com/office/drawing/2014/main" id="{55EFD424-7926-20BE-2333-F59DD6E76AC4}"/>
              </a:ext>
            </a:extLst>
          </p:cNvPr>
          <p:cNvSpPr/>
          <p:nvPr/>
        </p:nvSpPr>
        <p:spPr>
          <a:xfrm>
            <a:off x="6009416" y="3574833"/>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2" name="타원 299">
            <a:extLst>
              <a:ext uri="{FF2B5EF4-FFF2-40B4-BE49-F238E27FC236}">
                <a16:creationId xmlns:a16="http://schemas.microsoft.com/office/drawing/2014/main" id="{47FEC1FE-15F2-4E31-D1F3-E364557B0147}"/>
              </a:ext>
            </a:extLst>
          </p:cNvPr>
          <p:cNvSpPr/>
          <p:nvPr/>
        </p:nvSpPr>
        <p:spPr>
          <a:xfrm>
            <a:off x="6009416"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3" name="타원 299">
            <a:extLst>
              <a:ext uri="{FF2B5EF4-FFF2-40B4-BE49-F238E27FC236}">
                <a16:creationId xmlns:a16="http://schemas.microsoft.com/office/drawing/2014/main" id="{7EB7C072-87F8-81BF-C789-F32F4C7AC2CD}"/>
              </a:ext>
            </a:extLst>
          </p:cNvPr>
          <p:cNvSpPr/>
          <p:nvPr/>
        </p:nvSpPr>
        <p:spPr>
          <a:xfrm>
            <a:off x="6009416" y="4900199"/>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65" name="Straight Connector 64">
            <a:extLst>
              <a:ext uri="{FF2B5EF4-FFF2-40B4-BE49-F238E27FC236}">
                <a16:creationId xmlns:a16="http://schemas.microsoft.com/office/drawing/2014/main" id="{D384D35D-8642-38DF-AE7D-B0EB0133E909}"/>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0C4726F-6C4E-F3D3-FAC6-649A27B0D4D3}"/>
              </a:ext>
            </a:extLst>
          </p:cNvPr>
          <p:cNvSpPr txBox="1"/>
          <p:nvPr/>
        </p:nvSpPr>
        <p:spPr>
          <a:xfrm rot="16200000">
            <a:off x="6089008"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7" name="타원 299">
            <a:extLst>
              <a:ext uri="{FF2B5EF4-FFF2-40B4-BE49-F238E27FC236}">
                <a16:creationId xmlns:a16="http://schemas.microsoft.com/office/drawing/2014/main" id="{5DCDD808-EF63-6E7D-1FD6-0B8152CCD0A0}"/>
              </a:ext>
            </a:extLst>
          </p:cNvPr>
          <p:cNvSpPr/>
          <p:nvPr/>
        </p:nvSpPr>
        <p:spPr>
          <a:xfrm>
            <a:off x="7122930" y="291215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8" name="타원 299">
            <a:extLst>
              <a:ext uri="{FF2B5EF4-FFF2-40B4-BE49-F238E27FC236}">
                <a16:creationId xmlns:a16="http://schemas.microsoft.com/office/drawing/2014/main" id="{05748883-7A30-80D7-4E2E-28B708AB7E0E}"/>
              </a:ext>
            </a:extLst>
          </p:cNvPr>
          <p:cNvSpPr/>
          <p:nvPr/>
        </p:nvSpPr>
        <p:spPr>
          <a:xfrm>
            <a:off x="7122930" y="3574833"/>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9" name="타원 299">
            <a:extLst>
              <a:ext uri="{FF2B5EF4-FFF2-40B4-BE49-F238E27FC236}">
                <a16:creationId xmlns:a16="http://schemas.microsoft.com/office/drawing/2014/main" id="{E073C5B8-D66D-3E43-4822-96F19B62CF0B}"/>
              </a:ext>
            </a:extLst>
          </p:cNvPr>
          <p:cNvSpPr/>
          <p:nvPr/>
        </p:nvSpPr>
        <p:spPr>
          <a:xfrm>
            <a:off x="7122930"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70" name="타원 299">
            <a:extLst>
              <a:ext uri="{FF2B5EF4-FFF2-40B4-BE49-F238E27FC236}">
                <a16:creationId xmlns:a16="http://schemas.microsoft.com/office/drawing/2014/main" id="{7E5A5ED7-7A3A-F8A9-24B8-E055FA77F34B}"/>
              </a:ext>
            </a:extLst>
          </p:cNvPr>
          <p:cNvSpPr/>
          <p:nvPr/>
        </p:nvSpPr>
        <p:spPr>
          <a:xfrm>
            <a:off x="7122930" y="4900199"/>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72" name="Straight Connector 71">
            <a:extLst>
              <a:ext uri="{FF2B5EF4-FFF2-40B4-BE49-F238E27FC236}">
                <a16:creationId xmlns:a16="http://schemas.microsoft.com/office/drawing/2014/main" id="{48F37F31-5E47-88B9-E41D-C837F83299FC}"/>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27E96495-E534-414E-6D43-367DF6631655}"/>
              </a:ext>
            </a:extLst>
          </p:cNvPr>
          <p:cNvSpPr txBox="1"/>
          <p:nvPr/>
        </p:nvSpPr>
        <p:spPr>
          <a:xfrm rot="16200000">
            <a:off x="7202522"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1" name="TextBox 80">
            <a:extLst>
              <a:ext uri="{FF2B5EF4-FFF2-40B4-BE49-F238E27FC236}">
                <a16:creationId xmlns:a16="http://schemas.microsoft.com/office/drawing/2014/main" id="{25BF7839-AB4B-61C7-F19C-79EC41534851}"/>
              </a:ext>
            </a:extLst>
          </p:cNvPr>
          <p:cNvSpPr txBox="1"/>
          <p:nvPr/>
        </p:nvSpPr>
        <p:spPr>
          <a:xfrm>
            <a:off x="8390475" y="296328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2" name="TextBox 81">
            <a:extLst>
              <a:ext uri="{FF2B5EF4-FFF2-40B4-BE49-F238E27FC236}">
                <a16:creationId xmlns:a16="http://schemas.microsoft.com/office/drawing/2014/main" id="{38398D08-426B-0BC4-E511-2772596F1BB2}"/>
              </a:ext>
            </a:extLst>
          </p:cNvPr>
          <p:cNvSpPr txBox="1"/>
          <p:nvPr/>
        </p:nvSpPr>
        <p:spPr>
          <a:xfrm>
            <a:off x="8390475" y="362804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3" name="TextBox 82">
            <a:extLst>
              <a:ext uri="{FF2B5EF4-FFF2-40B4-BE49-F238E27FC236}">
                <a16:creationId xmlns:a16="http://schemas.microsoft.com/office/drawing/2014/main" id="{2B2C8682-FC56-2430-DC5D-B0F23C0B00C2}"/>
              </a:ext>
            </a:extLst>
          </p:cNvPr>
          <p:cNvSpPr txBox="1"/>
          <p:nvPr/>
        </p:nvSpPr>
        <p:spPr>
          <a:xfrm>
            <a:off x="8390475" y="4285622"/>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4" name="TextBox 83">
            <a:extLst>
              <a:ext uri="{FF2B5EF4-FFF2-40B4-BE49-F238E27FC236}">
                <a16:creationId xmlns:a16="http://schemas.microsoft.com/office/drawing/2014/main" id="{23209F8F-7BE5-823E-2923-C6A823294893}"/>
              </a:ext>
            </a:extLst>
          </p:cNvPr>
          <p:cNvSpPr txBox="1"/>
          <p:nvPr/>
        </p:nvSpPr>
        <p:spPr>
          <a:xfrm>
            <a:off x="8390475" y="4953181"/>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6" name="TextBox 85">
            <a:extLst>
              <a:ext uri="{FF2B5EF4-FFF2-40B4-BE49-F238E27FC236}">
                <a16:creationId xmlns:a16="http://schemas.microsoft.com/office/drawing/2014/main" id="{0B9B15BE-925E-9BBD-CDB5-FA271BBA59BC}"/>
              </a:ext>
            </a:extLst>
          </p:cNvPr>
          <p:cNvSpPr txBox="1"/>
          <p:nvPr/>
        </p:nvSpPr>
        <p:spPr>
          <a:xfrm>
            <a:off x="2865978" y="3037311"/>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7" name="TextBox 86">
            <a:extLst>
              <a:ext uri="{FF2B5EF4-FFF2-40B4-BE49-F238E27FC236}">
                <a16:creationId xmlns:a16="http://schemas.microsoft.com/office/drawing/2014/main" id="{C5A2BA21-A52C-F3CA-FD5B-9BA839B5A872}"/>
              </a:ext>
            </a:extLst>
          </p:cNvPr>
          <p:cNvSpPr txBox="1"/>
          <p:nvPr/>
        </p:nvSpPr>
        <p:spPr>
          <a:xfrm>
            <a:off x="2865978" y="3703356"/>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8" name="TextBox 87">
            <a:extLst>
              <a:ext uri="{FF2B5EF4-FFF2-40B4-BE49-F238E27FC236}">
                <a16:creationId xmlns:a16="http://schemas.microsoft.com/office/drawing/2014/main" id="{C4D539F8-7EB9-F43B-FD6B-D9A8E853BDB7}"/>
              </a:ext>
            </a:extLst>
          </p:cNvPr>
          <p:cNvSpPr txBox="1"/>
          <p:nvPr/>
        </p:nvSpPr>
        <p:spPr>
          <a:xfrm>
            <a:off x="2865978" y="4369400"/>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9" name="TextBox 88">
            <a:extLst>
              <a:ext uri="{FF2B5EF4-FFF2-40B4-BE49-F238E27FC236}">
                <a16:creationId xmlns:a16="http://schemas.microsoft.com/office/drawing/2014/main" id="{783E6D58-916A-4BAC-0242-1DEE8F5BEE4C}"/>
              </a:ext>
            </a:extLst>
          </p:cNvPr>
          <p:cNvSpPr txBox="1"/>
          <p:nvPr/>
        </p:nvSpPr>
        <p:spPr>
          <a:xfrm>
            <a:off x="2865978" y="5024155"/>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19" name="그룹 835">
            <a:extLst>
              <a:ext uri="{FF2B5EF4-FFF2-40B4-BE49-F238E27FC236}">
                <a16:creationId xmlns:a16="http://schemas.microsoft.com/office/drawing/2014/main" id="{AD89CEF5-B0EC-73D6-A0A7-BB22FE2FB463}"/>
              </a:ext>
            </a:extLst>
          </p:cNvPr>
          <p:cNvGrpSpPr/>
          <p:nvPr/>
        </p:nvGrpSpPr>
        <p:grpSpPr>
          <a:xfrm rot="16200000">
            <a:off x="3779952" y="4380986"/>
            <a:ext cx="564373" cy="268733"/>
            <a:chOff x="5890169" y="4312037"/>
            <a:chExt cx="1895988" cy="1103725"/>
          </a:xfrm>
        </p:grpSpPr>
        <p:grpSp>
          <p:nvGrpSpPr>
            <p:cNvPr id="20" name="그룹 822">
              <a:extLst>
                <a:ext uri="{FF2B5EF4-FFF2-40B4-BE49-F238E27FC236}">
                  <a16:creationId xmlns:a16="http://schemas.microsoft.com/office/drawing/2014/main" id="{8E829146-C669-4C56-078B-405A6EECD7CB}"/>
                </a:ext>
              </a:extLst>
            </p:cNvPr>
            <p:cNvGrpSpPr/>
            <p:nvPr/>
          </p:nvGrpSpPr>
          <p:grpSpPr>
            <a:xfrm>
              <a:off x="6122466" y="4312037"/>
              <a:ext cx="1432853" cy="1103725"/>
              <a:chOff x="5991225" y="4310063"/>
              <a:chExt cx="496427" cy="273840"/>
            </a:xfrm>
          </p:grpSpPr>
          <p:cxnSp>
            <p:nvCxnSpPr>
              <p:cNvPr id="23" name="직선 연결선 771">
                <a:extLst>
                  <a:ext uri="{FF2B5EF4-FFF2-40B4-BE49-F238E27FC236}">
                    <a16:creationId xmlns:a16="http://schemas.microsoft.com/office/drawing/2014/main" id="{5A754324-AE2C-861B-87EE-B7341B2D69AB}"/>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4" name="직선 연결선 789">
                <a:extLst>
                  <a:ext uri="{FF2B5EF4-FFF2-40B4-BE49-F238E27FC236}">
                    <a16:creationId xmlns:a16="http://schemas.microsoft.com/office/drawing/2014/main" id="{29502131-6DA6-6D0F-BB3C-2C49B903148D}"/>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5" name="직선 연결선 792">
                <a:extLst>
                  <a:ext uri="{FF2B5EF4-FFF2-40B4-BE49-F238E27FC236}">
                    <a16:creationId xmlns:a16="http://schemas.microsoft.com/office/drawing/2014/main" id="{ACDC2459-638E-0A3B-360B-5BFE47AB70A2}"/>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6" name="직선 연결선 807">
                <a:extLst>
                  <a:ext uri="{FF2B5EF4-FFF2-40B4-BE49-F238E27FC236}">
                    <a16:creationId xmlns:a16="http://schemas.microsoft.com/office/drawing/2014/main" id="{EEB135D1-3BFF-F885-50DB-B2502FD7AC94}"/>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7" name="직선 연결선 810">
                <a:extLst>
                  <a:ext uri="{FF2B5EF4-FFF2-40B4-BE49-F238E27FC236}">
                    <a16:creationId xmlns:a16="http://schemas.microsoft.com/office/drawing/2014/main" id="{CD669DE3-B894-2A74-EB19-8078BD2344E4}"/>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8" name="직선 연결선 815">
                <a:extLst>
                  <a:ext uri="{FF2B5EF4-FFF2-40B4-BE49-F238E27FC236}">
                    <a16:creationId xmlns:a16="http://schemas.microsoft.com/office/drawing/2014/main" id="{2D215FBC-CE0B-A1BE-903A-E38D8100FEDA}"/>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9" name="직선 연결선 819">
                <a:extLst>
                  <a:ext uri="{FF2B5EF4-FFF2-40B4-BE49-F238E27FC236}">
                    <a16:creationId xmlns:a16="http://schemas.microsoft.com/office/drawing/2014/main" id="{96367DBE-11AE-9E1C-72C3-123C8D6971E4}"/>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21" name="직선 연결선 826">
              <a:extLst>
                <a:ext uri="{FF2B5EF4-FFF2-40B4-BE49-F238E27FC236}">
                  <a16:creationId xmlns:a16="http://schemas.microsoft.com/office/drawing/2014/main" id="{F1C84639-4B7C-1BB1-6650-CA2F9603DCCE}"/>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2" name="직선 연결선 832">
              <a:extLst>
                <a:ext uri="{FF2B5EF4-FFF2-40B4-BE49-F238E27FC236}">
                  <a16:creationId xmlns:a16="http://schemas.microsoft.com/office/drawing/2014/main" id="{1CE68011-83FA-59C5-0ACF-F8115C2C71E1}"/>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10" name="그룹 835">
            <a:extLst>
              <a:ext uri="{FF2B5EF4-FFF2-40B4-BE49-F238E27FC236}">
                <a16:creationId xmlns:a16="http://schemas.microsoft.com/office/drawing/2014/main" id="{E2DE9843-11A1-B72C-36ED-1FE88793A7D7}"/>
              </a:ext>
            </a:extLst>
          </p:cNvPr>
          <p:cNvGrpSpPr/>
          <p:nvPr/>
        </p:nvGrpSpPr>
        <p:grpSpPr>
          <a:xfrm rot="16200000">
            <a:off x="6006980" y="4380986"/>
            <a:ext cx="564373" cy="268733"/>
            <a:chOff x="5890169" y="4312037"/>
            <a:chExt cx="1895988" cy="1103725"/>
          </a:xfrm>
        </p:grpSpPr>
        <p:grpSp>
          <p:nvGrpSpPr>
            <p:cNvPr id="111" name="그룹 822">
              <a:extLst>
                <a:ext uri="{FF2B5EF4-FFF2-40B4-BE49-F238E27FC236}">
                  <a16:creationId xmlns:a16="http://schemas.microsoft.com/office/drawing/2014/main" id="{67B0FD71-9C96-60F5-8877-30B2470DD586}"/>
                </a:ext>
              </a:extLst>
            </p:cNvPr>
            <p:cNvGrpSpPr/>
            <p:nvPr/>
          </p:nvGrpSpPr>
          <p:grpSpPr>
            <a:xfrm>
              <a:off x="6122466" y="4312037"/>
              <a:ext cx="1432853" cy="1103725"/>
              <a:chOff x="5991225" y="4310063"/>
              <a:chExt cx="496427" cy="273840"/>
            </a:xfrm>
          </p:grpSpPr>
          <p:cxnSp>
            <p:nvCxnSpPr>
              <p:cNvPr id="114" name="직선 연결선 771">
                <a:extLst>
                  <a:ext uri="{FF2B5EF4-FFF2-40B4-BE49-F238E27FC236}">
                    <a16:creationId xmlns:a16="http://schemas.microsoft.com/office/drawing/2014/main" id="{D3964D48-33AF-B1DE-9969-8CF3B731D6EE}"/>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5" name="직선 연결선 789">
                <a:extLst>
                  <a:ext uri="{FF2B5EF4-FFF2-40B4-BE49-F238E27FC236}">
                    <a16:creationId xmlns:a16="http://schemas.microsoft.com/office/drawing/2014/main" id="{FC9F90BD-B033-E238-9758-FD94E737AC60}"/>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6" name="직선 연결선 792">
                <a:extLst>
                  <a:ext uri="{FF2B5EF4-FFF2-40B4-BE49-F238E27FC236}">
                    <a16:creationId xmlns:a16="http://schemas.microsoft.com/office/drawing/2014/main" id="{5BECE959-9F5F-BAFD-B6B4-98FE3A523562}"/>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7" name="직선 연결선 807">
                <a:extLst>
                  <a:ext uri="{FF2B5EF4-FFF2-40B4-BE49-F238E27FC236}">
                    <a16:creationId xmlns:a16="http://schemas.microsoft.com/office/drawing/2014/main" id="{B18BE5E0-8EEB-4D43-3500-AA6D9DC1DFC3}"/>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8" name="직선 연결선 810">
                <a:extLst>
                  <a:ext uri="{FF2B5EF4-FFF2-40B4-BE49-F238E27FC236}">
                    <a16:creationId xmlns:a16="http://schemas.microsoft.com/office/drawing/2014/main" id="{3B7AB53D-1EB8-BA98-4484-EC8A178F21F8}"/>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9" name="직선 연결선 815">
                <a:extLst>
                  <a:ext uri="{FF2B5EF4-FFF2-40B4-BE49-F238E27FC236}">
                    <a16:creationId xmlns:a16="http://schemas.microsoft.com/office/drawing/2014/main" id="{37191955-2546-6884-E212-7393210FA55A}"/>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0" name="직선 연결선 819">
                <a:extLst>
                  <a:ext uri="{FF2B5EF4-FFF2-40B4-BE49-F238E27FC236}">
                    <a16:creationId xmlns:a16="http://schemas.microsoft.com/office/drawing/2014/main" id="{AF405206-B039-831F-3002-3E802BFEF759}"/>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12" name="직선 연결선 826">
              <a:extLst>
                <a:ext uri="{FF2B5EF4-FFF2-40B4-BE49-F238E27FC236}">
                  <a16:creationId xmlns:a16="http://schemas.microsoft.com/office/drawing/2014/main" id="{D7552775-FA91-2568-52A4-3D092D2E18F3}"/>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3" name="직선 연결선 832">
              <a:extLst>
                <a:ext uri="{FF2B5EF4-FFF2-40B4-BE49-F238E27FC236}">
                  <a16:creationId xmlns:a16="http://schemas.microsoft.com/office/drawing/2014/main" id="{5D9C5420-0640-8924-8017-7D7C94306316}"/>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21" name="그룹 835">
            <a:extLst>
              <a:ext uri="{FF2B5EF4-FFF2-40B4-BE49-F238E27FC236}">
                <a16:creationId xmlns:a16="http://schemas.microsoft.com/office/drawing/2014/main" id="{46F06E68-A4D3-1E29-B631-77531C389F37}"/>
              </a:ext>
            </a:extLst>
          </p:cNvPr>
          <p:cNvGrpSpPr/>
          <p:nvPr/>
        </p:nvGrpSpPr>
        <p:grpSpPr>
          <a:xfrm rot="16200000">
            <a:off x="6006981" y="5048019"/>
            <a:ext cx="564373" cy="268733"/>
            <a:chOff x="5890169" y="4312037"/>
            <a:chExt cx="1895988" cy="1103725"/>
          </a:xfrm>
        </p:grpSpPr>
        <p:grpSp>
          <p:nvGrpSpPr>
            <p:cNvPr id="122" name="그룹 822">
              <a:extLst>
                <a:ext uri="{FF2B5EF4-FFF2-40B4-BE49-F238E27FC236}">
                  <a16:creationId xmlns:a16="http://schemas.microsoft.com/office/drawing/2014/main" id="{4E1C80F3-56B0-E94D-2AF2-B4296032C0D7}"/>
                </a:ext>
              </a:extLst>
            </p:cNvPr>
            <p:cNvGrpSpPr/>
            <p:nvPr/>
          </p:nvGrpSpPr>
          <p:grpSpPr>
            <a:xfrm>
              <a:off x="6122466" y="4312037"/>
              <a:ext cx="1432853" cy="1103725"/>
              <a:chOff x="5991225" y="4310063"/>
              <a:chExt cx="496427" cy="273840"/>
            </a:xfrm>
          </p:grpSpPr>
          <p:cxnSp>
            <p:nvCxnSpPr>
              <p:cNvPr id="125" name="직선 연결선 771">
                <a:extLst>
                  <a:ext uri="{FF2B5EF4-FFF2-40B4-BE49-F238E27FC236}">
                    <a16:creationId xmlns:a16="http://schemas.microsoft.com/office/drawing/2014/main" id="{56472CE2-E17B-E0AD-132B-B81078087073}"/>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6" name="직선 연결선 789">
                <a:extLst>
                  <a:ext uri="{FF2B5EF4-FFF2-40B4-BE49-F238E27FC236}">
                    <a16:creationId xmlns:a16="http://schemas.microsoft.com/office/drawing/2014/main" id="{5D061D8C-AFBA-BE3D-7F94-8AFA7F763244}"/>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7" name="직선 연결선 792">
                <a:extLst>
                  <a:ext uri="{FF2B5EF4-FFF2-40B4-BE49-F238E27FC236}">
                    <a16:creationId xmlns:a16="http://schemas.microsoft.com/office/drawing/2014/main" id="{33846EE5-4EE4-CC6D-F181-8ACB111A2086}"/>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8" name="직선 연결선 807">
                <a:extLst>
                  <a:ext uri="{FF2B5EF4-FFF2-40B4-BE49-F238E27FC236}">
                    <a16:creationId xmlns:a16="http://schemas.microsoft.com/office/drawing/2014/main" id="{79026406-EEB7-C1B6-3937-3592D4643347}"/>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9" name="직선 연결선 810">
                <a:extLst>
                  <a:ext uri="{FF2B5EF4-FFF2-40B4-BE49-F238E27FC236}">
                    <a16:creationId xmlns:a16="http://schemas.microsoft.com/office/drawing/2014/main" id="{81395FAA-5370-B2C9-3F9C-FC72D2D8585B}"/>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0" name="직선 연결선 815">
                <a:extLst>
                  <a:ext uri="{FF2B5EF4-FFF2-40B4-BE49-F238E27FC236}">
                    <a16:creationId xmlns:a16="http://schemas.microsoft.com/office/drawing/2014/main" id="{3806A183-4C5D-6E8D-97F1-ADCD0637E451}"/>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1" name="직선 연결선 819">
                <a:extLst>
                  <a:ext uri="{FF2B5EF4-FFF2-40B4-BE49-F238E27FC236}">
                    <a16:creationId xmlns:a16="http://schemas.microsoft.com/office/drawing/2014/main" id="{932D1442-8E11-B6B1-230B-32D3C8615C83}"/>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23" name="직선 연결선 826">
              <a:extLst>
                <a:ext uri="{FF2B5EF4-FFF2-40B4-BE49-F238E27FC236}">
                  <a16:creationId xmlns:a16="http://schemas.microsoft.com/office/drawing/2014/main" id="{BE4AC356-3A57-A5D9-5E8C-14A0181F9A16}"/>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4" name="직선 연결선 832">
              <a:extLst>
                <a:ext uri="{FF2B5EF4-FFF2-40B4-BE49-F238E27FC236}">
                  <a16:creationId xmlns:a16="http://schemas.microsoft.com/office/drawing/2014/main" id="{21F6AFD1-4707-F432-BE32-FEBDEB6FE4CF}"/>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32" name="그룹 835">
            <a:extLst>
              <a:ext uri="{FF2B5EF4-FFF2-40B4-BE49-F238E27FC236}">
                <a16:creationId xmlns:a16="http://schemas.microsoft.com/office/drawing/2014/main" id="{1BF5A43A-17DF-637B-FADC-39781538C6C0}"/>
              </a:ext>
            </a:extLst>
          </p:cNvPr>
          <p:cNvGrpSpPr/>
          <p:nvPr/>
        </p:nvGrpSpPr>
        <p:grpSpPr>
          <a:xfrm rot="16200000">
            <a:off x="7120494" y="4380986"/>
            <a:ext cx="564373" cy="268733"/>
            <a:chOff x="5890169" y="4312037"/>
            <a:chExt cx="1895988" cy="1103725"/>
          </a:xfrm>
        </p:grpSpPr>
        <p:grpSp>
          <p:nvGrpSpPr>
            <p:cNvPr id="133" name="그룹 822">
              <a:extLst>
                <a:ext uri="{FF2B5EF4-FFF2-40B4-BE49-F238E27FC236}">
                  <a16:creationId xmlns:a16="http://schemas.microsoft.com/office/drawing/2014/main" id="{79274270-930E-A63A-45A1-75B1D628A402}"/>
                </a:ext>
              </a:extLst>
            </p:cNvPr>
            <p:cNvGrpSpPr/>
            <p:nvPr/>
          </p:nvGrpSpPr>
          <p:grpSpPr>
            <a:xfrm>
              <a:off x="6122466" y="4312037"/>
              <a:ext cx="1432853" cy="1103725"/>
              <a:chOff x="5991225" y="4310063"/>
              <a:chExt cx="496427" cy="273840"/>
            </a:xfrm>
          </p:grpSpPr>
          <p:cxnSp>
            <p:nvCxnSpPr>
              <p:cNvPr id="136" name="직선 연결선 771">
                <a:extLst>
                  <a:ext uri="{FF2B5EF4-FFF2-40B4-BE49-F238E27FC236}">
                    <a16:creationId xmlns:a16="http://schemas.microsoft.com/office/drawing/2014/main" id="{34672CA8-1EEF-0C00-B9CC-A68DEFB10460}"/>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7" name="직선 연결선 789">
                <a:extLst>
                  <a:ext uri="{FF2B5EF4-FFF2-40B4-BE49-F238E27FC236}">
                    <a16:creationId xmlns:a16="http://schemas.microsoft.com/office/drawing/2014/main" id="{EA15D5AC-7B24-9276-B617-D68B7791F7E5}"/>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8" name="직선 연결선 792">
                <a:extLst>
                  <a:ext uri="{FF2B5EF4-FFF2-40B4-BE49-F238E27FC236}">
                    <a16:creationId xmlns:a16="http://schemas.microsoft.com/office/drawing/2014/main" id="{6DD1EEA3-9B7A-3CD2-6E46-E654B119D8F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9" name="직선 연결선 807">
                <a:extLst>
                  <a:ext uri="{FF2B5EF4-FFF2-40B4-BE49-F238E27FC236}">
                    <a16:creationId xmlns:a16="http://schemas.microsoft.com/office/drawing/2014/main" id="{E227C1E6-1AC3-71A4-761A-FD06198F1E5D}"/>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40" name="직선 연결선 810">
                <a:extLst>
                  <a:ext uri="{FF2B5EF4-FFF2-40B4-BE49-F238E27FC236}">
                    <a16:creationId xmlns:a16="http://schemas.microsoft.com/office/drawing/2014/main" id="{DF1D6C90-E511-BC55-B217-2EEC4CD2B36A}"/>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41" name="직선 연결선 815">
                <a:extLst>
                  <a:ext uri="{FF2B5EF4-FFF2-40B4-BE49-F238E27FC236}">
                    <a16:creationId xmlns:a16="http://schemas.microsoft.com/office/drawing/2014/main" id="{E6874B1F-59D1-7760-57EC-DD8F21C0D4CD}"/>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42" name="직선 연결선 819">
                <a:extLst>
                  <a:ext uri="{FF2B5EF4-FFF2-40B4-BE49-F238E27FC236}">
                    <a16:creationId xmlns:a16="http://schemas.microsoft.com/office/drawing/2014/main" id="{01161A12-F6E3-55A0-5A12-F19083E37C4E}"/>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34" name="직선 연결선 826">
              <a:extLst>
                <a:ext uri="{FF2B5EF4-FFF2-40B4-BE49-F238E27FC236}">
                  <a16:creationId xmlns:a16="http://schemas.microsoft.com/office/drawing/2014/main" id="{85CDB2E5-4914-8F24-B835-5E9F3EAD22F2}"/>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5" name="직선 연결선 832">
              <a:extLst>
                <a:ext uri="{FF2B5EF4-FFF2-40B4-BE49-F238E27FC236}">
                  <a16:creationId xmlns:a16="http://schemas.microsoft.com/office/drawing/2014/main" id="{3032E4D8-1818-D24A-7685-0F925B877462}"/>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sp>
        <p:nvSpPr>
          <p:cNvPr id="154" name="TextBox 153">
            <a:extLst>
              <a:ext uri="{FF2B5EF4-FFF2-40B4-BE49-F238E27FC236}">
                <a16:creationId xmlns:a16="http://schemas.microsoft.com/office/drawing/2014/main" id="{899C8904-684B-3AE0-22A4-4F64BA9C08C6}"/>
              </a:ext>
            </a:extLst>
          </p:cNvPr>
          <p:cNvSpPr txBox="1"/>
          <p:nvPr/>
        </p:nvSpPr>
        <p:spPr>
          <a:xfrm>
            <a:off x="-85888" y="3317632"/>
            <a:ext cx="3190481" cy="1231106"/>
          </a:xfrm>
          <a:prstGeom prst="rect">
            <a:avLst/>
          </a:prstGeom>
          <a:noFill/>
        </p:spPr>
        <p:txBody>
          <a:bodyPr wrap="square" lIns="0" tIns="0" rIns="0" bIns="0" rtlCol="0" anchor="ctr">
            <a:spAutoFit/>
          </a:bodyPr>
          <a:lstStyle/>
          <a:p>
            <a:pPr algn="ctr" defTabSz="457200"/>
            <a:r>
              <a:rPr lang="en-US" altLang="ko-KR" sz="2000" b="1" dirty="0">
                <a:solidFill>
                  <a:srgbClr val="C80060"/>
                </a:solidFill>
                <a:latin typeface="Cambria" panose="02040503050406030204" pitchFamily="18" charset="0"/>
                <a:ea typeface="맑은 고딕" panose="020B0503020000020004" pitchFamily="34" charset="-127"/>
              </a:rPr>
              <a:t>Target Cell</a:t>
            </a:r>
            <a:r>
              <a:rPr lang="en-US" altLang="ko-KR" sz="2000" b="1" dirty="0">
                <a:solidFill>
                  <a:prstClr val="black"/>
                </a:solidFill>
                <a:latin typeface="Cambria" panose="02040503050406030204" pitchFamily="18" charset="0"/>
                <a:ea typeface="맑은 고딕" panose="020B0503020000020004" pitchFamily="34" charset="-127"/>
              </a:rPr>
              <a:t>:</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Operate </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as a </a:t>
            </a:r>
            <a:r>
              <a:rPr lang="en-US" altLang="ko-KR" sz="2000" b="1" i="1" dirty="0">
                <a:solidFill>
                  <a:srgbClr val="C80060"/>
                </a:solidFill>
                <a:latin typeface="Cambria" panose="02040503050406030204" pitchFamily="18" charset="0"/>
                <a:ea typeface="맑은 고딕" panose="020B0503020000020004" pitchFamily="34" charset="-127"/>
              </a:rPr>
              <a:t>resistance </a:t>
            </a:r>
            <a:r>
              <a:rPr lang="en-US" altLang="ko-KR" sz="2000" b="1" dirty="0">
                <a:solidFill>
                  <a:srgbClr val="C80060"/>
                </a:solidFill>
                <a:latin typeface="Cambria" panose="02040503050406030204" pitchFamily="18" charset="0"/>
                <a:ea typeface="맑은 고딕" panose="020B0503020000020004" pitchFamily="34" charset="-127"/>
              </a:rPr>
              <a:t>(1)</a:t>
            </a:r>
            <a:br>
              <a:rPr lang="en-US" altLang="ko-KR" sz="2000" b="1" i="1" dirty="0">
                <a:solidFill>
                  <a:prstClr val="black"/>
                </a:solidFill>
                <a:latin typeface="Cambria" panose="02040503050406030204" pitchFamily="18" charset="0"/>
                <a:ea typeface="맑은 고딕" panose="020B0503020000020004" pitchFamily="34" charset="-127"/>
              </a:rPr>
            </a:br>
            <a:r>
              <a:rPr lang="en-US" altLang="ko-KR" sz="2000" b="1" i="1" dirty="0">
                <a:solidFill>
                  <a:srgbClr val="C80060"/>
                </a:solidFill>
                <a:latin typeface="Cambria" panose="02040503050406030204" pitchFamily="18" charset="0"/>
                <a:ea typeface="맑은 고딕" panose="020B0503020000020004" pitchFamily="34" charset="-127"/>
              </a:rPr>
              <a:t>or</a:t>
            </a:r>
            <a:r>
              <a:rPr lang="en-US" altLang="ko-KR" sz="2000" b="1" i="1" dirty="0">
                <a:latin typeface="Cambria" panose="02040503050406030204" pitchFamily="18" charset="0"/>
                <a:ea typeface="맑은 고딕" panose="020B0503020000020004" pitchFamily="34" charset="-127"/>
              </a:rPr>
              <a:t> an </a:t>
            </a:r>
            <a:r>
              <a:rPr lang="en-US" altLang="ko-KR" sz="2000" b="1" i="1" dirty="0">
                <a:solidFill>
                  <a:srgbClr val="C80060"/>
                </a:solidFill>
                <a:latin typeface="Cambria" panose="02040503050406030204" pitchFamily="18" charset="0"/>
                <a:ea typeface="맑은 고딕" panose="020B0503020000020004" pitchFamily="34" charset="-127"/>
              </a:rPr>
              <a:t>open switch </a:t>
            </a:r>
            <a:r>
              <a:rPr lang="en-US" altLang="ko-KR" sz="2000" b="1" dirty="0">
                <a:solidFill>
                  <a:srgbClr val="C80060"/>
                </a:solidFill>
                <a:latin typeface="Cambria" panose="02040503050406030204" pitchFamily="18" charset="0"/>
                <a:ea typeface="맑은 고딕" panose="020B0503020000020004" pitchFamily="34" charset="-127"/>
              </a:rPr>
              <a:t>(0)</a:t>
            </a:r>
          </a:p>
        </p:txBody>
      </p:sp>
      <p:sp>
        <p:nvSpPr>
          <p:cNvPr id="155" name="Left Brace 154">
            <a:extLst>
              <a:ext uri="{FF2B5EF4-FFF2-40B4-BE49-F238E27FC236}">
                <a16:creationId xmlns:a16="http://schemas.microsoft.com/office/drawing/2014/main" id="{33AA3690-BC45-5E74-93ED-ACE1BA77DB4C}"/>
              </a:ext>
            </a:extLst>
          </p:cNvPr>
          <p:cNvSpPr/>
          <p:nvPr/>
        </p:nvSpPr>
        <p:spPr>
          <a:xfrm>
            <a:off x="2634768" y="2887743"/>
            <a:ext cx="323170" cy="2917545"/>
          </a:xfrm>
          <a:prstGeom prst="leftBrace">
            <a:avLst>
              <a:gd name="adj1" fmla="val 52841"/>
              <a:gd name="adj2" fmla="val 31444"/>
            </a:avLst>
          </a:prstGeom>
          <a:ln w="19050">
            <a:solidFill>
              <a:srgbClr val="C80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grpSp>
        <p:nvGrpSpPr>
          <p:cNvPr id="156" name="그룹 835">
            <a:extLst>
              <a:ext uri="{FF2B5EF4-FFF2-40B4-BE49-F238E27FC236}">
                <a16:creationId xmlns:a16="http://schemas.microsoft.com/office/drawing/2014/main" id="{B63CB6F7-84D5-09AD-996F-9FBB94EEC874}"/>
              </a:ext>
            </a:extLst>
          </p:cNvPr>
          <p:cNvGrpSpPr/>
          <p:nvPr/>
        </p:nvGrpSpPr>
        <p:grpSpPr>
          <a:xfrm rot="16200000">
            <a:off x="4893346" y="3720630"/>
            <a:ext cx="564373" cy="268733"/>
            <a:chOff x="5890169" y="4312037"/>
            <a:chExt cx="1895988" cy="1103725"/>
          </a:xfrm>
        </p:grpSpPr>
        <p:grpSp>
          <p:nvGrpSpPr>
            <p:cNvPr id="157" name="그룹 822">
              <a:extLst>
                <a:ext uri="{FF2B5EF4-FFF2-40B4-BE49-F238E27FC236}">
                  <a16:creationId xmlns:a16="http://schemas.microsoft.com/office/drawing/2014/main" id="{57B5F6AF-9264-3133-9F75-3778674D3752}"/>
                </a:ext>
              </a:extLst>
            </p:cNvPr>
            <p:cNvGrpSpPr/>
            <p:nvPr/>
          </p:nvGrpSpPr>
          <p:grpSpPr>
            <a:xfrm>
              <a:off x="6122466" y="4312037"/>
              <a:ext cx="1432853" cy="1103725"/>
              <a:chOff x="5991225" y="4310063"/>
              <a:chExt cx="496427" cy="273840"/>
            </a:xfrm>
          </p:grpSpPr>
          <p:cxnSp>
            <p:nvCxnSpPr>
              <p:cNvPr id="160" name="직선 연결선 771">
                <a:extLst>
                  <a:ext uri="{FF2B5EF4-FFF2-40B4-BE49-F238E27FC236}">
                    <a16:creationId xmlns:a16="http://schemas.microsoft.com/office/drawing/2014/main" id="{4786857B-F26A-2243-D22E-018997E1C8E8}"/>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1" name="직선 연결선 789">
                <a:extLst>
                  <a:ext uri="{FF2B5EF4-FFF2-40B4-BE49-F238E27FC236}">
                    <a16:creationId xmlns:a16="http://schemas.microsoft.com/office/drawing/2014/main" id="{904F2D5C-4791-75D2-5301-7F2E084D7FC8}"/>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2" name="직선 연결선 792">
                <a:extLst>
                  <a:ext uri="{FF2B5EF4-FFF2-40B4-BE49-F238E27FC236}">
                    <a16:creationId xmlns:a16="http://schemas.microsoft.com/office/drawing/2014/main" id="{AE7EC974-371B-1F86-D025-35CBE8CCD0B9}"/>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3" name="직선 연결선 807">
                <a:extLst>
                  <a:ext uri="{FF2B5EF4-FFF2-40B4-BE49-F238E27FC236}">
                    <a16:creationId xmlns:a16="http://schemas.microsoft.com/office/drawing/2014/main" id="{BC212E2C-7AEC-8978-9178-F81D43E17D26}"/>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4" name="직선 연결선 810">
                <a:extLst>
                  <a:ext uri="{FF2B5EF4-FFF2-40B4-BE49-F238E27FC236}">
                    <a16:creationId xmlns:a16="http://schemas.microsoft.com/office/drawing/2014/main" id="{B2025A5D-D679-CF90-3DF1-69924ACC8CE2}"/>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5" name="직선 연결선 815">
                <a:extLst>
                  <a:ext uri="{FF2B5EF4-FFF2-40B4-BE49-F238E27FC236}">
                    <a16:creationId xmlns:a16="http://schemas.microsoft.com/office/drawing/2014/main" id="{2C5B9AF3-91BB-0A0F-AE8B-4F6C98328981}"/>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6" name="직선 연결선 819">
                <a:extLst>
                  <a:ext uri="{FF2B5EF4-FFF2-40B4-BE49-F238E27FC236}">
                    <a16:creationId xmlns:a16="http://schemas.microsoft.com/office/drawing/2014/main" id="{97D2F2BC-7B2E-B435-002B-A2D0B2348649}"/>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58" name="직선 연결선 826">
              <a:extLst>
                <a:ext uri="{FF2B5EF4-FFF2-40B4-BE49-F238E27FC236}">
                  <a16:creationId xmlns:a16="http://schemas.microsoft.com/office/drawing/2014/main" id="{B64CC501-4BA8-9496-C1E7-CBE4D285198B}"/>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59" name="직선 연결선 832">
              <a:extLst>
                <a:ext uri="{FF2B5EF4-FFF2-40B4-BE49-F238E27FC236}">
                  <a16:creationId xmlns:a16="http://schemas.microsoft.com/office/drawing/2014/main" id="{93AA5A4B-32FB-82AC-B658-0EC80949E757}"/>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67" name="그룹 835">
            <a:extLst>
              <a:ext uri="{FF2B5EF4-FFF2-40B4-BE49-F238E27FC236}">
                <a16:creationId xmlns:a16="http://schemas.microsoft.com/office/drawing/2014/main" id="{CBA410D2-F61C-1BB0-809E-3DFEF737C6F0}"/>
              </a:ext>
            </a:extLst>
          </p:cNvPr>
          <p:cNvGrpSpPr/>
          <p:nvPr/>
        </p:nvGrpSpPr>
        <p:grpSpPr>
          <a:xfrm rot="16200000">
            <a:off x="6006980" y="3060186"/>
            <a:ext cx="564373" cy="268733"/>
            <a:chOff x="5890169" y="4312037"/>
            <a:chExt cx="1895988" cy="1103725"/>
          </a:xfrm>
        </p:grpSpPr>
        <p:grpSp>
          <p:nvGrpSpPr>
            <p:cNvPr id="168" name="그룹 822">
              <a:extLst>
                <a:ext uri="{FF2B5EF4-FFF2-40B4-BE49-F238E27FC236}">
                  <a16:creationId xmlns:a16="http://schemas.microsoft.com/office/drawing/2014/main" id="{EE5C1BD7-D2B8-C593-5684-E33024672C2B}"/>
                </a:ext>
              </a:extLst>
            </p:cNvPr>
            <p:cNvGrpSpPr/>
            <p:nvPr/>
          </p:nvGrpSpPr>
          <p:grpSpPr>
            <a:xfrm>
              <a:off x="6122466" y="4312037"/>
              <a:ext cx="1432853" cy="1103725"/>
              <a:chOff x="5991225" y="4310063"/>
              <a:chExt cx="496427" cy="273840"/>
            </a:xfrm>
          </p:grpSpPr>
          <p:cxnSp>
            <p:nvCxnSpPr>
              <p:cNvPr id="171" name="직선 연결선 771">
                <a:extLst>
                  <a:ext uri="{FF2B5EF4-FFF2-40B4-BE49-F238E27FC236}">
                    <a16:creationId xmlns:a16="http://schemas.microsoft.com/office/drawing/2014/main" id="{9D1BCDE7-1DD9-C412-BD72-F48E0165A960}"/>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2" name="직선 연결선 789">
                <a:extLst>
                  <a:ext uri="{FF2B5EF4-FFF2-40B4-BE49-F238E27FC236}">
                    <a16:creationId xmlns:a16="http://schemas.microsoft.com/office/drawing/2014/main" id="{B7D0D51C-51F8-09AC-FB9C-AF9BA6314215}"/>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3" name="직선 연결선 792">
                <a:extLst>
                  <a:ext uri="{FF2B5EF4-FFF2-40B4-BE49-F238E27FC236}">
                    <a16:creationId xmlns:a16="http://schemas.microsoft.com/office/drawing/2014/main" id="{E9789E80-8914-CB8F-0F5A-B5B8A2B7915F}"/>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4" name="직선 연결선 807">
                <a:extLst>
                  <a:ext uri="{FF2B5EF4-FFF2-40B4-BE49-F238E27FC236}">
                    <a16:creationId xmlns:a16="http://schemas.microsoft.com/office/drawing/2014/main" id="{A3C24941-2F56-7235-691C-82F85C342B27}"/>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5" name="직선 연결선 810">
                <a:extLst>
                  <a:ext uri="{FF2B5EF4-FFF2-40B4-BE49-F238E27FC236}">
                    <a16:creationId xmlns:a16="http://schemas.microsoft.com/office/drawing/2014/main" id="{811F6DE6-13F6-8A97-57C9-9D487156F722}"/>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6" name="직선 연결선 815">
                <a:extLst>
                  <a:ext uri="{FF2B5EF4-FFF2-40B4-BE49-F238E27FC236}">
                    <a16:creationId xmlns:a16="http://schemas.microsoft.com/office/drawing/2014/main" id="{094FE345-6948-4FCF-4EDB-64F5A4B36B4F}"/>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7" name="직선 연결선 819">
                <a:extLst>
                  <a:ext uri="{FF2B5EF4-FFF2-40B4-BE49-F238E27FC236}">
                    <a16:creationId xmlns:a16="http://schemas.microsoft.com/office/drawing/2014/main" id="{560425F4-11BA-7FE4-584E-ADDC4F93CDC0}"/>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69" name="직선 연결선 826">
              <a:extLst>
                <a:ext uri="{FF2B5EF4-FFF2-40B4-BE49-F238E27FC236}">
                  <a16:creationId xmlns:a16="http://schemas.microsoft.com/office/drawing/2014/main" id="{3F2D677A-3109-2CE2-2243-B98E6C00ADFA}"/>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0" name="직선 연결선 832">
              <a:extLst>
                <a:ext uri="{FF2B5EF4-FFF2-40B4-BE49-F238E27FC236}">
                  <a16:creationId xmlns:a16="http://schemas.microsoft.com/office/drawing/2014/main" id="{CB38072E-5F48-9231-1213-695F698A093D}"/>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78" name="그룹 835">
            <a:extLst>
              <a:ext uri="{FF2B5EF4-FFF2-40B4-BE49-F238E27FC236}">
                <a16:creationId xmlns:a16="http://schemas.microsoft.com/office/drawing/2014/main" id="{86A5B3C9-0EE9-2C01-407C-2AE2889687F5}"/>
              </a:ext>
            </a:extLst>
          </p:cNvPr>
          <p:cNvGrpSpPr/>
          <p:nvPr/>
        </p:nvGrpSpPr>
        <p:grpSpPr>
          <a:xfrm rot="16200000">
            <a:off x="7120494" y="3047310"/>
            <a:ext cx="564373" cy="268733"/>
            <a:chOff x="5890169" y="4312037"/>
            <a:chExt cx="1895988" cy="1103725"/>
          </a:xfrm>
        </p:grpSpPr>
        <p:grpSp>
          <p:nvGrpSpPr>
            <p:cNvPr id="179" name="그룹 822">
              <a:extLst>
                <a:ext uri="{FF2B5EF4-FFF2-40B4-BE49-F238E27FC236}">
                  <a16:creationId xmlns:a16="http://schemas.microsoft.com/office/drawing/2014/main" id="{1FFBE70D-3875-2509-A49E-D48E1213AFFA}"/>
                </a:ext>
              </a:extLst>
            </p:cNvPr>
            <p:cNvGrpSpPr/>
            <p:nvPr/>
          </p:nvGrpSpPr>
          <p:grpSpPr>
            <a:xfrm>
              <a:off x="6122466" y="4312037"/>
              <a:ext cx="1432853" cy="1103725"/>
              <a:chOff x="5991225" y="4310063"/>
              <a:chExt cx="496427" cy="273840"/>
            </a:xfrm>
          </p:grpSpPr>
          <p:cxnSp>
            <p:nvCxnSpPr>
              <p:cNvPr id="182" name="직선 연결선 771">
                <a:extLst>
                  <a:ext uri="{FF2B5EF4-FFF2-40B4-BE49-F238E27FC236}">
                    <a16:creationId xmlns:a16="http://schemas.microsoft.com/office/drawing/2014/main" id="{77909EF5-2276-582E-037A-5F31B18C3FC9}"/>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3" name="직선 연결선 789">
                <a:extLst>
                  <a:ext uri="{FF2B5EF4-FFF2-40B4-BE49-F238E27FC236}">
                    <a16:creationId xmlns:a16="http://schemas.microsoft.com/office/drawing/2014/main" id="{83E4595D-3FEE-8433-87FB-529A7A7AAB75}"/>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4" name="직선 연결선 792">
                <a:extLst>
                  <a:ext uri="{FF2B5EF4-FFF2-40B4-BE49-F238E27FC236}">
                    <a16:creationId xmlns:a16="http://schemas.microsoft.com/office/drawing/2014/main" id="{712B062D-F37A-3428-150D-CA38B04579F8}"/>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5" name="직선 연결선 807">
                <a:extLst>
                  <a:ext uri="{FF2B5EF4-FFF2-40B4-BE49-F238E27FC236}">
                    <a16:creationId xmlns:a16="http://schemas.microsoft.com/office/drawing/2014/main" id="{5852D7AA-95EE-CB62-C41F-2340BF71B4D4}"/>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6" name="직선 연결선 810">
                <a:extLst>
                  <a:ext uri="{FF2B5EF4-FFF2-40B4-BE49-F238E27FC236}">
                    <a16:creationId xmlns:a16="http://schemas.microsoft.com/office/drawing/2014/main" id="{36902E79-E858-773C-A571-DFEE41D9CA66}"/>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7" name="직선 연결선 815">
                <a:extLst>
                  <a:ext uri="{FF2B5EF4-FFF2-40B4-BE49-F238E27FC236}">
                    <a16:creationId xmlns:a16="http://schemas.microsoft.com/office/drawing/2014/main" id="{8811803A-A435-0430-6E45-6640D4235A65}"/>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8" name="직선 연결선 819">
                <a:extLst>
                  <a:ext uri="{FF2B5EF4-FFF2-40B4-BE49-F238E27FC236}">
                    <a16:creationId xmlns:a16="http://schemas.microsoft.com/office/drawing/2014/main" id="{51C62045-6984-D8C1-C3F6-9B55A8C158E6}"/>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80" name="직선 연결선 826">
              <a:extLst>
                <a:ext uri="{FF2B5EF4-FFF2-40B4-BE49-F238E27FC236}">
                  <a16:creationId xmlns:a16="http://schemas.microsoft.com/office/drawing/2014/main" id="{9C58DD7B-F716-7577-8D1D-AF378BD3E75F}"/>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1" name="직선 연결선 832">
              <a:extLst>
                <a:ext uri="{FF2B5EF4-FFF2-40B4-BE49-F238E27FC236}">
                  <a16:creationId xmlns:a16="http://schemas.microsoft.com/office/drawing/2014/main" id="{95BD4133-B6F6-E84F-8347-AEB260DFF954}"/>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89" name="그룹 835">
            <a:extLst>
              <a:ext uri="{FF2B5EF4-FFF2-40B4-BE49-F238E27FC236}">
                <a16:creationId xmlns:a16="http://schemas.microsoft.com/office/drawing/2014/main" id="{78E25BF5-362F-8941-9132-C143583DC978}"/>
              </a:ext>
            </a:extLst>
          </p:cNvPr>
          <p:cNvGrpSpPr/>
          <p:nvPr/>
        </p:nvGrpSpPr>
        <p:grpSpPr>
          <a:xfrm rot="16200000">
            <a:off x="7120495" y="3714343"/>
            <a:ext cx="564373" cy="268733"/>
            <a:chOff x="5890169" y="4312037"/>
            <a:chExt cx="1895988" cy="1103725"/>
          </a:xfrm>
        </p:grpSpPr>
        <p:grpSp>
          <p:nvGrpSpPr>
            <p:cNvPr id="190" name="그룹 822">
              <a:extLst>
                <a:ext uri="{FF2B5EF4-FFF2-40B4-BE49-F238E27FC236}">
                  <a16:creationId xmlns:a16="http://schemas.microsoft.com/office/drawing/2014/main" id="{01316078-B488-C955-C836-BA0C050F0F38}"/>
                </a:ext>
              </a:extLst>
            </p:cNvPr>
            <p:cNvGrpSpPr/>
            <p:nvPr/>
          </p:nvGrpSpPr>
          <p:grpSpPr>
            <a:xfrm>
              <a:off x="6122466" y="4312037"/>
              <a:ext cx="1432853" cy="1103725"/>
              <a:chOff x="5991225" y="4310063"/>
              <a:chExt cx="496427" cy="273840"/>
            </a:xfrm>
          </p:grpSpPr>
          <p:cxnSp>
            <p:nvCxnSpPr>
              <p:cNvPr id="193" name="직선 연결선 771">
                <a:extLst>
                  <a:ext uri="{FF2B5EF4-FFF2-40B4-BE49-F238E27FC236}">
                    <a16:creationId xmlns:a16="http://schemas.microsoft.com/office/drawing/2014/main" id="{974BBEA6-2817-DC08-FA2E-9B3F6DF44CE6}"/>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4" name="직선 연결선 789">
                <a:extLst>
                  <a:ext uri="{FF2B5EF4-FFF2-40B4-BE49-F238E27FC236}">
                    <a16:creationId xmlns:a16="http://schemas.microsoft.com/office/drawing/2014/main" id="{FE87092F-0F16-4009-B389-DAB064B09AAD}"/>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5" name="직선 연결선 792">
                <a:extLst>
                  <a:ext uri="{FF2B5EF4-FFF2-40B4-BE49-F238E27FC236}">
                    <a16:creationId xmlns:a16="http://schemas.microsoft.com/office/drawing/2014/main" id="{DF3DA6CB-9B87-BFC4-09C8-9670F5AF704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6" name="직선 연결선 807">
                <a:extLst>
                  <a:ext uri="{FF2B5EF4-FFF2-40B4-BE49-F238E27FC236}">
                    <a16:creationId xmlns:a16="http://schemas.microsoft.com/office/drawing/2014/main" id="{E7117FFE-2B88-6213-C998-99AA5F868372}"/>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7" name="직선 연결선 810">
                <a:extLst>
                  <a:ext uri="{FF2B5EF4-FFF2-40B4-BE49-F238E27FC236}">
                    <a16:creationId xmlns:a16="http://schemas.microsoft.com/office/drawing/2014/main" id="{BE1F6235-35DD-B0DA-7BC7-395D15EE0223}"/>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8" name="직선 연결선 815">
                <a:extLst>
                  <a:ext uri="{FF2B5EF4-FFF2-40B4-BE49-F238E27FC236}">
                    <a16:creationId xmlns:a16="http://schemas.microsoft.com/office/drawing/2014/main" id="{A16A3A3D-FA01-78BF-6BC7-BFBCC2D31658}"/>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9" name="직선 연결선 819">
                <a:extLst>
                  <a:ext uri="{FF2B5EF4-FFF2-40B4-BE49-F238E27FC236}">
                    <a16:creationId xmlns:a16="http://schemas.microsoft.com/office/drawing/2014/main" id="{5CEF3E41-E07B-7FEF-FFDD-0E8F7535426A}"/>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91" name="직선 연결선 826">
              <a:extLst>
                <a:ext uri="{FF2B5EF4-FFF2-40B4-BE49-F238E27FC236}">
                  <a16:creationId xmlns:a16="http://schemas.microsoft.com/office/drawing/2014/main" id="{E60640E5-F34A-30DB-09B5-34873CC316EF}"/>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2" name="직선 연결선 832">
              <a:extLst>
                <a:ext uri="{FF2B5EF4-FFF2-40B4-BE49-F238E27FC236}">
                  <a16:creationId xmlns:a16="http://schemas.microsoft.com/office/drawing/2014/main" id="{B6F2D151-119C-0B2C-9B1D-5125A5D0FD90}"/>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200" name="그룹 761">
            <a:extLst>
              <a:ext uri="{FF2B5EF4-FFF2-40B4-BE49-F238E27FC236}">
                <a16:creationId xmlns:a16="http://schemas.microsoft.com/office/drawing/2014/main" id="{18D770F5-D757-3D9C-C214-20A9E4A8EE8A}"/>
              </a:ext>
            </a:extLst>
          </p:cNvPr>
          <p:cNvGrpSpPr/>
          <p:nvPr/>
        </p:nvGrpSpPr>
        <p:grpSpPr>
          <a:xfrm rot="5400000">
            <a:off x="3769659" y="3135148"/>
            <a:ext cx="598569" cy="124310"/>
            <a:chOff x="5608137" y="3394157"/>
            <a:chExt cx="338599" cy="70817"/>
          </a:xfrm>
        </p:grpSpPr>
        <p:grpSp>
          <p:nvGrpSpPr>
            <p:cNvPr id="201" name="그룹 753">
              <a:extLst>
                <a:ext uri="{FF2B5EF4-FFF2-40B4-BE49-F238E27FC236}">
                  <a16:creationId xmlns:a16="http://schemas.microsoft.com/office/drawing/2014/main" id="{90A2B2DB-1E4C-7977-4597-0D7299C11030}"/>
                </a:ext>
              </a:extLst>
            </p:cNvPr>
            <p:cNvGrpSpPr/>
            <p:nvPr/>
          </p:nvGrpSpPr>
          <p:grpSpPr>
            <a:xfrm rot="5400000">
              <a:off x="5739521" y="3307128"/>
              <a:ext cx="70817" cy="244875"/>
              <a:chOff x="5131625" y="2342062"/>
              <a:chExt cx="70817" cy="244875"/>
            </a:xfrm>
          </p:grpSpPr>
          <p:sp>
            <p:nvSpPr>
              <p:cNvPr id="204" name="타원 750">
                <a:extLst>
                  <a:ext uri="{FF2B5EF4-FFF2-40B4-BE49-F238E27FC236}">
                    <a16:creationId xmlns:a16="http://schemas.microsoft.com/office/drawing/2014/main" id="{BC5C5548-95B8-3DAC-8AA5-D0E9428FDBF7}"/>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05" name="타원 751">
                <a:extLst>
                  <a:ext uri="{FF2B5EF4-FFF2-40B4-BE49-F238E27FC236}">
                    <a16:creationId xmlns:a16="http://schemas.microsoft.com/office/drawing/2014/main" id="{B33E984F-BB1E-DF1A-18D4-EE14097E1D31}"/>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06" name="직선 연결선 752">
                <a:extLst>
                  <a:ext uri="{FF2B5EF4-FFF2-40B4-BE49-F238E27FC236}">
                    <a16:creationId xmlns:a16="http://schemas.microsoft.com/office/drawing/2014/main" id="{ADB9E827-D2B6-181F-BB06-BA8A6A42AA01}"/>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02" name="직선 연결선 754">
              <a:extLst>
                <a:ext uri="{FF2B5EF4-FFF2-40B4-BE49-F238E27FC236}">
                  <a16:creationId xmlns:a16="http://schemas.microsoft.com/office/drawing/2014/main" id="{EE5475B1-7F34-769D-6446-B12C5E2930C2}"/>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03" name="직선 연결선 756">
              <a:extLst>
                <a:ext uri="{FF2B5EF4-FFF2-40B4-BE49-F238E27FC236}">
                  <a16:creationId xmlns:a16="http://schemas.microsoft.com/office/drawing/2014/main" id="{379BC714-F0D0-F5B7-14DC-C65EA439A9DC}"/>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07" name="그룹 761">
            <a:extLst>
              <a:ext uri="{FF2B5EF4-FFF2-40B4-BE49-F238E27FC236}">
                <a16:creationId xmlns:a16="http://schemas.microsoft.com/office/drawing/2014/main" id="{A6D867BF-D978-2699-BE35-22DF40034E85}"/>
              </a:ext>
            </a:extLst>
          </p:cNvPr>
          <p:cNvGrpSpPr/>
          <p:nvPr/>
        </p:nvGrpSpPr>
        <p:grpSpPr>
          <a:xfrm rot="5400000">
            <a:off x="4883794" y="3135149"/>
            <a:ext cx="598569" cy="124310"/>
            <a:chOff x="5608137" y="3394157"/>
            <a:chExt cx="338599" cy="70817"/>
          </a:xfrm>
        </p:grpSpPr>
        <p:grpSp>
          <p:nvGrpSpPr>
            <p:cNvPr id="208" name="그룹 753">
              <a:extLst>
                <a:ext uri="{FF2B5EF4-FFF2-40B4-BE49-F238E27FC236}">
                  <a16:creationId xmlns:a16="http://schemas.microsoft.com/office/drawing/2014/main" id="{57A3CD82-0C8A-3D0E-42CF-529911786D09}"/>
                </a:ext>
              </a:extLst>
            </p:cNvPr>
            <p:cNvGrpSpPr/>
            <p:nvPr/>
          </p:nvGrpSpPr>
          <p:grpSpPr>
            <a:xfrm rot="5400000">
              <a:off x="5739521" y="3307128"/>
              <a:ext cx="70817" cy="244875"/>
              <a:chOff x="5131625" y="2342062"/>
              <a:chExt cx="70817" cy="244875"/>
            </a:xfrm>
          </p:grpSpPr>
          <p:sp>
            <p:nvSpPr>
              <p:cNvPr id="211" name="타원 750">
                <a:extLst>
                  <a:ext uri="{FF2B5EF4-FFF2-40B4-BE49-F238E27FC236}">
                    <a16:creationId xmlns:a16="http://schemas.microsoft.com/office/drawing/2014/main" id="{48D4A186-6BF1-FE23-69AE-264C8999FC8B}"/>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12" name="타원 751">
                <a:extLst>
                  <a:ext uri="{FF2B5EF4-FFF2-40B4-BE49-F238E27FC236}">
                    <a16:creationId xmlns:a16="http://schemas.microsoft.com/office/drawing/2014/main" id="{2291DAB4-615E-E255-86FD-EB7F0FBD506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13" name="직선 연결선 752">
                <a:extLst>
                  <a:ext uri="{FF2B5EF4-FFF2-40B4-BE49-F238E27FC236}">
                    <a16:creationId xmlns:a16="http://schemas.microsoft.com/office/drawing/2014/main" id="{E8C20479-5D80-FE09-50D8-E7B5BC399053}"/>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09" name="직선 연결선 754">
              <a:extLst>
                <a:ext uri="{FF2B5EF4-FFF2-40B4-BE49-F238E27FC236}">
                  <a16:creationId xmlns:a16="http://schemas.microsoft.com/office/drawing/2014/main" id="{792501B7-9EF0-51B9-5105-302643805347}"/>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10" name="직선 연결선 756">
              <a:extLst>
                <a:ext uri="{FF2B5EF4-FFF2-40B4-BE49-F238E27FC236}">
                  <a16:creationId xmlns:a16="http://schemas.microsoft.com/office/drawing/2014/main" id="{8B0F049A-F74E-D1AE-6075-C05EED7521E6}"/>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14" name="그룹 761">
            <a:extLst>
              <a:ext uri="{FF2B5EF4-FFF2-40B4-BE49-F238E27FC236}">
                <a16:creationId xmlns:a16="http://schemas.microsoft.com/office/drawing/2014/main" id="{258CE8CF-F56F-B238-5183-C18645980375}"/>
              </a:ext>
            </a:extLst>
          </p:cNvPr>
          <p:cNvGrpSpPr/>
          <p:nvPr/>
        </p:nvGrpSpPr>
        <p:grpSpPr>
          <a:xfrm rot="5400000">
            <a:off x="3768991" y="3807190"/>
            <a:ext cx="598569" cy="124310"/>
            <a:chOff x="5608137" y="3394157"/>
            <a:chExt cx="338599" cy="70817"/>
          </a:xfrm>
        </p:grpSpPr>
        <p:grpSp>
          <p:nvGrpSpPr>
            <p:cNvPr id="215" name="그룹 753">
              <a:extLst>
                <a:ext uri="{FF2B5EF4-FFF2-40B4-BE49-F238E27FC236}">
                  <a16:creationId xmlns:a16="http://schemas.microsoft.com/office/drawing/2014/main" id="{D9516219-F387-1265-1334-04E4FC156071}"/>
                </a:ext>
              </a:extLst>
            </p:cNvPr>
            <p:cNvGrpSpPr/>
            <p:nvPr/>
          </p:nvGrpSpPr>
          <p:grpSpPr>
            <a:xfrm rot="5400000">
              <a:off x="5739521" y="3307128"/>
              <a:ext cx="70817" cy="244875"/>
              <a:chOff x="5131625" y="2342062"/>
              <a:chExt cx="70817" cy="244875"/>
            </a:xfrm>
          </p:grpSpPr>
          <p:sp>
            <p:nvSpPr>
              <p:cNvPr id="218" name="타원 750">
                <a:extLst>
                  <a:ext uri="{FF2B5EF4-FFF2-40B4-BE49-F238E27FC236}">
                    <a16:creationId xmlns:a16="http://schemas.microsoft.com/office/drawing/2014/main" id="{C8A5AB2F-6E06-EE38-99DD-42B051A9828A}"/>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19" name="타원 751">
                <a:extLst>
                  <a:ext uri="{FF2B5EF4-FFF2-40B4-BE49-F238E27FC236}">
                    <a16:creationId xmlns:a16="http://schemas.microsoft.com/office/drawing/2014/main" id="{44CF0E02-1351-84B1-6D85-0A0C62F8364C}"/>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20" name="직선 연결선 752">
                <a:extLst>
                  <a:ext uri="{FF2B5EF4-FFF2-40B4-BE49-F238E27FC236}">
                    <a16:creationId xmlns:a16="http://schemas.microsoft.com/office/drawing/2014/main" id="{96DC48BE-6EF1-67B3-9DB1-9D82DCA7BCE3}"/>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16" name="직선 연결선 754">
              <a:extLst>
                <a:ext uri="{FF2B5EF4-FFF2-40B4-BE49-F238E27FC236}">
                  <a16:creationId xmlns:a16="http://schemas.microsoft.com/office/drawing/2014/main" id="{F0DC33C5-6F50-4302-0E25-C43A22B21AF5}"/>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17" name="직선 연결선 756">
              <a:extLst>
                <a:ext uri="{FF2B5EF4-FFF2-40B4-BE49-F238E27FC236}">
                  <a16:creationId xmlns:a16="http://schemas.microsoft.com/office/drawing/2014/main" id="{AD8D3342-D7B2-CFB3-1C1A-997878F4A1C9}"/>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21" name="그룹 761">
            <a:extLst>
              <a:ext uri="{FF2B5EF4-FFF2-40B4-BE49-F238E27FC236}">
                <a16:creationId xmlns:a16="http://schemas.microsoft.com/office/drawing/2014/main" id="{5203FB5B-A04D-5867-ABDE-7CD88036E35F}"/>
              </a:ext>
            </a:extLst>
          </p:cNvPr>
          <p:cNvGrpSpPr/>
          <p:nvPr/>
        </p:nvGrpSpPr>
        <p:grpSpPr>
          <a:xfrm rot="5400000">
            <a:off x="5999216" y="3807191"/>
            <a:ext cx="598569" cy="124310"/>
            <a:chOff x="5608137" y="3394157"/>
            <a:chExt cx="338599" cy="70817"/>
          </a:xfrm>
        </p:grpSpPr>
        <p:grpSp>
          <p:nvGrpSpPr>
            <p:cNvPr id="222" name="그룹 753">
              <a:extLst>
                <a:ext uri="{FF2B5EF4-FFF2-40B4-BE49-F238E27FC236}">
                  <a16:creationId xmlns:a16="http://schemas.microsoft.com/office/drawing/2014/main" id="{678EF10A-4C41-D593-C7AA-03D32A6EC9CD}"/>
                </a:ext>
              </a:extLst>
            </p:cNvPr>
            <p:cNvGrpSpPr/>
            <p:nvPr/>
          </p:nvGrpSpPr>
          <p:grpSpPr>
            <a:xfrm rot="5400000">
              <a:off x="5739521" y="3307128"/>
              <a:ext cx="70817" cy="244875"/>
              <a:chOff x="5131625" y="2342062"/>
              <a:chExt cx="70817" cy="244875"/>
            </a:xfrm>
          </p:grpSpPr>
          <p:sp>
            <p:nvSpPr>
              <p:cNvPr id="225" name="타원 750">
                <a:extLst>
                  <a:ext uri="{FF2B5EF4-FFF2-40B4-BE49-F238E27FC236}">
                    <a16:creationId xmlns:a16="http://schemas.microsoft.com/office/drawing/2014/main" id="{2794C0AD-3AD6-2925-BF49-E74A254CEE01}"/>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26" name="타원 751">
                <a:extLst>
                  <a:ext uri="{FF2B5EF4-FFF2-40B4-BE49-F238E27FC236}">
                    <a16:creationId xmlns:a16="http://schemas.microsoft.com/office/drawing/2014/main" id="{30BC8BF7-C9FE-049C-910A-D79D8E60B48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27" name="직선 연결선 752">
                <a:extLst>
                  <a:ext uri="{FF2B5EF4-FFF2-40B4-BE49-F238E27FC236}">
                    <a16:creationId xmlns:a16="http://schemas.microsoft.com/office/drawing/2014/main" id="{1266C351-FE41-1815-DA5A-023943B34B3B}"/>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23" name="직선 연결선 754">
              <a:extLst>
                <a:ext uri="{FF2B5EF4-FFF2-40B4-BE49-F238E27FC236}">
                  <a16:creationId xmlns:a16="http://schemas.microsoft.com/office/drawing/2014/main" id="{918C21DC-5ADB-DB4F-CB46-319EE0F297B0}"/>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24" name="직선 연결선 756">
              <a:extLst>
                <a:ext uri="{FF2B5EF4-FFF2-40B4-BE49-F238E27FC236}">
                  <a16:creationId xmlns:a16="http://schemas.microsoft.com/office/drawing/2014/main" id="{00B632ED-FD30-239F-271F-21BD7E4DEA5E}"/>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sp>
        <p:nvSpPr>
          <p:cNvPr id="229" name="U-turn Arrow 228">
            <a:extLst>
              <a:ext uri="{FF2B5EF4-FFF2-40B4-BE49-F238E27FC236}">
                <a16:creationId xmlns:a16="http://schemas.microsoft.com/office/drawing/2014/main" id="{1657667F-B785-7EF9-B90A-07E534278E54}"/>
              </a:ext>
            </a:extLst>
          </p:cNvPr>
          <p:cNvSpPr/>
          <p:nvPr/>
        </p:nvSpPr>
        <p:spPr>
          <a:xfrm flipH="1">
            <a:off x="4232468" y="2731244"/>
            <a:ext cx="581169" cy="3291883"/>
          </a:xfrm>
          <a:prstGeom prst="uturnArrow">
            <a:avLst>
              <a:gd name="adj1" fmla="val 12998"/>
              <a:gd name="adj2" fmla="val 12998"/>
              <a:gd name="adj3" fmla="val 32437"/>
              <a:gd name="adj4" fmla="val 19747"/>
              <a:gd name="adj5" fmla="val 1077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30" name="U-turn Arrow 229">
            <a:extLst>
              <a:ext uri="{FF2B5EF4-FFF2-40B4-BE49-F238E27FC236}">
                <a16:creationId xmlns:a16="http://schemas.microsoft.com/office/drawing/2014/main" id="{FF1A4E91-B79D-5246-2829-B6A4B0712AFF}"/>
              </a:ext>
            </a:extLst>
          </p:cNvPr>
          <p:cNvSpPr/>
          <p:nvPr/>
        </p:nvSpPr>
        <p:spPr>
          <a:xfrm flipH="1">
            <a:off x="5340558" y="2731244"/>
            <a:ext cx="581169" cy="3291883"/>
          </a:xfrm>
          <a:prstGeom prst="uturnArrow">
            <a:avLst>
              <a:gd name="adj1" fmla="val 12998"/>
              <a:gd name="adj2" fmla="val 12998"/>
              <a:gd name="adj3" fmla="val 32437"/>
              <a:gd name="adj4" fmla="val 19747"/>
              <a:gd name="adj5" fmla="val 1077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31" name="U-turn Arrow 230">
            <a:extLst>
              <a:ext uri="{FF2B5EF4-FFF2-40B4-BE49-F238E27FC236}">
                <a16:creationId xmlns:a16="http://schemas.microsoft.com/office/drawing/2014/main" id="{4F0A2D90-7844-785B-D551-2CE514DD129F}"/>
              </a:ext>
            </a:extLst>
          </p:cNvPr>
          <p:cNvSpPr/>
          <p:nvPr/>
        </p:nvSpPr>
        <p:spPr>
          <a:xfrm flipH="1">
            <a:off x="6462841" y="2731244"/>
            <a:ext cx="581169" cy="3291883"/>
          </a:xfrm>
          <a:prstGeom prst="uturnArrow">
            <a:avLst>
              <a:gd name="adj1" fmla="val 12998"/>
              <a:gd name="adj2" fmla="val 12998"/>
              <a:gd name="adj3" fmla="val 32437"/>
              <a:gd name="adj4" fmla="val 19747"/>
              <a:gd name="adj5" fmla="val 3181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32" name="U-turn Arrow 231">
            <a:extLst>
              <a:ext uri="{FF2B5EF4-FFF2-40B4-BE49-F238E27FC236}">
                <a16:creationId xmlns:a16="http://schemas.microsoft.com/office/drawing/2014/main" id="{44602A49-C235-2C99-5DF5-64CC400080C6}"/>
              </a:ext>
            </a:extLst>
          </p:cNvPr>
          <p:cNvSpPr/>
          <p:nvPr/>
        </p:nvSpPr>
        <p:spPr>
          <a:xfrm flipH="1">
            <a:off x="7585002" y="2731244"/>
            <a:ext cx="581169" cy="3291883"/>
          </a:xfrm>
          <a:prstGeom prst="uturnArrow">
            <a:avLst>
              <a:gd name="adj1" fmla="val 12998"/>
              <a:gd name="adj2" fmla="val 12998"/>
              <a:gd name="adj3" fmla="val 32437"/>
              <a:gd name="adj4" fmla="val 19747"/>
              <a:gd name="adj5" fmla="val 7141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nvGrpSpPr>
          <p:cNvPr id="17" name="Group 16">
            <a:extLst>
              <a:ext uri="{FF2B5EF4-FFF2-40B4-BE49-F238E27FC236}">
                <a16:creationId xmlns:a16="http://schemas.microsoft.com/office/drawing/2014/main" id="{C2C51DF6-C26D-31D4-8228-ECF1FDC046C3}"/>
              </a:ext>
            </a:extLst>
          </p:cNvPr>
          <p:cNvGrpSpPr/>
          <p:nvPr/>
        </p:nvGrpSpPr>
        <p:grpSpPr>
          <a:xfrm>
            <a:off x="3646974" y="6038364"/>
            <a:ext cx="4751874" cy="369332"/>
            <a:chOff x="3646974" y="6038364"/>
            <a:chExt cx="4751874" cy="369332"/>
          </a:xfrm>
        </p:grpSpPr>
        <p:sp>
          <p:nvSpPr>
            <p:cNvPr id="233" name="TextBox 232">
              <a:extLst>
                <a:ext uri="{FF2B5EF4-FFF2-40B4-BE49-F238E27FC236}">
                  <a16:creationId xmlns:a16="http://schemas.microsoft.com/office/drawing/2014/main" id="{94498AE8-BA94-395A-67B6-72EC683DA133}"/>
                </a:ext>
              </a:extLst>
            </p:cNvPr>
            <p:cNvSpPr txBox="1"/>
            <p:nvPr/>
          </p:nvSpPr>
          <p:spPr>
            <a:xfrm>
              <a:off x="4520830"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34" name="TextBox 233">
              <a:extLst>
                <a:ext uri="{FF2B5EF4-FFF2-40B4-BE49-F238E27FC236}">
                  <a16:creationId xmlns:a16="http://schemas.microsoft.com/office/drawing/2014/main" id="{F6F62E51-B39D-E8A3-9001-75F45E31FA43}"/>
                </a:ext>
              </a:extLst>
            </p:cNvPr>
            <p:cNvSpPr txBox="1"/>
            <p:nvPr/>
          </p:nvSpPr>
          <p:spPr>
            <a:xfrm>
              <a:off x="5634344"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35" name="TextBox 234">
              <a:extLst>
                <a:ext uri="{FF2B5EF4-FFF2-40B4-BE49-F238E27FC236}">
                  <a16:creationId xmlns:a16="http://schemas.microsoft.com/office/drawing/2014/main" id="{71B98305-506B-B480-351F-A8A1C4FC1A42}"/>
                </a:ext>
              </a:extLst>
            </p:cNvPr>
            <p:cNvSpPr txBox="1"/>
            <p:nvPr/>
          </p:nvSpPr>
          <p:spPr>
            <a:xfrm>
              <a:off x="6747858"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dirty="0">
                <a:solidFill>
                  <a:srgbClr val="FF0000"/>
                </a:solidFill>
                <a:latin typeface="Cambria" panose="02040503050406030204" pitchFamily="18" charset="0"/>
                <a:ea typeface="맑은 고딕" panose="020B0503020000020004" pitchFamily="34" charset="-127"/>
              </a:endParaRPr>
            </a:p>
          </p:txBody>
        </p:sp>
        <p:sp>
          <p:nvSpPr>
            <p:cNvPr id="236" name="TextBox 235">
              <a:extLst>
                <a:ext uri="{FF2B5EF4-FFF2-40B4-BE49-F238E27FC236}">
                  <a16:creationId xmlns:a16="http://schemas.microsoft.com/office/drawing/2014/main" id="{4B06029E-A4E0-F713-BC91-E6B68412676F}"/>
                </a:ext>
              </a:extLst>
            </p:cNvPr>
            <p:cNvSpPr txBox="1"/>
            <p:nvPr/>
          </p:nvSpPr>
          <p:spPr>
            <a:xfrm>
              <a:off x="7861372"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37" name="TextBox 236">
              <a:extLst>
                <a:ext uri="{FF2B5EF4-FFF2-40B4-BE49-F238E27FC236}">
                  <a16:creationId xmlns:a16="http://schemas.microsoft.com/office/drawing/2014/main" id="{255C2659-1AEA-8A62-13B4-D9C81B1CA1FF}"/>
                </a:ext>
              </a:extLst>
            </p:cNvPr>
            <p:cNvSpPr txBox="1"/>
            <p:nvPr/>
          </p:nvSpPr>
          <p:spPr>
            <a:xfrm>
              <a:off x="3646974" y="6038364"/>
              <a:ext cx="1047389"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Result:</a:t>
              </a:r>
              <a:endParaRPr lang="ko-KR" altLang="en-US" sz="2400" b="1" dirty="0">
                <a:solidFill>
                  <a:srgbClr val="FF0000"/>
                </a:solidFill>
                <a:latin typeface="Cambria" panose="02040503050406030204" pitchFamily="18" charset="0"/>
                <a:ea typeface="맑은 고딕" panose="020B0503020000020004" pitchFamily="34" charset="-127"/>
              </a:endParaRPr>
            </a:p>
          </p:txBody>
        </p:sp>
      </p:grpSp>
      <p:grpSp>
        <p:nvGrpSpPr>
          <p:cNvPr id="91" name="그룹 761">
            <a:extLst>
              <a:ext uri="{FF2B5EF4-FFF2-40B4-BE49-F238E27FC236}">
                <a16:creationId xmlns:a16="http://schemas.microsoft.com/office/drawing/2014/main" id="{FE4F6BF3-811F-A927-1E95-DEA2A82C46C4}"/>
              </a:ext>
            </a:extLst>
          </p:cNvPr>
          <p:cNvGrpSpPr/>
          <p:nvPr/>
        </p:nvGrpSpPr>
        <p:grpSpPr>
          <a:xfrm rot="5400000">
            <a:off x="3768991" y="5138845"/>
            <a:ext cx="598569" cy="124310"/>
            <a:chOff x="5608137" y="3394157"/>
            <a:chExt cx="338599" cy="70817"/>
          </a:xfrm>
        </p:grpSpPr>
        <p:grpSp>
          <p:nvGrpSpPr>
            <p:cNvPr id="242" name="그룹 753">
              <a:extLst>
                <a:ext uri="{FF2B5EF4-FFF2-40B4-BE49-F238E27FC236}">
                  <a16:creationId xmlns:a16="http://schemas.microsoft.com/office/drawing/2014/main" id="{A53118A7-3944-3CD4-F7C5-C0F04BDC619C}"/>
                </a:ext>
              </a:extLst>
            </p:cNvPr>
            <p:cNvGrpSpPr/>
            <p:nvPr/>
          </p:nvGrpSpPr>
          <p:grpSpPr>
            <a:xfrm rot="5400000">
              <a:off x="5739521" y="3307128"/>
              <a:ext cx="70817" cy="244875"/>
              <a:chOff x="5131625" y="2342062"/>
              <a:chExt cx="70817" cy="244875"/>
            </a:xfrm>
          </p:grpSpPr>
          <p:sp>
            <p:nvSpPr>
              <p:cNvPr id="245" name="타원 750">
                <a:extLst>
                  <a:ext uri="{FF2B5EF4-FFF2-40B4-BE49-F238E27FC236}">
                    <a16:creationId xmlns:a16="http://schemas.microsoft.com/office/drawing/2014/main" id="{18D2DDE8-3251-0C54-D329-5AF5C69E8659}"/>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46" name="타원 751">
                <a:extLst>
                  <a:ext uri="{FF2B5EF4-FFF2-40B4-BE49-F238E27FC236}">
                    <a16:creationId xmlns:a16="http://schemas.microsoft.com/office/drawing/2014/main" id="{A6C463E7-C23D-0E88-E2BF-5D72486375F1}"/>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47" name="직선 연결선 752">
                <a:extLst>
                  <a:ext uri="{FF2B5EF4-FFF2-40B4-BE49-F238E27FC236}">
                    <a16:creationId xmlns:a16="http://schemas.microsoft.com/office/drawing/2014/main" id="{D3D5AD90-3B7A-BC71-96A0-97D6397E2642}"/>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43" name="직선 연결선 754">
              <a:extLst>
                <a:ext uri="{FF2B5EF4-FFF2-40B4-BE49-F238E27FC236}">
                  <a16:creationId xmlns:a16="http://schemas.microsoft.com/office/drawing/2014/main" id="{BF44AA50-BD10-2E6F-A33B-2E328FBF3C4A}"/>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44" name="직선 연결선 756">
              <a:extLst>
                <a:ext uri="{FF2B5EF4-FFF2-40B4-BE49-F238E27FC236}">
                  <a16:creationId xmlns:a16="http://schemas.microsoft.com/office/drawing/2014/main" id="{9043E919-4F2D-6654-D978-1A74E58B0C1F}"/>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48" name="그룹 761">
            <a:extLst>
              <a:ext uri="{FF2B5EF4-FFF2-40B4-BE49-F238E27FC236}">
                <a16:creationId xmlns:a16="http://schemas.microsoft.com/office/drawing/2014/main" id="{74D9E10D-7284-C150-9764-8ACBDD3D1D72}"/>
              </a:ext>
            </a:extLst>
          </p:cNvPr>
          <p:cNvGrpSpPr/>
          <p:nvPr/>
        </p:nvGrpSpPr>
        <p:grpSpPr>
          <a:xfrm rot="5400000">
            <a:off x="4883794" y="4465349"/>
            <a:ext cx="598569" cy="124310"/>
            <a:chOff x="5608137" y="3394157"/>
            <a:chExt cx="338599" cy="70817"/>
          </a:xfrm>
        </p:grpSpPr>
        <p:grpSp>
          <p:nvGrpSpPr>
            <p:cNvPr id="249" name="그룹 753">
              <a:extLst>
                <a:ext uri="{FF2B5EF4-FFF2-40B4-BE49-F238E27FC236}">
                  <a16:creationId xmlns:a16="http://schemas.microsoft.com/office/drawing/2014/main" id="{991E18B8-1F15-25C3-F11E-39CB4FD43D8A}"/>
                </a:ext>
              </a:extLst>
            </p:cNvPr>
            <p:cNvGrpSpPr/>
            <p:nvPr/>
          </p:nvGrpSpPr>
          <p:grpSpPr>
            <a:xfrm rot="5400000">
              <a:off x="5739521" y="3307128"/>
              <a:ext cx="70817" cy="244875"/>
              <a:chOff x="5131625" y="2342062"/>
              <a:chExt cx="70817" cy="244875"/>
            </a:xfrm>
          </p:grpSpPr>
          <p:sp>
            <p:nvSpPr>
              <p:cNvPr id="252" name="타원 750">
                <a:extLst>
                  <a:ext uri="{FF2B5EF4-FFF2-40B4-BE49-F238E27FC236}">
                    <a16:creationId xmlns:a16="http://schemas.microsoft.com/office/drawing/2014/main" id="{031023EB-FE9C-08A3-03B6-A34D0AC16B90}"/>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53" name="타원 751">
                <a:extLst>
                  <a:ext uri="{FF2B5EF4-FFF2-40B4-BE49-F238E27FC236}">
                    <a16:creationId xmlns:a16="http://schemas.microsoft.com/office/drawing/2014/main" id="{5B1F2433-3B01-4A51-591F-3839591F6BF3}"/>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54" name="직선 연결선 752">
                <a:extLst>
                  <a:ext uri="{FF2B5EF4-FFF2-40B4-BE49-F238E27FC236}">
                    <a16:creationId xmlns:a16="http://schemas.microsoft.com/office/drawing/2014/main" id="{FD73BCEC-5701-9F30-2279-859743390E30}"/>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50" name="직선 연결선 754">
              <a:extLst>
                <a:ext uri="{FF2B5EF4-FFF2-40B4-BE49-F238E27FC236}">
                  <a16:creationId xmlns:a16="http://schemas.microsoft.com/office/drawing/2014/main" id="{A1421D16-52F2-39F4-591C-929BAF9177AC}"/>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51" name="직선 연결선 756">
              <a:extLst>
                <a:ext uri="{FF2B5EF4-FFF2-40B4-BE49-F238E27FC236}">
                  <a16:creationId xmlns:a16="http://schemas.microsoft.com/office/drawing/2014/main" id="{F93D405C-5825-F715-FC3B-12A1884E187C}"/>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55" name="그룹 761">
            <a:extLst>
              <a:ext uri="{FF2B5EF4-FFF2-40B4-BE49-F238E27FC236}">
                <a16:creationId xmlns:a16="http://schemas.microsoft.com/office/drawing/2014/main" id="{0D3D32C1-C0F3-8B5D-7368-0496E7610288}"/>
              </a:ext>
            </a:extLst>
          </p:cNvPr>
          <p:cNvGrpSpPr/>
          <p:nvPr/>
        </p:nvGrpSpPr>
        <p:grpSpPr>
          <a:xfrm rot="5400000">
            <a:off x="4883794" y="5130603"/>
            <a:ext cx="598569" cy="124310"/>
            <a:chOff x="5608137" y="3394157"/>
            <a:chExt cx="338599" cy="70817"/>
          </a:xfrm>
        </p:grpSpPr>
        <p:grpSp>
          <p:nvGrpSpPr>
            <p:cNvPr id="256" name="그룹 753">
              <a:extLst>
                <a:ext uri="{FF2B5EF4-FFF2-40B4-BE49-F238E27FC236}">
                  <a16:creationId xmlns:a16="http://schemas.microsoft.com/office/drawing/2014/main" id="{C9527C58-D692-91C7-6878-6A5A5E4E9B6E}"/>
                </a:ext>
              </a:extLst>
            </p:cNvPr>
            <p:cNvGrpSpPr/>
            <p:nvPr/>
          </p:nvGrpSpPr>
          <p:grpSpPr>
            <a:xfrm rot="5400000">
              <a:off x="5739521" y="3307128"/>
              <a:ext cx="70817" cy="244875"/>
              <a:chOff x="5131625" y="2342062"/>
              <a:chExt cx="70817" cy="244875"/>
            </a:xfrm>
          </p:grpSpPr>
          <p:sp>
            <p:nvSpPr>
              <p:cNvPr id="259" name="타원 750">
                <a:extLst>
                  <a:ext uri="{FF2B5EF4-FFF2-40B4-BE49-F238E27FC236}">
                    <a16:creationId xmlns:a16="http://schemas.microsoft.com/office/drawing/2014/main" id="{08EE84D8-3CFD-B7F8-61AF-C7E943B5EEFD}"/>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60" name="타원 751">
                <a:extLst>
                  <a:ext uri="{FF2B5EF4-FFF2-40B4-BE49-F238E27FC236}">
                    <a16:creationId xmlns:a16="http://schemas.microsoft.com/office/drawing/2014/main" id="{24F6DF9C-C519-79C3-6A39-2BEBAEF06CA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61" name="직선 연결선 752">
                <a:extLst>
                  <a:ext uri="{FF2B5EF4-FFF2-40B4-BE49-F238E27FC236}">
                    <a16:creationId xmlns:a16="http://schemas.microsoft.com/office/drawing/2014/main" id="{41C008E3-EAFE-E489-4A86-A311DE55C66C}"/>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57" name="직선 연결선 754">
              <a:extLst>
                <a:ext uri="{FF2B5EF4-FFF2-40B4-BE49-F238E27FC236}">
                  <a16:creationId xmlns:a16="http://schemas.microsoft.com/office/drawing/2014/main" id="{A0959AEE-3C7E-2E8D-5860-3859CE2CC8E1}"/>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58" name="직선 연결선 756">
              <a:extLst>
                <a:ext uri="{FF2B5EF4-FFF2-40B4-BE49-F238E27FC236}">
                  <a16:creationId xmlns:a16="http://schemas.microsoft.com/office/drawing/2014/main" id="{EB05D0DE-2665-DF56-9E87-E7A18BDF2F2E}"/>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63" name="그룹 761">
            <a:extLst>
              <a:ext uri="{FF2B5EF4-FFF2-40B4-BE49-F238E27FC236}">
                <a16:creationId xmlns:a16="http://schemas.microsoft.com/office/drawing/2014/main" id="{6B9864D9-DA64-9337-C4F0-40A4EDF1C55D}"/>
              </a:ext>
            </a:extLst>
          </p:cNvPr>
          <p:cNvGrpSpPr/>
          <p:nvPr/>
        </p:nvGrpSpPr>
        <p:grpSpPr>
          <a:xfrm rot="5400000">
            <a:off x="7111108" y="5130604"/>
            <a:ext cx="598569" cy="124310"/>
            <a:chOff x="5608137" y="3394157"/>
            <a:chExt cx="338599" cy="70817"/>
          </a:xfrm>
        </p:grpSpPr>
        <p:grpSp>
          <p:nvGrpSpPr>
            <p:cNvPr id="264" name="그룹 753">
              <a:extLst>
                <a:ext uri="{FF2B5EF4-FFF2-40B4-BE49-F238E27FC236}">
                  <a16:creationId xmlns:a16="http://schemas.microsoft.com/office/drawing/2014/main" id="{1FFB55B6-DD97-C38D-728B-3B2EF7FF3E37}"/>
                </a:ext>
              </a:extLst>
            </p:cNvPr>
            <p:cNvGrpSpPr/>
            <p:nvPr/>
          </p:nvGrpSpPr>
          <p:grpSpPr>
            <a:xfrm rot="5400000">
              <a:off x="5739521" y="3307128"/>
              <a:ext cx="70817" cy="244875"/>
              <a:chOff x="5131625" y="2342062"/>
              <a:chExt cx="70817" cy="244875"/>
            </a:xfrm>
          </p:grpSpPr>
          <p:sp>
            <p:nvSpPr>
              <p:cNvPr id="267" name="타원 750">
                <a:extLst>
                  <a:ext uri="{FF2B5EF4-FFF2-40B4-BE49-F238E27FC236}">
                    <a16:creationId xmlns:a16="http://schemas.microsoft.com/office/drawing/2014/main" id="{3614A03A-029E-2E6F-7934-2019D7DC5127}"/>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68" name="타원 751">
                <a:extLst>
                  <a:ext uri="{FF2B5EF4-FFF2-40B4-BE49-F238E27FC236}">
                    <a16:creationId xmlns:a16="http://schemas.microsoft.com/office/drawing/2014/main" id="{3799B03C-B004-AE13-EE82-BDEB1CE64164}"/>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69" name="직선 연결선 752">
                <a:extLst>
                  <a:ext uri="{FF2B5EF4-FFF2-40B4-BE49-F238E27FC236}">
                    <a16:creationId xmlns:a16="http://schemas.microsoft.com/office/drawing/2014/main" id="{FA3053F5-71A0-685A-9590-213AF99A4CCA}"/>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65" name="직선 연결선 754">
              <a:extLst>
                <a:ext uri="{FF2B5EF4-FFF2-40B4-BE49-F238E27FC236}">
                  <a16:creationId xmlns:a16="http://schemas.microsoft.com/office/drawing/2014/main" id="{CD906916-7D42-5892-5296-6FF6599F9E9F}"/>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66" name="직선 연결선 756">
              <a:extLst>
                <a:ext uri="{FF2B5EF4-FFF2-40B4-BE49-F238E27FC236}">
                  <a16:creationId xmlns:a16="http://schemas.microsoft.com/office/drawing/2014/main" id="{AADF468B-BDF6-518B-94D8-5D2220F43835}"/>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980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wipe(right)">
                                      <p:cBhvr>
                                        <p:cTn id="7" dur="500"/>
                                        <p:tgtEl>
                                          <p:spTgt spid="22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30"/>
                                        </p:tgtEl>
                                        <p:attrNameLst>
                                          <p:attrName>style.visibility</p:attrName>
                                        </p:attrNameLst>
                                      </p:cBhvr>
                                      <p:to>
                                        <p:strVal val="visible"/>
                                      </p:to>
                                    </p:set>
                                    <p:animEffect transition="in" filter="wipe(right)">
                                      <p:cBhvr>
                                        <p:cTn id="10" dur="500"/>
                                        <p:tgtEl>
                                          <p:spTgt spid="23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31"/>
                                        </p:tgtEl>
                                        <p:attrNameLst>
                                          <p:attrName>style.visibility</p:attrName>
                                        </p:attrNameLst>
                                      </p:cBhvr>
                                      <p:to>
                                        <p:strVal val="visible"/>
                                      </p:to>
                                    </p:set>
                                    <p:animEffect transition="in" filter="wipe(right)">
                                      <p:cBhvr>
                                        <p:cTn id="13" dur="500"/>
                                        <p:tgtEl>
                                          <p:spTgt spid="231"/>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232"/>
                                        </p:tgtEl>
                                        <p:attrNameLst>
                                          <p:attrName>style.visibility</p:attrName>
                                        </p:attrNameLst>
                                      </p:cBhvr>
                                      <p:to>
                                        <p:strVal val="visible"/>
                                      </p:to>
                                    </p:set>
                                    <p:animEffect transition="in" filter="wipe(right)">
                                      <p:cBhvr>
                                        <p:cTn id="16" dur="500"/>
                                        <p:tgtEl>
                                          <p:spTgt spid="232"/>
                                        </p:tgtEl>
                                      </p:cBhvr>
                                    </p:animEffec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p:bldP spid="230" grpId="0" animBg="1"/>
      <p:bldP spid="231" grpId="0" animBg="1"/>
      <p:bldP spid="2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E0241-5468-E1F4-30C8-1D5D7EAD37C0}"/>
              </a:ext>
            </a:extLst>
          </p:cNvPr>
          <p:cNvSpPr>
            <a:spLocks noGrp="1"/>
          </p:cNvSpPr>
          <p:nvPr>
            <p:ph type="title"/>
          </p:nvPr>
        </p:nvSpPr>
        <p:spPr>
          <a:ln w="19050">
            <a:solidFill>
              <a:srgbClr val="0070C0"/>
            </a:solidFill>
          </a:ln>
        </p:spPr>
        <p:txBody>
          <a:bodyPr/>
          <a:lstStyle/>
          <a:p>
            <a:r>
              <a:rPr lang="en-IN" dirty="0"/>
              <a:t>Bulk Bitwise Operations</a:t>
            </a:r>
            <a:endParaRPr lang="en-US" dirty="0"/>
          </a:p>
        </p:txBody>
      </p:sp>
      <p:sp>
        <p:nvSpPr>
          <p:cNvPr id="4" name="Oval 3">
            <a:extLst>
              <a:ext uri="{FF2B5EF4-FFF2-40B4-BE49-F238E27FC236}">
                <a16:creationId xmlns:a16="http://schemas.microsoft.com/office/drawing/2014/main" id="{68195EA8-9E9E-608B-621F-9370298A8540}"/>
              </a:ext>
            </a:extLst>
          </p:cNvPr>
          <p:cNvSpPr/>
          <p:nvPr/>
        </p:nvSpPr>
        <p:spPr>
          <a:xfrm>
            <a:off x="2907036" y="2708950"/>
            <a:ext cx="3381054" cy="1886199"/>
          </a:xfrm>
          <a:prstGeom prst="ellipse">
            <a:avLst/>
          </a:prstGeom>
          <a:solidFill>
            <a:schemeClr val="accent5">
              <a:lumMod val="20000"/>
              <a:lumOff val="8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1"/>
                </a:solidFill>
                <a:latin typeface="Cambria" panose="02040503050406030204" pitchFamily="18" charset="0"/>
                <a:ea typeface="Cambria" panose="02040503050406030204" pitchFamily="18" charset="0"/>
              </a:rPr>
              <a:t>Bulk Bitwise Operations</a:t>
            </a:r>
          </a:p>
        </p:txBody>
      </p:sp>
      <p:grpSp>
        <p:nvGrpSpPr>
          <p:cNvPr id="8" name="Group 7">
            <a:extLst>
              <a:ext uri="{FF2B5EF4-FFF2-40B4-BE49-F238E27FC236}">
                <a16:creationId xmlns:a16="http://schemas.microsoft.com/office/drawing/2014/main" id="{821C6ED8-859A-14EC-74B2-1B6F5A0CF166}"/>
              </a:ext>
            </a:extLst>
          </p:cNvPr>
          <p:cNvGrpSpPr/>
          <p:nvPr/>
        </p:nvGrpSpPr>
        <p:grpSpPr>
          <a:xfrm>
            <a:off x="6158926" y="2422803"/>
            <a:ext cx="2906054" cy="841740"/>
            <a:chOff x="6155379" y="2304885"/>
            <a:chExt cx="2906054" cy="827262"/>
          </a:xfrm>
        </p:grpSpPr>
        <p:sp>
          <p:nvSpPr>
            <p:cNvPr id="9" name="TextBox 8">
              <a:extLst>
                <a:ext uri="{FF2B5EF4-FFF2-40B4-BE49-F238E27FC236}">
                  <a16:creationId xmlns:a16="http://schemas.microsoft.com/office/drawing/2014/main" id="{5AEBB008-39F0-9BAB-C8DF-13C09E0492E1}"/>
                </a:ext>
              </a:extLst>
            </p:cNvPr>
            <p:cNvSpPr txBox="1"/>
            <p:nvPr/>
          </p:nvSpPr>
          <p:spPr>
            <a:xfrm>
              <a:off x="6960793" y="2304885"/>
              <a:ext cx="2100640" cy="514220"/>
            </a:xfrm>
            <a:prstGeom prst="rect">
              <a:avLst/>
            </a:prstGeom>
            <a:noFill/>
            <a:ln w="19050">
              <a:noFill/>
            </a:ln>
          </p:spPr>
          <p:txBody>
            <a:bodyPr wrap="none" rtlCol="0">
              <a:spAutoFit/>
            </a:bodyPr>
            <a:lstStyle/>
            <a:p>
              <a:pPr algn="ctr"/>
              <a:r>
                <a:rPr lang="en-US" sz="2800" b="1" dirty="0">
                  <a:solidFill>
                    <a:schemeClr val="accent1"/>
                  </a:solidFill>
                  <a:latin typeface="Cambria" panose="02040503050406030204" pitchFamily="18" charset="0"/>
                  <a:ea typeface="Cambria" panose="02040503050406030204" pitchFamily="18" charset="0"/>
                </a:rPr>
                <a:t>Web Search</a:t>
              </a:r>
            </a:p>
          </p:txBody>
        </p:sp>
        <p:sp>
          <p:nvSpPr>
            <p:cNvPr id="10" name="Freeform: Shape 9">
              <a:extLst>
                <a:ext uri="{FF2B5EF4-FFF2-40B4-BE49-F238E27FC236}">
                  <a16:creationId xmlns:a16="http://schemas.microsoft.com/office/drawing/2014/main" id="{D802191F-A9F1-C85B-D510-6DE705ECADD8}"/>
                </a:ext>
              </a:extLst>
            </p:cNvPr>
            <p:cNvSpPr/>
            <p:nvPr/>
          </p:nvSpPr>
          <p:spPr>
            <a:xfrm>
              <a:off x="6155379" y="2870886"/>
              <a:ext cx="778821" cy="261261"/>
            </a:xfrm>
            <a:custGeom>
              <a:avLst/>
              <a:gdLst>
                <a:gd name="connsiteX0" fmla="*/ 0 w 906162"/>
                <a:gd name="connsiteY0" fmla="*/ 329514 h 329514"/>
                <a:gd name="connsiteX1" fmla="*/ 906162 w 906162"/>
                <a:gd name="connsiteY1" fmla="*/ 0 h 329514"/>
              </a:gdLst>
              <a:ahLst/>
              <a:cxnLst>
                <a:cxn ang="0">
                  <a:pos x="connsiteX0" y="connsiteY0"/>
                </a:cxn>
                <a:cxn ang="0">
                  <a:pos x="connsiteX1" y="connsiteY1"/>
                </a:cxn>
              </a:cxnLst>
              <a:rect l="l" t="t" r="r" b="b"/>
              <a:pathLst>
                <a:path w="906162" h="329514">
                  <a:moveTo>
                    <a:pt x="0" y="329514"/>
                  </a:moveTo>
                  <a:lnTo>
                    <a:pt x="906162" y="0"/>
                  </a:lnTo>
                </a:path>
              </a:pathLst>
            </a:custGeom>
            <a:noFill/>
            <a:ln w="1905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ADCB787A-C2C0-C109-8A1A-869A8C6D89C7}"/>
              </a:ext>
            </a:extLst>
          </p:cNvPr>
          <p:cNvGrpSpPr/>
          <p:nvPr/>
        </p:nvGrpSpPr>
        <p:grpSpPr>
          <a:xfrm>
            <a:off x="79020" y="3219066"/>
            <a:ext cx="2828016" cy="523220"/>
            <a:chOff x="167698" y="3921170"/>
            <a:chExt cx="3001627" cy="523220"/>
          </a:xfrm>
        </p:grpSpPr>
        <p:sp>
          <p:nvSpPr>
            <p:cNvPr id="15" name="TextBox 14">
              <a:extLst>
                <a:ext uri="{FF2B5EF4-FFF2-40B4-BE49-F238E27FC236}">
                  <a16:creationId xmlns:a16="http://schemas.microsoft.com/office/drawing/2014/main" id="{B378CB53-C3D3-8292-5FCA-BA993B7FC8E4}"/>
                </a:ext>
              </a:extLst>
            </p:cNvPr>
            <p:cNvSpPr txBox="1"/>
            <p:nvPr/>
          </p:nvSpPr>
          <p:spPr>
            <a:xfrm>
              <a:off x="167698" y="3921170"/>
              <a:ext cx="2588118" cy="523220"/>
            </a:xfrm>
            <a:prstGeom prst="rect">
              <a:avLst/>
            </a:prstGeom>
            <a:noFill/>
            <a:ln w="19050">
              <a:noFill/>
            </a:ln>
          </p:spPr>
          <p:txBody>
            <a:bodyPr wrap="none" rtlCol="0">
              <a:spAutoFit/>
            </a:bodyPr>
            <a:lstStyle/>
            <a:p>
              <a:pPr algn="ctr"/>
              <a:r>
                <a:rPr lang="en-US" sz="2800" b="1" dirty="0">
                  <a:solidFill>
                    <a:schemeClr val="accent1"/>
                  </a:solidFill>
                  <a:latin typeface="Cambria" panose="02040503050406030204" pitchFamily="18" charset="0"/>
                  <a:ea typeface="Cambria" panose="02040503050406030204" pitchFamily="18" charset="0"/>
                </a:rPr>
                <a:t>Cryptography</a:t>
              </a:r>
            </a:p>
          </p:txBody>
        </p:sp>
        <p:sp>
          <p:nvSpPr>
            <p:cNvPr id="16" name="Freeform: Shape 15">
              <a:extLst>
                <a:ext uri="{FF2B5EF4-FFF2-40B4-BE49-F238E27FC236}">
                  <a16:creationId xmlns:a16="http://schemas.microsoft.com/office/drawing/2014/main" id="{6D71B2C7-EB45-96F8-91EF-896E3704A045}"/>
                </a:ext>
              </a:extLst>
            </p:cNvPr>
            <p:cNvSpPr/>
            <p:nvPr/>
          </p:nvSpPr>
          <p:spPr>
            <a:xfrm flipV="1">
              <a:off x="2722606" y="4320653"/>
              <a:ext cx="446719" cy="68113"/>
            </a:xfrm>
            <a:custGeom>
              <a:avLst/>
              <a:gdLst>
                <a:gd name="connsiteX0" fmla="*/ 477794 w 477794"/>
                <a:gd name="connsiteY0" fmla="*/ 0 h 337751"/>
                <a:gd name="connsiteX1" fmla="*/ 0 w 477794"/>
                <a:gd name="connsiteY1" fmla="*/ 337751 h 337751"/>
              </a:gdLst>
              <a:ahLst/>
              <a:cxnLst>
                <a:cxn ang="0">
                  <a:pos x="connsiteX0" y="connsiteY0"/>
                </a:cxn>
                <a:cxn ang="0">
                  <a:pos x="connsiteX1" y="connsiteY1"/>
                </a:cxn>
              </a:cxnLst>
              <a:rect l="l" t="t" r="r" b="b"/>
              <a:pathLst>
                <a:path w="477794" h="337751">
                  <a:moveTo>
                    <a:pt x="477794" y="0"/>
                  </a:moveTo>
                  <a:lnTo>
                    <a:pt x="0" y="337751"/>
                  </a:lnTo>
                </a:path>
              </a:pathLst>
            </a:custGeom>
            <a:noFill/>
            <a:ln w="1905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040E6732-6279-A8D1-5FBF-27200DE1680E}"/>
              </a:ext>
            </a:extLst>
          </p:cNvPr>
          <p:cNvGrpSpPr/>
          <p:nvPr/>
        </p:nvGrpSpPr>
        <p:grpSpPr>
          <a:xfrm>
            <a:off x="793445" y="4337665"/>
            <a:ext cx="2663982" cy="1441839"/>
            <a:chOff x="2691463" y="4203827"/>
            <a:chExt cx="2119259" cy="1893491"/>
          </a:xfrm>
        </p:grpSpPr>
        <p:sp>
          <p:nvSpPr>
            <p:cNvPr id="18" name="TextBox 17">
              <a:extLst>
                <a:ext uri="{FF2B5EF4-FFF2-40B4-BE49-F238E27FC236}">
                  <a16:creationId xmlns:a16="http://schemas.microsoft.com/office/drawing/2014/main" id="{B675D5DE-0E03-72B9-79F1-094EB8B16A99}"/>
                </a:ext>
              </a:extLst>
            </p:cNvPr>
            <p:cNvSpPr txBox="1"/>
            <p:nvPr/>
          </p:nvSpPr>
          <p:spPr>
            <a:xfrm>
              <a:off x="2691463" y="5410201"/>
              <a:ext cx="2076068" cy="687117"/>
            </a:xfrm>
            <a:prstGeom prst="rect">
              <a:avLst/>
            </a:prstGeom>
            <a:noFill/>
            <a:ln w="19050">
              <a:noFill/>
            </a:ln>
          </p:spPr>
          <p:txBody>
            <a:bodyPr wrap="none" rtlCol="0">
              <a:spAutoFit/>
            </a:bodyPr>
            <a:lstStyle/>
            <a:p>
              <a:pPr algn="ctr"/>
              <a:r>
                <a:rPr lang="en-US" sz="2800" b="1" dirty="0">
                  <a:solidFill>
                    <a:schemeClr val="accent1"/>
                  </a:solidFill>
                  <a:latin typeface="Cambria" panose="02040503050406030204" pitchFamily="18" charset="0"/>
                  <a:ea typeface="Cambria" panose="02040503050406030204" pitchFamily="18" charset="0"/>
                </a:rPr>
                <a:t>Set Operations</a:t>
              </a:r>
            </a:p>
          </p:txBody>
        </p:sp>
        <p:sp>
          <p:nvSpPr>
            <p:cNvPr id="19" name="Freeform: Shape 18">
              <a:extLst>
                <a:ext uri="{FF2B5EF4-FFF2-40B4-BE49-F238E27FC236}">
                  <a16:creationId xmlns:a16="http://schemas.microsoft.com/office/drawing/2014/main" id="{D694242E-DAD6-B207-603D-6D9D1C234B27}"/>
                </a:ext>
              </a:extLst>
            </p:cNvPr>
            <p:cNvSpPr/>
            <p:nvPr/>
          </p:nvSpPr>
          <p:spPr>
            <a:xfrm>
              <a:off x="4085969" y="4203827"/>
              <a:ext cx="724753" cy="1175481"/>
            </a:xfrm>
            <a:custGeom>
              <a:avLst/>
              <a:gdLst>
                <a:gd name="connsiteX0" fmla="*/ 345989 w 345989"/>
                <a:gd name="connsiteY0" fmla="*/ 0 h 1194487"/>
                <a:gd name="connsiteX1" fmla="*/ 0 w 345989"/>
                <a:gd name="connsiteY1" fmla="*/ 1194487 h 1194487"/>
              </a:gdLst>
              <a:ahLst/>
              <a:cxnLst>
                <a:cxn ang="0">
                  <a:pos x="connsiteX0" y="connsiteY0"/>
                </a:cxn>
                <a:cxn ang="0">
                  <a:pos x="connsiteX1" y="connsiteY1"/>
                </a:cxn>
              </a:cxnLst>
              <a:rect l="l" t="t" r="r" b="b"/>
              <a:pathLst>
                <a:path w="345989" h="1194487">
                  <a:moveTo>
                    <a:pt x="345989" y="0"/>
                  </a:moveTo>
                  <a:lnTo>
                    <a:pt x="0" y="1194487"/>
                  </a:lnTo>
                </a:path>
              </a:pathLst>
            </a:custGeom>
            <a:noFill/>
            <a:ln w="1905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8E8EFCDF-1B34-6C6D-F7B6-B0F21B9807D6}"/>
              </a:ext>
            </a:extLst>
          </p:cNvPr>
          <p:cNvGrpSpPr/>
          <p:nvPr/>
        </p:nvGrpSpPr>
        <p:grpSpPr>
          <a:xfrm>
            <a:off x="5800038" y="4307102"/>
            <a:ext cx="3224181" cy="1136768"/>
            <a:chOff x="5708822" y="3892397"/>
            <a:chExt cx="3252849" cy="1136768"/>
          </a:xfrm>
        </p:grpSpPr>
        <p:sp>
          <p:nvSpPr>
            <p:cNvPr id="21" name="TextBox 20">
              <a:extLst>
                <a:ext uri="{FF2B5EF4-FFF2-40B4-BE49-F238E27FC236}">
                  <a16:creationId xmlns:a16="http://schemas.microsoft.com/office/drawing/2014/main" id="{31B29B6A-C158-9383-DAFC-99CDB66237F6}"/>
                </a:ext>
              </a:extLst>
            </p:cNvPr>
            <p:cNvSpPr txBox="1"/>
            <p:nvPr/>
          </p:nvSpPr>
          <p:spPr>
            <a:xfrm>
              <a:off x="5945876" y="4505945"/>
              <a:ext cx="3015795" cy="523220"/>
            </a:xfrm>
            <a:prstGeom prst="rect">
              <a:avLst/>
            </a:prstGeom>
            <a:noFill/>
            <a:ln w="19050">
              <a:noFill/>
            </a:ln>
          </p:spPr>
          <p:txBody>
            <a:bodyPr wrap="none" rtlCol="0">
              <a:spAutoFit/>
            </a:bodyPr>
            <a:lstStyle/>
            <a:p>
              <a:pPr algn="ctr"/>
              <a:r>
                <a:rPr lang="en-US" sz="2800" b="1" dirty="0">
                  <a:solidFill>
                    <a:schemeClr val="accent1"/>
                  </a:solidFill>
                  <a:latin typeface="Cambria" panose="02040503050406030204" pitchFamily="18" charset="0"/>
                  <a:ea typeface="Cambria" panose="02040503050406030204" pitchFamily="18" charset="0"/>
                </a:rPr>
                <a:t>Genome Analysis</a:t>
              </a:r>
            </a:p>
          </p:txBody>
        </p:sp>
        <p:sp>
          <p:nvSpPr>
            <p:cNvPr id="22" name="Freeform: Shape 21">
              <a:extLst>
                <a:ext uri="{FF2B5EF4-FFF2-40B4-BE49-F238E27FC236}">
                  <a16:creationId xmlns:a16="http://schemas.microsoft.com/office/drawing/2014/main" id="{C4E5815B-E94B-D316-57B5-E3C4184C1CCF}"/>
                </a:ext>
              </a:extLst>
            </p:cNvPr>
            <p:cNvSpPr/>
            <p:nvPr/>
          </p:nvSpPr>
          <p:spPr>
            <a:xfrm>
              <a:off x="5708822" y="3892397"/>
              <a:ext cx="955589" cy="679603"/>
            </a:xfrm>
            <a:custGeom>
              <a:avLst/>
              <a:gdLst>
                <a:gd name="connsiteX0" fmla="*/ 0 w 955589"/>
                <a:gd name="connsiteY0" fmla="*/ 0 h 634314"/>
                <a:gd name="connsiteX1" fmla="*/ 955589 w 955589"/>
                <a:gd name="connsiteY1" fmla="*/ 634314 h 634314"/>
              </a:gdLst>
              <a:ahLst/>
              <a:cxnLst>
                <a:cxn ang="0">
                  <a:pos x="connsiteX0" y="connsiteY0"/>
                </a:cxn>
                <a:cxn ang="0">
                  <a:pos x="connsiteX1" y="connsiteY1"/>
                </a:cxn>
              </a:cxnLst>
              <a:rect l="l" t="t" r="r" b="b"/>
              <a:pathLst>
                <a:path w="955589" h="634314">
                  <a:moveTo>
                    <a:pt x="0" y="0"/>
                  </a:moveTo>
                  <a:lnTo>
                    <a:pt x="955589" y="634314"/>
                  </a:lnTo>
                </a:path>
              </a:pathLst>
            </a:custGeom>
            <a:noFill/>
            <a:ln w="1905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E34C88B8-91D5-5824-C4C3-97DD15BFE0C7}"/>
              </a:ext>
            </a:extLst>
          </p:cNvPr>
          <p:cNvGrpSpPr/>
          <p:nvPr/>
        </p:nvGrpSpPr>
        <p:grpSpPr>
          <a:xfrm>
            <a:off x="5023840" y="1471369"/>
            <a:ext cx="3446729" cy="1407029"/>
            <a:chOff x="4514410" y="1471369"/>
            <a:chExt cx="3446729" cy="1407029"/>
          </a:xfrm>
        </p:grpSpPr>
        <p:grpSp>
          <p:nvGrpSpPr>
            <p:cNvPr id="5" name="Group 4">
              <a:extLst>
                <a:ext uri="{FF2B5EF4-FFF2-40B4-BE49-F238E27FC236}">
                  <a16:creationId xmlns:a16="http://schemas.microsoft.com/office/drawing/2014/main" id="{B73C155A-D7D0-B4B3-E296-85B7D0F9D5CD}"/>
                </a:ext>
              </a:extLst>
            </p:cNvPr>
            <p:cNvGrpSpPr/>
            <p:nvPr/>
          </p:nvGrpSpPr>
          <p:grpSpPr>
            <a:xfrm>
              <a:off x="4514410" y="1471369"/>
              <a:ext cx="3446729" cy="1407029"/>
              <a:chOff x="4514410" y="1286744"/>
              <a:chExt cx="3446729" cy="1407029"/>
            </a:xfrm>
          </p:grpSpPr>
          <p:sp>
            <p:nvSpPr>
              <p:cNvPr id="6" name="TextBox 5">
                <a:extLst>
                  <a:ext uri="{FF2B5EF4-FFF2-40B4-BE49-F238E27FC236}">
                    <a16:creationId xmlns:a16="http://schemas.microsoft.com/office/drawing/2014/main" id="{BC8BF258-D638-1C0E-0344-8906AE37D6C8}"/>
                  </a:ext>
                </a:extLst>
              </p:cNvPr>
              <p:cNvSpPr txBox="1"/>
              <p:nvPr/>
            </p:nvSpPr>
            <p:spPr>
              <a:xfrm>
                <a:off x="4514410" y="1286744"/>
                <a:ext cx="3446729" cy="584775"/>
              </a:xfrm>
              <a:prstGeom prst="rect">
                <a:avLst/>
              </a:prstGeom>
              <a:noFill/>
              <a:ln w="19050">
                <a:noFill/>
              </a:ln>
            </p:spPr>
            <p:txBody>
              <a:bodyPr wrap="square" rtlCol="0">
                <a:spAutoFit/>
              </a:bodyPr>
              <a:lstStyle/>
              <a:p>
                <a:pPr algn="ctr"/>
                <a:r>
                  <a:rPr lang="en-US" sz="3200" b="1" dirty="0">
                    <a:solidFill>
                      <a:schemeClr val="accent1"/>
                    </a:solidFill>
                    <a:latin typeface="Cambria" panose="02040503050406030204" pitchFamily="18" charset="0"/>
                    <a:ea typeface="Cambria" panose="02040503050406030204" pitchFamily="18" charset="0"/>
                  </a:rPr>
                  <a:t>Databases</a:t>
                </a:r>
              </a:p>
            </p:txBody>
          </p:sp>
          <p:sp>
            <p:nvSpPr>
              <p:cNvPr id="7" name="Freeform: Shape 6">
                <a:extLst>
                  <a:ext uri="{FF2B5EF4-FFF2-40B4-BE49-F238E27FC236}">
                    <a16:creationId xmlns:a16="http://schemas.microsoft.com/office/drawing/2014/main" id="{A95BC2DC-157F-F762-6E8F-600309C59753}"/>
                  </a:ext>
                </a:extLst>
              </p:cNvPr>
              <p:cNvSpPr/>
              <p:nvPr/>
            </p:nvSpPr>
            <p:spPr>
              <a:xfrm>
                <a:off x="4967416" y="1905000"/>
                <a:ext cx="185963" cy="788773"/>
              </a:xfrm>
              <a:custGeom>
                <a:avLst/>
                <a:gdLst>
                  <a:gd name="connsiteX0" fmla="*/ 0 w 255373"/>
                  <a:gd name="connsiteY0" fmla="*/ 1087395 h 1087395"/>
                  <a:gd name="connsiteX1" fmla="*/ 255373 w 255373"/>
                  <a:gd name="connsiteY1" fmla="*/ 0 h 1087395"/>
                </a:gdLst>
                <a:ahLst/>
                <a:cxnLst>
                  <a:cxn ang="0">
                    <a:pos x="connsiteX0" y="connsiteY0"/>
                  </a:cxn>
                  <a:cxn ang="0">
                    <a:pos x="connsiteX1" y="connsiteY1"/>
                  </a:cxn>
                </a:cxnLst>
                <a:rect l="l" t="t" r="r" b="b"/>
                <a:pathLst>
                  <a:path w="255373" h="1087395">
                    <a:moveTo>
                      <a:pt x="0" y="1087395"/>
                    </a:moveTo>
                    <a:lnTo>
                      <a:pt x="255373" y="0"/>
                    </a:lnTo>
                  </a:path>
                </a:pathLst>
              </a:custGeom>
              <a:noFill/>
              <a:ln w="19050">
                <a:no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Freeform: Shape 25">
              <a:extLst>
                <a:ext uri="{FF2B5EF4-FFF2-40B4-BE49-F238E27FC236}">
                  <a16:creationId xmlns:a16="http://schemas.microsoft.com/office/drawing/2014/main" id="{2F192750-8087-E1A3-E2ED-45AEC5C37068}"/>
                </a:ext>
              </a:extLst>
            </p:cNvPr>
            <p:cNvSpPr/>
            <p:nvPr/>
          </p:nvSpPr>
          <p:spPr>
            <a:xfrm>
              <a:off x="5010472" y="2148002"/>
              <a:ext cx="434564" cy="730396"/>
            </a:xfrm>
            <a:custGeom>
              <a:avLst/>
              <a:gdLst>
                <a:gd name="connsiteX0" fmla="*/ 0 w 906162"/>
                <a:gd name="connsiteY0" fmla="*/ 329514 h 329514"/>
                <a:gd name="connsiteX1" fmla="*/ 906162 w 906162"/>
                <a:gd name="connsiteY1" fmla="*/ 0 h 329514"/>
              </a:gdLst>
              <a:ahLst/>
              <a:cxnLst>
                <a:cxn ang="0">
                  <a:pos x="connsiteX0" y="connsiteY0"/>
                </a:cxn>
                <a:cxn ang="0">
                  <a:pos x="connsiteX1" y="connsiteY1"/>
                </a:cxn>
              </a:cxnLst>
              <a:rect l="l" t="t" r="r" b="b"/>
              <a:pathLst>
                <a:path w="906162" h="329514">
                  <a:moveTo>
                    <a:pt x="0" y="329514"/>
                  </a:moveTo>
                  <a:lnTo>
                    <a:pt x="906162" y="0"/>
                  </a:lnTo>
                </a:path>
              </a:pathLst>
            </a:custGeom>
            <a:noFill/>
            <a:ln w="1905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B15BB1AF-B44D-DA56-F2E1-E809AECA3487}"/>
              </a:ext>
            </a:extLst>
          </p:cNvPr>
          <p:cNvGrpSpPr/>
          <p:nvPr/>
        </p:nvGrpSpPr>
        <p:grpSpPr>
          <a:xfrm>
            <a:off x="3419824" y="4589837"/>
            <a:ext cx="3062762" cy="1582798"/>
            <a:chOff x="3419824" y="4589837"/>
            <a:chExt cx="3062762" cy="1582798"/>
          </a:xfrm>
        </p:grpSpPr>
        <p:grpSp>
          <p:nvGrpSpPr>
            <p:cNvPr id="23" name="Group 22">
              <a:extLst>
                <a:ext uri="{FF2B5EF4-FFF2-40B4-BE49-F238E27FC236}">
                  <a16:creationId xmlns:a16="http://schemas.microsoft.com/office/drawing/2014/main" id="{DE6C156E-C02B-E5FD-7EAB-8059A1256C92}"/>
                </a:ext>
              </a:extLst>
            </p:cNvPr>
            <p:cNvGrpSpPr/>
            <p:nvPr/>
          </p:nvGrpSpPr>
          <p:grpSpPr>
            <a:xfrm>
              <a:off x="4597563" y="4589837"/>
              <a:ext cx="184731" cy="1582798"/>
              <a:chOff x="2329207" y="4013776"/>
              <a:chExt cx="3384336" cy="1735794"/>
            </a:xfrm>
          </p:grpSpPr>
          <p:sp>
            <p:nvSpPr>
              <p:cNvPr id="24" name="TextBox 23">
                <a:extLst>
                  <a:ext uri="{FF2B5EF4-FFF2-40B4-BE49-F238E27FC236}">
                    <a16:creationId xmlns:a16="http://schemas.microsoft.com/office/drawing/2014/main" id="{9793A48A-5B6B-3E5D-27FF-6C6EB03D76AD}"/>
                  </a:ext>
                </a:extLst>
              </p:cNvPr>
              <p:cNvSpPr txBox="1"/>
              <p:nvPr/>
            </p:nvSpPr>
            <p:spPr>
              <a:xfrm>
                <a:off x="2329207" y="5108270"/>
                <a:ext cx="3384336" cy="641300"/>
              </a:xfrm>
              <a:prstGeom prst="rect">
                <a:avLst/>
              </a:prstGeom>
              <a:noFill/>
              <a:ln w="19050">
                <a:noFill/>
              </a:ln>
            </p:spPr>
            <p:txBody>
              <a:bodyPr wrap="none" rtlCol="0">
                <a:spAutoFit/>
              </a:bodyPr>
              <a:lstStyle/>
              <a:p>
                <a:pPr algn="ctr"/>
                <a:endParaRPr lang="en-US" sz="3200" b="1" dirty="0">
                  <a:solidFill>
                    <a:srgbClr val="C00000"/>
                  </a:solidFill>
                </a:endParaRPr>
              </a:p>
            </p:txBody>
          </p:sp>
          <p:sp>
            <p:nvSpPr>
              <p:cNvPr id="25" name="Freeform: Shape 24">
                <a:extLst>
                  <a:ext uri="{FF2B5EF4-FFF2-40B4-BE49-F238E27FC236}">
                    <a16:creationId xmlns:a16="http://schemas.microsoft.com/office/drawing/2014/main" id="{97DE841F-73DF-F0F6-03FC-9FEF4727AC3C}"/>
                  </a:ext>
                </a:extLst>
              </p:cNvPr>
              <p:cNvSpPr/>
              <p:nvPr/>
            </p:nvSpPr>
            <p:spPr>
              <a:xfrm flipH="1">
                <a:off x="3420385" y="4013776"/>
                <a:ext cx="533400" cy="1219200"/>
              </a:xfrm>
              <a:custGeom>
                <a:avLst/>
                <a:gdLst>
                  <a:gd name="connsiteX0" fmla="*/ 345989 w 345989"/>
                  <a:gd name="connsiteY0" fmla="*/ 0 h 1194487"/>
                  <a:gd name="connsiteX1" fmla="*/ 0 w 345989"/>
                  <a:gd name="connsiteY1" fmla="*/ 1194487 h 1194487"/>
                </a:gdLst>
                <a:ahLst/>
                <a:cxnLst>
                  <a:cxn ang="0">
                    <a:pos x="connsiteX0" y="connsiteY0"/>
                  </a:cxn>
                  <a:cxn ang="0">
                    <a:pos x="connsiteX1" y="connsiteY1"/>
                  </a:cxn>
                </a:cxnLst>
                <a:rect l="l" t="t" r="r" b="b"/>
                <a:pathLst>
                  <a:path w="345989" h="1194487">
                    <a:moveTo>
                      <a:pt x="345989" y="0"/>
                    </a:moveTo>
                    <a:lnTo>
                      <a:pt x="0" y="1194487"/>
                    </a:lnTo>
                  </a:path>
                </a:pathLst>
              </a:custGeom>
              <a:noFill/>
              <a:ln w="1905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D436A045-42BC-87CA-7FE5-AA37DEF71C95}"/>
                </a:ext>
              </a:extLst>
            </p:cNvPr>
            <p:cNvSpPr txBox="1"/>
            <p:nvPr/>
          </p:nvSpPr>
          <p:spPr>
            <a:xfrm>
              <a:off x="3419824" y="5637707"/>
              <a:ext cx="3062762" cy="523220"/>
            </a:xfrm>
            <a:prstGeom prst="rect">
              <a:avLst/>
            </a:prstGeom>
            <a:noFill/>
            <a:ln w="19050">
              <a:noFill/>
            </a:ln>
          </p:spPr>
          <p:txBody>
            <a:bodyPr wrap="none" rtlCol="0">
              <a:spAutoFit/>
            </a:bodyPr>
            <a:lstStyle/>
            <a:p>
              <a:pPr algn="ctr"/>
              <a:r>
                <a:rPr lang="en-US" sz="2800" b="1" dirty="0">
                  <a:solidFill>
                    <a:schemeClr val="accent1"/>
                  </a:solidFill>
                  <a:latin typeface="Cambria" panose="02040503050406030204" pitchFamily="18" charset="0"/>
                  <a:ea typeface="Cambria" panose="02040503050406030204" pitchFamily="18" charset="0"/>
                </a:rPr>
                <a:t>Graph Processing</a:t>
              </a:r>
            </a:p>
          </p:txBody>
        </p:sp>
      </p:grpSp>
      <p:grpSp>
        <p:nvGrpSpPr>
          <p:cNvPr id="29" name="Group 28">
            <a:extLst>
              <a:ext uri="{FF2B5EF4-FFF2-40B4-BE49-F238E27FC236}">
                <a16:creationId xmlns:a16="http://schemas.microsoft.com/office/drawing/2014/main" id="{723AD0F6-9DDF-AC63-CD23-9501D486AC77}"/>
              </a:ext>
            </a:extLst>
          </p:cNvPr>
          <p:cNvGrpSpPr/>
          <p:nvPr/>
        </p:nvGrpSpPr>
        <p:grpSpPr>
          <a:xfrm>
            <a:off x="109276" y="1514651"/>
            <a:ext cx="3381055" cy="1484059"/>
            <a:chOff x="251196" y="3881598"/>
            <a:chExt cx="3502560" cy="1484059"/>
          </a:xfrm>
        </p:grpSpPr>
        <p:sp>
          <p:nvSpPr>
            <p:cNvPr id="30" name="TextBox 29">
              <a:extLst>
                <a:ext uri="{FF2B5EF4-FFF2-40B4-BE49-F238E27FC236}">
                  <a16:creationId xmlns:a16="http://schemas.microsoft.com/office/drawing/2014/main" id="{087EFEB1-6AE4-A843-A0F5-819325BB2C09}"/>
                </a:ext>
              </a:extLst>
            </p:cNvPr>
            <p:cNvSpPr txBox="1"/>
            <p:nvPr/>
          </p:nvSpPr>
          <p:spPr>
            <a:xfrm>
              <a:off x="251196" y="3881598"/>
              <a:ext cx="3502560" cy="954107"/>
            </a:xfrm>
            <a:prstGeom prst="rect">
              <a:avLst/>
            </a:prstGeom>
            <a:noFill/>
            <a:ln w="19050">
              <a:noFill/>
            </a:ln>
          </p:spPr>
          <p:txBody>
            <a:bodyPr wrap="none" rtlCol="0">
              <a:spAutoFit/>
            </a:bodyPr>
            <a:lstStyle/>
            <a:p>
              <a:pPr algn="ctr"/>
              <a:r>
                <a:rPr lang="en-US" sz="2800" b="1" dirty="0">
                  <a:solidFill>
                    <a:schemeClr val="accent1"/>
                  </a:solidFill>
                  <a:latin typeface="Cambria" panose="02040503050406030204" pitchFamily="18" charset="0"/>
                  <a:ea typeface="Cambria" panose="02040503050406030204" pitchFamily="18" charset="0"/>
                </a:rPr>
                <a:t>Hyper-dimensional</a:t>
              </a:r>
            </a:p>
            <a:p>
              <a:pPr algn="ctr"/>
              <a:r>
                <a:rPr lang="en-US" sz="2800" b="1" dirty="0">
                  <a:solidFill>
                    <a:schemeClr val="accent1"/>
                  </a:solidFill>
                  <a:latin typeface="Cambria" panose="02040503050406030204" pitchFamily="18" charset="0"/>
                  <a:ea typeface="Cambria" panose="02040503050406030204" pitchFamily="18" charset="0"/>
                </a:rPr>
                <a:t>Computing</a:t>
              </a:r>
            </a:p>
          </p:txBody>
        </p:sp>
        <p:sp>
          <p:nvSpPr>
            <p:cNvPr id="31" name="Freeform: Shape 30">
              <a:extLst>
                <a:ext uri="{FF2B5EF4-FFF2-40B4-BE49-F238E27FC236}">
                  <a16:creationId xmlns:a16="http://schemas.microsoft.com/office/drawing/2014/main" id="{FECF617F-BA13-F503-E951-51D1C2647824}"/>
                </a:ext>
              </a:extLst>
            </p:cNvPr>
            <p:cNvSpPr/>
            <p:nvPr/>
          </p:nvSpPr>
          <p:spPr>
            <a:xfrm flipV="1">
              <a:off x="2943020" y="4905113"/>
              <a:ext cx="644996" cy="460544"/>
            </a:xfrm>
            <a:custGeom>
              <a:avLst/>
              <a:gdLst>
                <a:gd name="connsiteX0" fmla="*/ 477794 w 477794"/>
                <a:gd name="connsiteY0" fmla="*/ 0 h 337751"/>
                <a:gd name="connsiteX1" fmla="*/ 0 w 477794"/>
                <a:gd name="connsiteY1" fmla="*/ 337751 h 337751"/>
              </a:gdLst>
              <a:ahLst/>
              <a:cxnLst>
                <a:cxn ang="0">
                  <a:pos x="connsiteX0" y="connsiteY0"/>
                </a:cxn>
                <a:cxn ang="0">
                  <a:pos x="connsiteX1" y="connsiteY1"/>
                </a:cxn>
              </a:cxnLst>
              <a:rect l="l" t="t" r="r" b="b"/>
              <a:pathLst>
                <a:path w="477794" h="337751">
                  <a:moveTo>
                    <a:pt x="477794" y="0"/>
                  </a:moveTo>
                  <a:lnTo>
                    <a:pt x="0" y="337751"/>
                  </a:lnTo>
                </a:path>
              </a:pathLst>
            </a:custGeom>
            <a:noFill/>
            <a:ln w="1905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A8F017EA-B4FE-9CD4-D0C1-276ED765ECB2}"/>
              </a:ext>
            </a:extLst>
          </p:cNvPr>
          <p:cNvGrpSpPr/>
          <p:nvPr/>
        </p:nvGrpSpPr>
        <p:grpSpPr>
          <a:xfrm>
            <a:off x="3954247" y="1326088"/>
            <a:ext cx="511680" cy="1382862"/>
            <a:chOff x="3983674" y="1483307"/>
            <a:chExt cx="511680" cy="1382862"/>
          </a:xfrm>
        </p:grpSpPr>
        <p:sp>
          <p:nvSpPr>
            <p:cNvPr id="34" name="Freeform: Shape 33">
              <a:extLst>
                <a:ext uri="{FF2B5EF4-FFF2-40B4-BE49-F238E27FC236}">
                  <a16:creationId xmlns:a16="http://schemas.microsoft.com/office/drawing/2014/main" id="{4C323B32-CA3A-F274-47C3-57CD4E5AC3D6}"/>
                </a:ext>
              </a:extLst>
            </p:cNvPr>
            <p:cNvSpPr/>
            <p:nvPr/>
          </p:nvSpPr>
          <p:spPr>
            <a:xfrm flipV="1">
              <a:off x="4292820" y="2056083"/>
              <a:ext cx="185963" cy="810086"/>
            </a:xfrm>
            <a:custGeom>
              <a:avLst/>
              <a:gdLst>
                <a:gd name="connsiteX0" fmla="*/ 477794 w 477794"/>
                <a:gd name="connsiteY0" fmla="*/ 0 h 337751"/>
                <a:gd name="connsiteX1" fmla="*/ 0 w 477794"/>
                <a:gd name="connsiteY1" fmla="*/ 337751 h 337751"/>
              </a:gdLst>
              <a:ahLst/>
              <a:cxnLst>
                <a:cxn ang="0">
                  <a:pos x="connsiteX0" y="connsiteY0"/>
                </a:cxn>
                <a:cxn ang="0">
                  <a:pos x="connsiteX1" y="connsiteY1"/>
                </a:cxn>
              </a:cxnLst>
              <a:rect l="l" t="t" r="r" b="b"/>
              <a:pathLst>
                <a:path w="477794" h="337751">
                  <a:moveTo>
                    <a:pt x="477794" y="0"/>
                  </a:moveTo>
                  <a:lnTo>
                    <a:pt x="0" y="337751"/>
                  </a:lnTo>
                </a:path>
              </a:pathLst>
            </a:custGeom>
            <a:noFill/>
            <a:ln w="1905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F79E054-B118-9637-72F7-03AA1F58A264}"/>
                </a:ext>
              </a:extLst>
            </p:cNvPr>
            <p:cNvSpPr txBox="1"/>
            <p:nvPr/>
          </p:nvSpPr>
          <p:spPr>
            <a:xfrm>
              <a:off x="3983674" y="1483307"/>
              <a:ext cx="511680" cy="584775"/>
            </a:xfrm>
            <a:prstGeom prst="rect">
              <a:avLst/>
            </a:prstGeom>
            <a:noFill/>
          </p:spPr>
          <p:txBody>
            <a:bodyPr wrap="none" rtlCol="0">
              <a:spAutoFit/>
            </a:bodyPr>
            <a:lstStyle/>
            <a:p>
              <a:pPr algn="ctr"/>
              <a:r>
                <a:rPr lang="en-US" sz="3200" b="1" dirty="0">
                  <a:solidFill>
                    <a:schemeClr val="accent1"/>
                  </a:solidFill>
                </a:rPr>
                <a:t>...</a:t>
              </a:r>
            </a:p>
          </p:txBody>
        </p:sp>
      </p:grpSp>
    </p:spTree>
    <p:extLst>
      <p:ext uri="{BB962C8B-B14F-4D97-AF65-F5344CB8AC3E}">
        <p14:creationId xmlns:p14="http://schemas.microsoft.com/office/powerpoint/2010/main" val="299894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2"/>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33"/>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17"/>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14"/>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500"/>
                                  </p:stCondLst>
                                  <p:childTnLst>
                                    <p:set>
                                      <p:cBhvr>
                                        <p:cTn id="27" dur="1" fill="hold">
                                          <p:stCondLst>
                                            <p:cond delay="0"/>
                                          </p:stCondLst>
                                        </p:cTn>
                                        <p:tgtEl>
                                          <p:spTgt spid="29"/>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nodeType="afterEffect">
                                  <p:stCondLst>
                                    <p:cond delay="50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FBCB-2C2D-44B9-612D-B835A4A25E95}"/>
              </a:ext>
            </a:extLst>
          </p:cNvPr>
          <p:cNvSpPr>
            <a:spLocks noGrp="1"/>
          </p:cNvSpPr>
          <p:nvPr>
            <p:ph type="title"/>
          </p:nvPr>
        </p:nvSpPr>
        <p:spPr/>
        <p:txBody>
          <a:bodyPr>
            <a:normAutofit fontScale="90000"/>
          </a:bodyPr>
          <a:lstStyle/>
          <a:p>
            <a:r>
              <a:rPr lang="en-CH" dirty="0"/>
              <a:t>Multi-Wordline Sensing (MWS): Bitwise AND</a:t>
            </a:r>
          </a:p>
        </p:txBody>
      </p:sp>
      <p:sp>
        <p:nvSpPr>
          <p:cNvPr id="3" name="Content Placeholder 2">
            <a:extLst>
              <a:ext uri="{FF2B5EF4-FFF2-40B4-BE49-F238E27FC236}">
                <a16:creationId xmlns:a16="http://schemas.microsoft.com/office/drawing/2014/main" id="{78AC34B6-A065-B6FF-74E0-DC058B30B187}"/>
              </a:ext>
            </a:extLst>
          </p:cNvPr>
          <p:cNvSpPr>
            <a:spLocks noGrp="1"/>
          </p:cNvSpPr>
          <p:nvPr>
            <p:ph idx="1"/>
          </p:nvPr>
        </p:nvSpPr>
        <p:spPr/>
        <p:txBody>
          <a:bodyPr/>
          <a:lstStyle/>
          <a:p>
            <a:r>
              <a:rPr lang="en-CH" dirty="0">
                <a:solidFill>
                  <a:schemeClr val="accent5">
                    <a:lumMod val="75000"/>
                  </a:schemeClr>
                </a:solidFill>
                <a:ea typeface="Cambria" panose="02040503050406030204" pitchFamily="18" charset="0"/>
              </a:rPr>
              <a:t>Intra-Block MWS</a:t>
            </a:r>
            <a:r>
              <a:rPr lang="en-CH" dirty="0">
                <a:ea typeface="Cambria" panose="02040503050406030204" pitchFamily="18" charset="0"/>
              </a:rPr>
              <a:t>: </a:t>
            </a:r>
            <a:r>
              <a:rPr lang="en-CH" dirty="0">
                <a:solidFill>
                  <a:schemeClr val="accent5">
                    <a:lumMod val="75000"/>
                  </a:schemeClr>
                </a:solidFill>
                <a:ea typeface="Cambria" panose="02040503050406030204" pitchFamily="18" charset="0"/>
              </a:rPr>
              <a:t>Simultaneously activates </a:t>
            </a:r>
            <a:r>
              <a:rPr lang="en-CH" dirty="0">
                <a:ea typeface="Cambria" panose="02040503050406030204" pitchFamily="18" charset="0"/>
              </a:rPr>
              <a:t>multiple WLs </a:t>
            </a:r>
            <a:r>
              <a:rPr lang="en-CH" dirty="0">
                <a:solidFill>
                  <a:schemeClr val="accent5">
                    <a:lumMod val="75000"/>
                  </a:schemeClr>
                </a:solidFill>
                <a:ea typeface="Cambria" panose="02040503050406030204" pitchFamily="18" charset="0"/>
              </a:rPr>
              <a:t>in the same block</a:t>
            </a:r>
            <a:endParaRPr lang="en-IN" dirty="0">
              <a:solidFill>
                <a:schemeClr val="accent5">
                  <a:lumMod val="75000"/>
                </a:schemeClr>
              </a:solidFill>
              <a:ea typeface="Cambria" panose="02040503050406030204" pitchFamily="18" charset="0"/>
            </a:endParaRPr>
          </a:p>
          <a:p>
            <a:pPr lvl="1"/>
            <a:r>
              <a:rPr lang="en-CH" dirty="0">
                <a:solidFill>
                  <a:schemeClr val="accent5">
                    <a:lumMod val="75000"/>
                  </a:schemeClr>
                </a:solidFill>
                <a:ea typeface="Cambria" panose="02040503050406030204" pitchFamily="18" charset="0"/>
              </a:rPr>
              <a:t>Bitwise AND </a:t>
            </a:r>
            <a:r>
              <a:rPr lang="en-CH" dirty="0">
                <a:ea typeface="Cambria" panose="02040503050406030204" pitchFamily="18" charset="0"/>
              </a:rPr>
              <a:t>of the stored data in the WLs</a:t>
            </a:r>
          </a:p>
        </p:txBody>
      </p:sp>
      <p:sp>
        <p:nvSpPr>
          <p:cNvPr id="4" name="Rounded Rectangle 3">
            <a:extLst>
              <a:ext uri="{FF2B5EF4-FFF2-40B4-BE49-F238E27FC236}">
                <a16:creationId xmlns:a16="http://schemas.microsoft.com/office/drawing/2014/main" id="{11C067F7-3081-7E63-D615-E9D8EF990751}"/>
              </a:ext>
            </a:extLst>
          </p:cNvPr>
          <p:cNvSpPr/>
          <p:nvPr/>
        </p:nvSpPr>
        <p:spPr>
          <a:xfrm>
            <a:off x="3601538" y="2591531"/>
            <a:ext cx="5423192" cy="3883465"/>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extBox 6">
            <a:extLst>
              <a:ext uri="{FF2B5EF4-FFF2-40B4-BE49-F238E27FC236}">
                <a16:creationId xmlns:a16="http://schemas.microsoft.com/office/drawing/2014/main" id="{A67764A8-123E-6C01-A1D2-116D983664B2}"/>
              </a:ext>
            </a:extLst>
          </p:cNvPr>
          <p:cNvSpPr txBox="1"/>
          <p:nvPr/>
        </p:nvSpPr>
        <p:spPr>
          <a:xfrm>
            <a:off x="4382281"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0" name="TextBox 9">
            <a:extLst>
              <a:ext uri="{FF2B5EF4-FFF2-40B4-BE49-F238E27FC236}">
                <a16:creationId xmlns:a16="http://schemas.microsoft.com/office/drawing/2014/main" id="{CA5244A9-E68A-41E4-8DF6-45A4B86348F3}"/>
              </a:ext>
            </a:extLst>
          </p:cNvPr>
          <p:cNvSpPr txBox="1"/>
          <p:nvPr/>
        </p:nvSpPr>
        <p:spPr>
          <a:xfrm>
            <a:off x="5495795"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3" name="TextBox 12">
            <a:extLst>
              <a:ext uri="{FF2B5EF4-FFF2-40B4-BE49-F238E27FC236}">
                <a16:creationId xmlns:a16="http://schemas.microsoft.com/office/drawing/2014/main" id="{ADDC653E-1795-2625-78AF-339E29441E70}"/>
              </a:ext>
            </a:extLst>
          </p:cNvPr>
          <p:cNvSpPr txBox="1"/>
          <p:nvPr/>
        </p:nvSpPr>
        <p:spPr>
          <a:xfrm>
            <a:off x="6609309"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94" name="Group 93">
            <a:extLst>
              <a:ext uri="{FF2B5EF4-FFF2-40B4-BE49-F238E27FC236}">
                <a16:creationId xmlns:a16="http://schemas.microsoft.com/office/drawing/2014/main" id="{E4826338-1836-E9D3-34FB-562D0F2D1798}"/>
              </a:ext>
            </a:extLst>
          </p:cNvPr>
          <p:cNvGrpSpPr/>
          <p:nvPr/>
        </p:nvGrpSpPr>
        <p:grpSpPr>
          <a:xfrm>
            <a:off x="4062140" y="2665066"/>
            <a:ext cx="3340542" cy="3358061"/>
            <a:chOff x="1860807" y="2641375"/>
            <a:chExt cx="3340542" cy="3601380"/>
          </a:xfrm>
        </p:grpSpPr>
        <p:cxnSp>
          <p:nvCxnSpPr>
            <p:cNvPr id="5" name="Straight Connector 4">
              <a:extLst>
                <a:ext uri="{FF2B5EF4-FFF2-40B4-BE49-F238E27FC236}">
                  <a16:creationId xmlns:a16="http://schemas.microsoft.com/office/drawing/2014/main" id="{B724D90A-0311-AEA2-1170-457439DAD59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B35EC1-7B4A-6D79-0B81-642967EA2EE0}"/>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777A01-4123-7FB2-8115-CE4ACED06054}"/>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B8FA4F-1E88-07F2-27EF-7581CB101D8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228" name="Group 227">
            <a:extLst>
              <a:ext uri="{FF2B5EF4-FFF2-40B4-BE49-F238E27FC236}">
                <a16:creationId xmlns:a16="http://schemas.microsoft.com/office/drawing/2014/main" id="{4657F400-371E-5409-CC86-6FC3A1E88181}"/>
              </a:ext>
            </a:extLst>
          </p:cNvPr>
          <p:cNvGrpSpPr/>
          <p:nvPr/>
        </p:nvGrpSpPr>
        <p:grpSpPr>
          <a:xfrm>
            <a:off x="4640972" y="2450831"/>
            <a:ext cx="3350590" cy="3572296"/>
            <a:chOff x="4640972" y="2450831"/>
            <a:chExt cx="3350590" cy="3787616"/>
          </a:xfrm>
        </p:grpSpPr>
        <p:cxnSp>
          <p:nvCxnSpPr>
            <p:cNvPr id="6" name="Straight Connector 5">
              <a:extLst>
                <a:ext uri="{FF2B5EF4-FFF2-40B4-BE49-F238E27FC236}">
                  <a16:creationId xmlns:a16="http://schemas.microsoft.com/office/drawing/2014/main" id="{2935EEDC-89B8-9ED3-B423-D7DF542942C9}"/>
                </a:ext>
              </a:extLst>
            </p:cNvPr>
            <p:cNvCxnSpPr>
              <a:cxnSpLocks/>
            </p:cNvCxnSpPr>
            <p:nvPr/>
          </p:nvCxnSpPr>
          <p:spPr>
            <a:xfrm flipH="1" flipV="1">
              <a:off x="4640972"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56D578-0A4B-7211-034B-FD6511E08245}"/>
                </a:ext>
              </a:extLst>
            </p:cNvPr>
            <p:cNvCxnSpPr>
              <a:cxnSpLocks/>
            </p:cNvCxnSpPr>
            <p:nvPr/>
          </p:nvCxnSpPr>
          <p:spPr>
            <a:xfrm flipH="1" flipV="1">
              <a:off x="5754486"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033EF9-2C97-592D-48AA-AE971DE6EB0D}"/>
                </a:ext>
              </a:extLst>
            </p:cNvPr>
            <p:cNvCxnSpPr>
              <a:cxnSpLocks/>
            </p:cNvCxnSpPr>
            <p:nvPr/>
          </p:nvCxnSpPr>
          <p:spPr>
            <a:xfrm flipH="1" flipV="1">
              <a:off x="6868000"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424C035-0F47-6EC6-E06C-ED53AA7B33F8}"/>
                </a:ext>
              </a:extLst>
            </p:cNvPr>
            <p:cNvCxnSpPr>
              <a:cxnSpLocks/>
            </p:cNvCxnSpPr>
            <p:nvPr/>
          </p:nvCxnSpPr>
          <p:spPr>
            <a:xfrm flipH="1" flipV="1">
              <a:off x="7981514"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5B5574F-2F86-6966-45D3-3D81C85AFE41}"/>
              </a:ext>
            </a:extLst>
          </p:cNvPr>
          <p:cNvSpPr txBox="1"/>
          <p:nvPr/>
        </p:nvSpPr>
        <p:spPr>
          <a:xfrm>
            <a:off x="7722823"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30" name="Group 29">
            <a:extLst>
              <a:ext uri="{FF2B5EF4-FFF2-40B4-BE49-F238E27FC236}">
                <a16:creationId xmlns:a16="http://schemas.microsoft.com/office/drawing/2014/main" id="{336AC0E1-C3A2-6F50-4F1C-1838AAAA526A}"/>
              </a:ext>
            </a:extLst>
          </p:cNvPr>
          <p:cNvGrpSpPr/>
          <p:nvPr/>
        </p:nvGrpSpPr>
        <p:grpSpPr>
          <a:xfrm>
            <a:off x="3382115" y="3191198"/>
            <a:ext cx="5014215" cy="1988051"/>
            <a:chOff x="1422400" y="2671909"/>
            <a:chExt cx="6166530" cy="1988051"/>
          </a:xfrm>
        </p:grpSpPr>
        <p:grpSp>
          <p:nvGrpSpPr>
            <p:cNvPr id="31" name="Group 30">
              <a:extLst>
                <a:ext uri="{FF2B5EF4-FFF2-40B4-BE49-F238E27FC236}">
                  <a16:creationId xmlns:a16="http://schemas.microsoft.com/office/drawing/2014/main" id="{A54D0EED-F7AE-3399-A35F-5DD2E5791B55}"/>
                </a:ext>
              </a:extLst>
            </p:cNvPr>
            <p:cNvGrpSpPr/>
            <p:nvPr/>
          </p:nvGrpSpPr>
          <p:grpSpPr>
            <a:xfrm>
              <a:off x="1422400" y="2671909"/>
              <a:ext cx="6166530" cy="2"/>
              <a:chOff x="1231585" y="2671909"/>
              <a:chExt cx="6166530" cy="2"/>
            </a:xfrm>
          </p:grpSpPr>
          <p:cxnSp>
            <p:nvCxnSpPr>
              <p:cNvPr id="44" name="Straight Connector 43">
                <a:extLst>
                  <a:ext uri="{FF2B5EF4-FFF2-40B4-BE49-F238E27FC236}">
                    <a16:creationId xmlns:a16="http://schemas.microsoft.com/office/drawing/2014/main" id="{B48B26F0-2159-FDD5-0EA3-2B0DA8F74560}"/>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8B2E45-E111-E123-066A-8979B261CDA9}"/>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7E8F8F6-AE41-A5F8-6DFB-28F664C389B3}"/>
                </a:ext>
              </a:extLst>
            </p:cNvPr>
            <p:cNvGrpSpPr/>
            <p:nvPr/>
          </p:nvGrpSpPr>
          <p:grpSpPr>
            <a:xfrm>
              <a:off x="1422400" y="3334592"/>
              <a:ext cx="6166530" cy="2"/>
              <a:chOff x="1231585" y="2671909"/>
              <a:chExt cx="6166530" cy="2"/>
            </a:xfrm>
          </p:grpSpPr>
          <p:cxnSp>
            <p:nvCxnSpPr>
              <p:cNvPr id="42" name="Straight Connector 41">
                <a:extLst>
                  <a:ext uri="{FF2B5EF4-FFF2-40B4-BE49-F238E27FC236}">
                    <a16:creationId xmlns:a16="http://schemas.microsoft.com/office/drawing/2014/main" id="{A18E8F28-586E-629F-D0AC-D48A7BF0DD17}"/>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D1C5D1-439B-5774-546B-BAFB14D9F7BD}"/>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293B1098-869E-2FDF-5816-DC9857BD52A9}"/>
                </a:ext>
              </a:extLst>
            </p:cNvPr>
            <p:cNvGrpSpPr/>
            <p:nvPr/>
          </p:nvGrpSpPr>
          <p:grpSpPr>
            <a:xfrm>
              <a:off x="1422400" y="3997275"/>
              <a:ext cx="6166530" cy="2"/>
              <a:chOff x="1231585" y="2671909"/>
              <a:chExt cx="6166530" cy="2"/>
            </a:xfrm>
          </p:grpSpPr>
          <p:cxnSp>
            <p:nvCxnSpPr>
              <p:cNvPr id="40" name="Straight Connector 39">
                <a:extLst>
                  <a:ext uri="{FF2B5EF4-FFF2-40B4-BE49-F238E27FC236}">
                    <a16:creationId xmlns:a16="http://schemas.microsoft.com/office/drawing/2014/main" id="{1941D14D-8737-D6E2-998D-FF3894B4B0A9}"/>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5CD21B-B3C7-26DA-0143-9D68215D5CF8}"/>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9C808435-2C78-1605-4BE9-904EF4B89982}"/>
                </a:ext>
              </a:extLst>
            </p:cNvPr>
            <p:cNvGrpSpPr/>
            <p:nvPr/>
          </p:nvGrpSpPr>
          <p:grpSpPr>
            <a:xfrm>
              <a:off x="1422400" y="4659958"/>
              <a:ext cx="6166530" cy="2"/>
              <a:chOff x="1231585" y="2671909"/>
              <a:chExt cx="6166530" cy="2"/>
            </a:xfrm>
          </p:grpSpPr>
          <p:cxnSp>
            <p:nvCxnSpPr>
              <p:cNvPr id="38" name="Straight Connector 37">
                <a:extLst>
                  <a:ext uri="{FF2B5EF4-FFF2-40B4-BE49-F238E27FC236}">
                    <a16:creationId xmlns:a16="http://schemas.microsoft.com/office/drawing/2014/main" id="{D01BF65E-5226-DA67-1929-EB5926854DEB}"/>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04113FB-9206-A9CB-0E30-C87332D2BA84}"/>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6" name="타원 299">
            <a:extLst>
              <a:ext uri="{FF2B5EF4-FFF2-40B4-BE49-F238E27FC236}">
                <a16:creationId xmlns:a16="http://schemas.microsoft.com/office/drawing/2014/main" id="{715BDDB0-F2BA-732C-8F89-B946C45E3F0E}"/>
              </a:ext>
            </a:extLst>
          </p:cNvPr>
          <p:cNvSpPr/>
          <p:nvPr/>
        </p:nvSpPr>
        <p:spPr>
          <a:xfrm>
            <a:off x="3782388" y="291215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47" name="타원 299">
            <a:extLst>
              <a:ext uri="{FF2B5EF4-FFF2-40B4-BE49-F238E27FC236}">
                <a16:creationId xmlns:a16="http://schemas.microsoft.com/office/drawing/2014/main" id="{E0B2046C-3EF6-C78D-56E7-5C2ACB38D989}"/>
              </a:ext>
            </a:extLst>
          </p:cNvPr>
          <p:cNvSpPr/>
          <p:nvPr/>
        </p:nvSpPr>
        <p:spPr>
          <a:xfrm>
            <a:off x="3779881" y="3574833"/>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48" name="타원 299">
            <a:extLst>
              <a:ext uri="{FF2B5EF4-FFF2-40B4-BE49-F238E27FC236}">
                <a16:creationId xmlns:a16="http://schemas.microsoft.com/office/drawing/2014/main" id="{0B980A76-EE1D-5F5C-E71F-7BFDED3F98DA}"/>
              </a:ext>
            </a:extLst>
          </p:cNvPr>
          <p:cNvSpPr/>
          <p:nvPr/>
        </p:nvSpPr>
        <p:spPr>
          <a:xfrm>
            <a:off x="3782388"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49" name="타원 299">
            <a:extLst>
              <a:ext uri="{FF2B5EF4-FFF2-40B4-BE49-F238E27FC236}">
                <a16:creationId xmlns:a16="http://schemas.microsoft.com/office/drawing/2014/main" id="{C1C8EAC4-1576-753D-C5CB-D8C7AA77B320}"/>
              </a:ext>
            </a:extLst>
          </p:cNvPr>
          <p:cNvSpPr/>
          <p:nvPr/>
        </p:nvSpPr>
        <p:spPr>
          <a:xfrm>
            <a:off x="3782388" y="4900199"/>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51" name="Straight Connector 50">
            <a:extLst>
              <a:ext uri="{FF2B5EF4-FFF2-40B4-BE49-F238E27FC236}">
                <a16:creationId xmlns:a16="http://schemas.microsoft.com/office/drawing/2014/main" id="{C7D44F0C-55EE-A889-FC24-4F5131802FC5}"/>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6BAC636-1B54-A666-FF1D-DA75CF085968}"/>
              </a:ext>
            </a:extLst>
          </p:cNvPr>
          <p:cNvSpPr txBox="1"/>
          <p:nvPr/>
        </p:nvSpPr>
        <p:spPr>
          <a:xfrm rot="16200000">
            <a:off x="3861980"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3" name="타원 299">
            <a:extLst>
              <a:ext uri="{FF2B5EF4-FFF2-40B4-BE49-F238E27FC236}">
                <a16:creationId xmlns:a16="http://schemas.microsoft.com/office/drawing/2014/main" id="{43C80D90-ECE2-699F-89BF-CBEAA6664497}"/>
              </a:ext>
            </a:extLst>
          </p:cNvPr>
          <p:cNvSpPr/>
          <p:nvPr/>
        </p:nvSpPr>
        <p:spPr>
          <a:xfrm>
            <a:off x="4895902" y="291215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4" name="타원 299">
            <a:extLst>
              <a:ext uri="{FF2B5EF4-FFF2-40B4-BE49-F238E27FC236}">
                <a16:creationId xmlns:a16="http://schemas.microsoft.com/office/drawing/2014/main" id="{73E74280-27CE-6572-4FEB-58734542FCE7}"/>
              </a:ext>
            </a:extLst>
          </p:cNvPr>
          <p:cNvSpPr/>
          <p:nvPr/>
        </p:nvSpPr>
        <p:spPr>
          <a:xfrm>
            <a:off x="4895902" y="3574833"/>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5" name="타원 299">
            <a:extLst>
              <a:ext uri="{FF2B5EF4-FFF2-40B4-BE49-F238E27FC236}">
                <a16:creationId xmlns:a16="http://schemas.microsoft.com/office/drawing/2014/main" id="{1ACB0B0D-6981-5F77-4D3B-07E9CC7EE671}"/>
              </a:ext>
            </a:extLst>
          </p:cNvPr>
          <p:cNvSpPr/>
          <p:nvPr/>
        </p:nvSpPr>
        <p:spPr>
          <a:xfrm>
            <a:off x="4895902" y="4237516"/>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6" name="타원 299">
            <a:extLst>
              <a:ext uri="{FF2B5EF4-FFF2-40B4-BE49-F238E27FC236}">
                <a16:creationId xmlns:a16="http://schemas.microsoft.com/office/drawing/2014/main" id="{6C5532B3-F992-714D-60DD-C3540C713DA3}"/>
              </a:ext>
            </a:extLst>
          </p:cNvPr>
          <p:cNvSpPr/>
          <p:nvPr/>
        </p:nvSpPr>
        <p:spPr>
          <a:xfrm>
            <a:off x="4895902" y="4900199"/>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58" name="Straight Connector 57">
            <a:extLst>
              <a:ext uri="{FF2B5EF4-FFF2-40B4-BE49-F238E27FC236}">
                <a16:creationId xmlns:a16="http://schemas.microsoft.com/office/drawing/2014/main" id="{FA6211B1-3B9B-7D4D-BA8E-658D0E677C1F}"/>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530CA94-6A0E-7382-E851-900D8DFAE0FF}"/>
              </a:ext>
            </a:extLst>
          </p:cNvPr>
          <p:cNvSpPr txBox="1"/>
          <p:nvPr/>
        </p:nvSpPr>
        <p:spPr>
          <a:xfrm rot="16200000">
            <a:off x="4975494"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0" name="타원 299">
            <a:extLst>
              <a:ext uri="{FF2B5EF4-FFF2-40B4-BE49-F238E27FC236}">
                <a16:creationId xmlns:a16="http://schemas.microsoft.com/office/drawing/2014/main" id="{8DAA0D57-315E-4B01-F737-E0EA0B484ACA}"/>
              </a:ext>
            </a:extLst>
          </p:cNvPr>
          <p:cNvSpPr/>
          <p:nvPr/>
        </p:nvSpPr>
        <p:spPr>
          <a:xfrm>
            <a:off x="6009416" y="291215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1" name="타원 299">
            <a:extLst>
              <a:ext uri="{FF2B5EF4-FFF2-40B4-BE49-F238E27FC236}">
                <a16:creationId xmlns:a16="http://schemas.microsoft.com/office/drawing/2014/main" id="{55EFD424-7926-20BE-2333-F59DD6E76AC4}"/>
              </a:ext>
            </a:extLst>
          </p:cNvPr>
          <p:cNvSpPr/>
          <p:nvPr/>
        </p:nvSpPr>
        <p:spPr>
          <a:xfrm>
            <a:off x="6009416" y="3574833"/>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2" name="타원 299">
            <a:extLst>
              <a:ext uri="{FF2B5EF4-FFF2-40B4-BE49-F238E27FC236}">
                <a16:creationId xmlns:a16="http://schemas.microsoft.com/office/drawing/2014/main" id="{47FEC1FE-15F2-4E31-D1F3-E364557B0147}"/>
              </a:ext>
            </a:extLst>
          </p:cNvPr>
          <p:cNvSpPr/>
          <p:nvPr/>
        </p:nvSpPr>
        <p:spPr>
          <a:xfrm>
            <a:off x="6009416"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3" name="타원 299">
            <a:extLst>
              <a:ext uri="{FF2B5EF4-FFF2-40B4-BE49-F238E27FC236}">
                <a16:creationId xmlns:a16="http://schemas.microsoft.com/office/drawing/2014/main" id="{7EB7C072-87F8-81BF-C789-F32F4C7AC2CD}"/>
              </a:ext>
            </a:extLst>
          </p:cNvPr>
          <p:cNvSpPr/>
          <p:nvPr/>
        </p:nvSpPr>
        <p:spPr>
          <a:xfrm>
            <a:off x="6009416" y="4900199"/>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65" name="Straight Connector 64">
            <a:extLst>
              <a:ext uri="{FF2B5EF4-FFF2-40B4-BE49-F238E27FC236}">
                <a16:creationId xmlns:a16="http://schemas.microsoft.com/office/drawing/2014/main" id="{D384D35D-8642-38DF-AE7D-B0EB0133E909}"/>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0C4726F-6C4E-F3D3-FAC6-649A27B0D4D3}"/>
              </a:ext>
            </a:extLst>
          </p:cNvPr>
          <p:cNvSpPr txBox="1"/>
          <p:nvPr/>
        </p:nvSpPr>
        <p:spPr>
          <a:xfrm rot="16200000">
            <a:off x="6089008"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7" name="타원 299">
            <a:extLst>
              <a:ext uri="{FF2B5EF4-FFF2-40B4-BE49-F238E27FC236}">
                <a16:creationId xmlns:a16="http://schemas.microsoft.com/office/drawing/2014/main" id="{5DCDD808-EF63-6E7D-1FD6-0B8152CCD0A0}"/>
              </a:ext>
            </a:extLst>
          </p:cNvPr>
          <p:cNvSpPr/>
          <p:nvPr/>
        </p:nvSpPr>
        <p:spPr>
          <a:xfrm>
            <a:off x="7122930" y="291215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8" name="타원 299">
            <a:extLst>
              <a:ext uri="{FF2B5EF4-FFF2-40B4-BE49-F238E27FC236}">
                <a16:creationId xmlns:a16="http://schemas.microsoft.com/office/drawing/2014/main" id="{05748883-7A30-80D7-4E2E-28B708AB7E0E}"/>
              </a:ext>
            </a:extLst>
          </p:cNvPr>
          <p:cNvSpPr/>
          <p:nvPr/>
        </p:nvSpPr>
        <p:spPr>
          <a:xfrm>
            <a:off x="7122930" y="3574833"/>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9" name="타원 299">
            <a:extLst>
              <a:ext uri="{FF2B5EF4-FFF2-40B4-BE49-F238E27FC236}">
                <a16:creationId xmlns:a16="http://schemas.microsoft.com/office/drawing/2014/main" id="{E073C5B8-D66D-3E43-4822-96F19B62CF0B}"/>
              </a:ext>
            </a:extLst>
          </p:cNvPr>
          <p:cNvSpPr/>
          <p:nvPr/>
        </p:nvSpPr>
        <p:spPr>
          <a:xfrm>
            <a:off x="7122930"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70" name="타원 299">
            <a:extLst>
              <a:ext uri="{FF2B5EF4-FFF2-40B4-BE49-F238E27FC236}">
                <a16:creationId xmlns:a16="http://schemas.microsoft.com/office/drawing/2014/main" id="{7E5A5ED7-7A3A-F8A9-24B8-E055FA77F34B}"/>
              </a:ext>
            </a:extLst>
          </p:cNvPr>
          <p:cNvSpPr/>
          <p:nvPr/>
        </p:nvSpPr>
        <p:spPr>
          <a:xfrm>
            <a:off x="7122930" y="4900199"/>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72" name="Straight Connector 71">
            <a:extLst>
              <a:ext uri="{FF2B5EF4-FFF2-40B4-BE49-F238E27FC236}">
                <a16:creationId xmlns:a16="http://schemas.microsoft.com/office/drawing/2014/main" id="{48F37F31-5E47-88B9-E41D-C837F83299FC}"/>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27E96495-E534-414E-6D43-367DF6631655}"/>
              </a:ext>
            </a:extLst>
          </p:cNvPr>
          <p:cNvSpPr txBox="1"/>
          <p:nvPr/>
        </p:nvSpPr>
        <p:spPr>
          <a:xfrm rot="16200000">
            <a:off x="7202522"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1" name="TextBox 80">
            <a:extLst>
              <a:ext uri="{FF2B5EF4-FFF2-40B4-BE49-F238E27FC236}">
                <a16:creationId xmlns:a16="http://schemas.microsoft.com/office/drawing/2014/main" id="{25BF7839-AB4B-61C7-F19C-79EC41534851}"/>
              </a:ext>
            </a:extLst>
          </p:cNvPr>
          <p:cNvSpPr txBox="1"/>
          <p:nvPr/>
        </p:nvSpPr>
        <p:spPr>
          <a:xfrm>
            <a:off x="8390475" y="296328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2" name="TextBox 81">
            <a:extLst>
              <a:ext uri="{FF2B5EF4-FFF2-40B4-BE49-F238E27FC236}">
                <a16:creationId xmlns:a16="http://schemas.microsoft.com/office/drawing/2014/main" id="{38398D08-426B-0BC4-E511-2772596F1BB2}"/>
              </a:ext>
            </a:extLst>
          </p:cNvPr>
          <p:cNvSpPr txBox="1"/>
          <p:nvPr/>
        </p:nvSpPr>
        <p:spPr>
          <a:xfrm>
            <a:off x="8390475" y="362804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3" name="TextBox 82">
            <a:extLst>
              <a:ext uri="{FF2B5EF4-FFF2-40B4-BE49-F238E27FC236}">
                <a16:creationId xmlns:a16="http://schemas.microsoft.com/office/drawing/2014/main" id="{2B2C8682-FC56-2430-DC5D-B0F23C0B00C2}"/>
              </a:ext>
            </a:extLst>
          </p:cNvPr>
          <p:cNvSpPr txBox="1"/>
          <p:nvPr/>
        </p:nvSpPr>
        <p:spPr>
          <a:xfrm>
            <a:off x="8390475" y="4285622"/>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4" name="TextBox 83">
            <a:extLst>
              <a:ext uri="{FF2B5EF4-FFF2-40B4-BE49-F238E27FC236}">
                <a16:creationId xmlns:a16="http://schemas.microsoft.com/office/drawing/2014/main" id="{23209F8F-7BE5-823E-2923-C6A823294893}"/>
              </a:ext>
            </a:extLst>
          </p:cNvPr>
          <p:cNvSpPr txBox="1"/>
          <p:nvPr/>
        </p:nvSpPr>
        <p:spPr>
          <a:xfrm>
            <a:off x="8390475" y="4953181"/>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6" name="TextBox 85">
            <a:extLst>
              <a:ext uri="{FF2B5EF4-FFF2-40B4-BE49-F238E27FC236}">
                <a16:creationId xmlns:a16="http://schemas.microsoft.com/office/drawing/2014/main" id="{0B9B15BE-925E-9BBD-CDB5-FA271BBA59BC}"/>
              </a:ext>
            </a:extLst>
          </p:cNvPr>
          <p:cNvSpPr txBox="1"/>
          <p:nvPr/>
        </p:nvSpPr>
        <p:spPr>
          <a:xfrm>
            <a:off x="2865978" y="3037311"/>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7" name="TextBox 86">
            <a:extLst>
              <a:ext uri="{FF2B5EF4-FFF2-40B4-BE49-F238E27FC236}">
                <a16:creationId xmlns:a16="http://schemas.microsoft.com/office/drawing/2014/main" id="{C5A2BA21-A52C-F3CA-FD5B-9BA839B5A872}"/>
              </a:ext>
            </a:extLst>
          </p:cNvPr>
          <p:cNvSpPr txBox="1"/>
          <p:nvPr/>
        </p:nvSpPr>
        <p:spPr>
          <a:xfrm>
            <a:off x="2865978" y="3703356"/>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8" name="TextBox 87">
            <a:extLst>
              <a:ext uri="{FF2B5EF4-FFF2-40B4-BE49-F238E27FC236}">
                <a16:creationId xmlns:a16="http://schemas.microsoft.com/office/drawing/2014/main" id="{C4D539F8-7EB9-F43B-FD6B-D9A8E853BDB7}"/>
              </a:ext>
            </a:extLst>
          </p:cNvPr>
          <p:cNvSpPr txBox="1"/>
          <p:nvPr/>
        </p:nvSpPr>
        <p:spPr>
          <a:xfrm>
            <a:off x="2865978" y="4369400"/>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9" name="TextBox 88">
            <a:extLst>
              <a:ext uri="{FF2B5EF4-FFF2-40B4-BE49-F238E27FC236}">
                <a16:creationId xmlns:a16="http://schemas.microsoft.com/office/drawing/2014/main" id="{783E6D58-916A-4BAC-0242-1DEE8F5BEE4C}"/>
              </a:ext>
            </a:extLst>
          </p:cNvPr>
          <p:cNvSpPr txBox="1"/>
          <p:nvPr/>
        </p:nvSpPr>
        <p:spPr>
          <a:xfrm>
            <a:off x="2865978" y="5024155"/>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19" name="그룹 835">
            <a:extLst>
              <a:ext uri="{FF2B5EF4-FFF2-40B4-BE49-F238E27FC236}">
                <a16:creationId xmlns:a16="http://schemas.microsoft.com/office/drawing/2014/main" id="{AD89CEF5-B0EC-73D6-A0A7-BB22FE2FB463}"/>
              </a:ext>
            </a:extLst>
          </p:cNvPr>
          <p:cNvGrpSpPr/>
          <p:nvPr/>
        </p:nvGrpSpPr>
        <p:grpSpPr>
          <a:xfrm rot="16200000">
            <a:off x="3779952" y="4380986"/>
            <a:ext cx="564373" cy="268733"/>
            <a:chOff x="5890169" y="4312037"/>
            <a:chExt cx="1895988" cy="1103725"/>
          </a:xfrm>
        </p:grpSpPr>
        <p:grpSp>
          <p:nvGrpSpPr>
            <p:cNvPr id="20" name="그룹 822">
              <a:extLst>
                <a:ext uri="{FF2B5EF4-FFF2-40B4-BE49-F238E27FC236}">
                  <a16:creationId xmlns:a16="http://schemas.microsoft.com/office/drawing/2014/main" id="{8E829146-C669-4C56-078B-405A6EECD7CB}"/>
                </a:ext>
              </a:extLst>
            </p:cNvPr>
            <p:cNvGrpSpPr/>
            <p:nvPr/>
          </p:nvGrpSpPr>
          <p:grpSpPr>
            <a:xfrm>
              <a:off x="6122466" y="4312037"/>
              <a:ext cx="1432853" cy="1103725"/>
              <a:chOff x="5991225" y="4310063"/>
              <a:chExt cx="496427" cy="273840"/>
            </a:xfrm>
          </p:grpSpPr>
          <p:cxnSp>
            <p:nvCxnSpPr>
              <p:cNvPr id="23" name="직선 연결선 771">
                <a:extLst>
                  <a:ext uri="{FF2B5EF4-FFF2-40B4-BE49-F238E27FC236}">
                    <a16:creationId xmlns:a16="http://schemas.microsoft.com/office/drawing/2014/main" id="{5A754324-AE2C-861B-87EE-B7341B2D69AB}"/>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4" name="직선 연결선 789">
                <a:extLst>
                  <a:ext uri="{FF2B5EF4-FFF2-40B4-BE49-F238E27FC236}">
                    <a16:creationId xmlns:a16="http://schemas.microsoft.com/office/drawing/2014/main" id="{29502131-6DA6-6D0F-BB3C-2C49B903148D}"/>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5" name="직선 연결선 792">
                <a:extLst>
                  <a:ext uri="{FF2B5EF4-FFF2-40B4-BE49-F238E27FC236}">
                    <a16:creationId xmlns:a16="http://schemas.microsoft.com/office/drawing/2014/main" id="{ACDC2459-638E-0A3B-360B-5BFE47AB70A2}"/>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6" name="직선 연결선 807">
                <a:extLst>
                  <a:ext uri="{FF2B5EF4-FFF2-40B4-BE49-F238E27FC236}">
                    <a16:creationId xmlns:a16="http://schemas.microsoft.com/office/drawing/2014/main" id="{EEB135D1-3BFF-F885-50DB-B2502FD7AC94}"/>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7" name="직선 연결선 810">
                <a:extLst>
                  <a:ext uri="{FF2B5EF4-FFF2-40B4-BE49-F238E27FC236}">
                    <a16:creationId xmlns:a16="http://schemas.microsoft.com/office/drawing/2014/main" id="{CD669DE3-B894-2A74-EB19-8078BD2344E4}"/>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8" name="직선 연결선 815">
                <a:extLst>
                  <a:ext uri="{FF2B5EF4-FFF2-40B4-BE49-F238E27FC236}">
                    <a16:creationId xmlns:a16="http://schemas.microsoft.com/office/drawing/2014/main" id="{2D215FBC-CE0B-A1BE-903A-E38D8100FEDA}"/>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9" name="직선 연결선 819">
                <a:extLst>
                  <a:ext uri="{FF2B5EF4-FFF2-40B4-BE49-F238E27FC236}">
                    <a16:creationId xmlns:a16="http://schemas.microsoft.com/office/drawing/2014/main" id="{96367DBE-11AE-9E1C-72C3-123C8D6971E4}"/>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21" name="직선 연결선 826">
              <a:extLst>
                <a:ext uri="{FF2B5EF4-FFF2-40B4-BE49-F238E27FC236}">
                  <a16:creationId xmlns:a16="http://schemas.microsoft.com/office/drawing/2014/main" id="{F1C84639-4B7C-1BB1-6650-CA2F9603DCCE}"/>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2" name="직선 연결선 832">
              <a:extLst>
                <a:ext uri="{FF2B5EF4-FFF2-40B4-BE49-F238E27FC236}">
                  <a16:creationId xmlns:a16="http://schemas.microsoft.com/office/drawing/2014/main" id="{1CE68011-83FA-59C5-0ACF-F8115C2C71E1}"/>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10" name="그룹 835">
            <a:extLst>
              <a:ext uri="{FF2B5EF4-FFF2-40B4-BE49-F238E27FC236}">
                <a16:creationId xmlns:a16="http://schemas.microsoft.com/office/drawing/2014/main" id="{E2DE9843-11A1-B72C-36ED-1FE88793A7D7}"/>
              </a:ext>
            </a:extLst>
          </p:cNvPr>
          <p:cNvGrpSpPr/>
          <p:nvPr/>
        </p:nvGrpSpPr>
        <p:grpSpPr>
          <a:xfrm rot="16200000">
            <a:off x="6006980" y="4380986"/>
            <a:ext cx="564373" cy="268733"/>
            <a:chOff x="5890169" y="4312037"/>
            <a:chExt cx="1895988" cy="1103725"/>
          </a:xfrm>
        </p:grpSpPr>
        <p:grpSp>
          <p:nvGrpSpPr>
            <p:cNvPr id="111" name="그룹 822">
              <a:extLst>
                <a:ext uri="{FF2B5EF4-FFF2-40B4-BE49-F238E27FC236}">
                  <a16:creationId xmlns:a16="http://schemas.microsoft.com/office/drawing/2014/main" id="{67B0FD71-9C96-60F5-8877-30B2470DD586}"/>
                </a:ext>
              </a:extLst>
            </p:cNvPr>
            <p:cNvGrpSpPr/>
            <p:nvPr/>
          </p:nvGrpSpPr>
          <p:grpSpPr>
            <a:xfrm>
              <a:off x="6122466" y="4312037"/>
              <a:ext cx="1432853" cy="1103725"/>
              <a:chOff x="5991225" y="4310063"/>
              <a:chExt cx="496427" cy="273840"/>
            </a:xfrm>
          </p:grpSpPr>
          <p:cxnSp>
            <p:nvCxnSpPr>
              <p:cNvPr id="114" name="직선 연결선 771">
                <a:extLst>
                  <a:ext uri="{FF2B5EF4-FFF2-40B4-BE49-F238E27FC236}">
                    <a16:creationId xmlns:a16="http://schemas.microsoft.com/office/drawing/2014/main" id="{D3964D48-33AF-B1DE-9969-8CF3B731D6EE}"/>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5" name="직선 연결선 789">
                <a:extLst>
                  <a:ext uri="{FF2B5EF4-FFF2-40B4-BE49-F238E27FC236}">
                    <a16:creationId xmlns:a16="http://schemas.microsoft.com/office/drawing/2014/main" id="{FC9F90BD-B033-E238-9758-FD94E737AC60}"/>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6" name="직선 연결선 792">
                <a:extLst>
                  <a:ext uri="{FF2B5EF4-FFF2-40B4-BE49-F238E27FC236}">
                    <a16:creationId xmlns:a16="http://schemas.microsoft.com/office/drawing/2014/main" id="{5BECE959-9F5F-BAFD-B6B4-98FE3A523562}"/>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7" name="직선 연결선 807">
                <a:extLst>
                  <a:ext uri="{FF2B5EF4-FFF2-40B4-BE49-F238E27FC236}">
                    <a16:creationId xmlns:a16="http://schemas.microsoft.com/office/drawing/2014/main" id="{B18BE5E0-8EEB-4D43-3500-AA6D9DC1DFC3}"/>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8" name="직선 연결선 810">
                <a:extLst>
                  <a:ext uri="{FF2B5EF4-FFF2-40B4-BE49-F238E27FC236}">
                    <a16:creationId xmlns:a16="http://schemas.microsoft.com/office/drawing/2014/main" id="{3B7AB53D-1EB8-BA98-4484-EC8A178F21F8}"/>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9" name="직선 연결선 815">
                <a:extLst>
                  <a:ext uri="{FF2B5EF4-FFF2-40B4-BE49-F238E27FC236}">
                    <a16:creationId xmlns:a16="http://schemas.microsoft.com/office/drawing/2014/main" id="{37191955-2546-6884-E212-7393210FA55A}"/>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0" name="직선 연결선 819">
                <a:extLst>
                  <a:ext uri="{FF2B5EF4-FFF2-40B4-BE49-F238E27FC236}">
                    <a16:creationId xmlns:a16="http://schemas.microsoft.com/office/drawing/2014/main" id="{AF405206-B039-831F-3002-3E802BFEF759}"/>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12" name="직선 연결선 826">
              <a:extLst>
                <a:ext uri="{FF2B5EF4-FFF2-40B4-BE49-F238E27FC236}">
                  <a16:creationId xmlns:a16="http://schemas.microsoft.com/office/drawing/2014/main" id="{D7552775-FA91-2568-52A4-3D092D2E18F3}"/>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3" name="직선 연결선 832">
              <a:extLst>
                <a:ext uri="{FF2B5EF4-FFF2-40B4-BE49-F238E27FC236}">
                  <a16:creationId xmlns:a16="http://schemas.microsoft.com/office/drawing/2014/main" id="{5D9C5420-0640-8924-8017-7D7C94306316}"/>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21" name="그룹 835">
            <a:extLst>
              <a:ext uri="{FF2B5EF4-FFF2-40B4-BE49-F238E27FC236}">
                <a16:creationId xmlns:a16="http://schemas.microsoft.com/office/drawing/2014/main" id="{46F06E68-A4D3-1E29-B631-77531C389F37}"/>
              </a:ext>
            </a:extLst>
          </p:cNvPr>
          <p:cNvGrpSpPr/>
          <p:nvPr/>
        </p:nvGrpSpPr>
        <p:grpSpPr>
          <a:xfrm rot="16200000">
            <a:off x="6006981" y="5048019"/>
            <a:ext cx="564373" cy="268733"/>
            <a:chOff x="5890169" y="4312037"/>
            <a:chExt cx="1895988" cy="1103725"/>
          </a:xfrm>
        </p:grpSpPr>
        <p:grpSp>
          <p:nvGrpSpPr>
            <p:cNvPr id="122" name="그룹 822">
              <a:extLst>
                <a:ext uri="{FF2B5EF4-FFF2-40B4-BE49-F238E27FC236}">
                  <a16:creationId xmlns:a16="http://schemas.microsoft.com/office/drawing/2014/main" id="{4E1C80F3-56B0-E94D-2AF2-B4296032C0D7}"/>
                </a:ext>
              </a:extLst>
            </p:cNvPr>
            <p:cNvGrpSpPr/>
            <p:nvPr/>
          </p:nvGrpSpPr>
          <p:grpSpPr>
            <a:xfrm>
              <a:off x="6122466" y="4312037"/>
              <a:ext cx="1432853" cy="1103725"/>
              <a:chOff x="5991225" y="4310063"/>
              <a:chExt cx="496427" cy="273840"/>
            </a:xfrm>
          </p:grpSpPr>
          <p:cxnSp>
            <p:nvCxnSpPr>
              <p:cNvPr id="125" name="직선 연결선 771">
                <a:extLst>
                  <a:ext uri="{FF2B5EF4-FFF2-40B4-BE49-F238E27FC236}">
                    <a16:creationId xmlns:a16="http://schemas.microsoft.com/office/drawing/2014/main" id="{56472CE2-E17B-E0AD-132B-B81078087073}"/>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6" name="직선 연결선 789">
                <a:extLst>
                  <a:ext uri="{FF2B5EF4-FFF2-40B4-BE49-F238E27FC236}">
                    <a16:creationId xmlns:a16="http://schemas.microsoft.com/office/drawing/2014/main" id="{5D061D8C-AFBA-BE3D-7F94-8AFA7F763244}"/>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7" name="직선 연결선 792">
                <a:extLst>
                  <a:ext uri="{FF2B5EF4-FFF2-40B4-BE49-F238E27FC236}">
                    <a16:creationId xmlns:a16="http://schemas.microsoft.com/office/drawing/2014/main" id="{33846EE5-4EE4-CC6D-F181-8ACB111A2086}"/>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8" name="직선 연결선 807">
                <a:extLst>
                  <a:ext uri="{FF2B5EF4-FFF2-40B4-BE49-F238E27FC236}">
                    <a16:creationId xmlns:a16="http://schemas.microsoft.com/office/drawing/2014/main" id="{79026406-EEB7-C1B6-3937-3592D4643347}"/>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9" name="직선 연결선 810">
                <a:extLst>
                  <a:ext uri="{FF2B5EF4-FFF2-40B4-BE49-F238E27FC236}">
                    <a16:creationId xmlns:a16="http://schemas.microsoft.com/office/drawing/2014/main" id="{81395FAA-5370-B2C9-3F9C-FC72D2D8585B}"/>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0" name="직선 연결선 815">
                <a:extLst>
                  <a:ext uri="{FF2B5EF4-FFF2-40B4-BE49-F238E27FC236}">
                    <a16:creationId xmlns:a16="http://schemas.microsoft.com/office/drawing/2014/main" id="{3806A183-4C5D-6E8D-97F1-ADCD0637E451}"/>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1" name="직선 연결선 819">
                <a:extLst>
                  <a:ext uri="{FF2B5EF4-FFF2-40B4-BE49-F238E27FC236}">
                    <a16:creationId xmlns:a16="http://schemas.microsoft.com/office/drawing/2014/main" id="{932D1442-8E11-B6B1-230B-32D3C8615C83}"/>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23" name="직선 연결선 826">
              <a:extLst>
                <a:ext uri="{FF2B5EF4-FFF2-40B4-BE49-F238E27FC236}">
                  <a16:creationId xmlns:a16="http://schemas.microsoft.com/office/drawing/2014/main" id="{BE4AC356-3A57-A5D9-5E8C-14A0181F9A16}"/>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4" name="직선 연결선 832">
              <a:extLst>
                <a:ext uri="{FF2B5EF4-FFF2-40B4-BE49-F238E27FC236}">
                  <a16:creationId xmlns:a16="http://schemas.microsoft.com/office/drawing/2014/main" id="{21F6AFD1-4707-F432-BE32-FEBDEB6FE4CF}"/>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32" name="그룹 835">
            <a:extLst>
              <a:ext uri="{FF2B5EF4-FFF2-40B4-BE49-F238E27FC236}">
                <a16:creationId xmlns:a16="http://schemas.microsoft.com/office/drawing/2014/main" id="{1BF5A43A-17DF-637B-FADC-39781538C6C0}"/>
              </a:ext>
            </a:extLst>
          </p:cNvPr>
          <p:cNvGrpSpPr/>
          <p:nvPr/>
        </p:nvGrpSpPr>
        <p:grpSpPr>
          <a:xfrm rot="16200000">
            <a:off x="7120494" y="4380986"/>
            <a:ext cx="564373" cy="268733"/>
            <a:chOff x="5890169" y="4312037"/>
            <a:chExt cx="1895988" cy="1103725"/>
          </a:xfrm>
        </p:grpSpPr>
        <p:grpSp>
          <p:nvGrpSpPr>
            <p:cNvPr id="133" name="그룹 822">
              <a:extLst>
                <a:ext uri="{FF2B5EF4-FFF2-40B4-BE49-F238E27FC236}">
                  <a16:creationId xmlns:a16="http://schemas.microsoft.com/office/drawing/2014/main" id="{79274270-930E-A63A-45A1-75B1D628A402}"/>
                </a:ext>
              </a:extLst>
            </p:cNvPr>
            <p:cNvGrpSpPr/>
            <p:nvPr/>
          </p:nvGrpSpPr>
          <p:grpSpPr>
            <a:xfrm>
              <a:off x="6122466" y="4312037"/>
              <a:ext cx="1432853" cy="1103725"/>
              <a:chOff x="5991225" y="4310063"/>
              <a:chExt cx="496427" cy="273840"/>
            </a:xfrm>
          </p:grpSpPr>
          <p:cxnSp>
            <p:nvCxnSpPr>
              <p:cNvPr id="136" name="직선 연결선 771">
                <a:extLst>
                  <a:ext uri="{FF2B5EF4-FFF2-40B4-BE49-F238E27FC236}">
                    <a16:creationId xmlns:a16="http://schemas.microsoft.com/office/drawing/2014/main" id="{34672CA8-1EEF-0C00-B9CC-A68DEFB10460}"/>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7" name="직선 연결선 789">
                <a:extLst>
                  <a:ext uri="{FF2B5EF4-FFF2-40B4-BE49-F238E27FC236}">
                    <a16:creationId xmlns:a16="http://schemas.microsoft.com/office/drawing/2014/main" id="{EA15D5AC-7B24-9276-B617-D68B7791F7E5}"/>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8" name="직선 연결선 792">
                <a:extLst>
                  <a:ext uri="{FF2B5EF4-FFF2-40B4-BE49-F238E27FC236}">
                    <a16:creationId xmlns:a16="http://schemas.microsoft.com/office/drawing/2014/main" id="{6DD1EEA3-9B7A-3CD2-6E46-E654B119D8F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9" name="직선 연결선 807">
                <a:extLst>
                  <a:ext uri="{FF2B5EF4-FFF2-40B4-BE49-F238E27FC236}">
                    <a16:creationId xmlns:a16="http://schemas.microsoft.com/office/drawing/2014/main" id="{E227C1E6-1AC3-71A4-761A-FD06198F1E5D}"/>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40" name="직선 연결선 810">
                <a:extLst>
                  <a:ext uri="{FF2B5EF4-FFF2-40B4-BE49-F238E27FC236}">
                    <a16:creationId xmlns:a16="http://schemas.microsoft.com/office/drawing/2014/main" id="{DF1D6C90-E511-BC55-B217-2EEC4CD2B36A}"/>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41" name="직선 연결선 815">
                <a:extLst>
                  <a:ext uri="{FF2B5EF4-FFF2-40B4-BE49-F238E27FC236}">
                    <a16:creationId xmlns:a16="http://schemas.microsoft.com/office/drawing/2014/main" id="{E6874B1F-59D1-7760-57EC-DD8F21C0D4CD}"/>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42" name="직선 연결선 819">
                <a:extLst>
                  <a:ext uri="{FF2B5EF4-FFF2-40B4-BE49-F238E27FC236}">
                    <a16:creationId xmlns:a16="http://schemas.microsoft.com/office/drawing/2014/main" id="{01161A12-F6E3-55A0-5A12-F19083E37C4E}"/>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34" name="직선 연결선 826">
              <a:extLst>
                <a:ext uri="{FF2B5EF4-FFF2-40B4-BE49-F238E27FC236}">
                  <a16:creationId xmlns:a16="http://schemas.microsoft.com/office/drawing/2014/main" id="{85CDB2E5-4914-8F24-B835-5E9F3EAD22F2}"/>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5" name="직선 연결선 832">
              <a:extLst>
                <a:ext uri="{FF2B5EF4-FFF2-40B4-BE49-F238E27FC236}">
                  <a16:creationId xmlns:a16="http://schemas.microsoft.com/office/drawing/2014/main" id="{3032E4D8-1818-D24A-7685-0F925B877462}"/>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sp>
        <p:nvSpPr>
          <p:cNvPr id="154" name="TextBox 153">
            <a:extLst>
              <a:ext uri="{FF2B5EF4-FFF2-40B4-BE49-F238E27FC236}">
                <a16:creationId xmlns:a16="http://schemas.microsoft.com/office/drawing/2014/main" id="{899C8904-684B-3AE0-22A4-4F64BA9C08C6}"/>
              </a:ext>
            </a:extLst>
          </p:cNvPr>
          <p:cNvSpPr txBox="1"/>
          <p:nvPr/>
        </p:nvSpPr>
        <p:spPr>
          <a:xfrm>
            <a:off x="-85888" y="3317632"/>
            <a:ext cx="3190481" cy="1231106"/>
          </a:xfrm>
          <a:prstGeom prst="rect">
            <a:avLst/>
          </a:prstGeom>
          <a:noFill/>
        </p:spPr>
        <p:txBody>
          <a:bodyPr wrap="square" lIns="0" tIns="0" rIns="0" bIns="0" rtlCol="0" anchor="ctr">
            <a:spAutoFit/>
          </a:bodyPr>
          <a:lstStyle/>
          <a:p>
            <a:pPr algn="ctr" defTabSz="457200"/>
            <a:r>
              <a:rPr lang="en-US" altLang="ko-KR" sz="2000" b="1" dirty="0">
                <a:solidFill>
                  <a:srgbClr val="C80060"/>
                </a:solidFill>
                <a:latin typeface="Cambria" panose="02040503050406030204" pitchFamily="18" charset="0"/>
                <a:ea typeface="맑은 고딕" panose="020B0503020000020004" pitchFamily="34" charset="-127"/>
              </a:rPr>
              <a:t>Target Cell</a:t>
            </a:r>
            <a:r>
              <a:rPr lang="en-US" altLang="ko-KR" sz="2000" b="1" dirty="0">
                <a:solidFill>
                  <a:prstClr val="black"/>
                </a:solidFill>
                <a:latin typeface="Cambria" panose="02040503050406030204" pitchFamily="18" charset="0"/>
                <a:ea typeface="맑은 고딕" panose="020B0503020000020004" pitchFamily="34" charset="-127"/>
              </a:rPr>
              <a:t>:</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Operate </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as a </a:t>
            </a:r>
            <a:r>
              <a:rPr lang="en-US" altLang="ko-KR" sz="2000" b="1" i="1" dirty="0">
                <a:solidFill>
                  <a:srgbClr val="C80060"/>
                </a:solidFill>
                <a:latin typeface="Cambria" panose="02040503050406030204" pitchFamily="18" charset="0"/>
                <a:ea typeface="맑은 고딕" panose="020B0503020000020004" pitchFamily="34" charset="-127"/>
              </a:rPr>
              <a:t>resistance </a:t>
            </a:r>
            <a:r>
              <a:rPr lang="en-US" altLang="ko-KR" sz="2000" b="1" dirty="0">
                <a:solidFill>
                  <a:srgbClr val="C80060"/>
                </a:solidFill>
                <a:latin typeface="Cambria" panose="02040503050406030204" pitchFamily="18" charset="0"/>
                <a:ea typeface="맑은 고딕" panose="020B0503020000020004" pitchFamily="34" charset="-127"/>
              </a:rPr>
              <a:t>(1)</a:t>
            </a:r>
            <a:br>
              <a:rPr lang="en-US" altLang="ko-KR" sz="2000" b="1" i="1" dirty="0">
                <a:solidFill>
                  <a:prstClr val="black"/>
                </a:solidFill>
                <a:latin typeface="Cambria" panose="02040503050406030204" pitchFamily="18" charset="0"/>
                <a:ea typeface="맑은 고딕" panose="020B0503020000020004" pitchFamily="34" charset="-127"/>
              </a:rPr>
            </a:br>
            <a:r>
              <a:rPr lang="en-US" altLang="ko-KR" sz="2000" b="1" i="1" dirty="0">
                <a:solidFill>
                  <a:srgbClr val="C80060"/>
                </a:solidFill>
                <a:latin typeface="Cambria" panose="02040503050406030204" pitchFamily="18" charset="0"/>
                <a:ea typeface="맑은 고딕" panose="020B0503020000020004" pitchFamily="34" charset="-127"/>
              </a:rPr>
              <a:t>or</a:t>
            </a:r>
            <a:r>
              <a:rPr lang="en-US" altLang="ko-KR" sz="2000" b="1" i="1" dirty="0">
                <a:latin typeface="Cambria" panose="02040503050406030204" pitchFamily="18" charset="0"/>
                <a:ea typeface="맑은 고딕" panose="020B0503020000020004" pitchFamily="34" charset="-127"/>
              </a:rPr>
              <a:t> an </a:t>
            </a:r>
            <a:r>
              <a:rPr lang="en-US" altLang="ko-KR" sz="2000" b="1" i="1" dirty="0">
                <a:solidFill>
                  <a:srgbClr val="C80060"/>
                </a:solidFill>
                <a:latin typeface="Cambria" panose="02040503050406030204" pitchFamily="18" charset="0"/>
                <a:ea typeface="맑은 고딕" panose="020B0503020000020004" pitchFamily="34" charset="-127"/>
              </a:rPr>
              <a:t>open switch </a:t>
            </a:r>
            <a:r>
              <a:rPr lang="en-US" altLang="ko-KR" sz="2000" b="1" dirty="0">
                <a:solidFill>
                  <a:srgbClr val="C80060"/>
                </a:solidFill>
                <a:latin typeface="Cambria" panose="02040503050406030204" pitchFamily="18" charset="0"/>
                <a:ea typeface="맑은 고딕" panose="020B0503020000020004" pitchFamily="34" charset="-127"/>
              </a:rPr>
              <a:t>(0)</a:t>
            </a:r>
          </a:p>
        </p:txBody>
      </p:sp>
      <p:sp>
        <p:nvSpPr>
          <p:cNvPr id="155" name="Left Brace 154">
            <a:extLst>
              <a:ext uri="{FF2B5EF4-FFF2-40B4-BE49-F238E27FC236}">
                <a16:creationId xmlns:a16="http://schemas.microsoft.com/office/drawing/2014/main" id="{33AA3690-BC45-5E74-93ED-ACE1BA77DB4C}"/>
              </a:ext>
            </a:extLst>
          </p:cNvPr>
          <p:cNvSpPr/>
          <p:nvPr/>
        </p:nvSpPr>
        <p:spPr>
          <a:xfrm>
            <a:off x="2634768" y="2887743"/>
            <a:ext cx="323170" cy="2917545"/>
          </a:xfrm>
          <a:prstGeom prst="leftBrace">
            <a:avLst>
              <a:gd name="adj1" fmla="val 52841"/>
              <a:gd name="adj2" fmla="val 31444"/>
            </a:avLst>
          </a:prstGeom>
          <a:ln w="19050">
            <a:solidFill>
              <a:srgbClr val="C80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grpSp>
        <p:nvGrpSpPr>
          <p:cNvPr id="156" name="그룹 835">
            <a:extLst>
              <a:ext uri="{FF2B5EF4-FFF2-40B4-BE49-F238E27FC236}">
                <a16:creationId xmlns:a16="http://schemas.microsoft.com/office/drawing/2014/main" id="{B63CB6F7-84D5-09AD-996F-9FBB94EEC874}"/>
              </a:ext>
            </a:extLst>
          </p:cNvPr>
          <p:cNvGrpSpPr/>
          <p:nvPr/>
        </p:nvGrpSpPr>
        <p:grpSpPr>
          <a:xfrm rot="16200000">
            <a:off x="4893346" y="3720630"/>
            <a:ext cx="564373" cy="268733"/>
            <a:chOff x="5890169" y="4312037"/>
            <a:chExt cx="1895988" cy="1103725"/>
          </a:xfrm>
        </p:grpSpPr>
        <p:grpSp>
          <p:nvGrpSpPr>
            <p:cNvPr id="157" name="그룹 822">
              <a:extLst>
                <a:ext uri="{FF2B5EF4-FFF2-40B4-BE49-F238E27FC236}">
                  <a16:creationId xmlns:a16="http://schemas.microsoft.com/office/drawing/2014/main" id="{57B5F6AF-9264-3133-9F75-3778674D3752}"/>
                </a:ext>
              </a:extLst>
            </p:cNvPr>
            <p:cNvGrpSpPr/>
            <p:nvPr/>
          </p:nvGrpSpPr>
          <p:grpSpPr>
            <a:xfrm>
              <a:off x="6122466" y="4312037"/>
              <a:ext cx="1432853" cy="1103725"/>
              <a:chOff x="5991225" y="4310063"/>
              <a:chExt cx="496427" cy="273840"/>
            </a:xfrm>
          </p:grpSpPr>
          <p:cxnSp>
            <p:nvCxnSpPr>
              <p:cNvPr id="160" name="직선 연결선 771">
                <a:extLst>
                  <a:ext uri="{FF2B5EF4-FFF2-40B4-BE49-F238E27FC236}">
                    <a16:creationId xmlns:a16="http://schemas.microsoft.com/office/drawing/2014/main" id="{4786857B-F26A-2243-D22E-018997E1C8E8}"/>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1" name="직선 연결선 789">
                <a:extLst>
                  <a:ext uri="{FF2B5EF4-FFF2-40B4-BE49-F238E27FC236}">
                    <a16:creationId xmlns:a16="http://schemas.microsoft.com/office/drawing/2014/main" id="{904F2D5C-4791-75D2-5301-7F2E084D7FC8}"/>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2" name="직선 연결선 792">
                <a:extLst>
                  <a:ext uri="{FF2B5EF4-FFF2-40B4-BE49-F238E27FC236}">
                    <a16:creationId xmlns:a16="http://schemas.microsoft.com/office/drawing/2014/main" id="{AE7EC974-371B-1F86-D025-35CBE8CCD0B9}"/>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3" name="직선 연결선 807">
                <a:extLst>
                  <a:ext uri="{FF2B5EF4-FFF2-40B4-BE49-F238E27FC236}">
                    <a16:creationId xmlns:a16="http://schemas.microsoft.com/office/drawing/2014/main" id="{BC212E2C-7AEC-8978-9178-F81D43E17D26}"/>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4" name="직선 연결선 810">
                <a:extLst>
                  <a:ext uri="{FF2B5EF4-FFF2-40B4-BE49-F238E27FC236}">
                    <a16:creationId xmlns:a16="http://schemas.microsoft.com/office/drawing/2014/main" id="{B2025A5D-D679-CF90-3DF1-69924ACC8CE2}"/>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5" name="직선 연결선 815">
                <a:extLst>
                  <a:ext uri="{FF2B5EF4-FFF2-40B4-BE49-F238E27FC236}">
                    <a16:creationId xmlns:a16="http://schemas.microsoft.com/office/drawing/2014/main" id="{2C5B9AF3-91BB-0A0F-AE8B-4F6C98328981}"/>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6" name="직선 연결선 819">
                <a:extLst>
                  <a:ext uri="{FF2B5EF4-FFF2-40B4-BE49-F238E27FC236}">
                    <a16:creationId xmlns:a16="http://schemas.microsoft.com/office/drawing/2014/main" id="{97D2F2BC-7B2E-B435-002B-A2D0B2348649}"/>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58" name="직선 연결선 826">
              <a:extLst>
                <a:ext uri="{FF2B5EF4-FFF2-40B4-BE49-F238E27FC236}">
                  <a16:creationId xmlns:a16="http://schemas.microsoft.com/office/drawing/2014/main" id="{B64CC501-4BA8-9496-C1E7-CBE4D285198B}"/>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59" name="직선 연결선 832">
              <a:extLst>
                <a:ext uri="{FF2B5EF4-FFF2-40B4-BE49-F238E27FC236}">
                  <a16:creationId xmlns:a16="http://schemas.microsoft.com/office/drawing/2014/main" id="{93AA5A4B-32FB-82AC-B658-0EC80949E757}"/>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67" name="그룹 835">
            <a:extLst>
              <a:ext uri="{FF2B5EF4-FFF2-40B4-BE49-F238E27FC236}">
                <a16:creationId xmlns:a16="http://schemas.microsoft.com/office/drawing/2014/main" id="{CBA410D2-F61C-1BB0-809E-3DFEF737C6F0}"/>
              </a:ext>
            </a:extLst>
          </p:cNvPr>
          <p:cNvGrpSpPr/>
          <p:nvPr/>
        </p:nvGrpSpPr>
        <p:grpSpPr>
          <a:xfrm rot="16200000">
            <a:off x="6006980" y="3060186"/>
            <a:ext cx="564373" cy="268733"/>
            <a:chOff x="5890169" y="4312037"/>
            <a:chExt cx="1895988" cy="1103725"/>
          </a:xfrm>
        </p:grpSpPr>
        <p:grpSp>
          <p:nvGrpSpPr>
            <p:cNvPr id="168" name="그룹 822">
              <a:extLst>
                <a:ext uri="{FF2B5EF4-FFF2-40B4-BE49-F238E27FC236}">
                  <a16:creationId xmlns:a16="http://schemas.microsoft.com/office/drawing/2014/main" id="{EE5C1BD7-D2B8-C593-5684-E33024672C2B}"/>
                </a:ext>
              </a:extLst>
            </p:cNvPr>
            <p:cNvGrpSpPr/>
            <p:nvPr/>
          </p:nvGrpSpPr>
          <p:grpSpPr>
            <a:xfrm>
              <a:off x="6122466" y="4312037"/>
              <a:ext cx="1432853" cy="1103725"/>
              <a:chOff x="5991225" y="4310063"/>
              <a:chExt cx="496427" cy="273840"/>
            </a:xfrm>
          </p:grpSpPr>
          <p:cxnSp>
            <p:nvCxnSpPr>
              <p:cNvPr id="171" name="직선 연결선 771">
                <a:extLst>
                  <a:ext uri="{FF2B5EF4-FFF2-40B4-BE49-F238E27FC236}">
                    <a16:creationId xmlns:a16="http://schemas.microsoft.com/office/drawing/2014/main" id="{9D1BCDE7-1DD9-C412-BD72-F48E0165A960}"/>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2" name="직선 연결선 789">
                <a:extLst>
                  <a:ext uri="{FF2B5EF4-FFF2-40B4-BE49-F238E27FC236}">
                    <a16:creationId xmlns:a16="http://schemas.microsoft.com/office/drawing/2014/main" id="{B7D0D51C-51F8-09AC-FB9C-AF9BA6314215}"/>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3" name="직선 연결선 792">
                <a:extLst>
                  <a:ext uri="{FF2B5EF4-FFF2-40B4-BE49-F238E27FC236}">
                    <a16:creationId xmlns:a16="http://schemas.microsoft.com/office/drawing/2014/main" id="{E9789E80-8914-CB8F-0F5A-B5B8A2B7915F}"/>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4" name="직선 연결선 807">
                <a:extLst>
                  <a:ext uri="{FF2B5EF4-FFF2-40B4-BE49-F238E27FC236}">
                    <a16:creationId xmlns:a16="http://schemas.microsoft.com/office/drawing/2014/main" id="{A3C24941-2F56-7235-691C-82F85C342B27}"/>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5" name="직선 연결선 810">
                <a:extLst>
                  <a:ext uri="{FF2B5EF4-FFF2-40B4-BE49-F238E27FC236}">
                    <a16:creationId xmlns:a16="http://schemas.microsoft.com/office/drawing/2014/main" id="{811F6DE6-13F6-8A97-57C9-9D487156F722}"/>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6" name="직선 연결선 815">
                <a:extLst>
                  <a:ext uri="{FF2B5EF4-FFF2-40B4-BE49-F238E27FC236}">
                    <a16:creationId xmlns:a16="http://schemas.microsoft.com/office/drawing/2014/main" id="{094FE345-6948-4FCF-4EDB-64F5A4B36B4F}"/>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7" name="직선 연결선 819">
                <a:extLst>
                  <a:ext uri="{FF2B5EF4-FFF2-40B4-BE49-F238E27FC236}">
                    <a16:creationId xmlns:a16="http://schemas.microsoft.com/office/drawing/2014/main" id="{560425F4-11BA-7FE4-584E-ADDC4F93CDC0}"/>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69" name="직선 연결선 826">
              <a:extLst>
                <a:ext uri="{FF2B5EF4-FFF2-40B4-BE49-F238E27FC236}">
                  <a16:creationId xmlns:a16="http://schemas.microsoft.com/office/drawing/2014/main" id="{3F2D677A-3109-2CE2-2243-B98E6C00ADFA}"/>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0" name="직선 연결선 832">
              <a:extLst>
                <a:ext uri="{FF2B5EF4-FFF2-40B4-BE49-F238E27FC236}">
                  <a16:creationId xmlns:a16="http://schemas.microsoft.com/office/drawing/2014/main" id="{CB38072E-5F48-9231-1213-695F698A093D}"/>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78" name="그룹 835">
            <a:extLst>
              <a:ext uri="{FF2B5EF4-FFF2-40B4-BE49-F238E27FC236}">
                <a16:creationId xmlns:a16="http://schemas.microsoft.com/office/drawing/2014/main" id="{86A5B3C9-0EE9-2C01-407C-2AE2889687F5}"/>
              </a:ext>
            </a:extLst>
          </p:cNvPr>
          <p:cNvGrpSpPr/>
          <p:nvPr/>
        </p:nvGrpSpPr>
        <p:grpSpPr>
          <a:xfrm rot="16200000">
            <a:off x="7120494" y="3047310"/>
            <a:ext cx="564373" cy="268733"/>
            <a:chOff x="5890169" y="4312037"/>
            <a:chExt cx="1895988" cy="1103725"/>
          </a:xfrm>
        </p:grpSpPr>
        <p:grpSp>
          <p:nvGrpSpPr>
            <p:cNvPr id="179" name="그룹 822">
              <a:extLst>
                <a:ext uri="{FF2B5EF4-FFF2-40B4-BE49-F238E27FC236}">
                  <a16:creationId xmlns:a16="http://schemas.microsoft.com/office/drawing/2014/main" id="{1FFBE70D-3875-2509-A49E-D48E1213AFFA}"/>
                </a:ext>
              </a:extLst>
            </p:cNvPr>
            <p:cNvGrpSpPr/>
            <p:nvPr/>
          </p:nvGrpSpPr>
          <p:grpSpPr>
            <a:xfrm>
              <a:off x="6122466" y="4312037"/>
              <a:ext cx="1432853" cy="1103725"/>
              <a:chOff x="5991225" y="4310063"/>
              <a:chExt cx="496427" cy="273840"/>
            </a:xfrm>
          </p:grpSpPr>
          <p:cxnSp>
            <p:nvCxnSpPr>
              <p:cNvPr id="182" name="직선 연결선 771">
                <a:extLst>
                  <a:ext uri="{FF2B5EF4-FFF2-40B4-BE49-F238E27FC236}">
                    <a16:creationId xmlns:a16="http://schemas.microsoft.com/office/drawing/2014/main" id="{77909EF5-2276-582E-037A-5F31B18C3FC9}"/>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3" name="직선 연결선 789">
                <a:extLst>
                  <a:ext uri="{FF2B5EF4-FFF2-40B4-BE49-F238E27FC236}">
                    <a16:creationId xmlns:a16="http://schemas.microsoft.com/office/drawing/2014/main" id="{83E4595D-3FEE-8433-87FB-529A7A7AAB75}"/>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4" name="직선 연결선 792">
                <a:extLst>
                  <a:ext uri="{FF2B5EF4-FFF2-40B4-BE49-F238E27FC236}">
                    <a16:creationId xmlns:a16="http://schemas.microsoft.com/office/drawing/2014/main" id="{712B062D-F37A-3428-150D-CA38B04579F8}"/>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5" name="직선 연결선 807">
                <a:extLst>
                  <a:ext uri="{FF2B5EF4-FFF2-40B4-BE49-F238E27FC236}">
                    <a16:creationId xmlns:a16="http://schemas.microsoft.com/office/drawing/2014/main" id="{5852D7AA-95EE-CB62-C41F-2340BF71B4D4}"/>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6" name="직선 연결선 810">
                <a:extLst>
                  <a:ext uri="{FF2B5EF4-FFF2-40B4-BE49-F238E27FC236}">
                    <a16:creationId xmlns:a16="http://schemas.microsoft.com/office/drawing/2014/main" id="{36902E79-E858-773C-A571-DFEE41D9CA66}"/>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7" name="직선 연결선 815">
                <a:extLst>
                  <a:ext uri="{FF2B5EF4-FFF2-40B4-BE49-F238E27FC236}">
                    <a16:creationId xmlns:a16="http://schemas.microsoft.com/office/drawing/2014/main" id="{8811803A-A435-0430-6E45-6640D4235A65}"/>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8" name="직선 연결선 819">
                <a:extLst>
                  <a:ext uri="{FF2B5EF4-FFF2-40B4-BE49-F238E27FC236}">
                    <a16:creationId xmlns:a16="http://schemas.microsoft.com/office/drawing/2014/main" id="{51C62045-6984-D8C1-C3F6-9B55A8C158E6}"/>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80" name="직선 연결선 826">
              <a:extLst>
                <a:ext uri="{FF2B5EF4-FFF2-40B4-BE49-F238E27FC236}">
                  <a16:creationId xmlns:a16="http://schemas.microsoft.com/office/drawing/2014/main" id="{9C58DD7B-F716-7577-8D1D-AF378BD3E75F}"/>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1" name="직선 연결선 832">
              <a:extLst>
                <a:ext uri="{FF2B5EF4-FFF2-40B4-BE49-F238E27FC236}">
                  <a16:creationId xmlns:a16="http://schemas.microsoft.com/office/drawing/2014/main" id="{95BD4133-B6F6-E84F-8347-AEB260DFF954}"/>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89" name="그룹 835">
            <a:extLst>
              <a:ext uri="{FF2B5EF4-FFF2-40B4-BE49-F238E27FC236}">
                <a16:creationId xmlns:a16="http://schemas.microsoft.com/office/drawing/2014/main" id="{78E25BF5-362F-8941-9132-C143583DC978}"/>
              </a:ext>
            </a:extLst>
          </p:cNvPr>
          <p:cNvGrpSpPr/>
          <p:nvPr/>
        </p:nvGrpSpPr>
        <p:grpSpPr>
          <a:xfrm rot="16200000">
            <a:off x="7120495" y="3714343"/>
            <a:ext cx="564373" cy="268733"/>
            <a:chOff x="5890169" y="4312037"/>
            <a:chExt cx="1895988" cy="1103725"/>
          </a:xfrm>
        </p:grpSpPr>
        <p:grpSp>
          <p:nvGrpSpPr>
            <p:cNvPr id="190" name="그룹 822">
              <a:extLst>
                <a:ext uri="{FF2B5EF4-FFF2-40B4-BE49-F238E27FC236}">
                  <a16:creationId xmlns:a16="http://schemas.microsoft.com/office/drawing/2014/main" id="{01316078-B488-C955-C836-BA0C050F0F38}"/>
                </a:ext>
              </a:extLst>
            </p:cNvPr>
            <p:cNvGrpSpPr/>
            <p:nvPr/>
          </p:nvGrpSpPr>
          <p:grpSpPr>
            <a:xfrm>
              <a:off x="6122466" y="4312037"/>
              <a:ext cx="1432853" cy="1103725"/>
              <a:chOff x="5991225" y="4310063"/>
              <a:chExt cx="496427" cy="273840"/>
            </a:xfrm>
          </p:grpSpPr>
          <p:cxnSp>
            <p:nvCxnSpPr>
              <p:cNvPr id="193" name="직선 연결선 771">
                <a:extLst>
                  <a:ext uri="{FF2B5EF4-FFF2-40B4-BE49-F238E27FC236}">
                    <a16:creationId xmlns:a16="http://schemas.microsoft.com/office/drawing/2014/main" id="{974BBEA6-2817-DC08-FA2E-9B3F6DF44CE6}"/>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4" name="직선 연결선 789">
                <a:extLst>
                  <a:ext uri="{FF2B5EF4-FFF2-40B4-BE49-F238E27FC236}">
                    <a16:creationId xmlns:a16="http://schemas.microsoft.com/office/drawing/2014/main" id="{FE87092F-0F16-4009-B389-DAB064B09AAD}"/>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5" name="직선 연결선 792">
                <a:extLst>
                  <a:ext uri="{FF2B5EF4-FFF2-40B4-BE49-F238E27FC236}">
                    <a16:creationId xmlns:a16="http://schemas.microsoft.com/office/drawing/2014/main" id="{DF3DA6CB-9B87-BFC4-09C8-9670F5AF704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6" name="직선 연결선 807">
                <a:extLst>
                  <a:ext uri="{FF2B5EF4-FFF2-40B4-BE49-F238E27FC236}">
                    <a16:creationId xmlns:a16="http://schemas.microsoft.com/office/drawing/2014/main" id="{E7117FFE-2B88-6213-C998-99AA5F868372}"/>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7" name="직선 연결선 810">
                <a:extLst>
                  <a:ext uri="{FF2B5EF4-FFF2-40B4-BE49-F238E27FC236}">
                    <a16:creationId xmlns:a16="http://schemas.microsoft.com/office/drawing/2014/main" id="{BE1F6235-35DD-B0DA-7BC7-395D15EE0223}"/>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8" name="직선 연결선 815">
                <a:extLst>
                  <a:ext uri="{FF2B5EF4-FFF2-40B4-BE49-F238E27FC236}">
                    <a16:creationId xmlns:a16="http://schemas.microsoft.com/office/drawing/2014/main" id="{A16A3A3D-FA01-78BF-6BC7-BFBCC2D31658}"/>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9" name="직선 연결선 819">
                <a:extLst>
                  <a:ext uri="{FF2B5EF4-FFF2-40B4-BE49-F238E27FC236}">
                    <a16:creationId xmlns:a16="http://schemas.microsoft.com/office/drawing/2014/main" id="{5CEF3E41-E07B-7FEF-FFDD-0E8F7535426A}"/>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91" name="직선 연결선 826">
              <a:extLst>
                <a:ext uri="{FF2B5EF4-FFF2-40B4-BE49-F238E27FC236}">
                  <a16:creationId xmlns:a16="http://schemas.microsoft.com/office/drawing/2014/main" id="{E60640E5-F34A-30DB-09B5-34873CC316EF}"/>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2" name="직선 연결선 832">
              <a:extLst>
                <a:ext uri="{FF2B5EF4-FFF2-40B4-BE49-F238E27FC236}">
                  <a16:creationId xmlns:a16="http://schemas.microsoft.com/office/drawing/2014/main" id="{B6F2D151-119C-0B2C-9B1D-5125A5D0FD90}"/>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200" name="그룹 761">
            <a:extLst>
              <a:ext uri="{FF2B5EF4-FFF2-40B4-BE49-F238E27FC236}">
                <a16:creationId xmlns:a16="http://schemas.microsoft.com/office/drawing/2014/main" id="{18D770F5-D757-3D9C-C214-20A9E4A8EE8A}"/>
              </a:ext>
            </a:extLst>
          </p:cNvPr>
          <p:cNvGrpSpPr/>
          <p:nvPr/>
        </p:nvGrpSpPr>
        <p:grpSpPr>
          <a:xfrm rot="5400000">
            <a:off x="3769659" y="3135148"/>
            <a:ext cx="598569" cy="124310"/>
            <a:chOff x="5608137" y="3394157"/>
            <a:chExt cx="338599" cy="70817"/>
          </a:xfrm>
        </p:grpSpPr>
        <p:grpSp>
          <p:nvGrpSpPr>
            <p:cNvPr id="201" name="그룹 753">
              <a:extLst>
                <a:ext uri="{FF2B5EF4-FFF2-40B4-BE49-F238E27FC236}">
                  <a16:creationId xmlns:a16="http://schemas.microsoft.com/office/drawing/2014/main" id="{90A2B2DB-1E4C-7977-4597-0D7299C11030}"/>
                </a:ext>
              </a:extLst>
            </p:cNvPr>
            <p:cNvGrpSpPr/>
            <p:nvPr/>
          </p:nvGrpSpPr>
          <p:grpSpPr>
            <a:xfrm rot="5400000">
              <a:off x="5739521" y="3307128"/>
              <a:ext cx="70817" cy="244875"/>
              <a:chOff x="5131625" y="2342062"/>
              <a:chExt cx="70817" cy="244875"/>
            </a:xfrm>
          </p:grpSpPr>
          <p:sp>
            <p:nvSpPr>
              <p:cNvPr id="204" name="타원 750">
                <a:extLst>
                  <a:ext uri="{FF2B5EF4-FFF2-40B4-BE49-F238E27FC236}">
                    <a16:creationId xmlns:a16="http://schemas.microsoft.com/office/drawing/2014/main" id="{BC5C5548-95B8-3DAC-8AA5-D0E9428FDBF7}"/>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05" name="타원 751">
                <a:extLst>
                  <a:ext uri="{FF2B5EF4-FFF2-40B4-BE49-F238E27FC236}">
                    <a16:creationId xmlns:a16="http://schemas.microsoft.com/office/drawing/2014/main" id="{B33E984F-BB1E-DF1A-18D4-EE14097E1D31}"/>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06" name="직선 연결선 752">
                <a:extLst>
                  <a:ext uri="{FF2B5EF4-FFF2-40B4-BE49-F238E27FC236}">
                    <a16:creationId xmlns:a16="http://schemas.microsoft.com/office/drawing/2014/main" id="{ADB9E827-D2B6-181F-BB06-BA8A6A42AA01}"/>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02" name="직선 연결선 754">
              <a:extLst>
                <a:ext uri="{FF2B5EF4-FFF2-40B4-BE49-F238E27FC236}">
                  <a16:creationId xmlns:a16="http://schemas.microsoft.com/office/drawing/2014/main" id="{EE5475B1-7F34-769D-6446-B12C5E2930C2}"/>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03" name="직선 연결선 756">
              <a:extLst>
                <a:ext uri="{FF2B5EF4-FFF2-40B4-BE49-F238E27FC236}">
                  <a16:creationId xmlns:a16="http://schemas.microsoft.com/office/drawing/2014/main" id="{379BC714-F0D0-F5B7-14DC-C65EA439A9DC}"/>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07" name="그룹 761">
            <a:extLst>
              <a:ext uri="{FF2B5EF4-FFF2-40B4-BE49-F238E27FC236}">
                <a16:creationId xmlns:a16="http://schemas.microsoft.com/office/drawing/2014/main" id="{A6D867BF-D978-2699-BE35-22DF40034E85}"/>
              </a:ext>
            </a:extLst>
          </p:cNvPr>
          <p:cNvGrpSpPr/>
          <p:nvPr/>
        </p:nvGrpSpPr>
        <p:grpSpPr>
          <a:xfrm rot="5400000">
            <a:off x="4883794" y="3135149"/>
            <a:ext cx="598569" cy="124310"/>
            <a:chOff x="5608137" y="3394157"/>
            <a:chExt cx="338599" cy="70817"/>
          </a:xfrm>
        </p:grpSpPr>
        <p:grpSp>
          <p:nvGrpSpPr>
            <p:cNvPr id="208" name="그룹 753">
              <a:extLst>
                <a:ext uri="{FF2B5EF4-FFF2-40B4-BE49-F238E27FC236}">
                  <a16:creationId xmlns:a16="http://schemas.microsoft.com/office/drawing/2014/main" id="{57A3CD82-0C8A-3D0E-42CF-529911786D09}"/>
                </a:ext>
              </a:extLst>
            </p:cNvPr>
            <p:cNvGrpSpPr/>
            <p:nvPr/>
          </p:nvGrpSpPr>
          <p:grpSpPr>
            <a:xfrm rot="5400000">
              <a:off x="5739521" y="3307128"/>
              <a:ext cx="70817" cy="244875"/>
              <a:chOff x="5131625" y="2342062"/>
              <a:chExt cx="70817" cy="244875"/>
            </a:xfrm>
          </p:grpSpPr>
          <p:sp>
            <p:nvSpPr>
              <p:cNvPr id="211" name="타원 750">
                <a:extLst>
                  <a:ext uri="{FF2B5EF4-FFF2-40B4-BE49-F238E27FC236}">
                    <a16:creationId xmlns:a16="http://schemas.microsoft.com/office/drawing/2014/main" id="{48D4A186-6BF1-FE23-69AE-264C8999FC8B}"/>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12" name="타원 751">
                <a:extLst>
                  <a:ext uri="{FF2B5EF4-FFF2-40B4-BE49-F238E27FC236}">
                    <a16:creationId xmlns:a16="http://schemas.microsoft.com/office/drawing/2014/main" id="{2291DAB4-615E-E255-86FD-EB7F0FBD506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13" name="직선 연결선 752">
                <a:extLst>
                  <a:ext uri="{FF2B5EF4-FFF2-40B4-BE49-F238E27FC236}">
                    <a16:creationId xmlns:a16="http://schemas.microsoft.com/office/drawing/2014/main" id="{E8C20479-5D80-FE09-50D8-E7B5BC399053}"/>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09" name="직선 연결선 754">
              <a:extLst>
                <a:ext uri="{FF2B5EF4-FFF2-40B4-BE49-F238E27FC236}">
                  <a16:creationId xmlns:a16="http://schemas.microsoft.com/office/drawing/2014/main" id="{792501B7-9EF0-51B9-5105-302643805347}"/>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10" name="직선 연결선 756">
              <a:extLst>
                <a:ext uri="{FF2B5EF4-FFF2-40B4-BE49-F238E27FC236}">
                  <a16:creationId xmlns:a16="http://schemas.microsoft.com/office/drawing/2014/main" id="{8B0F049A-F74E-D1AE-6075-C05EED7521E6}"/>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14" name="그룹 761">
            <a:extLst>
              <a:ext uri="{FF2B5EF4-FFF2-40B4-BE49-F238E27FC236}">
                <a16:creationId xmlns:a16="http://schemas.microsoft.com/office/drawing/2014/main" id="{258CE8CF-F56F-B238-5183-C18645980375}"/>
              </a:ext>
            </a:extLst>
          </p:cNvPr>
          <p:cNvGrpSpPr/>
          <p:nvPr/>
        </p:nvGrpSpPr>
        <p:grpSpPr>
          <a:xfrm rot="5400000">
            <a:off x="3768991" y="3807190"/>
            <a:ext cx="598569" cy="124310"/>
            <a:chOff x="5608137" y="3394157"/>
            <a:chExt cx="338599" cy="70817"/>
          </a:xfrm>
        </p:grpSpPr>
        <p:grpSp>
          <p:nvGrpSpPr>
            <p:cNvPr id="215" name="그룹 753">
              <a:extLst>
                <a:ext uri="{FF2B5EF4-FFF2-40B4-BE49-F238E27FC236}">
                  <a16:creationId xmlns:a16="http://schemas.microsoft.com/office/drawing/2014/main" id="{D9516219-F387-1265-1334-04E4FC156071}"/>
                </a:ext>
              </a:extLst>
            </p:cNvPr>
            <p:cNvGrpSpPr/>
            <p:nvPr/>
          </p:nvGrpSpPr>
          <p:grpSpPr>
            <a:xfrm rot="5400000">
              <a:off x="5739521" y="3307128"/>
              <a:ext cx="70817" cy="244875"/>
              <a:chOff x="5131625" y="2342062"/>
              <a:chExt cx="70817" cy="244875"/>
            </a:xfrm>
          </p:grpSpPr>
          <p:sp>
            <p:nvSpPr>
              <p:cNvPr id="218" name="타원 750">
                <a:extLst>
                  <a:ext uri="{FF2B5EF4-FFF2-40B4-BE49-F238E27FC236}">
                    <a16:creationId xmlns:a16="http://schemas.microsoft.com/office/drawing/2014/main" id="{C8A5AB2F-6E06-EE38-99DD-42B051A9828A}"/>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19" name="타원 751">
                <a:extLst>
                  <a:ext uri="{FF2B5EF4-FFF2-40B4-BE49-F238E27FC236}">
                    <a16:creationId xmlns:a16="http://schemas.microsoft.com/office/drawing/2014/main" id="{44CF0E02-1351-84B1-6D85-0A0C62F8364C}"/>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20" name="직선 연결선 752">
                <a:extLst>
                  <a:ext uri="{FF2B5EF4-FFF2-40B4-BE49-F238E27FC236}">
                    <a16:creationId xmlns:a16="http://schemas.microsoft.com/office/drawing/2014/main" id="{96DC48BE-6EF1-67B3-9DB1-9D82DCA7BCE3}"/>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16" name="직선 연결선 754">
              <a:extLst>
                <a:ext uri="{FF2B5EF4-FFF2-40B4-BE49-F238E27FC236}">
                  <a16:creationId xmlns:a16="http://schemas.microsoft.com/office/drawing/2014/main" id="{F0DC33C5-6F50-4302-0E25-C43A22B21AF5}"/>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17" name="직선 연결선 756">
              <a:extLst>
                <a:ext uri="{FF2B5EF4-FFF2-40B4-BE49-F238E27FC236}">
                  <a16:creationId xmlns:a16="http://schemas.microsoft.com/office/drawing/2014/main" id="{AD8D3342-D7B2-CFB3-1C1A-997878F4A1C9}"/>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21" name="그룹 761">
            <a:extLst>
              <a:ext uri="{FF2B5EF4-FFF2-40B4-BE49-F238E27FC236}">
                <a16:creationId xmlns:a16="http://schemas.microsoft.com/office/drawing/2014/main" id="{5203FB5B-A04D-5867-ABDE-7CD88036E35F}"/>
              </a:ext>
            </a:extLst>
          </p:cNvPr>
          <p:cNvGrpSpPr/>
          <p:nvPr/>
        </p:nvGrpSpPr>
        <p:grpSpPr>
          <a:xfrm rot="5400000">
            <a:off x="5999216" y="3807191"/>
            <a:ext cx="598569" cy="124310"/>
            <a:chOff x="5608137" y="3394157"/>
            <a:chExt cx="338599" cy="70817"/>
          </a:xfrm>
        </p:grpSpPr>
        <p:grpSp>
          <p:nvGrpSpPr>
            <p:cNvPr id="222" name="그룹 753">
              <a:extLst>
                <a:ext uri="{FF2B5EF4-FFF2-40B4-BE49-F238E27FC236}">
                  <a16:creationId xmlns:a16="http://schemas.microsoft.com/office/drawing/2014/main" id="{678EF10A-4C41-D593-C7AA-03D32A6EC9CD}"/>
                </a:ext>
              </a:extLst>
            </p:cNvPr>
            <p:cNvGrpSpPr/>
            <p:nvPr/>
          </p:nvGrpSpPr>
          <p:grpSpPr>
            <a:xfrm rot="5400000">
              <a:off x="5739521" y="3307128"/>
              <a:ext cx="70817" cy="244875"/>
              <a:chOff x="5131625" y="2342062"/>
              <a:chExt cx="70817" cy="244875"/>
            </a:xfrm>
          </p:grpSpPr>
          <p:sp>
            <p:nvSpPr>
              <p:cNvPr id="225" name="타원 750">
                <a:extLst>
                  <a:ext uri="{FF2B5EF4-FFF2-40B4-BE49-F238E27FC236}">
                    <a16:creationId xmlns:a16="http://schemas.microsoft.com/office/drawing/2014/main" id="{2794C0AD-3AD6-2925-BF49-E74A254CEE01}"/>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26" name="타원 751">
                <a:extLst>
                  <a:ext uri="{FF2B5EF4-FFF2-40B4-BE49-F238E27FC236}">
                    <a16:creationId xmlns:a16="http://schemas.microsoft.com/office/drawing/2014/main" id="{30BC8BF7-C9FE-049C-910A-D79D8E60B48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27" name="직선 연결선 752">
                <a:extLst>
                  <a:ext uri="{FF2B5EF4-FFF2-40B4-BE49-F238E27FC236}">
                    <a16:creationId xmlns:a16="http://schemas.microsoft.com/office/drawing/2014/main" id="{1266C351-FE41-1815-DA5A-023943B34B3B}"/>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23" name="직선 연결선 754">
              <a:extLst>
                <a:ext uri="{FF2B5EF4-FFF2-40B4-BE49-F238E27FC236}">
                  <a16:creationId xmlns:a16="http://schemas.microsoft.com/office/drawing/2014/main" id="{918C21DC-5ADB-DB4F-CB46-319EE0F297B0}"/>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24" name="직선 연결선 756">
              <a:extLst>
                <a:ext uri="{FF2B5EF4-FFF2-40B4-BE49-F238E27FC236}">
                  <a16:creationId xmlns:a16="http://schemas.microsoft.com/office/drawing/2014/main" id="{00B632ED-FD30-239F-271F-21BD7E4DEA5E}"/>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sp>
        <p:nvSpPr>
          <p:cNvPr id="229" name="U-turn Arrow 228">
            <a:extLst>
              <a:ext uri="{FF2B5EF4-FFF2-40B4-BE49-F238E27FC236}">
                <a16:creationId xmlns:a16="http://schemas.microsoft.com/office/drawing/2014/main" id="{1657667F-B785-7EF9-B90A-07E534278E54}"/>
              </a:ext>
            </a:extLst>
          </p:cNvPr>
          <p:cNvSpPr/>
          <p:nvPr/>
        </p:nvSpPr>
        <p:spPr>
          <a:xfrm flipH="1">
            <a:off x="4232468" y="2731244"/>
            <a:ext cx="581169" cy="3291883"/>
          </a:xfrm>
          <a:prstGeom prst="uturnArrow">
            <a:avLst>
              <a:gd name="adj1" fmla="val 12998"/>
              <a:gd name="adj2" fmla="val 12998"/>
              <a:gd name="adj3" fmla="val 32437"/>
              <a:gd name="adj4" fmla="val 19747"/>
              <a:gd name="adj5" fmla="val 1077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30" name="U-turn Arrow 229">
            <a:extLst>
              <a:ext uri="{FF2B5EF4-FFF2-40B4-BE49-F238E27FC236}">
                <a16:creationId xmlns:a16="http://schemas.microsoft.com/office/drawing/2014/main" id="{FF1A4E91-B79D-5246-2829-B6A4B0712AFF}"/>
              </a:ext>
            </a:extLst>
          </p:cNvPr>
          <p:cNvSpPr/>
          <p:nvPr/>
        </p:nvSpPr>
        <p:spPr>
          <a:xfrm flipH="1">
            <a:off x="5340558" y="2731244"/>
            <a:ext cx="581169" cy="3291883"/>
          </a:xfrm>
          <a:prstGeom prst="uturnArrow">
            <a:avLst>
              <a:gd name="adj1" fmla="val 12998"/>
              <a:gd name="adj2" fmla="val 12998"/>
              <a:gd name="adj3" fmla="val 32437"/>
              <a:gd name="adj4" fmla="val 19747"/>
              <a:gd name="adj5" fmla="val 1077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31" name="U-turn Arrow 230">
            <a:extLst>
              <a:ext uri="{FF2B5EF4-FFF2-40B4-BE49-F238E27FC236}">
                <a16:creationId xmlns:a16="http://schemas.microsoft.com/office/drawing/2014/main" id="{4F0A2D90-7844-785B-D551-2CE514DD129F}"/>
              </a:ext>
            </a:extLst>
          </p:cNvPr>
          <p:cNvSpPr/>
          <p:nvPr/>
        </p:nvSpPr>
        <p:spPr>
          <a:xfrm flipH="1">
            <a:off x="6462841" y="2731244"/>
            <a:ext cx="581169" cy="3291883"/>
          </a:xfrm>
          <a:prstGeom prst="uturnArrow">
            <a:avLst>
              <a:gd name="adj1" fmla="val 12998"/>
              <a:gd name="adj2" fmla="val 12998"/>
              <a:gd name="adj3" fmla="val 32437"/>
              <a:gd name="adj4" fmla="val 19747"/>
              <a:gd name="adj5" fmla="val 3181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33" name="TextBox 232">
            <a:extLst>
              <a:ext uri="{FF2B5EF4-FFF2-40B4-BE49-F238E27FC236}">
                <a16:creationId xmlns:a16="http://schemas.microsoft.com/office/drawing/2014/main" id="{94498AE8-BA94-395A-67B6-72EC683DA133}"/>
              </a:ext>
            </a:extLst>
          </p:cNvPr>
          <p:cNvSpPr txBox="1"/>
          <p:nvPr/>
        </p:nvSpPr>
        <p:spPr>
          <a:xfrm>
            <a:off x="4520830"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34" name="TextBox 233">
            <a:extLst>
              <a:ext uri="{FF2B5EF4-FFF2-40B4-BE49-F238E27FC236}">
                <a16:creationId xmlns:a16="http://schemas.microsoft.com/office/drawing/2014/main" id="{F6F62E51-B39D-E8A3-9001-75F45E31FA43}"/>
              </a:ext>
            </a:extLst>
          </p:cNvPr>
          <p:cNvSpPr txBox="1"/>
          <p:nvPr/>
        </p:nvSpPr>
        <p:spPr>
          <a:xfrm>
            <a:off x="5634344"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35" name="TextBox 234">
            <a:extLst>
              <a:ext uri="{FF2B5EF4-FFF2-40B4-BE49-F238E27FC236}">
                <a16:creationId xmlns:a16="http://schemas.microsoft.com/office/drawing/2014/main" id="{71B98305-506B-B480-351F-A8A1C4FC1A42}"/>
              </a:ext>
            </a:extLst>
          </p:cNvPr>
          <p:cNvSpPr txBox="1"/>
          <p:nvPr/>
        </p:nvSpPr>
        <p:spPr>
          <a:xfrm>
            <a:off x="6747858"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dirty="0">
              <a:solidFill>
                <a:srgbClr val="FF0000"/>
              </a:solidFill>
              <a:latin typeface="Cambria" panose="02040503050406030204" pitchFamily="18" charset="0"/>
              <a:ea typeface="맑은 고딕" panose="020B0503020000020004" pitchFamily="34" charset="-127"/>
            </a:endParaRPr>
          </a:p>
        </p:txBody>
      </p:sp>
      <p:sp>
        <p:nvSpPr>
          <p:cNvPr id="236" name="TextBox 235">
            <a:extLst>
              <a:ext uri="{FF2B5EF4-FFF2-40B4-BE49-F238E27FC236}">
                <a16:creationId xmlns:a16="http://schemas.microsoft.com/office/drawing/2014/main" id="{4B06029E-A4E0-F713-BC91-E6B68412676F}"/>
              </a:ext>
            </a:extLst>
          </p:cNvPr>
          <p:cNvSpPr txBox="1"/>
          <p:nvPr/>
        </p:nvSpPr>
        <p:spPr>
          <a:xfrm>
            <a:off x="7861372"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dirty="0">
              <a:solidFill>
                <a:srgbClr val="FF0000"/>
              </a:solidFill>
              <a:latin typeface="Cambria" panose="02040503050406030204" pitchFamily="18" charset="0"/>
              <a:ea typeface="맑은 고딕" panose="020B0503020000020004" pitchFamily="34" charset="-127"/>
            </a:endParaRPr>
          </a:p>
        </p:txBody>
      </p:sp>
      <p:sp>
        <p:nvSpPr>
          <p:cNvPr id="237" name="TextBox 236">
            <a:extLst>
              <a:ext uri="{FF2B5EF4-FFF2-40B4-BE49-F238E27FC236}">
                <a16:creationId xmlns:a16="http://schemas.microsoft.com/office/drawing/2014/main" id="{255C2659-1AEA-8A62-13B4-D9C81B1CA1FF}"/>
              </a:ext>
            </a:extLst>
          </p:cNvPr>
          <p:cNvSpPr txBox="1"/>
          <p:nvPr/>
        </p:nvSpPr>
        <p:spPr>
          <a:xfrm>
            <a:off x="3646974" y="6038364"/>
            <a:ext cx="1047389"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Result:</a:t>
            </a:r>
            <a:endParaRPr lang="ko-KR" altLang="en-US" sz="2400" b="1" dirty="0">
              <a:solidFill>
                <a:srgbClr val="FF0000"/>
              </a:solidFill>
              <a:latin typeface="Cambria" panose="02040503050406030204" pitchFamily="18" charset="0"/>
              <a:ea typeface="맑은 고딕" panose="020B0503020000020004" pitchFamily="34" charset="-127"/>
            </a:endParaRPr>
          </a:p>
        </p:txBody>
      </p:sp>
      <p:sp>
        <p:nvSpPr>
          <p:cNvPr id="241" name="Rectangle 240">
            <a:extLst>
              <a:ext uri="{FF2B5EF4-FFF2-40B4-BE49-F238E27FC236}">
                <a16:creationId xmlns:a16="http://schemas.microsoft.com/office/drawing/2014/main" id="{2454DBFB-3AA6-64AB-CFD0-D2FE15BBF744}"/>
              </a:ext>
            </a:extLst>
          </p:cNvPr>
          <p:cNvSpPr/>
          <p:nvPr/>
        </p:nvSpPr>
        <p:spPr>
          <a:xfrm>
            <a:off x="7122930" y="1974213"/>
            <a:ext cx="1190941" cy="454234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91" name="그룹 761">
            <a:extLst>
              <a:ext uri="{FF2B5EF4-FFF2-40B4-BE49-F238E27FC236}">
                <a16:creationId xmlns:a16="http://schemas.microsoft.com/office/drawing/2014/main" id="{FE4F6BF3-811F-A927-1E95-DEA2A82C46C4}"/>
              </a:ext>
            </a:extLst>
          </p:cNvPr>
          <p:cNvGrpSpPr/>
          <p:nvPr/>
        </p:nvGrpSpPr>
        <p:grpSpPr>
          <a:xfrm rot="5400000">
            <a:off x="3768991" y="5138845"/>
            <a:ext cx="598569" cy="124310"/>
            <a:chOff x="5608137" y="3394157"/>
            <a:chExt cx="338599" cy="70817"/>
          </a:xfrm>
        </p:grpSpPr>
        <p:grpSp>
          <p:nvGrpSpPr>
            <p:cNvPr id="242" name="그룹 753">
              <a:extLst>
                <a:ext uri="{FF2B5EF4-FFF2-40B4-BE49-F238E27FC236}">
                  <a16:creationId xmlns:a16="http://schemas.microsoft.com/office/drawing/2014/main" id="{A53118A7-3944-3CD4-F7C5-C0F04BDC619C}"/>
                </a:ext>
              </a:extLst>
            </p:cNvPr>
            <p:cNvGrpSpPr/>
            <p:nvPr/>
          </p:nvGrpSpPr>
          <p:grpSpPr>
            <a:xfrm rot="5400000">
              <a:off x="5739521" y="3307128"/>
              <a:ext cx="70817" cy="244875"/>
              <a:chOff x="5131625" y="2342062"/>
              <a:chExt cx="70817" cy="244875"/>
            </a:xfrm>
          </p:grpSpPr>
          <p:sp>
            <p:nvSpPr>
              <p:cNvPr id="245" name="타원 750">
                <a:extLst>
                  <a:ext uri="{FF2B5EF4-FFF2-40B4-BE49-F238E27FC236}">
                    <a16:creationId xmlns:a16="http://schemas.microsoft.com/office/drawing/2014/main" id="{18D2DDE8-3251-0C54-D329-5AF5C69E8659}"/>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46" name="타원 751">
                <a:extLst>
                  <a:ext uri="{FF2B5EF4-FFF2-40B4-BE49-F238E27FC236}">
                    <a16:creationId xmlns:a16="http://schemas.microsoft.com/office/drawing/2014/main" id="{A6C463E7-C23D-0E88-E2BF-5D72486375F1}"/>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47" name="직선 연결선 752">
                <a:extLst>
                  <a:ext uri="{FF2B5EF4-FFF2-40B4-BE49-F238E27FC236}">
                    <a16:creationId xmlns:a16="http://schemas.microsoft.com/office/drawing/2014/main" id="{D3D5AD90-3B7A-BC71-96A0-97D6397E2642}"/>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43" name="직선 연결선 754">
              <a:extLst>
                <a:ext uri="{FF2B5EF4-FFF2-40B4-BE49-F238E27FC236}">
                  <a16:creationId xmlns:a16="http://schemas.microsoft.com/office/drawing/2014/main" id="{BF44AA50-BD10-2E6F-A33B-2E328FBF3C4A}"/>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44" name="직선 연결선 756">
              <a:extLst>
                <a:ext uri="{FF2B5EF4-FFF2-40B4-BE49-F238E27FC236}">
                  <a16:creationId xmlns:a16="http://schemas.microsoft.com/office/drawing/2014/main" id="{9043E919-4F2D-6654-D978-1A74E58B0C1F}"/>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48" name="그룹 761">
            <a:extLst>
              <a:ext uri="{FF2B5EF4-FFF2-40B4-BE49-F238E27FC236}">
                <a16:creationId xmlns:a16="http://schemas.microsoft.com/office/drawing/2014/main" id="{74D9E10D-7284-C150-9764-8ACBDD3D1D72}"/>
              </a:ext>
            </a:extLst>
          </p:cNvPr>
          <p:cNvGrpSpPr/>
          <p:nvPr/>
        </p:nvGrpSpPr>
        <p:grpSpPr>
          <a:xfrm rot="5400000">
            <a:off x="4883794" y="4465349"/>
            <a:ext cx="598569" cy="124310"/>
            <a:chOff x="5608137" y="3394157"/>
            <a:chExt cx="338599" cy="70817"/>
          </a:xfrm>
        </p:grpSpPr>
        <p:grpSp>
          <p:nvGrpSpPr>
            <p:cNvPr id="249" name="그룹 753">
              <a:extLst>
                <a:ext uri="{FF2B5EF4-FFF2-40B4-BE49-F238E27FC236}">
                  <a16:creationId xmlns:a16="http://schemas.microsoft.com/office/drawing/2014/main" id="{991E18B8-1F15-25C3-F11E-39CB4FD43D8A}"/>
                </a:ext>
              </a:extLst>
            </p:cNvPr>
            <p:cNvGrpSpPr/>
            <p:nvPr/>
          </p:nvGrpSpPr>
          <p:grpSpPr>
            <a:xfrm rot="5400000">
              <a:off x="5739521" y="3307128"/>
              <a:ext cx="70817" cy="244875"/>
              <a:chOff x="5131625" y="2342062"/>
              <a:chExt cx="70817" cy="244875"/>
            </a:xfrm>
          </p:grpSpPr>
          <p:sp>
            <p:nvSpPr>
              <p:cNvPr id="252" name="타원 750">
                <a:extLst>
                  <a:ext uri="{FF2B5EF4-FFF2-40B4-BE49-F238E27FC236}">
                    <a16:creationId xmlns:a16="http://schemas.microsoft.com/office/drawing/2014/main" id="{031023EB-FE9C-08A3-03B6-A34D0AC16B90}"/>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53" name="타원 751">
                <a:extLst>
                  <a:ext uri="{FF2B5EF4-FFF2-40B4-BE49-F238E27FC236}">
                    <a16:creationId xmlns:a16="http://schemas.microsoft.com/office/drawing/2014/main" id="{5B1F2433-3B01-4A51-591F-3839591F6BF3}"/>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54" name="직선 연결선 752">
                <a:extLst>
                  <a:ext uri="{FF2B5EF4-FFF2-40B4-BE49-F238E27FC236}">
                    <a16:creationId xmlns:a16="http://schemas.microsoft.com/office/drawing/2014/main" id="{FD73BCEC-5701-9F30-2279-859743390E30}"/>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50" name="직선 연결선 754">
              <a:extLst>
                <a:ext uri="{FF2B5EF4-FFF2-40B4-BE49-F238E27FC236}">
                  <a16:creationId xmlns:a16="http://schemas.microsoft.com/office/drawing/2014/main" id="{A1421D16-52F2-39F4-591C-929BAF9177AC}"/>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51" name="직선 연결선 756">
              <a:extLst>
                <a:ext uri="{FF2B5EF4-FFF2-40B4-BE49-F238E27FC236}">
                  <a16:creationId xmlns:a16="http://schemas.microsoft.com/office/drawing/2014/main" id="{F93D405C-5825-F715-FC3B-12A1884E187C}"/>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55" name="그룹 761">
            <a:extLst>
              <a:ext uri="{FF2B5EF4-FFF2-40B4-BE49-F238E27FC236}">
                <a16:creationId xmlns:a16="http://schemas.microsoft.com/office/drawing/2014/main" id="{0D3D32C1-C0F3-8B5D-7368-0496E7610288}"/>
              </a:ext>
            </a:extLst>
          </p:cNvPr>
          <p:cNvGrpSpPr/>
          <p:nvPr/>
        </p:nvGrpSpPr>
        <p:grpSpPr>
          <a:xfrm rot="5400000">
            <a:off x="4883794" y="5130603"/>
            <a:ext cx="598569" cy="124310"/>
            <a:chOff x="5608137" y="3394157"/>
            <a:chExt cx="338599" cy="70817"/>
          </a:xfrm>
        </p:grpSpPr>
        <p:grpSp>
          <p:nvGrpSpPr>
            <p:cNvPr id="256" name="그룹 753">
              <a:extLst>
                <a:ext uri="{FF2B5EF4-FFF2-40B4-BE49-F238E27FC236}">
                  <a16:creationId xmlns:a16="http://schemas.microsoft.com/office/drawing/2014/main" id="{C9527C58-D692-91C7-6878-6A5A5E4E9B6E}"/>
                </a:ext>
              </a:extLst>
            </p:cNvPr>
            <p:cNvGrpSpPr/>
            <p:nvPr/>
          </p:nvGrpSpPr>
          <p:grpSpPr>
            <a:xfrm rot="5400000">
              <a:off x="5739521" y="3307128"/>
              <a:ext cx="70817" cy="244875"/>
              <a:chOff x="5131625" y="2342062"/>
              <a:chExt cx="70817" cy="244875"/>
            </a:xfrm>
          </p:grpSpPr>
          <p:sp>
            <p:nvSpPr>
              <p:cNvPr id="259" name="타원 750">
                <a:extLst>
                  <a:ext uri="{FF2B5EF4-FFF2-40B4-BE49-F238E27FC236}">
                    <a16:creationId xmlns:a16="http://schemas.microsoft.com/office/drawing/2014/main" id="{08EE84D8-3CFD-B7F8-61AF-C7E943B5EEFD}"/>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60" name="타원 751">
                <a:extLst>
                  <a:ext uri="{FF2B5EF4-FFF2-40B4-BE49-F238E27FC236}">
                    <a16:creationId xmlns:a16="http://schemas.microsoft.com/office/drawing/2014/main" id="{24F6DF9C-C519-79C3-6A39-2BEBAEF06CA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61" name="직선 연결선 752">
                <a:extLst>
                  <a:ext uri="{FF2B5EF4-FFF2-40B4-BE49-F238E27FC236}">
                    <a16:creationId xmlns:a16="http://schemas.microsoft.com/office/drawing/2014/main" id="{41C008E3-EAFE-E489-4A86-A311DE55C66C}"/>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57" name="직선 연결선 754">
              <a:extLst>
                <a:ext uri="{FF2B5EF4-FFF2-40B4-BE49-F238E27FC236}">
                  <a16:creationId xmlns:a16="http://schemas.microsoft.com/office/drawing/2014/main" id="{A0959AEE-3C7E-2E8D-5860-3859CE2CC8E1}"/>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58" name="직선 연결선 756">
              <a:extLst>
                <a:ext uri="{FF2B5EF4-FFF2-40B4-BE49-F238E27FC236}">
                  <a16:creationId xmlns:a16="http://schemas.microsoft.com/office/drawing/2014/main" id="{EB05D0DE-2665-DF56-9E87-E7A18BDF2F2E}"/>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50" name="그룹 761">
            <a:extLst>
              <a:ext uri="{FF2B5EF4-FFF2-40B4-BE49-F238E27FC236}">
                <a16:creationId xmlns:a16="http://schemas.microsoft.com/office/drawing/2014/main" id="{FF45039B-4092-C370-2968-D2C5F5B28840}"/>
              </a:ext>
            </a:extLst>
          </p:cNvPr>
          <p:cNvGrpSpPr/>
          <p:nvPr/>
        </p:nvGrpSpPr>
        <p:grpSpPr>
          <a:xfrm rot="5400000">
            <a:off x="7111108" y="5130604"/>
            <a:ext cx="598569" cy="124310"/>
            <a:chOff x="5608137" y="3394157"/>
            <a:chExt cx="338599" cy="70817"/>
          </a:xfrm>
        </p:grpSpPr>
        <p:grpSp>
          <p:nvGrpSpPr>
            <p:cNvPr id="57" name="그룹 753">
              <a:extLst>
                <a:ext uri="{FF2B5EF4-FFF2-40B4-BE49-F238E27FC236}">
                  <a16:creationId xmlns:a16="http://schemas.microsoft.com/office/drawing/2014/main" id="{C762D2EF-749C-FCBC-6FFF-E61924220047}"/>
                </a:ext>
              </a:extLst>
            </p:cNvPr>
            <p:cNvGrpSpPr/>
            <p:nvPr/>
          </p:nvGrpSpPr>
          <p:grpSpPr>
            <a:xfrm rot="5400000">
              <a:off x="5739521" y="3307128"/>
              <a:ext cx="70817" cy="244875"/>
              <a:chOff x="5131625" y="2342062"/>
              <a:chExt cx="70817" cy="244875"/>
            </a:xfrm>
          </p:grpSpPr>
          <p:sp>
            <p:nvSpPr>
              <p:cNvPr id="74" name="타원 750">
                <a:extLst>
                  <a:ext uri="{FF2B5EF4-FFF2-40B4-BE49-F238E27FC236}">
                    <a16:creationId xmlns:a16="http://schemas.microsoft.com/office/drawing/2014/main" id="{5306ECC7-7011-F0BC-C46B-C1D73B249858}"/>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75" name="타원 751">
                <a:extLst>
                  <a:ext uri="{FF2B5EF4-FFF2-40B4-BE49-F238E27FC236}">
                    <a16:creationId xmlns:a16="http://schemas.microsoft.com/office/drawing/2014/main" id="{22059ECE-59AF-5ABC-230B-B38AE6548A3D}"/>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76" name="직선 연결선 752">
                <a:extLst>
                  <a:ext uri="{FF2B5EF4-FFF2-40B4-BE49-F238E27FC236}">
                    <a16:creationId xmlns:a16="http://schemas.microsoft.com/office/drawing/2014/main" id="{CED94ADD-D7CF-9833-34E6-8316A555FC51}"/>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64" name="직선 연결선 754">
              <a:extLst>
                <a:ext uri="{FF2B5EF4-FFF2-40B4-BE49-F238E27FC236}">
                  <a16:creationId xmlns:a16="http://schemas.microsoft.com/office/drawing/2014/main" id="{FA6A2BE9-8513-9BF5-CAE4-C9F7E245E861}"/>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71" name="직선 연결선 756">
              <a:extLst>
                <a:ext uri="{FF2B5EF4-FFF2-40B4-BE49-F238E27FC236}">
                  <a16:creationId xmlns:a16="http://schemas.microsoft.com/office/drawing/2014/main" id="{83F27804-7B96-E3FE-3238-418C048C2617}"/>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sp>
        <p:nvSpPr>
          <p:cNvPr id="79" name="U-turn Arrow 78">
            <a:extLst>
              <a:ext uri="{FF2B5EF4-FFF2-40B4-BE49-F238E27FC236}">
                <a16:creationId xmlns:a16="http://schemas.microsoft.com/office/drawing/2014/main" id="{9A4FA08D-D8A2-E791-3750-3981B2B11EB3}"/>
              </a:ext>
            </a:extLst>
          </p:cNvPr>
          <p:cNvSpPr/>
          <p:nvPr/>
        </p:nvSpPr>
        <p:spPr>
          <a:xfrm flipH="1">
            <a:off x="7585002" y="2731244"/>
            <a:ext cx="581169" cy="3291883"/>
          </a:xfrm>
          <a:prstGeom prst="uturnArrow">
            <a:avLst>
              <a:gd name="adj1" fmla="val 12998"/>
              <a:gd name="adj2" fmla="val 12998"/>
              <a:gd name="adj3" fmla="val 32437"/>
              <a:gd name="adj4" fmla="val 19747"/>
              <a:gd name="adj5" fmla="val 7141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80" name="Rectangle 79">
            <a:extLst>
              <a:ext uri="{FF2B5EF4-FFF2-40B4-BE49-F238E27FC236}">
                <a16:creationId xmlns:a16="http://schemas.microsoft.com/office/drawing/2014/main" id="{74367471-C42F-0FE0-B34D-C4FE524001FE}"/>
              </a:ext>
            </a:extLst>
          </p:cNvPr>
          <p:cNvSpPr/>
          <p:nvPr/>
        </p:nvSpPr>
        <p:spPr>
          <a:xfrm>
            <a:off x="8290641" y="2134603"/>
            <a:ext cx="786007" cy="4381958"/>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5" name="Rectangle 84">
            <a:extLst>
              <a:ext uri="{FF2B5EF4-FFF2-40B4-BE49-F238E27FC236}">
                <a16:creationId xmlns:a16="http://schemas.microsoft.com/office/drawing/2014/main" id="{E4D18EB6-50E9-676B-780E-DA33BD9E0CC4}"/>
              </a:ext>
            </a:extLst>
          </p:cNvPr>
          <p:cNvSpPr/>
          <p:nvPr/>
        </p:nvSpPr>
        <p:spPr>
          <a:xfrm>
            <a:off x="119270" y="1974213"/>
            <a:ext cx="7003660" cy="4586166"/>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Rounded Rectangular Callout 35">
            <a:extLst>
              <a:ext uri="{FF2B5EF4-FFF2-40B4-BE49-F238E27FC236}">
                <a16:creationId xmlns:a16="http://schemas.microsoft.com/office/drawing/2014/main" id="{412D94AD-4315-69E5-23F1-AF29DE58C32A}"/>
              </a:ext>
            </a:extLst>
          </p:cNvPr>
          <p:cNvSpPr/>
          <p:nvPr/>
        </p:nvSpPr>
        <p:spPr bwMode="auto">
          <a:xfrm>
            <a:off x="91875" y="2713495"/>
            <a:ext cx="6783821" cy="980015"/>
          </a:xfrm>
          <a:prstGeom prst="wedgeRoundRectCallout">
            <a:avLst>
              <a:gd name="adj1" fmla="val 54874"/>
              <a:gd name="adj2" fmla="val -9344"/>
              <a:gd name="adj3" fmla="val 16667"/>
            </a:avLst>
          </a:prstGeom>
          <a:solidFill>
            <a:srgbClr val="FBF7F5"/>
          </a:solidFill>
          <a:ln w="19050" cap="flat" cmpd="sng" algn="ctr">
            <a:solidFill>
              <a:srgbClr val="67655C"/>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2000" dirty="0">
                <a:latin typeface="Cambria" panose="02040503050406030204" pitchFamily="18" charset="0"/>
                <a:ea typeface="Cambria" panose="02040503050406030204" pitchFamily="18" charset="0"/>
              </a:rPr>
              <a:t>A </a:t>
            </a:r>
            <a:r>
              <a:rPr lang="en-US" sz="2000" dirty="0" err="1">
                <a:latin typeface="Cambria" panose="02040503050406030204" pitchFamily="18" charset="0"/>
                <a:ea typeface="Cambria" panose="02040503050406030204" pitchFamily="18" charset="0"/>
              </a:rPr>
              <a:t>bitline</a:t>
            </a:r>
            <a:r>
              <a:rPr lang="en-US" sz="2000" dirty="0">
                <a:latin typeface="Cambria" panose="02040503050406030204" pitchFamily="18" charset="0"/>
                <a:ea typeface="Cambria" panose="02040503050406030204" pitchFamily="18" charset="0"/>
              </a:rPr>
              <a:t> reads as ‘</a:t>
            </a:r>
            <a:r>
              <a:rPr lang="en-US" sz="2000" b="1" dirty="0">
                <a:solidFill>
                  <a:srgbClr val="FF0000"/>
                </a:solidFill>
                <a:latin typeface="Cambria" panose="02040503050406030204" pitchFamily="18" charset="0"/>
                <a:ea typeface="Cambria" panose="02040503050406030204" pitchFamily="18" charset="0"/>
              </a:rPr>
              <a:t>1</a:t>
            </a:r>
            <a:r>
              <a:rPr lang="en-US" sz="2000" dirty="0">
                <a:latin typeface="Cambria" panose="02040503050406030204" pitchFamily="18" charset="0"/>
                <a:ea typeface="Cambria" panose="02040503050406030204" pitchFamily="18" charset="0"/>
              </a:rPr>
              <a:t>’ only when all the target cells store ‘</a:t>
            </a:r>
            <a:r>
              <a:rPr lang="en-US" sz="2000" b="1" dirty="0">
                <a:solidFill>
                  <a:srgbClr val="FF0000"/>
                </a:solidFill>
                <a:latin typeface="Cambria" panose="02040503050406030204" pitchFamily="18" charset="0"/>
                <a:ea typeface="Cambria" panose="02040503050406030204" pitchFamily="18" charset="0"/>
              </a:rPr>
              <a:t>1</a:t>
            </a:r>
            <a:r>
              <a:rPr lang="en-US" sz="2000" dirty="0">
                <a:latin typeface="Cambria" panose="02040503050406030204" pitchFamily="18" charset="0"/>
                <a:ea typeface="Cambria" panose="02040503050406030204" pitchFamily="18" charset="0"/>
              </a:rPr>
              <a:t>’</a:t>
            </a:r>
          </a:p>
          <a:p>
            <a:pPr algn="ctr" fontAlgn="base">
              <a:spcBef>
                <a:spcPct val="0"/>
              </a:spcBef>
              <a:spcAft>
                <a:spcPct val="0"/>
              </a:spcAft>
            </a:pPr>
            <a:r>
              <a:rPr lang="en-US" sz="2000" dirty="0">
                <a:solidFill>
                  <a:srgbClr val="C80060"/>
                </a:solidFill>
                <a:latin typeface="Cambria" panose="02040503050406030204" pitchFamily="18" charset="0"/>
                <a:ea typeface="Cambria" panose="02040503050406030204" pitchFamily="18" charset="0"/>
                <a:sym typeface="Wingdings" pitchFamily="2" charset="2"/>
              </a:rPr>
              <a:t> Equivalent to the bitwise AND of all the target cells </a:t>
            </a:r>
            <a:endParaRPr lang="en-US" sz="2000" dirty="0">
              <a:solidFill>
                <a:srgbClr val="C80060"/>
              </a:solidFill>
              <a:latin typeface="Cambria" panose="02040503050406030204" pitchFamily="18" charset="0"/>
              <a:ea typeface="Cambria" panose="02040503050406030204" pitchFamily="18" charset="0"/>
            </a:endParaRPr>
          </a:p>
        </p:txBody>
      </p:sp>
      <p:sp>
        <p:nvSpPr>
          <p:cNvPr id="35" name="Rectangle 34">
            <a:extLst>
              <a:ext uri="{FF2B5EF4-FFF2-40B4-BE49-F238E27FC236}">
                <a16:creationId xmlns:a16="http://schemas.microsoft.com/office/drawing/2014/main" id="{E967A7FC-F6E9-7251-2034-3D77D077A567}"/>
              </a:ext>
            </a:extLst>
          </p:cNvPr>
          <p:cNvSpPr/>
          <p:nvPr/>
        </p:nvSpPr>
        <p:spPr>
          <a:xfrm>
            <a:off x="7122930" y="1974213"/>
            <a:ext cx="1190941" cy="454234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5462538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FBCB-2C2D-44B9-612D-B835A4A25E95}"/>
              </a:ext>
            </a:extLst>
          </p:cNvPr>
          <p:cNvSpPr>
            <a:spLocks noGrp="1"/>
          </p:cNvSpPr>
          <p:nvPr>
            <p:ph type="title"/>
          </p:nvPr>
        </p:nvSpPr>
        <p:spPr/>
        <p:txBody>
          <a:bodyPr>
            <a:normAutofit fontScale="90000"/>
          </a:bodyPr>
          <a:lstStyle/>
          <a:p>
            <a:r>
              <a:rPr lang="en-CH" dirty="0"/>
              <a:t>Multi-Wordline Sensing (MWS): Bitwise AND</a:t>
            </a:r>
          </a:p>
        </p:txBody>
      </p:sp>
      <p:sp>
        <p:nvSpPr>
          <p:cNvPr id="3" name="Content Placeholder 2">
            <a:extLst>
              <a:ext uri="{FF2B5EF4-FFF2-40B4-BE49-F238E27FC236}">
                <a16:creationId xmlns:a16="http://schemas.microsoft.com/office/drawing/2014/main" id="{78AC34B6-A065-B6FF-74E0-DC058B30B187}"/>
              </a:ext>
            </a:extLst>
          </p:cNvPr>
          <p:cNvSpPr>
            <a:spLocks noGrp="1"/>
          </p:cNvSpPr>
          <p:nvPr>
            <p:ph idx="1"/>
          </p:nvPr>
        </p:nvSpPr>
        <p:spPr/>
        <p:txBody>
          <a:bodyPr/>
          <a:lstStyle/>
          <a:p>
            <a:r>
              <a:rPr lang="en-CH" dirty="0">
                <a:solidFill>
                  <a:schemeClr val="accent5">
                    <a:lumMod val="75000"/>
                  </a:schemeClr>
                </a:solidFill>
                <a:ea typeface="Cambria" panose="02040503050406030204" pitchFamily="18" charset="0"/>
              </a:rPr>
              <a:t>Intra-Block MWS</a:t>
            </a:r>
            <a:r>
              <a:rPr lang="en-CH" dirty="0">
                <a:ea typeface="Cambria" panose="02040503050406030204" pitchFamily="18" charset="0"/>
              </a:rPr>
              <a:t>: </a:t>
            </a:r>
            <a:r>
              <a:rPr lang="en-CH" dirty="0">
                <a:solidFill>
                  <a:schemeClr val="accent5">
                    <a:lumMod val="75000"/>
                  </a:schemeClr>
                </a:solidFill>
                <a:ea typeface="Cambria" panose="02040503050406030204" pitchFamily="18" charset="0"/>
              </a:rPr>
              <a:t>Simultaneously activates </a:t>
            </a:r>
            <a:r>
              <a:rPr lang="en-CH" dirty="0">
                <a:ea typeface="Cambria" panose="02040503050406030204" pitchFamily="18" charset="0"/>
              </a:rPr>
              <a:t>multiple WLs </a:t>
            </a:r>
            <a:r>
              <a:rPr lang="en-CH" dirty="0">
                <a:solidFill>
                  <a:schemeClr val="accent5">
                    <a:lumMod val="75000"/>
                  </a:schemeClr>
                </a:solidFill>
                <a:ea typeface="Cambria" panose="02040503050406030204" pitchFamily="18" charset="0"/>
              </a:rPr>
              <a:t>in the same block</a:t>
            </a:r>
            <a:endParaRPr lang="en-IN" dirty="0">
              <a:solidFill>
                <a:schemeClr val="accent5">
                  <a:lumMod val="75000"/>
                </a:schemeClr>
              </a:solidFill>
              <a:ea typeface="Cambria" panose="02040503050406030204" pitchFamily="18" charset="0"/>
            </a:endParaRPr>
          </a:p>
          <a:p>
            <a:pPr lvl="1"/>
            <a:r>
              <a:rPr lang="en-CH" dirty="0">
                <a:solidFill>
                  <a:schemeClr val="accent5">
                    <a:lumMod val="75000"/>
                  </a:schemeClr>
                </a:solidFill>
                <a:ea typeface="Cambria" panose="02040503050406030204" pitchFamily="18" charset="0"/>
              </a:rPr>
              <a:t>Bitwise AND </a:t>
            </a:r>
            <a:r>
              <a:rPr lang="en-CH" dirty="0">
                <a:ea typeface="Cambria" panose="02040503050406030204" pitchFamily="18" charset="0"/>
              </a:rPr>
              <a:t>of the stored data in the WLs</a:t>
            </a:r>
          </a:p>
        </p:txBody>
      </p:sp>
      <p:sp>
        <p:nvSpPr>
          <p:cNvPr id="4" name="Rounded Rectangle 3">
            <a:extLst>
              <a:ext uri="{FF2B5EF4-FFF2-40B4-BE49-F238E27FC236}">
                <a16:creationId xmlns:a16="http://schemas.microsoft.com/office/drawing/2014/main" id="{11C067F7-3081-7E63-D615-E9D8EF990751}"/>
              </a:ext>
            </a:extLst>
          </p:cNvPr>
          <p:cNvSpPr/>
          <p:nvPr/>
        </p:nvSpPr>
        <p:spPr>
          <a:xfrm>
            <a:off x="3601538" y="2591531"/>
            <a:ext cx="5423192" cy="3883465"/>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extBox 6">
            <a:extLst>
              <a:ext uri="{FF2B5EF4-FFF2-40B4-BE49-F238E27FC236}">
                <a16:creationId xmlns:a16="http://schemas.microsoft.com/office/drawing/2014/main" id="{A67764A8-123E-6C01-A1D2-116D983664B2}"/>
              </a:ext>
            </a:extLst>
          </p:cNvPr>
          <p:cNvSpPr txBox="1"/>
          <p:nvPr/>
        </p:nvSpPr>
        <p:spPr>
          <a:xfrm>
            <a:off x="4382281"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0" name="TextBox 9">
            <a:extLst>
              <a:ext uri="{FF2B5EF4-FFF2-40B4-BE49-F238E27FC236}">
                <a16:creationId xmlns:a16="http://schemas.microsoft.com/office/drawing/2014/main" id="{CA5244A9-E68A-41E4-8DF6-45A4B86348F3}"/>
              </a:ext>
            </a:extLst>
          </p:cNvPr>
          <p:cNvSpPr txBox="1"/>
          <p:nvPr/>
        </p:nvSpPr>
        <p:spPr>
          <a:xfrm>
            <a:off x="5495795"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3" name="TextBox 12">
            <a:extLst>
              <a:ext uri="{FF2B5EF4-FFF2-40B4-BE49-F238E27FC236}">
                <a16:creationId xmlns:a16="http://schemas.microsoft.com/office/drawing/2014/main" id="{ADDC653E-1795-2625-78AF-339E29441E70}"/>
              </a:ext>
            </a:extLst>
          </p:cNvPr>
          <p:cNvSpPr txBox="1"/>
          <p:nvPr/>
        </p:nvSpPr>
        <p:spPr>
          <a:xfrm>
            <a:off x="6609309"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94" name="Group 93">
            <a:extLst>
              <a:ext uri="{FF2B5EF4-FFF2-40B4-BE49-F238E27FC236}">
                <a16:creationId xmlns:a16="http://schemas.microsoft.com/office/drawing/2014/main" id="{E4826338-1836-E9D3-34FB-562D0F2D1798}"/>
              </a:ext>
            </a:extLst>
          </p:cNvPr>
          <p:cNvGrpSpPr/>
          <p:nvPr/>
        </p:nvGrpSpPr>
        <p:grpSpPr>
          <a:xfrm>
            <a:off x="4062140" y="2665066"/>
            <a:ext cx="3340542" cy="3358061"/>
            <a:chOff x="1860807" y="2641375"/>
            <a:chExt cx="3340542" cy="3601380"/>
          </a:xfrm>
        </p:grpSpPr>
        <p:cxnSp>
          <p:nvCxnSpPr>
            <p:cNvPr id="5" name="Straight Connector 4">
              <a:extLst>
                <a:ext uri="{FF2B5EF4-FFF2-40B4-BE49-F238E27FC236}">
                  <a16:creationId xmlns:a16="http://schemas.microsoft.com/office/drawing/2014/main" id="{B724D90A-0311-AEA2-1170-457439DAD59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B35EC1-7B4A-6D79-0B81-642967EA2EE0}"/>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777A01-4123-7FB2-8115-CE4ACED06054}"/>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B8FA4F-1E88-07F2-27EF-7581CB101D8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228" name="Group 227">
            <a:extLst>
              <a:ext uri="{FF2B5EF4-FFF2-40B4-BE49-F238E27FC236}">
                <a16:creationId xmlns:a16="http://schemas.microsoft.com/office/drawing/2014/main" id="{4657F400-371E-5409-CC86-6FC3A1E88181}"/>
              </a:ext>
            </a:extLst>
          </p:cNvPr>
          <p:cNvGrpSpPr/>
          <p:nvPr/>
        </p:nvGrpSpPr>
        <p:grpSpPr>
          <a:xfrm>
            <a:off x="4640972" y="2450831"/>
            <a:ext cx="3350590" cy="3572296"/>
            <a:chOff x="4640972" y="2450831"/>
            <a:chExt cx="3350590" cy="3787616"/>
          </a:xfrm>
        </p:grpSpPr>
        <p:cxnSp>
          <p:nvCxnSpPr>
            <p:cNvPr id="6" name="Straight Connector 5">
              <a:extLst>
                <a:ext uri="{FF2B5EF4-FFF2-40B4-BE49-F238E27FC236}">
                  <a16:creationId xmlns:a16="http://schemas.microsoft.com/office/drawing/2014/main" id="{2935EEDC-89B8-9ED3-B423-D7DF542942C9}"/>
                </a:ext>
              </a:extLst>
            </p:cNvPr>
            <p:cNvCxnSpPr>
              <a:cxnSpLocks/>
            </p:cNvCxnSpPr>
            <p:nvPr/>
          </p:nvCxnSpPr>
          <p:spPr>
            <a:xfrm flipH="1" flipV="1">
              <a:off x="4640972"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56D578-0A4B-7211-034B-FD6511E08245}"/>
                </a:ext>
              </a:extLst>
            </p:cNvPr>
            <p:cNvCxnSpPr>
              <a:cxnSpLocks/>
            </p:cNvCxnSpPr>
            <p:nvPr/>
          </p:nvCxnSpPr>
          <p:spPr>
            <a:xfrm flipH="1" flipV="1">
              <a:off x="5754486"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033EF9-2C97-592D-48AA-AE971DE6EB0D}"/>
                </a:ext>
              </a:extLst>
            </p:cNvPr>
            <p:cNvCxnSpPr>
              <a:cxnSpLocks/>
            </p:cNvCxnSpPr>
            <p:nvPr/>
          </p:nvCxnSpPr>
          <p:spPr>
            <a:xfrm flipH="1" flipV="1">
              <a:off x="6868000"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424C035-0F47-6EC6-E06C-ED53AA7B33F8}"/>
                </a:ext>
              </a:extLst>
            </p:cNvPr>
            <p:cNvCxnSpPr>
              <a:cxnSpLocks/>
            </p:cNvCxnSpPr>
            <p:nvPr/>
          </p:nvCxnSpPr>
          <p:spPr>
            <a:xfrm flipH="1" flipV="1">
              <a:off x="7981514"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5B5574F-2F86-6966-45D3-3D81C85AFE41}"/>
              </a:ext>
            </a:extLst>
          </p:cNvPr>
          <p:cNvSpPr txBox="1"/>
          <p:nvPr/>
        </p:nvSpPr>
        <p:spPr>
          <a:xfrm>
            <a:off x="7722823"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30" name="Group 29">
            <a:extLst>
              <a:ext uri="{FF2B5EF4-FFF2-40B4-BE49-F238E27FC236}">
                <a16:creationId xmlns:a16="http://schemas.microsoft.com/office/drawing/2014/main" id="{336AC0E1-C3A2-6F50-4F1C-1838AAAA526A}"/>
              </a:ext>
            </a:extLst>
          </p:cNvPr>
          <p:cNvGrpSpPr/>
          <p:nvPr/>
        </p:nvGrpSpPr>
        <p:grpSpPr>
          <a:xfrm>
            <a:off x="3382115" y="3191198"/>
            <a:ext cx="5014215" cy="1988051"/>
            <a:chOff x="1422400" y="2671909"/>
            <a:chExt cx="6166530" cy="1988051"/>
          </a:xfrm>
        </p:grpSpPr>
        <p:grpSp>
          <p:nvGrpSpPr>
            <p:cNvPr id="31" name="Group 30">
              <a:extLst>
                <a:ext uri="{FF2B5EF4-FFF2-40B4-BE49-F238E27FC236}">
                  <a16:creationId xmlns:a16="http://schemas.microsoft.com/office/drawing/2014/main" id="{A54D0EED-F7AE-3399-A35F-5DD2E5791B55}"/>
                </a:ext>
              </a:extLst>
            </p:cNvPr>
            <p:cNvGrpSpPr/>
            <p:nvPr/>
          </p:nvGrpSpPr>
          <p:grpSpPr>
            <a:xfrm>
              <a:off x="1422400" y="2671909"/>
              <a:ext cx="6166530" cy="2"/>
              <a:chOff x="1231585" y="2671909"/>
              <a:chExt cx="6166530" cy="2"/>
            </a:xfrm>
          </p:grpSpPr>
          <p:cxnSp>
            <p:nvCxnSpPr>
              <p:cNvPr id="44" name="Straight Connector 43">
                <a:extLst>
                  <a:ext uri="{FF2B5EF4-FFF2-40B4-BE49-F238E27FC236}">
                    <a16:creationId xmlns:a16="http://schemas.microsoft.com/office/drawing/2014/main" id="{B48B26F0-2159-FDD5-0EA3-2B0DA8F74560}"/>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8B2E45-E111-E123-066A-8979B261CDA9}"/>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7E8F8F6-AE41-A5F8-6DFB-28F664C389B3}"/>
                </a:ext>
              </a:extLst>
            </p:cNvPr>
            <p:cNvGrpSpPr/>
            <p:nvPr/>
          </p:nvGrpSpPr>
          <p:grpSpPr>
            <a:xfrm>
              <a:off x="1422400" y="3334592"/>
              <a:ext cx="6166530" cy="2"/>
              <a:chOff x="1231585" y="2671909"/>
              <a:chExt cx="6166530" cy="2"/>
            </a:xfrm>
          </p:grpSpPr>
          <p:cxnSp>
            <p:nvCxnSpPr>
              <p:cNvPr id="42" name="Straight Connector 41">
                <a:extLst>
                  <a:ext uri="{FF2B5EF4-FFF2-40B4-BE49-F238E27FC236}">
                    <a16:creationId xmlns:a16="http://schemas.microsoft.com/office/drawing/2014/main" id="{A18E8F28-586E-629F-D0AC-D48A7BF0DD17}"/>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D1C5D1-439B-5774-546B-BAFB14D9F7BD}"/>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293B1098-869E-2FDF-5816-DC9857BD52A9}"/>
                </a:ext>
              </a:extLst>
            </p:cNvPr>
            <p:cNvGrpSpPr/>
            <p:nvPr/>
          </p:nvGrpSpPr>
          <p:grpSpPr>
            <a:xfrm>
              <a:off x="1422400" y="3997275"/>
              <a:ext cx="6166530" cy="2"/>
              <a:chOff x="1231585" y="2671909"/>
              <a:chExt cx="6166530" cy="2"/>
            </a:xfrm>
          </p:grpSpPr>
          <p:cxnSp>
            <p:nvCxnSpPr>
              <p:cNvPr id="40" name="Straight Connector 39">
                <a:extLst>
                  <a:ext uri="{FF2B5EF4-FFF2-40B4-BE49-F238E27FC236}">
                    <a16:creationId xmlns:a16="http://schemas.microsoft.com/office/drawing/2014/main" id="{1941D14D-8737-D6E2-998D-FF3894B4B0A9}"/>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5CD21B-B3C7-26DA-0143-9D68215D5CF8}"/>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9C808435-2C78-1605-4BE9-904EF4B89982}"/>
                </a:ext>
              </a:extLst>
            </p:cNvPr>
            <p:cNvGrpSpPr/>
            <p:nvPr/>
          </p:nvGrpSpPr>
          <p:grpSpPr>
            <a:xfrm>
              <a:off x="1422400" y="4659958"/>
              <a:ext cx="6166530" cy="2"/>
              <a:chOff x="1231585" y="2671909"/>
              <a:chExt cx="6166530" cy="2"/>
            </a:xfrm>
          </p:grpSpPr>
          <p:cxnSp>
            <p:nvCxnSpPr>
              <p:cNvPr id="38" name="Straight Connector 37">
                <a:extLst>
                  <a:ext uri="{FF2B5EF4-FFF2-40B4-BE49-F238E27FC236}">
                    <a16:creationId xmlns:a16="http://schemas.microsoft.com/office/drawing/2014/main" id="{D01BF65E-5226-DA67-1929-EB5926854DEB}"/>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04113FB-9206-A9CB-0E30-C87332D2BA84}"/>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6" name="타원 299">
            <a:extLst>
              <a:ext uri="{FF2B5EF4-FFF2-40B4-BE49-F238E27FC236}">
                <a16:creationId xmlns:a16="http://schemas.microsoft.com/office/drawing/2014/main" id="{715BDDB0-F2BA-732C-8F89-B946C45E3F0E}"/>
              </a:ext>
            </a:extLst>
          </p:cNvPr>
          <p:cNvSpPr/>
          <p:nvPr/>
        </p:nvSpPr>
        <p:spPr>
          <a:xfrm>
            <a:off x="3782388" y="291215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47" name="타원 299">
            <a:extLst>
              <a:ext uri="{FF2B5EF4-FFF2-40B4-BE49-F238E27FC236}">
                <a16:creationId xmlns:a16="http://schemas.microsoft.com/office/drawing/2014/main" id="{E0B2046C-3EF6-C78D-56E7-5C2ACB38D989}"/>
              </a:ext>
            </a:extLst>
          </p:cNvPr>
          <p:cNvSpPr/>
          <p:nvPr/>
        </p:nvSpPr>
        <p:spPr>
          <a:xfrm>
            <a:off x="3779881" y="3574833"/>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48" name="타원 299">
            <a:extLst>
              <a:ext uri="{FF2B5EF4-FFF2-40B4-BE49-F238E27FC236}">
                <a16:creationId xmlns:a16="http://schemas.microsoft.com/office/drawing/2014/main" id="{0B980A76-EE1D-5F5C-E71F-7BFDED3F98DA}"/>
              </a:ext>
            </a:extLst>
          </p:cNvPr>
          <p:cNvSpPr/>
          <p:nvPr/>
        </p:nvSpPr>
        <p:spPr>
          <a:xfrm>
            <a:off x="3782388"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49" name="타원 299">
            <a:extLst>
              <a:ext uri="{FF2B5EF4-FFF2-40B4-BE49-F238E27FC236}">
                <a16:creationId xmlns:a16="http://schemas.microsoft.com/office/drawing/2014/main" id="{C1C8EAC4-1576-753D-C5CB-D8C7AA77B320}"/>
              </a:ext>
            </a:extLst>
          </p:cNvPr>
          <p:cNvSpPr/>
          <p:nvPr/>
        </p:nvSpPr>
        <p:spPr>
          <a:xfrm>
            <a:off x="3782388" y="4900199"/>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51" name="Straight Connector 50">
            <a:extLst>
              <a:ext uri="{FF2B5EF4-FFF2-40B4-BE49-F238E27FC236}">
                <a16:creationId xmlns:a16="http://schemas.microsoft.com/office/drawing/2014/main" id="{C7D44F0C-55EE-A889-FC24-4F5131802FC5}"/>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6BAC636-1B54-A666-FF1D-DA75CF085968}"/>
              </a:ext>
            </a:extLst>
          </p:cNvPr>
          <p:cNvSpPr txBox="1"/>
          <p:nvPr/>
        </p:nvSpPr>
        <p:spPr>
          <a:xfrm rot="16200000">
            <a:off x="3861980"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3" name="타원 299">
            <a:extLst>
              <a:ext uri="{FF2B5EF4-FFF2-40B4-BE49-F238E27FC236}">
                <a16:creationId xmlns:a16="http://schemas.microsoft.com/office/drawing/2014/main" id="{43C80D90-ECE2-699F-89BF-CBEAA6664497}"/>
              </a:ext>
            </a:extLst>
          </p:cNvPr>
          <p:cNvSpPr/>
          <p:nvPr/>
        </p:nvSpPr>
        <p:spPr>
          <a:xfrm>
            <a:off x="4895902" y="291215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4" name="타원 299">
            <a:extLst>
              <a:ext uri="{FF2B5EF4-FFF2-40B4-BE49-F238E27FC236}">
                <a16:creationId xmlns:a16="http://schemas.microsoft.com/office/drawing/2014/main" id="{73E74280-27CE-6572-4FEB-58734542FCE7}"/>
              </a:ext>
            </a:extLst>
          </p:cNvPr>
          <p:cNvSpPr/>
          <p:nvPr/>
        </p:nvSpPr>
        <p:spPr>
          <a:xfrm>
            <a:off x="4895902" y="3574833"/>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5" name="타원 299">
            <a:extLst>
              <a:ext uri="{FF2B5EF4-FFF2-40B4-BE49-F238E27FC236}">
                <a16:creationId xmlns:a16="http://schemas.microsoft.com/office/drawing/2014/main" id="{1ACB0B0D-6981-5F77-4D3B-07E9CC7EE671}"/>
              </a:ext>
            </a:extLst>
          </p:cNvPr>
          <p:cNvSpPr/>
          <p:nvPr/>
        </p:nvSpPr>
        <p:spPr>
          <a:xfrm>
            <a:off x="4895902" y="4237516"/>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6" name="타원 299">
            <a:extLst>
              <a:ext uri="{FF2B5EF4-FFF2-40B4-BE49-F238E27FC236}">
                <a16:creationId xmlns:a16="http://schemas.microsoft.com/office/drawing/2014/main" id="{6C5532B3-F992-714D-60DD-C3540C713DA3}"/>
              </a:ext>
            </a:extLst>
          </p:cNvPr>
          <p:cNvSpPr/>
          <p:nvPr/>
        </p:nvSpPr>
        <p:spPr>
          <a:xfrm>
            <a:off x="4895902" y="4900199"/>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58" name="Straight Connector 57">
            <a:extLst>
              <a:ext uri="{FF2B5EF4-FFF2-40B4-BE49-F238E27FC236}">
                <a16:creationId xmlns:a16="http://schemas.microsoft.com/office/drawing/2014/main" id="{FA6211B1-3B9B-7D4D-BA8E-658D0E677C1F}"/>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530CA94-6A0E-7382-E851-900D8DFAE0FF}"/>
              </a:ext>
            </a:extLst>
          </p:cNvPr>
          <p:cNvSpPr txBox="1"/>
          <p:nvPr/>
        </p:nvSpPr>
        <p:spPr>
          <a:xfrm rot="16200000">
            <a:off x="4975494"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0" name="타원 299">
            <a:extLst>
              <a:ext uri="{FF2B5EF4-FFF2-40B4-BE49-F238E27FC236}">
                <a16:creationId xmlns:a16="http://schemas.microsoft.com/office/drawing/2014/main" id="{8DAA0D57-315E-4B01-F737-E0EA0B484ACA}"/>
              </a:ext>
            </a:extLst>
          </p:cNvPr>
          <p:cNvSpPr/>
          <p:nvPr/>
        </p:nvSpPr>
        <p:spPr>
          <a:xfrm>
            <a:off x="6009416" y="291215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1" name="타원 299">
            <a:extLst>
              <a:ext uri="{FF2B5EF4-FFF2-40B4-BE49-F238E27FC236}">
                <a16:creationId xmlns:a16="http://schemas.microsoft.com/office/drawing/2014/main" id="{55EFD424-7926-20BE-2333-F59DD6E76AC4}"/>
              </a:ext>
            </a:extLst>
          </p:cNvPr>
          <p:cNvSpPr/>
          <p:nvPr/>
        </p:nvSpPr>
        <p:spPr>
          <a:xfrm>
            <a:off x="6009416" y="3574833"/>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2" name="타원 299">
            <a:extLst>
              <a:ext uri="{FF2B5EF4-FFF2-40B4-BE49-F238E27FC236}">
                <a16:creationId xmlns:a16="http://schemas.microsoft.com/office/drawing/2014/main" id="{47FEC1FE-15F2-4E31-D1F3-E364557B0147}"/>
              </a:ext>
            </a:extLst>
          </p:cNvPr>
          <p:cNvSpPr/>
          <p:nvPr/>
        </p:nvSpPr>
        <p:spPr>
          <a:xfrm>
            <a:off x="6009416"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3" name="타원 299">
            <a:extLst>
              <a:ext uri="{FF2B5EF4-FFF2-40B4-BE49-F238E27FC236}">
                <a16:creationId xmlns:a16="http://schemas.microsoft.com/office/drawing/2014/main" id="{7EB7C072-87F8-81BF-C789-F32F4C7AC2CD}"/>
              </a:ext>
            </a:extLst>
          </p:cNvPr>
          <p:cNvSpPr/>
          <p:nvPr/>
        </p:nvSpPr>
        <p:spPr>
          <a:xfrm>
            <a:off x="6009416" y="4900199"/>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65" name="Straight Connector 64">
            <a:extLst>
              <a:ext uri="{FF2B5EF4-FFF2-40B4-BE49-F238E27FC236}">
                <a16:creationId xmlns:a16="http://schemas.microsoft.com/office/drawing/2014/main" id="{D384D35D-8642-38DF-AE7D-B0EB0133E909}"/>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0C4726F-6C4E-F3D3-FAC6-649A27B0D4D3}"/>
              </a:ext>
            </a:extLst>
          </p:cNvPr>
          <p:cNvSpPr txBox="1"/>
          <p:nvPr/>
        </p:nvSpPr>
        <p:spPr>
          <a:xfrm rot="16200000">
            <a:off x="6089008"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7" name="타원 299">
            <a:extLst>
              <a:ext uri="{FF2B5EF4-FFF2-40B4-BE49-F238E27FC236}">
                <a16:creationId xmlns:a16="http://schemas.microsoft.com/office/drawing/2014/main" id="{5DCDD808-EF63-6E7D-1FD6-0B8152CCD0A0}"/>
              </a:ext>
            </a:extLst>
          </p:cNvPr>
          <p:cNvSpPr/>
          <p:nvPr/>
        </p:nvSpPr>
        <p:spPr>
          <a:xfrm>
            <a:off x="7122930" y="291215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8" name="타원 299">
            <a:extLst>
              <a:ext uri="{FF2B5EF4-FFF2-40B4-BE49-F238E27FC236}">
                <a16:creationId xmlns:a16="http://schemas.microsoft.com/office/drawing/2014/main" id="{05748883-7A30-80D7-4E2E-28B708AB7E0E}"/>
              </a:ext>
            </a:extLst>
          </p:cNvPr>
          <p:cNvSpPr/>
          <p:nvPr/>
        </p:nvSpPr>
        <p:spPr>
          <a:xfrm>
            <a:off x="7122930" y="3574833"/>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9" name="타원 299">
            <a:extLst>
              <a:ext uri="{FF2B5EF4-FFF2-40B4-BE49-F238E27FC236}">
                <a16:creationId xmlns:a16="http://schemas.microsoft.com/office/drawing/2014/main" id="{E073C5B8-D66D-3E43-4822-96F19B62CF0B}"/>
              </a:ext>
            </a:extLst>
          </p:cNvPr>
          <p:cNvSpPr/>
          <p:nvPr/>
        </p:nvSpPr>
        <p:spPr>
          <a:xfrm>
            <a:off x="7122930"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70" name="타원 299">
            <a:extLst>
              <a:ext uri="{FF2B5EF4-FFF2-40B4-BE49-F238E27FC236}">
                <a16:creationId xmlns:a16="http://schemas.microsoft.com/office/drawing/2014/main" id="{7E5A5ED7-7A3A-F8A9-24B8-E055FA77F34B}"/>
              </a:ext>
            </a:extLst>
          </p:cNvPr>
          <p:cNvSpPr/>
          <p:nvPr/>
        </p:nvSpPr>
        <p:spPr>
          <a:xfrm>
            <a:off x="7122930" y="4900199"/>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72" name="Straight Connector 71">
            <a:extLst>
              <a:ext uri="{FF2B5EF4-FFF2-40B4-BE49-F238E27FC236}">
                <a16:creationId xmlns:a16="http://schemas.microsoft.com/office/drawing/2014/main" id="{48F37F31-5E47-88B9-E41D-C837F83299FC}"/>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27E96495-E534-414E-6D43-367DF6631655}"/>
              </a:ext>
            </a:extLst>
          </p:cNvPr>
          <p:cNvSpPr txBox="1"/>
          <p:nvPr/>
        </p:nvSpPr>
        <p:spPr>
          <a:xfrm rot="16200000">
            <a:off x="7202522"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1" name="TextBox 80">
            <a:extLst>
              <a:ext uri="{FF2B5EF4-FFF2-40B4-BE49-F238E27FC236}">
                <a16:creationId xmlns:a16="http://schemas.microsoft.com/office/drawing/2014/main" id="{25BF7839-AB4B-61C7-F19C-79EC41534851}"/>
              </a:ext>
            </a:extLst>
          </p:cNvPr>
          <p:cNvSpPr txBox="1"/>
          <p:nvPr/>
        </p:nvSpPr>
        <p:spPr>
          <a:xfrm>
            <a:off x="8390475" y="296328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2" name="TextBox 81">
            <a:extLst>
              <a:ext uri="{FF2B5EF4-FFF2-40B4-BE49-F238E27FC236}">
                <a16:creationId xmlns:a16="http://schemas.microsoft.com/office/drawing/2014/main" id="{38398D08-426B-0BC4-E511-2772596F1BB2}"/>
              </a:ext>
            </a:extLst>
          </p:cNvPr>
          <p:cNvSpPr txBox="1"/>
          <p:nvPr/>
        </p:nvSpPr>
        <p:spPr>
          <a:xfrm>
            <a:off x="8390475" y="362804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3" name="TextBox 82">
            <a:extLst>
              <a:ext uri="{FF2B5EF4-FFF2-40B4-BE49-F238E27FC236}">
                <a16:creationId xmlns:a16="http://schemas.microsoft.com/office/drawing/2014/main" id="{2B2C8682-FC56-2430-DC5D-B0F23C0B00C2}"/>
              </a:ext>
            </a:extLst>
          </p:cNvPr>
          <p:cNvSpPr txBox="1"/>
          <p:nvPr/>
        </p:nvSpPr>
        <p:spPr>
          <a:xfrm>
            <a:off x="8390475" y="4285622"/>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4" name="TextBox 83">
            <a:extLst>
              <a:ext uri="{FF2B5EF4-FFF2-40B4-BE49-F238E27FC236}">
                <a16:creationId xmlns:a16="http://schemas.microsoft.com/office/drawing/2014/main" id="{23209F8F-7BE5-823E-2923-C6A823294893}"/>
              </a:ext>
            </a:extLst>
          </p:cNvPr>
          <p:cNvSpPr txBox="1"/>
          <p:nvPr/>
        </p:nvSpPr>
        <p:spPr>
          <a:xfrm>
            <a:off x="8390475" y="4953181"/>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6" name="TextBox 85">
            <a:extLst>
              <a:ext uri="{FF2B5EF4-FFF2-40B4-BE49-F238E27FC236}">
                <a16:creationId xmlns:a16="http://schemas.microsoft.com/office/drawing/2014/main" id="{0B9B15BE-925E-9BBD-CDB5-FA271BBA59BC}"/>
              </a:ext>
            </a:extLst>
          </p:cNvPr>
          <p:cNvSpPr txBox="1"/>
          <p:nvPr/>
        </p:nvSpPr>
        <p:spPr>
          <a:xfrm>
            <a:off x="2865978" y="3037311"/>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7" name="TextBox 86">
            <a:extLst>
              <a:ext uri="{FF2B5EF4-FFF2-40B4-BE49-F238E27FC236}">
                <a16:creationId xmlns:a16="http://schemas.microsoft.com/office/drawing/2014/main" id="{C5A2BA21-A52C-F3CA-FD5B-9BA839B5A872}"/>
              </a:ext>
            </a:extLst>
          </p:cNvPr>
          <p:cNvSpPr txBox="1"/>
          <p:nvPr/>
        </p:nvSpPr>
        <p:spPr>
          <a:xfrm>
            <a:off x="2865978" y="3703356"/>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8" name="TextBox 87">
            <a:extLst>
              <a:ext uri="{FF2B5EF4-FFF2-40B4-BE49-F238E27FC236}">
                <a16:creationId xmlns:a16="http://schemas.microsoft.com/office/drawing/2014/main" id="{C4D539F8-7EB9-F43B-FD6B-D9A8E853BDB7}"/>
              </a:ext>
            </a:extLst>
          </p:cNvPr>
          <p:cNvSpPr txBox="1"/>
          <p:nvPr/>
        </p:nvSpPr>
        <p:spPr>
          <a:xfrm>
            <a:off x="2865978" y="4369400"/>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9" name="TextBox 88">
            <a:extLst>
              <a:ext uri="{FF2B5EF4-FFF2-40B4-BE49-F238E27FC236}">
                <a16:creationId xmlns:a16="http://schemas.microsoft.com/office/drawing/2014/main" id="{783E6D58-916A-4BAC-0242-1DEE8F5BEE4C}"/>
              </a:ext>
            </a:extLst>
          </p:cNvPr>
          <p:cNvSpPr txBox="1"/>
          <p:nvPr/>
        </p:nvSpPr>
        <p:spPr>
          <a:xfrm>
            <a:off x="2865978" y="5024155"/>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19" name="그룹 835">
            <a:extLst>
              <a:ext uri="{FF2B5EF4-FFF2-40B4-BE49-F238E27FC236}">
                <a16:creationId xmlns:a16="http://schemas.microsoft.com/office/drawing/2014/main" id="{AD89CEF5-B0EC-73D6-A0A7-BB22FE2FB463}"/>
              </a:ext>
            </a:extLst>
          </p:cNvPr>
          <p:cNvGrpSpPr/>
          <p:nvPr/>
        </p:nvGrpSpPr>
        <p:grpSpPr>
          <a:xfrm rot="16200000">
            <a:off x="3779952" y="4380986"/>
            <a:ext cx="564373" cy="268733"/>
            <a:chOff x="5890169" y="4312037"/>
            <a:chExt cx="1895988" cy="1103725"/>
          </a:xfrm>
        </p:grpSpPr>
        <p:grpSp>
          <p:nvGrpSpPr>
            <p:cNvPr id="20" name="그룹 822">
              <a:extLst>
                <a:ext uri="{FF2B5EF4-FFF2-40B4-BE49-F238E27FC236}">
                  <a16:creationId xmlns:a16="http://schemas.microsoft.com/office/drawing/2014/main" id="{8E829146-C669-4C56-078B-405A6EECD7CB}"/>
                </a:ext>
              </a:extLst>
            </p:cNvPr>
            <p:cNvGrpSpPr/>
            <p:nvPr/>
          </p:nvGrpSpPr>
          <p:grpSpPr>
            <a:xfrm>
              <a:off x="6122466" y="4312037"/>
              <a:ext cx="1432853" cy="1103725"/>
              <a:chOff x="5991225" y="4310063"/>
              <a:chExt cx="496427" cy="273840"/>
            </a:xfrm>
          </p:grpSpPr>
          <p:cxnSp>
            <p:nvCxnSpPr>
              <p:cNvPr id="23" name="직선 연결선 771">
                <a:extLst>
                  <a:ext uri="{FF2B5EF4-FFF2-40B4-BE49-F238E27FC236}">
                    <a16:creationId xmlns:a16="http://schemas.microsoft.com/office/drawing/2014/main" id="{5A754324-AE2C-861B-87EE-B7341B2D69AB}"/>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4" name="직선 연결선 789">
                <a:extLst>
                  <a:ext uri="{FF2B5EF4-FFF2-40B4-BE49-F238E27FC236}">
                    <a16:creationId xmlns:a16="http://schemas.microsoft.com/office/drawing/2014/main" id="{29502131-6DA6-6D0F-BB3C-2C49B903148D}"/>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5" name="직선 연결선 792">
                <a:extLst>
                  <a:ext uri="{FF2B5EF4-FFF2-40B4-BE49-F238E27FC236}">
                    <a16:creationId xmlns:a16="http://schemas.microsoft.com/office/drawing/2014/main" id="{ACDC2459-638E-0A3B-360B-5BFE47AB70A2}"/>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6" name="직선 연결선 807">
                <a:extLst>
                  <a:ext uri="{FF2B5EF4-FFF2-40B4-BE49-F238E27FC236}">
                    <a16:creationId xmlns:a16="http://schemas.microsoft.com/office/drawing/2014/main" id="{EEB135D1-3BFF-F885-50DB-B2502FD7AC94}"/>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7" name="직선 연결선 810">
                <a:extLst>
                  <a:ext uri="{FF2B5EF4-FFF2-40B4-BE49-F238E27FC236}">
                    <a16:creationId xmlns:a16="http://schemas.microsoft.com/office/drawing/2014/main" id="{CD669DE3-B894-2A74-EB19-8078BD2344E4}"/>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8" name="직선 연결선 815">
                <a:extLst>
                  <a:ext uri="{FF2B5EF4-FFF2-40B4-BE49-F238E27FC236}">
                    <a16:creationId xmlns:a16="http://schemas.microsoft.com/office/drawing/2014/main" id="{2D215FBC-CE0B-A1BE-903A-E38D8100FEDA}"/>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9" name="직선 연결선 819">
                <a:extLst>
                  <a:ext uri="{FF2B5EF4-FFF2-40B4-BE49-F238E27FC236}">
                    <a16:creationId xmlns:a16="http://schemas.microsoft.com/office/drawing/2014/main" id="{96367DBE-11AE-9E1C-72C3-123C8D6971E4}"/>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21" name="직선 연결선 826">
              <a:extLst>
                <a:ext uri="{FF2B5EF4-FFF2-40B4-BE49-F238E27FC236}">
                  <a16:creationId xmlns:a16="http://schemas.microsoft.com/office/drawing/2014/main" id="{F1C84639-4B7C-1BB1-6650-CA2F9603DCCE}"/>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2" name="직선 연결선 832">
              <a:extLst>
                <a:ext uri="{FF2B5EF4-FFF2-40B4-BE49-F238E27FC236}">
                  <a16:creationId xmlns:a16="http://schemas.microsoft.com/office/drawing/2014/main" id="{1CE68011-83FA-59C5-0ACF-F8115C2C71E1}"/>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10" name="그룹 835">
            <a:extLst>
              <a:ext uri="{FF2B5EF4-FFF2-40B4-BE49-F238E27FC236}">
                <a16:creationId xmlns:a16="http://schemas.microsoft.com/office/drawing/2014/main" id="{E2DE9843-11A1-B72C-36ED-1FE88793A7D7}"/>
              </a:ext>
            </a:extLst>
          </p:cNvPr>
          <p:cNvGrpSpPr/>
          <p:nvPr/>
        </p:nvGrpSpPr>
        <p:grpSpPr>
          <a:xfrm rot="16200000">
            <a:off x="6006980" y="4380986"/>
            <a:ext cx="564373" cy="268733"/>
            <a:chOff x="5890169" y="4312037"/>
            <a:chExt cx="1895988" cy="1103725"/>
          </a:xfrm>
        </p:grpSpPr>
        <p:grpSp>
          <p:nvGrpSpPr>
            <p:cNvPr id="111" name="그룹 822">
              <a:extLst>
                <a:ext uri="{FF2B5EF4-FFF2-40B4-BE49-F238E27FC236}">
                  <a16:creationId xmlns:a16="http://schemas.microsoft.com/office/drawing/2014/main" id="{67B0FD71-9C96-60F5-8877-30B2470DD586}"/>
                </a:ext>
              </a:extLst>
            </p:cNvPr>
            <p:cNvGrpSpPr/>
            <p:nvPr/>
          </p:nvGrpSpPr>
          <p:grpSpPr>
            <a:xfrm>
              <a:off x="6122466" y="4312037"/>
              <a:ext cx="1432853" cy="1103725"/>
              <a:chOff x="5991225" y="4310063"/>
              <a:chExt cx="496427" cy="273840"/>
            </a:xfrm>
          </p:grpSpPr>
          <p:cxnSp>
            <p:nvCxnSpPr>
              <p:cNvPr id="114" name="직선 연결선 771">
                <a:extLst>
                  <a:ext uri="{FF2B5EF4-FFF2-40B4-BE49-F238E27FC236}">
                    <a16:creationId xmlns:a16="http://schemas.microsoft.com/office/drawing/2014/main" id="{D3964D48-33AF-B1DE-9969-8CF3B731D6EE}"/>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5" name="직선 연결선 789">
                <a:extLst>
                  <a:ext uri="{FF2B5EF4-FFF2-40B4-BE49-F238E27FC236}">
                    <a16:creationId xmlns:a16="http://schemas.microsoft.com/office/drawing/2014/main" id="{FC9F90BD-B033-E238-9758-FD94E737AC60}"/>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6" name="직선 연결선 792">
                <a:extLst>
                  <a:ext uri="{FF2B5EF4-FFF2-40B4-BE49-F238E27FC236}">
                    <a16:creationId xmlns:a16="http://schemas.microsoft.com/office/drawing/2014/main" id="{5BECE959-9F5F-BAFD-B6B4-98FE3A523562}"/>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7" name="직선 연결선 807">
                <a:extLst>
                  <a:ext uri="{FF2B5EF4-FFF2-40B4-BE49-F238E27FC236}">
                    <a16:creationId xmlns:a16="http://schemas.microsoft.com/office/drawing/2014/main" id="{B18BE5E0-8EEB-4D43-3500-AA6D9DC1DFC3}"/>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8" name="직선 연결선 810">
                <a:extLst>
                  <a:ext uri="{FF2B5EF4-FFF2-40B4-BE49-F238E27FC236}">
                    <a16:creationId xmlns:a16="http://schemas.microsoft.com/office/drawing/2014/main" id="{3B7AB53D-1EB8-BA98-4484-EC8A178F21F8}"/>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9" name="직선 연결선 815">
                <a:extLst>
                  <a:ext uri="{FF2B5EF4-FFF2-40B4-BE49-F238E27FC236}">
                    <a16:creationId xmlns:a16="http://schemas.microsoft.com/office/drawing/2014/main" id="{37191955-2546-6884-E212-7393210FA55A}"/>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0" name="직선 연결선 819">
                <a:extLst>
                  <a:ext uri="{FF2B5EF4-FFF2-40B4-BE49-F238E27FC236}">
                    <a16:creationId xmlns:a16="http://schemas.microsoft.com/office/drawing/2014/main" id="{AF405206-B039-831F-3002-3E802BFEF759}"/>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12" name="직선 연결선 826">
              <a:extLst>
                <a:ext uri="{FF2B5EF4-FFF2-40B4-BE49-F238E27FC236}">
                  <a16:creationId xmlns:a16="http://schemas.microsoft.com/office/drawing/2014/main" id="{D7552775-FA91-2568-52A4-3D092D2E18F3}"/>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3" name="직선 연결선 832">
              <a:extLst>
                <a:ext uri="{FF2B5EF4-FFF2-40B4-BE49-F238E27FC236}">
                  <a16:creationId xmlns:a16="http://schemas.microsoft.com/office/drawing/2014/main" id="{5D9C5420-0640-8924-8017-7D7C94306316}"/>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21" name="그룹 835">
            <a:extLst>
              <a:ext uri="{FF2B5EF4-FFF2-40B4-BE49-F238E27FC236}">
                <a16:creationId xmlns:a16="http://schemas.microsoft.com/office/drawing/2014/main" id="{46F06E68-A4D3-1E29-B631-77531C389F37}"/>
              </a:ext>
            </a:extLst>
          </p:cNvPr>
          <p:cNvGrpSpPr/>
          <p:nvPr/>
        </p:nvGrpSpPr>
        <p:grpSpPr>
          <a:xfrm rot="16200000">
            <a:off x="6006981" y="5048019"/>
            <a:ext cx="564373" cy="268733"/>
            <a:chOff x="5890169" y="4312037"/>
            <a:chExt cx="1895988" cy="1103725"/>
          </a:xfrm>
        </p:grpSpPr>
        <p:grpSp>
          <p:nvGrpSpPr>
            <p:cNvPr id="122" name="그룹 822">
              <a:extLst>
                <a:ext uri="{FF2B5EF4-FFF2-40B4-BE49-F238E27FC236}">
                  <a16:creationId xmlns:a16="http://schemas.microsoft.com/office/drawing/2014/main" id="{4E1C80F3-56B0-E94D-2AF2-B4296032C0D7}"/>
                </a:ext>
              </a:extLst>
            </p:cNvPr>
            <p:cNvGrpSpPr/>
            <p:nvPr/>
          </p:nvGrpSpPr>
          <p:grpSpPr>
            <a:xfrm>
              <a:off x="6122466" y="4312037"/>
              <a:ext cx="1432853" cy="1103725"/>
              <a:chOff x="5991225" y="4310063"/>
              <a:chExt cx="496427" cy="273840"/>
            </a:xfrm>
          </p:grpSpPr>
          <p:cxnSp>
            <p:nvCxnSpPr>
              <p:cNvPr id="125" name="직선 연결선 771">
                <a:extLst>
                  <a:ext uri="{FF2B5EF4-FFF2-40B4-BE49-F238E27FC236}">
                    <a16:creationId xmlns:a16="http://schemas.microsoft.com/office/drawing/2014/main" id="{56472CE2-E17B-E0AD-132B-B81078087073}"/>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6" name="직선 연결선 789">
                <a:extLst>
                  <a:ext uri="{FF2B5EF4-FFF2-40B4-BE49-F238E27FC236}">
                    <a16:creationId xmlns:a16="http://schemas.microsoft.com/office/drawing/2014/main" id="{5D061D8C-AFBA-BE3D-7F94-8AFA7F763244}"/>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7" name="직선 연결선 792">
                <a:extLst>
                  <a:ext uri="{FF2B5EF4-FFF2-40B4-BE49-F238E27FC236}">
                    <a16:creationId xmlns:a16="http://schemas.microsoft.com/office/drawing/2014/main" id="{33846EE5-4EE4-CC6D-F181-8ACB111A2086}"/>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8" name="직선 연결선 807">
                <a:extLst>
                  <a:ext uri="{FF2B5EF4-FFF2-40B4-BE49-F238E27FC236}">
                    <a16:creationId xmlns:a16="http://schemas.microsoft.com/office/drawing/2014/main" id="{79026406-EEB7-C1B6-3937-3592D4643347}"/>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9" name="직선 연결선 810">
                <a:extLst>
                  <a:ext uri="{FF2B5EF4-FFF2-40B4-BE49-F238E27FC236}">
                    <a16:creationId xmlns:a16="http://schemas.microsoft.com/office/drawing/2014/main" id="{81395FAA-5370-B2C9-3F9C-FC72D2D8585B}"/>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0" name="직선 연결선 815">
                <a:extLst>
                  <a:ext uri="{FF2B5EF4-FFF2-40B4-BE49-F238E27FC236}">
                    <a16:creationId xmlns:a16="http://schemas.microsoft.com/office/drawing/2014/main" id="{3806A183-4C5D-6E8D-97F1-ADCD0637E451}"/>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1" name="직선 연결선 819">
                <a:extLst>
                  <a:ext uri="{FF2B5EF4-FFF2-40B4-BE49-F238E27FC236}">
                    <a16:creationId xmlns:a16="http://schemas.microsoft.com/office/drawing/2014/main" id="{932D1442-8E11-B6B1-230B-32D3C8615C83}"/>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23" name="직선 연결선 826">
              <a:extLst>
                <a:ext uri="{FF2B5EF4-FFF2-40B4-BE49-F238E27FC236}">
                  <a16:creationId xmlns:a16="http://schemas.microsoft.com/office/drawing/2014/main" id="{BE4AC356-3A57-A5D9-5E8C-14A0181F9A16}"/>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4" name="직선 연결선 832">
              <a:extLst>
                <a:ext uri="{FF2B5EF4-FFF2-40B4-BE49-F238E27FC236}">
                  <a16:creationId xmlns:a16="http://schemas.microsoft.com/office/drawing/2014/main" id="{21F6AFD1-4707-F432-BE32-FEBDEB6FE4CF}"/>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32" name="그룹 835">
            <a:extLst>
              <a:ext uri="{FF2B5EF4-FFF2-40B4-BE49-F238E27FC236}">
                <a16:creationId xmlns:a16="http://schemas.microsoft.com/office/drawing/2014/main" id="{1BF5A43A-17DF-637B-FADC-39781538C6C0}"/>
              </a:ext>
            </a:extLst>
          </p:cNvPr>
          <p:cNvGrpSpPr/>
          <p:nvPr/>
        </p:nvGrpSpPr>
        <p:grpSpPr>
          <a:xfrm rot="16200000">
            <a:off x="7120494" y="4380986"/>
            <a:ext cx="564373" cy="268733"/>
            <a:chOff x="5890169" y="4312037"/>
            <a:chExt cx="1895988" cy="1103725"/>
          </a:xfrm>
        </p:grpSpPr>
        <p:grpSp>
          <p:nvGrpSpPr>
            <p:cNvPr id="133" name="그룹 822">
              <a:extLst>
                <a:ext uri="{FF2B5EF4-FFF2-40B4-BE49-F238E27FC236}">
                  <a16:creationId xmlns:a16="http://schemas.microsoft.com/office/drawing/2014/main" id="{79274270-930E-A63A-45A1-75B1D628A402}"/>
                </a:ext>
              </a:extLst>
            </p:cNvPr>
            <p:cNvGrpSpPr/>
            <p:nvPr/>
          </p:nvGrpSpPr>
          <p:grpSpPr>
            <a:xfrm>
              <a:off x="6122466" y="4312037"/>
              <a:ext cx="1432853" cy="1103725"/>
              <a:chOff x="5991225" y="4310063"/>
              <a:chExt cx="496427" cy="273840"/>
            </a:xfrm>
          </p:grpSpPr>
          <p:cxnSp>
            <p:nvCxnSpPr>
              <p:cNvPr id="136" name="직선 연결선 771">
                <a:extLst>
                  <a:ext uri="{FF2B5EF4-FFF2-40B4-BE49-F238E27FC236}">
                    <a16:creationId xmlns:a16="http://schemas.microsoft.com/office/drawing/2014/main" id="{34672CA8-1EEF-0C00-B9CC-A68DEFB10460}"/>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7" name="직선 연결선 789">
                <a:extLst>
                  <a:ext uri="{FF2B5EF4-FFF2-40B4-BE49-F238E27FC236}">
                    <a16:creationId xmlns:a16="http://schemas.microsoft.com/office/drawing/2014/main" id="{EA15D5AC-7B24-9276-B617-D68B7791F7E5}"/>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8" name="직선 연결선 792">
                <a:extLst>
                  <a:ext uri="{FF2B5EF4-FFF2-40B4-BE49-F238E27FC236}">
                    <a16:creationId xmlns:a16="http://schemas.microsoft.com/office/drawing/2014/main" id="{6DD1EEA3-9B7A-3CD2-6E46-E654B119D8F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9" name="직선 연결선 807">
                <a:extLst>
                  <a:ext uri="{FF2B5EF4-FFF2-40B4-BE49-F238E27FC236}">
                    <a16:creationId xmlns:a16="http://schemas.microsoft.com/office/drawing/2014/main" id="{E227C1E6-1AC3-71A4-761A-FD06198F1E5D}"/>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40" name="직선 연결선 810">
                <a:extLst>
                  <a:ext uri="{FF2B5EF4-FFF2-40B4-BE49-F238E27FC236}">
                    <a16:creationId xmlns:a16="http://schemas.microsoft.com/office/drawing/2014/main" id="{DF1D6C90-E511-BC55-B217-2EEC4CD2B36A}"/>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41" name="직선 연결선 815">
                <a:extLst>
                  <a:ext uri="{FF2B5EF4-FFF2-40B4-BE49-F238E27FC236}">
                    <a16:creationId xmlns:a16="http://schemas.microsoft.com/office/drawing/2014/main" id="{E6874B1F-59D1-7760-57EC-DD8F21C0D4CD}"/>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42" name="직선 연결선 819">
                <a:extLst>
                  <a:ext uri="{FF2B5EF4-FFF2-40B4-BE49-F238E27FC236}">
                    <a16:creationId xmlns:a16="http://schemas.microsoft.com/office/drawing/2014/main" id="{01161A12-F6E3-55A0-5A12-F19083E37C4E}"/>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34" name="직선 연결선 826">
              <a:extLst>
                <a:ext uri="{FF2B5EF4-FFF2-40B4-BE49-F238E27FC236}">
                  <a16:creationId xmlns:a16="http://schemas.microsoft.com/office/drawing/2014/main" id="{85CDB2E5-4914-8F24-B835-5E9F3EAD22F2}"/>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5" name="직선 연결선 832">
              <a:extLst>
                <a:ext uri="{FF2B5EF4-FFF2-40B4-BE49-F238E27FC236}">
                  <a16:creationId xmlns:a16="http://schemas.microsoft.com/office/drawing/2014/main" id="{3032E4D8-1818-D24A-7685-0F925B877462}"/>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43" name="그룹 835">
            <a:extLst>
              <a:ext uri="{FF2B5EF4-FFF2-40B4-BE49-F238E27FC236}">
                <a16:creationId xmlns:a16="http://schemas.microsoft.com/office/drawing/2014/main" id="{1B63DB89-B2C0-F8FF-C54A-3B445F5441D8}"/>
              </a:ext>
            </a:extLst>
          </p:cNvPr>
          <p:cNvGrpSpPr/>
          <p:nvPr/>
        </p:nvGrpSpPr>
        <p:grpSpPr>
          <a:xfrm rot="16200000">
            <a:off x="7120495" y="5048019"/>
            <a:ext cx="564373" cy="268733"/>
            <a:chOff x="5890169" y="4312037"/>
            <a:chExt cx="1895988" cy="1103725"/>
          </a:xfrm>
        </p:grpSpPr>
        <p:grpSp>
          <p:nvGrpSpPr>
            <p:cNvPr id="144" name="그룹 822">
              <a:extLst>
                <a:ext uri="{FF2B5EF4-FFF2-40B4-BE49-F238E27FC236}">
                  <a16:creationId xmlns:a16="http://schemas.microsoft.com/office/drawing/2014/main" id="{82C314C4-E967-C2CE-1A40-96DD0609CA44}"/>
                </a:ext>
              </a:extLst>
            </p:cNvPr>
            <p:cNvGrpSpPr/>
            <p:nvPr/>
          </p:nvGrpSpPr>
          <p:grpSpPr>
            <a:xfrm>
              <a:off x="6122466" y="4312037"/>
              <a:ext cx="1432853" cy="1103725"/>
              <a:chOff x="5991225" y="4310063"/>
              <a:chExt cx="496427" cy="273840"/>
            </a:xfrm>
          </p:grpSpPr>
          <p:cxnSp>
            <p:nvCxnSpPr>
              <p:cNvPr id="147" name="직선 연결선 771">
                <a:extLst>
                  <a:ext uri="{FF2B5EF4-FFF2-40B4-BE49-F238E27FC236}">
                    <a16:creationId xmlns:a16="http://schemas.microsoft.com/office/drawing/2014/main" id="{8BC0464A-3224-FE23-A865-C9B716335027}"/>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48" name="직선 연결선 789">
                <a:extLst>
                  <a:ext uri="{FF2B5EF4-FFF2-40B4-BE49-F238E27FC236}">
                    <a16:creationId xmlns:a16="http://schemas.microsoft.com/office/drawing/2014/main" id="{F53CDD37-E834-BE1F-6B91-E6B19AF3B099}"/>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49" name="직선 연결선 792">
                <a:extLst>
                  <a:ext uri="{FF2B5EF4-FFF2-40B4-BE49-F238E27FC236}">
                    <a16:creationId xmlns:a16="http://schemas.microsoft.com/office/drawing/2014/main" id="{9F8C6A34-D777-39A7-B81A-68F94AC7AFBA}"/>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50" name="직선 연결선 807">
                <a:extLst>
                  <a:ext uri="{FF2B5EF4-FFF2-40B4-BE49-F238E27FC236}">
                    <a16:creationId xmlns:a16="http://schemas.microsoft.com/office/drawing/2014/main" id="{4BCDB7BD-877C-EDB7-4B96-32548C16A309}"/>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51" name="직선 연결선 810">
                <a:extLst>
                  <a:ext uri="{FF2B5EF4-FFF2-40B4-BE49-F238E27FC236}">
                    <a16:creationId xmlns:a16="http://schemas.microsoft.com/office/drawing/2014/main" id="{8365F89A-001A-6260-DEFC-CB8788DD27AD}"/>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52" name="직선 연결선 815">
                <a:extLst>
                  <a:ext uri="{FF2B5EF4-FFF2-40B4-BE49-F238E27FC236}">
                    <a16:creationId xmlns:a16="http://schemas.microsoft.com/office/drawing/2014/main" id="{BF87F730-2A0B-50D4-6EF8-3BE57FEECDC1}"/>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53" name="직선 연결선 819">
                <a:extLst>
                  <a:ext uri="{FF2B5EF4-FFF2-40B4-BE49-F238E27FC236}">
                    <a16:creationId xmlns:a16="http://schemas.microsoft.com/office/drawing/2014/main" id="{2DF7A94E-F48A-16A3-4703-4BC229F2CBE4}"/>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45" name="직선 연결선 826">
              <a:extLst>
                <a:ext uri="{FF2B5EF4-FFF2-40B4-BE49-F238E27FC236}">
                  <a16:creationId xmlns:a16="http://schemas.microsoft.com/office/drawing/2014/main" id="{EBD2A457-ABA1-4356-D024-3E0793D8377F}"/>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46" name="직선 연결선 832">
              <a:extLst>
                <a:ext uri="{FF2B5EF4-FFF2-40B4-BE49-F238E27FC236}">
                  <a16:creationId xmlns:a16="http://schemas.microsoft.com/office/drawing/2014/main" id="{2BA59ECA-CAAE-307D-DB67-89EEB7ABFE33}"/>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sp>
        <p:nvSpPr>
          <p:cNvPr id="154" name="TextBox 153">
            <a:extLst>
              <a:ext uri="{FF2B5EF4-FFF2-40B4-BE49-F238E27FC236}">
                <a16:creationId xmlns:a16="http://schemas.microsoft.com/office/drawing/2014/main" id="{899C8904-684B-3AE0-22A4-4F64BA9C08C6}"/>
              </a:ext>
            </a:extLst>
          </p:cNvPr>
          <p:cNvSpPr txBox="1"/>
          <p:nvPr/>
        </p:nvSpPr>
        <p:spPr>
          <a:xfrm>
            <a:off x="-85888" y="3317632"/>
            <a:ext cx="3190481" cy="1231106"/>
          </a:xfrm>
          <a:prstGeom prst="rect">
            <a:avLst/>
          </a:prstGeom>
          <a:noFill/>
        </p:spPr>
        <p:txBody>
          <a:bodyPr wrap="square" lIns="0" tIns="0" rIns="0" bIns="0" rtlCol="0" anchor="ctr">
            <a:spAutoFit/>
          </a:bodyPr>
          <a:lstStyle/>
          <a:p>
            <a:pPr algn="ctr" defTabSz="457200"/>
            <a:r>
              <a:rPr lang="en-US" altLang="ko-KR" sz="2000" b="1" dirty="0">
                <a:solidFill>
                  <a:srgbClr val="C80060"/>
                </a:solidFill>
                <a:latin typeface="Cambria" panose="02040503050406030204" pitchFamily="18" charset="0"/>
                <a:ea typeface="맑은 고딕" panose="020B0503020000020004" pitchFamily="34" charset="-127"/>
              </a:rPr>
              <a:t>Target Cell</a:t>
            </a:r>
            <a:r>
              <a:rPr lang="en-US" altLang="ko-KR" sz="2000" b="1" dirty="0">
                <a:solidFill>
                  <a:prstClr val="black"/>
                </a:solidFill>
                <a:latin typeface="Cambria" panose="02040503050406030204" pitchFamily="18" charset="0"/>
                <a:ea typeface="맑은 고딕" panose="020B0503020000020004" pitchFamily="34" charset="-127"/>
              </a:rPr>
              <a:t>:</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Operate </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as a </a:t>
            </a:r>
            <a:r>
              <a:rPr lang="en-US" altLang="ko-KR" sz="2000" b="1" i="1" dirty="0">
                <a:solidFill>
                  <a:srgbClr val="C80060"/>
                </a:solidFill>
                <a:latin typeface="Cambria" panose="02040503050406030204" pitchFamily="18" charset="0"/>
                <a:ea typeface="맑은 고딕" panose="020B0503020000020004" pitchFamily="34" charset="-127"/>
              </a:rPr>
              <a:t>resistance </a:t>
            </a:r>
            <a:r>
              <a:rPr lang="en-US" altLang="ko-KR" sz="2000" b="1" dirty="0">
                <a:solidFill>
                  <a:srgbClr val="C80060"/>
                </a:solidFill>
                <a:latin typeface="Cambria" panose="02040503050406030204" pitchFamily="18" charset="0"/>
                <a:ea typeface="맑은 고딕" panose="020B0503020000020004" pitchFamily="34" charset="-127"/>
              </a:rPr>
              <a:t>(1)</a:t>
            </a:r>
            <a:br>
              <a:rPr lang="en-US" altLang="ko-KR" sz="2000" b="1" i="1" dirty="0">
                <a:solidFill>
                  <a:prstClr val="black"/>
                </a:solidFill>
                <a:latin typeface="Cambria" panose="02040503050406030204" pitchFamily="18" charset="0"/>
                <a:ea typeface="맑은 고딕" panose="020B0503020000020004" pitchFamily="34" charset="-127"/>
              </a:rPr>
            </a:br>
            <a:r>
              <a:rPr lang="en-US" altLang="ko-KR" sz="2000" b="1" i="1" dirty="0">
                <a:solidFill>
                  <a:srgbClr val="C80060"/>
                </a:solidFill>
                <a:latin typeface="Cambria" panose="02040503050406030204" pitchFamily="18" charset="0"/>
                <a:ea typeface="맑은 고딕" panose="020B0503020000020004" pitchFamily="34" charset="-127"/>
              </a:rPr>
              <a:t>or</a:t>
            </a:r>
            <a:r>
              <a:rPr lang="en-US" altLang="ko-KR" sz="2000" b="1" i="1" dirty="0">
                <a:latin typeface="Cambria" panose="02040503050406030204" pitchFamily="18" charset="0"/>
                <a:ea typeface="맑은 고딕" panose="020B0503020000020004" pitchFamily="34" charset="-127"/>
              </a:rPr>
              <a:t> an </a:t>
            </a:r>
            <a:r>
              <a:rPr lang="en-US" altLang="ko-KR" sz="2000" b="1" i="1" dirty="0">
                <a:solidFill>
                  <a:srgbClr val="C80060"/>
                </a:solidFill>
                <a:latin typeface="Cambria" panose="02040503050406030204" pitchFamily="18" charset="0"/>
                <a:ea typeface="맑은 고딕" panose="020B0503020000020004" pitchFamily="34" charset="-127"/>
              </a:rPr>
              <a:t>open switch </a:t>
            </a:r>
            <a:r>
              <a:rPr lang="en-US" altLang="ko-KR" sz="2000" b="1" dirty="0">
                <a:solidFill>
                  <a:srgbClr val="C80060"/>
                </a:solidFill>
                <a:latin typeface="Cambria" panose="02040503050406030204" pitchFamily="18" charset="0"/>
                <a:ea typeface="맑은 고딕" panose="020B0503020000020004" pitchFamily="34" charset="-127"/>
              </a:rPr>
              <a:t>(0)</a:t>
            </a:r>
          </a:p>
        </p:txBody>
      </p:sp>
      <p:sp>
        <p:nvSpPr>
          <p:cNvPr id="155" name="Left Brace 154">
            <a:extLst>
              <a:ext uri="{FF2B5EF4-FFF2-40B4-BE49-F238E27FC236}">
                <a16:creationId xmlns:a16="http://schemas.microsoft.com/office/drawing/2014/main" id="{33AA3690-BC45-5E74-93ED-ACE1BA77DB4C}"/>
              </a:ext>
            </a:extLst>
          </p:cNvPr>
          <p:cNvSpPr/>
          <p:nvPr/>
        </p:nvSpPr>
        <p:spPr>
          <a:xfrm>
            <a:off x="2634768" y="2887743"/>
            <a:ext cx="323170" cy="2917545"/>
          </a:xfrm>
          <a:prstGeom prst="leftBrace">
            <a:avLst>
              <a:gd name="adj1" fmla="val 52841"/>
              <a:gd name="adj2" fmla="val 31444"/>
            </a:avLst>
          </a:prstGeom>
          <a:ln w="19050">
            <a:solidFill>
              <a:srgbClr val="C80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grpSp>
        <p:nvGrpSpPr>
          <p:cNvPr id="156" name="그룹 835">
            <a:extLst>
              <a:ext uri="{FF2B5EF4-FFF2-40B4-BE49-F238E27FC236}">
                <a16:creationId xmlns:a16="http://schemas.microsoft.com/office/drawing/2014/main" id="{B63CB6F7-84D5-09AD-996F-9FBB94EEC874}"/>
              </a:ext>
            </a:extLst>
          </p:cNvPr>
          <p:cNvGrpSpPr/>
          <p:nvPr/>
        </p:nvGrpSpPr>
        <p:grpSpPr>
          <a:xfrm rot="16200000">
            <a:off x="4893346" y="3720630"/>
            <a:ext cx="564373" cy="268733"/>
            <a:chOff x="5890169" y="4312037"/>
            <a:chExt cx="1895988" cy="1103725"/>
          </a:xfrm>
        </p:grpSpPr>
        <p:grpSp>
          <p:nvGrpSpPr>
            <p:cNvPr id="157" name="그룹 822">
              <a:extLst>
                <a:ext uri="{FF2B5EF4-FFF2-40B4-BE49-F238E27FC236}">
                  <a16:creationId xmlns:a16="http://schemas.microsoft.com/office/drawing/2014/main" id="{57B5F6AF-9264-3133-9F75-3778674D3752}"/>
                </a:ext>
              </a:extLst>
            </p:cNvPr>
            <p:cNvGrpSpPr/>
            <p:nvPr/>
          </p:nvGrpSpPr>
          <p:grpSpPr>
            <a:xfrm>
              <a:off x="6122466" y="4312037"/>
              <a:ext cx="1432853" cy="1103725"/>
              <a:chOff x="5991225" y="4310063"/>
              <a:chExt cx="496427" cy="273840"/>
            </a:xfrm>
          </p:grpSpPr>
          <p:cxnSp>
            <p:nvCxnSpPr>
              <p:cNvPr id="160" name="직선 연결선 771">
                <a:extLst>
                  <a:ext uri="{FF2B5EF4-FFF2-40B4-BE49-F238E27FC236}">
                    <a16:creationId xmlns:a16="http://schemas.microsoft.com/office/drawing/2014/main" id="{4786857B-F26A-2243-D22E-018997E1C8E8}"/>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1" name="직선 연결선 789">
                <a:extLst>
                  <a:ext uri="{FF2B5EF4-FFF2-40B4-BE49-F238E27FC236}">
                    <a16:creationId xmlns:a16="http://schemas.microsoft.com/office/drawing/2014/main" id="{904F2D5C-4791-75D2-5301-7F2E084D7FC8}"/>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2" name="직선 연결선 792">
                <a:extLst>
                  <a:ext uri="{FF2B5EF4-FFF2-40B4-BE49-F238E27FC236}">
                    <a16:creationId xmlns:a16="http://schemas.microsoft.com/office/drawing/2014/main" id="{AE7EC974-371B-1F86-D025-35CBE8CCD0B9}"/>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3" name="직선 연결선 807">
                <a:extLst>
                  <a:ext uri="{FF2B5EF4-FFF2-40B4-BE49-F238E27FC236}">
                    <a16:creationId xmlns:a16="http://schemas.microsoft.com/office/drawing/2014/main" id="{BC212E2C-7AEC-8978-9178-F81D43E17D26}"/>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4" name="직선 연결선 810">
                <a:extLst>
                  <a:ext uri="{FF2B5EF4-FFF2-40B4-BE49-F238E27FC236}">
                    <a16:creationId xmlns:a16="http://schemas.microsoft.com/office/drawing/2014/main" id="{B2025A5D-D679-CF90-3DF1-69924ACC8CE2}"/>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5" name="직선 연결선 815">
                <a:extLst>
                  <a:ext uri="{FF2B5EF4-FFF2-40B4-BE49-F238E27FC236}">
                    <a16:creationId xmlns:a16="http://schemas.microsoft.com/office/drawing/2014/main" id="{2C5B9AF3-91BB-0A0F-AE8B-4F6C98328981}"/>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6" name="직선 연결선 819">
                <a:extLst>
                  <a:ext uri="{FF2B5EF4-FFF2-40B4-BE49-F238E27FC236}">
                    <a16:creationId xmlns:a16="http://schemas.microsoft.com/office/drawing/2014/main" id="{97D2F2BC-7B2E-B435-002B-A2D0B2348649}"/>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58" name="직선 연결선 826">
              <a:extLst>
                <a:ext uri="{FF2B5EF4-FFF2-40B4-BE49-F238E27FC236}">
                  <a16:creationId xmlns:a16="http://schemas.microsoft.com/office/drawing/2014/main" id="{B64CC501-4BA8-9496-C1E7-CBE4D285198B}"/>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59" name="직선 연결선 832">
              <a:extLst>
                <a:ext uri="{FF2B5EF4-FFF2-40B4-BE49-F238E27FC236}">
                  <a16:creationId xmlns:a16="http://schemas.microsoft.com/office/drawing/2014/main" id="{93AA5A4B-32FB-82AC-B658-0EC80949E757}"/>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67" name="그룹 835">
            <a:extLst>
              <a:ext uri="{FF2B5EF4-FFF2-40B4-BE49-F238E27FC236}">
                <a16:creationId xmlns:a16="http://schemas.microsoft.com/office/drawing/2014/main" id="{CBA410D2-F61C-1BB0-809E-3DFEF737C6F0}"/>
              </a:ext>
            </a:extLst>
          </p:cNvPr>
          <p:cNvGrpSpPr/>
          <p:nvPr/>
        </p:nvGrpSpPr>
        <p:grpSpPr>
          <a:xfrm rot="16200000">
            <a:off x="6006980" y="3060186"/>
            <a:ext cx="564373" cy="268733"/>
            <a:chOff x="5890169" y="4312037"/>
            <a:chExt cx="1895988" cy="1103725"/>
          </a:xfrm>
        </p:grpSpPr>
        <p:grpSp>
          <p:nvGrpSpPr>
            <p:cNvPr id="168" name="그룹 822">
              <a:extLst>
                <a:ext uri="{FF2B5EF4-FFF2-40B4-BE49-F238E27FC236}">
                  <a16:creationId xmlns:a16="http://schemas.microsoft.com/office/drawing/2014/main" id="{EE5C1BD7-D2B8-C593-5684-E33024672C2B}"/>
                </a:ext>
              </a:extLst>
            </p:cNvPr>
            <p:cNvGrpSpPr/>
            <p:nvPr/>
          </p:nvGrpSpPr>
          <p:grpSpPr>
            <a:xfrm>
              <a:off x="6122466" y="4312037"/>
              <a:ext cx="1432853" cy="1103725"/>
              <a:chOff x="5991225" y="4310063"/>
              <a:chExt cx="496427" cy="273840"/>
            </a:xfrm>
          </p:grpSpPr>
          <p:cxnSp>
            <p:nvCxnSpPr>
              <p:cNvPr id="171" name="직선 연결선 771">
                <a:extLst>
                  <a:ext uri="{FF2B5EF4-FFF2-40B4-BE49-F238E27FC236}">
                    <a16:creationId xmlns:a16="http://schemas.microsoft.com/office/drawing/2014/main" id="{9D1BCDE7-1DD9-C412-BD72-F48E0165A960}"/>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2" name="직선 연결선 789">
                <a:extLst>
                  <a:ext uri="{FF2B5EF4-FFF2-40B4-BE49-F238E27FC236}">
                    <a16:creationId xmlns:a16="http://schemas.microsoft.com/office/drawing/2014/main" id="{B7D0D51C-51F8-09AC-FB9C-AF9BA6314215}"/>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3" name="직선 연결선 792">
                <a:extLst>
                  <a:ext uri="{FF2B5EF4-FFF2-40B4-BE49-F238E27FC236}">
                    <a16:creationId xmlns:a16="http://schemas.microsoft.com/office/drawing/2014/main" id="{E9789E80-8914-CB8F-0F5A-B5B8A2B7915F}"/>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4" name="직선 연결선 807">
                <a:extLst>
                  <a:ext uri="{FF2B5EF4-FFF2-40B4-BE49-F238E27FC236}">
                    <a16:creationId xmlns:a16="http://schemas.microsoft.com/office/drawing/2014/main" id="{A3C24941-2F56-7235-691C-82F85C342B27}"/>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5" name="직선 연결선 810">
                <a:extLst>
                  <a:ext uri="{FF2B5EF4-FFF2-40B4-BE49-F238E27FC236}">
                    <a16:creationId xmlns:a16="http://schemas.microsoft.com/office/drawing/2014/main" id="{811F6DE6-13F6-8A97-57C9-9D487156F722}"/>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6" name="직선 연결선 815">
                <a:extLst>
                  <a:ext uri="{FF2B5EF4-FFF2-40B4-BE49-F238E27FC236}">
                    <a16:creationId xmlns:a16="http://schemas.microsoft.com/office/drawing/2014/main" id="{094FE345-6948-4FCF-4EDB-64F5A4B36B4F}"/>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7" name="직선 연결선 819">
                <a:extLst>
                  <a:ext uri="{FF2B5EF4-FFF2-40B4-BE49-F238E27FC236}">
                    <a16:creationId xmlns:a16="http://schemas.microsoft.com/office/drawing/2014/main" id="{560425F4-11BA-7FE4-584E-ADDC4F93CDC0}"/>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69" name="직선 연결선 826">
              <a:extLst>
                <a:ext uri="{FF2B5EF4-FFF2-40B4-BE49-F238E27FC236}">
                  <a16:creationId xmlns:a16="http://schemas.microsoft.com/office/drawing/2014/main" id="{3F2D677A-3109-2CE2-2243-B98E6C00ADFA}"/>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0" name="직선 연결선 832">
              <a:extLst>
                <a:ext uri="{FF2B5EF4-FFF2-40B4-BE49-F238E27FC236}">
                  <a16:creationId xmlns:a16="http://schemas.microsoft.com/office/drawing/2014/main" id="{CB38072E-5F48-9231-1213-695F698A093D}"/>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78" name="그룹 835">
            <a:extLst>
              <a:ext uri="{FF2B5EF4-FFF2-40B4-BE49-F238E27FC236}">
                <a16:creationId xmlns:a16="http://schemas.microsoft.com/office/drawing/2014/main" id="{86A5B3C9-0EE9-2C01-407C-2AE2889687F5}"/>
              </a:ext>
            </a:extLst>
          </p:cNvPr>
          <p:cNvGrpSpPr/>
          <p:nvPr/>
        </p:nvGrpSpPr>
        <p:grpSpPr>
          <a:xfrm rot="16200000">
            <a:off x="7120494" y="3047310"/>
            <a:ext cx="564373" cy="268733"/>
            <a:chOff x="5890169" y="4312037"/>
            <a:chExt cx="1895988" cy="1103725"/>
          </a:xfrm>
        </p:grpSpPr>
        <p:grpSp>
          <p:nvGrpSpPr>
            <p:cNvPr id="179" name="그룹 822">
              <a:extLst>
                <a:ext uri="{FF2B5EF4-FFF2-40B4-BE49-F238E27FC236}">
                  <a16:creationId xmlns:a16="http://schemas.microsoft.com/office/drawing/2014/main" id="{1FFBE70D-3875-2509-A49E-D48E1213AFFA}"/>
                </a:ext>
              </a:extLst>
            </p:cNvPr>
            <p:cNvGrpSpPr/>
            <p:nvPr/>
          </p:nvGrpSpPr>
          <p:grpSpPr>
            <a:xfrm>
              <a:off x="6122466" y="4312037"/>
              <a:ext cx="1432853" cy="1103725"/>
              <a:chOff x="5991225" y="4310063"/>
              <a:chExt cx="496427" cy="273840"/>
            </a:xfrm>
          </p:grpSpPr>
          <p:cxnSp>
            <p:nvCxnSpPr>
              <p:cNvPr id="182" name="직선 연결선 771">
                <a:extLst>
                  <a:ext uri="{FF2B5EF4-FFF2-40B4-BE49-F238E27FC236}">
                    <a16:creationId xmlns:a16="http://schemas.microsoft.com/office/drawing/2014/main" id="{77909EF5-2276-582E-037A-5F31B18C3FC9}"/>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3" name="직선 연결선 789">
                <a:extLst>
                  <a:ext uri="{FF2B5EF4-FFF2-40B4-BE49-F238E27FC236}">
                    <a16:creationId xmlns:a16="http://schemas.microsoft.com/office/drawing/2014/main" id="{83E4595D-3FEE-8433-87FB-529A7A7AAB75}"/>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4" name="직선 연결선 792">
                <a:extLst>
                  <a:ext uri="{FF2B5EF4-FFF2-40B4-BE49-F238E27FC236}">
                    <a16:creationId xmlns:a16="http://schemas.microsoft.com/office/drawing/2014/main" id="{712B062D-F37A-3428-150D-CA38B04579F8}"/>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5" name="직선 연결선 807">
                <a:extLst>
                  <a:ext uri="{FF2B5EF4-FFF2-40B4-BE49-F238E27FC236}">
                    <a16:creationId xmlns:a16="http://schemas.microsoft.com/office/drawing/2014/main" id="{5852D7AA-95EE-CB62-C41F-2340BF71B4D4}"/>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6" name="직선 연결선 810">
                <a:extLst>
                  <a:ext uri="{FF2B5EF4-FFF2-40B4-BE49-F238E27FC236}">
                    <a16:creationId xmlns:a16="http://schemas.microsoft.com/office/drawing/2014/main" id="{36902E79-E858-773C-A571-DFEE41D9CA66}"/>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7" name="직선 연결선 815">
                <a:extLst>
                  <a:ext uri="{FF2B5EF4-FFF2-40B4-BE49-F238E27FC236}">
                    <a16:creationId xmlns:a16="http://schemas.microsoft.com/office/drawing/2014/main" id="{8811803A-A435-0430-6E45-6640D4235A65}"/>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8" name="직선 연결선 819">
                <a:extLst>
                  <a:ext uri="{FF2B5EF4-FFF2-40B4-BE49-F238E27FC236}">
                    <a16:creationId xmlns:a16="http://schemas.microsoft.com/office/drawing/2014/main" id="{51C62045-6984-D8C1-C3F6-9B55A8C158E6}"/>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80" name="직선 연결선 826">
              <a:extLst>
                <a:ext uri="{FF2B5EF4-FFF2-40B4-BE49-F238E27FC236}">
                  <a16:creationId xmlns:a16="http://schemas.microsoft.com/office/drawing/2014/main" id="{9C58DD7B-F716-7577-8D1D-AF378BD3E75F}"/>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1" name="직선 연결선 832">
              <a:extLst>
                <a:ext uri="{FF2B5EF4-FFF2-40B4-BE49-F238E27FC236}">
                  <a16:creationId xmlns:a16="http://schemas.microsoft.com/office/drawing/2014/main" id="{95BD4133-B6F6-E84F-8347-AEB260DFF954}"/>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89" name="그룹 835">
            <a:extLst>
              <a:ext uri="{FF2B5EF4-FFF2-40B4-BE49-F238E27FC236}">
                <a16:creationId xmlns:a16="http://schemas.microsoft.com/office/drawing/2014/main" id="{78E25BF5-362F-8941-9132-C143583DC978}"/>
              </a:ext>
            </a:extLst>
          </p:cNvPr>
          <p:cNvGrpSpPr/>
          <p:nvPr/>
        </p:nvGrpSpPr>
        <p:grpSpPr>
          <a:xfrm rot="16200000">
            <a:off x="7120495" y="3714343"/>
            <a:ext cx="564373" cy="268733"/>
            <a:chOff x="5890169" y="4312037"/>
            <a:chExt cx="1895988" cy="1103725"/>
          </a:xfrm>
        </p:grpSpPr>
        <p:grpSp>
          <p:nvGrpSpPr>
            <p:cNvPr id="190" name="그룹 822">
              <a:extLst>
                <a:ext uri="{FF2B5EF4-FFF2-40B4-BE49-F238E27FC236}">
                  <a16:creationId xmlns:a16="http://schemas.microsoft.com/office/drawing/2014/main" id="{01316078-B488-C955-C836-BA0C050F0F38}"/>
                </a:ext>
              </a:extLst>
            </p:cNvPr>
            <p:cNvGrpSpPr/>
            <p:nvPr/>
          </p:nvGrpSpPr>
          <p:grpSpPr>
            <a:xfrm>
              <a:off x="6122466" y="4312037"/>
              <a:ext cx="1432853" cy="1103725"/>
              <a:chOff x="5991225" y="4310063"/>
              <a:chExt cx="496427" cy="273840"/>
            </a:xfrm>
          </p:grpSpPr>
          <p:cxnSp>
            <p:nvCxnSpPr>
              <p:cNvPr id="193" name="직선 연결선 771">
                <a:extLst>
                  <a:ext uri="{FF2B5EF4-FFF2-40B4-BE49-F238E27FC236}">
                    <a16:creationId xmlns:a16="http://schemas.microsoft.com/office/drawing/2014/main" id="{974BBEA6-2817-DC08-FA2E-9B3F6DF44CE6}"/>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4" name="직선 연결선 789">
                <a:extLst>
                  <a:ext uri="{FF2B5EF4-FFF2-40B4-BE49-F238E27FC236}">
                    <a16:creationId xmlns:a16="http://schemas.microsoft.com/office/drawing/2014/main" id="{FE87092F-0F16-4009-B389-DAB064B09AAD}"/>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5" name="직선 연결선 792">
                <a:extLst>
                  <a:ext uri="{FF2B5EF4-FFF2-40B4-BE49-F238E27FC236}">
                    <a16:creationId xmlns:a16="http://schemas.microsoft.com/office/drawing/2014/main" id="{DF3DA6CB-9B87-BFC4-09C8-9670F5AF704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6" name="직선 연결선 807">
                <a:extLst>
                  <a:ext uri="{FF2B5EF4-FFF2-40B4-BE49-F238E27FC236}">
                    <a16:creationId xmlns:a16="http://schemas.microsoft.com/office/drawing/2014/main" id="{E7117FFE-2B88-6213-C998-99AA5F868372}"/>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7" name="직선 연결선 810">
                <a:extLst>
                  <a:ext uri="{FF2B5EF4-FFF2-40B4-BE49-F238E27FC236}">
                    <a16:creationId xmlns:a16="http://schemas.microsoft.com/office/drawing/2014/main" id="{BE1F6235-35DD-B0DA-7BC7-395D15EE0223}"/>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8" name="직선 연결선 815">
                <a:extLst>
                  <a:ext uri="{FF2B5EF4-FFF2-40B4-BE49-F238E27FC236}">
                    <a16:creationId xmlns:a16="http://schemas.microsoft.com/office/drawing/2014/main" id="{A16A3A3D-FA01-78BF-6BC7-BFBCC2D31658}"/>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9" name="직선 연결선 819">
                <a:extLst>
                  <a:ext uri="{FF2B5EF4-FFF2-40B4-BE49-F238E27FC236}">
                    <a16:creationId xmlns:a16="http://schemas.microsoft.com/office/drawing/2014/main" id="{5CEF3E41-E07B-7FEF-FFDD-0E8F7535426A}"/>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91" name="직선 연결선 826">
              <a:extLst>
                <a:ext uri="{FF2B5EF4-FFF2-40B4-BE49-F238E27FC236}">
                  <a16:creationId xmlns:a16="http://schemas.microsoft.com/office/drawing/2014/main" id="{E60640E5-F34A-30DB-09B5-34873CC316EF}"/>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2" name="직선 연결선 832">
              <a:extLst>
                <a:ext uri="{FF2B5EF4-FFF2-40B4-BE49-F238E27FC236}">
                  <a16:creationId xmlns:a16="http://schemas.microsoft.com/office/drawing/2014/main" id="{B6F2D151-119C-0B2C-9B1D-5125A5D0FD90}"/>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200" name="그룹 761">
            <a:extLst>
              <a:ext uri="{FF2B5EF4-FFF2-40B4-BE49-F238E27FC236}">
                <a16:creationId xmlns:a16="http://schemas.microsoft.com/office/drawing/2014/main" id="{18D770F5-D757-3D9C-C214-20A9E4A8EE8A}"/>
              </a:ext>
            </a:extLst>
          </p:cNvPr>
          <p:cNvGrpSpPr/>
          <p:nvPr/>
        </p:nvGrpSpPr>
        <p:grpSpPr>
          <a:xfrm rot="5400000">
            <a:off x="3769659" y="3135148"/>
            <a:ext cx="598569" cy="124310"/>
            <a:chOff x="5608137" y="3394157"/>
            <a:chExt cx="338599" cy="70817"/>
          </a:xfrm>
        </p:grpSpPr>
        <p:grpSp>
          <p:nvGrpSpPr>
            <p:cNvPr id="201" name="그룹 753">
              <a:extLst>
                <a:ext uri="{FF2B5EF4-FFF2-40B4-BE49-F238E27FC236}">
                  <a16:creationId xmlns:a16="http://schemas.microsoft.com/office/drawing/2014/main" id="{90A2B2DB-1E4C-7977-4597-0D7299C11030}"/>
                </a:ext>
              </a:extLst>
            </p:cNvPr>
            <p:cNvGrpSpPr/>
            <p:nvPr/>
          </p:nvGrpSpPr>
          <p:grpSpPr>
            <a:xfrm rot="5400000">
              <a:off x="5739521" y="3307128"/>
              <a:ext cx="70817" cy="244875"/>
              <a:chOff x="5131625" y="2342062"/>
              <a:chExt cx="70817" cy="244875"/>
            </a:xfrm>
          </p:grpSpPr>
          <p:sp>
            <p:nvSpPr>
              <p:cNvPr id="204" name="타원 750">
                <a:extLst>
                  <a:ext uri="{FF2B5EF4-FFF2-40B4-BE49-F238E27FC236}">
                    <a16:creationId xmlns:a16="http://schemas.microsoft.com/office/drawing/2014/main" id="{BC5C5548-95B8-3DAC-8AA5-D0E9428FDBF7}"/>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05" name="타원 751">
                <a:extLst>
                  <a:ext uri="{FF2B5EF4-FFF2-40B4-BE49-F238E27FC236}">
                    <a16:creationId xmlns:a16="http://schemas.microsoft.com/office/drawing/2014/main" id="{B33E984F-BB1E-DF1A-18D4-EE14097E1D31}"/>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06" name="직선 연결선 752">
                <a:extLst>
                  <a:ext uri="{FF2B5EF4-FFF2-40B4-BE49-F238E27FC236}">
                    <a16:creationId xmlns:a16="http://schemas.microsoft.com/office/drawing/2014/main" id="{ADB9E827-D2B6-181F-BB06-BA8A6A42AA01}"/>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02" name="직선 연결선 754">
              <a:extLst>
                <a:ext uri="{FF2B5EF4-FFF2-40B4-BE49-F238E27FC236}">
                  <a16:creationId xmlns:a16="http://schemas.microsoft.com/office/drawing/2014/main" id="{EE5475B1-7F34-769D-6446-B12C5E2930C2}"/>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03" name="직선 연결선 756">
              <a:extLst>
                <a:ext uri="{FF2B5EF4-FFF2-40B4-BE49-F238E27FC236}">
                  <a16:creationId xmlns:a16="http://schemas.microsoft.com/office/drawing/2014/main" id="{379BC714-F0D0-F5B7-14DC-C65EA439A9DC}"/>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07" name="그룹 761">
            <a:extLst>
              <a:ext uri="{FF2B5EF4-FFF2-40B4-BE49-F238E27FC236}">
                <a16:creationId xmlns:a16="http://schemas.microsoft.com/office/drawing/2014/main" id="{A6D867BF-D978-2699-BE35-22DF40034E85}"/>
              </a:ext>
            </a:extLst>
          </p:cNvPr>
          <p:cNvGrpSpPr/>
          <p:nvPr/>
        </p:nvGrpSpPr>
        <p:grpSpPr>
          <a:xfrm rot="5400000">
            <a:off x="4883794" y="3135149"/>
            <a:ext cx="598569" cy="124310"/>
            <a:chOff x="5608137" y="3394157"/>
            <a:chExt cx="338599" cy="70817"/>
          </a:xfrm>
        </p:grpSpPr>
        <p:grpSp>
          <p:nvGrpSpPr>
            <p:cNvPr id="208" name="그룹 753">
              <a:extLst>
                <a:ext uri="{FF2B5EF4-FFF2-40B4-BE49-F238E27FC236}">
                  <a16:creationId xmlns:a16="http://schemas.microsoft.com/office/drawing/2014/main" id="{57A3CD82-0C8A-3D0E-42CF-529911786D09}"/>
                </a:ext>
              </a:extLst>
            </p:cNvPr>
            <p:cNvGrpSpPr/>
            <p:nvPr/>
          </p:nvGrpSpPr>
          <p:grpSpPr>
            <a:xfrm rot="5400000">
              <a:off x="5739521" y="3307128"/>
              <a:ext cx="70817" cy="244875"/>
              <a:chOff x="5131625" y="2342062"/>
              <a:chExt cx="70817" cy="244875"/>
            </a:xfrm>
          </p:grpSpPr>
          <p:sp>
            <p:nvSpPr>
              <p:cNvPr id="211" name="타원 750">
                <a:extLst>
                  <a:ext uri="{FF2B5EF4-FFF2-40B4-BE49-F238E27FC236}">
                    <a16:creationId xmlns:a16="http://schemas.microsoft.com/office/drawing/2014/main" id="{48D4A186-6BF1-FE23-69AE-264C8999FC8B}"/>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12" name="타원 751">
                <a:extLst>
                  <a:ext uri="{FF2B5EF4-FFF2-40B4-BE49-F238E27FC236}">
                    <a16:creationId xmlns:a16="http://schemas.microsoft.com/office/drawing/2014/main" id="{2291DAB4-615E-E255-86FD-EB7F0FBD506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13" name="직선 연결선 752">
                <a:extLst>
                  <a:ext uri="{FF2B5EF4-FFF2-40B4-BE49-F238E27FC236}">
                    <a16:creationId xmlns:a16="http://schemas.microsoft.com/office/drawing/2014/main" id="{E8C20479-5D80-FE09-50D8-E7B5BC399053}"/>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09" name="직선 연결선 754">
              <a:extLst>
                <a:ext uri="{FF2B5EF4-FFF2-40B4-BE49-F238E27FC236}">
                  <a16:creationId xmlns:a16="http://schemas.microsoft.com/office/drawing/2014/main" id="{792501B7-9EF0-51B9-5105-302643805347}"/>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10" name="직선 연결선 756">
              <a:extLst>
                <a:ext uri="{FF2B5EF4-FFF2-40B4-BE49-F238E27FC236}">
                  <a16:creationId xmlns:a16="http://schemas.microsoft.com/office/drawing/2014/main" id="{8B0F049A-F74E-D1AE-6075-C05EED7521E6}"/>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14" name="그룹 761">
            <a:extLst>
              <a:ext uri="{FF2B5EF4-FFF2-40B4-BE49-F238E27FC236}">
                <a16:creationId xmlns:a16="http://schemas.microsoft.com/office/drawing/2014/main" id="{258CE8CF-F56F-B238-5183-C18645980375}"/>
              </a:ext>
            </a:extLst>
          </p:cNvPr>
          <p:cNvGrpSpPr/>
          <p:nvPr/>
        </p:nvGrpSpPr>
        <p:grpSpPr>
          <a:xfrm rot="5400000">
            <a:off x="3768991" y="3807190"/>
            <a:ext cx="598569" cy="124310"/>
            <a:chOff x="5608137" y="3394157"/>
            <a:chExt cx="338599" cy="70817"/>
          </a:xfrm>
        </p:grpSpPr>
        <p:grpSp>
          <p:nvGrpSpPr>
            <p:cNvPr id="215" name="그룹 753">
              <a:extLst>
                <a:ext uri="{FF2B5EF4-FFF2-40B4-BE49-F238E27FC236}">
                  <a16:creationId xmlns:a16="http://schemas.microsoft.com/office/drawing/2014/main" id="{D9516219-F387-1265-1334-04E4FC156071}"/>
                </a:ext>
              </a:extLst>
            </p:cNvPr>
            <p:cNvGrpSpPr/>
            <p:nvPr/>
          </p:nvGrpSpPr>
          <p:grpSpPr>
            <a:xfrm rot="5400000">
              <a:off x="5739521" y="3307128"/>
              <a:ext cx="70817" cy="244875"/>
              <a:chOff x="5131625" y="2342062"/>
              <a:chExt cx="70817" cy="244875"/>
            </a:xfrm>
          </p:grpSpPr>
          <p:sp>
            <p:nvSpPr>
              <p:cNvPr id="218" name="타원 750">
                <a:extLst>
                  <a:ext uri="{FF2B5EF4-FFF2-40B4-BE49-F238E27FC236}">
                    <a16:creationId xmlns:a16="http://schemas.microsoft.com/office/drawing/2014/main" id="{C8A5AB2F-6E06-EE38-99DD-42B051A9828A}"/>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19" name="타원 751">
                <a:extLst>
                  <a:ext uri="{FF2B5EF4-FFF2-40B4-BE49-F238E27FC236}">
                    <a16:creationId xmlns:a16="http://schemas.microsoft.com/office/drawing/2014/main" id="{44CF0E02-1351-84B1-6D85-0A0C62F8364C}"/>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20" name="직선 연결선 752">
                <a:extLst>
                  <a:ext uri="{FF2B5EF4-FFF2-40B4-BE49-F238E27FC236}">
                    <a16:creationId xmlns:a16="http://schemas.microsoft.com/office/drawing/2014/main" id="{96DC48BE-6EF1-67B3-9DB1-9D82DCA7BCE3}"/>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16" name="직선 연결선 754">
              <a:extLst>
                <a:ext uri="{FF2B5EF4-FFF2-40B4-BE49-F238E27FC236}">
                  <a16:creationId xmlns:a16="http://schemas.microsoft.com/office/drawing/2014/main" id="{F0DC33C5-6F50-4302-0E25-C43A22B21AF5}"/>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17" name="직선 연결선 756">
              <a:extLst>
                <a:ext uri="{FF2B5EF4-FFF2-40B4-BE49-F238E27FC236}">
                  <a16:creationId xmlns:a16="http://schemas.microsoft.com/office/drawing/2014/main" id="{AD8D3342-D7B2-CFB3-1C1A-997878F4A1C9}"/>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21" name="그룹 761">
            <a:extLst>
              <a:ext uri="{FF2B5EF4-FFF2-40B4-BE49-F238E27FC236}">
                <a16:creationId xmlns:a16="http://schemas.microsoft.com/office/drawing/2014/main" id="{5203FB5B-A04D-5867-ABDE-7CD88036E35F}"/>
              </a:ext>
            </a:extLst>
          </p:cNvPr>
          <p:cNvGrpSpPr/>
          <p:nvPr/>
        </p:nvGrpSpPr>
        <p:grpSpPr>
          <a:xfrm rot="5400000">
            <a:off x="5999216" y="3807191"/>
            <a:ext cx="598569" cy="124310"/>
            <a:chOff x="5608137" y="3394157"/>
            <a:chExt cx="338599" cy="70817"/>
          </a:xfrm>
        </p:grpSpPr>
        <p:grpSp>
          <p:nvGrpSpPr>
            <p:cNvPr id="222" name="그룹 753">
              <a:extLst>
                <a:ext uri="{FF2B5EF4-FFF2-40B4-BE49-F238E27FC236}">
                  <a16:creationId xmlns:a16="http://schemas.microsoft.com/office/drawing/2014/main" id="{678EF10A-4C41-D593-C7AA-03D32A6EC9CD}"/>
                </a:ext>
              </a:extLst>
            </p:cNvPr>
            <p:cNvGrpSpPr/>
            <p:nvPr/>
          </p:nvGrpSpPr>
          <p:grpSpPr>
            <a:xfrm rot="5400000">
              <a:off x="5739521" y="3307128"/>
              <a:ext cx="70817" cy="244875"/>
              <a:chOff x="5131625" y="2342062"/>
              <a:chExt cx="70817" cy="244875"/>
            </a:xfrm>
          </p:grpSpPr>
          <p:sp>
            <p:nvSpPr>
              <p:cNvPr id="225" name="타원 750">
                <a:extLst>
                  <a:ext uri="{FF2B5EF4-FFF2-40B4-BE49-F238E27FC236}">
                    <a16:creationId xmlns:a16="http://schemas.microsoft.com/office/drawing/2014/main" id="{2794C0AD-3AD6-2925-BF49-E74A254CEE01}"/>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26" name="타원 751">
                <a:extLst>
                  <a:ext uri="{FF2B5EF4-FFF2-40B4-BE49-F238E27FC236}">
                    <a16:creationId xmlns:a16="http://schemas.microsoft.com/office/drawing/2014/main" id="{30BC8BF7-C9FE-049C-910A-D79D8E60B48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27" name="직선 연결선 752">
                <a:extLst>
                  <a:ext uri="{FF2B5EF4-FFF2-40B4-BE49-F238E27FC236}">
                    <a16:creationId xmlns:a16="http://schemas.microsoft.com/office/drawing/2014/main" id="{1266C351-FE41-1815-DA5A-023943B34B3B}"/>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23" name="직선 연결선 754">
              <a:extLst>
                <a:ext uri="{FF2B5EF4-FFF2-40B4-BE49-F238E27FC236}">
                  <a16:creationId xmlns:a16="http://schemas.microsoft.com/office/drawing/2014/main" id="{918C21DC-5ADB-DB4F-CB46-319EE0F297B0}"/>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24" name="직선 연결선 756">
              <a:extLst>
                <a:ext uri="{FF2B5EF4-FFF2-40B4-BE49-F238E27FC236}">
                  <a16:creationId xmlns:a16="http://schemas.microsoft.com/office/drawing/2014/main" id="{00B632ED-FD30-239F-271F-21BD7E4DEA5E}"/>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sp>
        <p:nvSpPr>
          <p:cNvPr id="229" name="U-turn Arrow 228">
            <a:extLst>
              <a:ext uri="{FF2B5EF4-FFF2-40B4-BE49-F238E27FC236}">
                <a16:creationId xmlns:a16="http://schemas.microsoft.com/office/drawing/2014/main" id="{1657667F-B785-7EF9-B90A-07E534278E54}"/>
              </a:ext>
            </a:extLst>
          </p:cNvPr>
          <p:cNvSpPr/>
          <p:nvPr/>
        </p:nvSpPr>
        <p:spPr>
          <a:xfrm flipH="1">
            <a:off x="4232468" y="2731244"/>
            <a:ext cx="581169" cy="3291883"/>
          </a:xfrm>
          <a:prstGeom prst="uturnArrow">
            <a:avLst>
              <a:gd name="adj1" fmla="val 12998"/>
              <a:gd name="adj2" fmla="val 12998"/>
              <a:gd name="adj3" fmla="val 32437"/>
              <a:gd name="adj4" fmla="val 19747"/>
              <a:gd name="adj5" fmla="val 107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30" name="U-turn Arrow 229">
            <a:extLst>
              <a:ext uri="{FF2B5EF4-FFF2-40B4-BE49-F238E27FC236}">
                <a16:creationId xmlns:a16="http://schemas.microsoft.com/office/drawing/2014/main" id="{FF1A4E91-B79D-5246-2829-B6A4B0712AFF}"/>
              </a:ext>
            </a:extLst>
          </p:cNvPr>
          <p:cNvSpPr/>
          <p:nvPr/>
        </p:nvSpPr>
        <p:spPr>
          <a:xfrm flipH="1">
            <a:off x="5340558" y="2731244"/>
            <a:ext cx="581169" cy="3291883"/>
          </a:xfrm>
          <a:prstGeom prst="uturnArrow">
            <a:avLst>
              <a:gd name="adj1" fmla="val 12998"/>
              <a:gd name="adj2" fmla="val 12998"/>
              <a:gd name="adj3" fmla="val 32437"/>
              <a:gd name="adj4" fmla="val 19747"/>
              <a:gd name="adj5" fmla="val 107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31" name="U-turn Arrow 230">
            <a:extLst>
              <a:ext uri="{FF2B5EF4-FFF2-40B4-BE49-F238E27FC236}">
                <a16:creationId xmlns:a16="http://schemas.microsoft.com/office/drawing/2014/main" id="{4F0A2D90-7844-785B-D551-2CE514DD129F}"/>
              </a:ext>
            </a:extLst>
          </p:cNvPr>
          <p:cNvSpPr/>
          <p:nvPr/>
        </p:nvSpPr>
        <p:spPr>
          <a:xfrm flipH="1">
            <a:off x="6462841" y="2731244"/>
            <a:ext cx="581169" cy="3291883"/>
          </a:xfrm>
          <a:prstGeom prst="uturnArrow">
            <a:avLst>
              <a:gd name="adj1" fmla="val 12998"/>
              <a:gd name="adj2" fmla="val 12998"/>
              <a:gd name="adj3" fmla="val 32437"/>
              <a:gd name="adj4" fmla="val 19747"/>
              <a:gd name="adj5" fmla="val 318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32" name="U-turn Arrow 231">
            <a:extLst>
              <a:ext uri="{FF2B5EF4-FFF2-40B4-BE49-F238E27FC236}">
                <a16:creationId xmlns:a16="http://schemas.microsoft.com/office/drawing/2014/main" id="{44602A49-C235-2C99-5DF5-64CC400080C6}"/>
              </a:ext>
            </a:extLst>
          </p:cNvPr>
          <p:cNvSpPr/>
          <p:nvPr/>
        </p:nvSpPr>
        <p:spPr>
          <a:xfrm flipH="1">
            <a:off x="7585002" y="2731244"/>
            <a:ext cx="581169" cy="3291883"/>
          </a:xfrm>
          <a:prstGeom prst="uturnArrow">
            <a:avLst>
              <a:gd name="adj1" fmla="val 12998"/>
              <a:gd name="adj2" fmla="val 12998"/>
              <a:gd name="adj3" fmla="val 32437"/>
              <a:gd name="adj4" fmla="val 19747"/>
              <a:gd name="adj5"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33" name="TextBox 232">
            <a:extLst>
              <a:ext uri="{FF2B5EF4-FFF2-40B4-BE49-F238E27FC236}">
                <a16:creationId xmlns:a16="http://schemas.microsoft.com/office/drawing/2014/main" id="{94498AE8-BA94-395A-67B6-72EC683DA133}"/>
              </a:ext>
            </a:extLst>
          </p:cNvPr>
          <p:cNvSpPr txBox="1"/>
          <p:nvPr/>
        </p:nvSpPr>
        <p:spPr>
          <a:xfrm>
            <a:off x="4520830"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34" name="TextBox 233">
            <a:extLst>
              <a:ext uri="{FF2B5EF4-FFF2-40B4-BE49-F238E27FC236}">
                <a16:creationId xmlns:a16="http://schemas.microsoft.com/office/drawing/2014/main" id="{F6F62E51-B39D-E8A3-9001-75F45E31FA43}"/>
              </a:ext>
            </a:extLst>
          </p:cNvPr>
          <p:cNvSpPr txBox="1"/>
          <p:nvPr/>
        </p:nvSpPr>
        <p:spPr>
          <a:xfrm>
            <a:off x="5634344"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35" name="TextBox 234">
            <a:extLst>
              <a:ext uri="{FF2B5EF4-FFF2-40B4-BE49-F238E27FC236}">
                <a16:creationId xmlns:a16="http://schemas.microsoft.com/office/drawing/2014/main" id="{71B98305-506B-B480-351F-A8A1C4FC1A42}"/>
              </a:ext>
            </a:extLst>
          </p:cNvPr>
          <p:cNvSpPr txBox="1"/>
          <p:nvPr/>
        </p:nvSpPr>
        <p:spPr>
          <a:xfrm>
            <a:off x="6747858"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dirty="0">
              <a:solidFill>
                <a:srgbClr val="FF0000"/>
              </a:solidFill>
              <a:latin typeface="Cambria" panose="02040503050406030204" pitchFamily="18" charset="0"/>
              <a:ea typeface="맑은 고딕" panose="020B0503020000020004" pitchFamily="34" charset="-127"/>
            </a:endParaRPr>
          </a:p>
        </p:txBody>
      </p:sp>
      <p:sp>
        <p:nvSpPr>
          <p:cNvPr id="236" name="TextBox 235">
            <a:extLst>
              <a:ext uri="{FF2B5EF4-FFF2-40B4-BE49-F238E27FC236}">
                <a16:creationId xmlns:a16="http://schemas.microsoft.com/office/drawing/2014/main" id="{4B06029E-A4E0-F713-BC91-E6B68412676F}"/>
              </a:ext>
            </a:extLst>
          </p:cNvPr>
          <p:cNvSpPr txBox="1"/>
          <p:nvPr/>
        </p:nvSpPr>
        <p:spPr>
          <a:xfrm>
            <a:off x="7861372"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37" name="TextBox 236">
            <a:extLst>
              <a:ext uri="{FF2B5EF4-FFF2-40B4-BE49-F238E27FC236}">
                <a16:creationId xmlns:a16="http://schemas.microsoft.com/office/drawing/2014/main" id="{255C2659-1AEA-8A62-13B4-D9C81B1CA1FF}"/>
              </a:ext>
            </a:extLst>
          </p:cNvPr>
          <p:cNvSpPr txBox="1"/>
          <p:nvPr/>
        </p:nvSpPr>
        <p:spPr>
          <a:xfrm>
            <a:off x="3646974" y="6038364"/>
            <a:ext cx="1047389"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Result:</a:t>
            </a:r>
            <a:endParaRPr lang="ko-KR" altLang="en-US" sz="2400" b="1" dirty="0">
              <a:solidFill>
                <a:srgbClr val="FF0000"/>
              </a:solidFill>
              <a:latin typeface="Cambria" panose="02040503050406030204" pitchFamily="18" charset="0"/>
              <a:ea typeface="맑은 고딕" panose="020B0503020000020004" pitchFamily="34" charset="-127"/>
            </a:endParaRPr>
          </a:p>
        </p:txBody>
      </p:sp>
      <p:grpSp>
        <p:nvGrpSpPr>
          <p:cNvPr id="91" name="그룹 761">
            <a:extLst>
              <a:ext uri="{FF2B5EF4-FFF2-40B4-BE49-F238E27FC236}">
                <a16:creationId xmlns:a16="http://schemas.microsoft.com/office/drawing/2014/main" id="{FE4F6BF3-811F-A927-1E95-DEA2A82C46C4}"/>
              </a:ext>
            </a:extLst>
          </p:cNvPr>
          <p:cNvGrpSpPr/>
          <p:nvPr/>
        </p:nvGrpSpPr>
        <p:grpSpPr>
          <a:xfrm rot="5400000">
            <a:off x="3768991" y="5138845"/>
            <a:ext cx="598569" cy="124310"/>
            <a:chOff x="5608137" y="3394157"/>
            <a:chExt cx="338599" cy="70817"/>
          </a:xfrm>
        </p:grpSpPr>
        <p:grpSp>
          <p:nvGrpSpPr>
            <p:cNvPr id="242" name="그룹 753">
              <a:extLst>
                <a:ext uri="{FF2B5EF4-FFF2-40B4-BE49-F238E27FC236}">
                  <a16:creationId xmlns:a16="http://schemas.microsoft.com/office/drawing/2014/main" id="{A53118A7-3944-3CD4-F7C5-C0F04BDC619C}"/>
                </a:ext>
              </a:extLst>
            </p:cNvPr>
            <p:cNvGrpSpPr/>
            <p:nvPr/>
          </p:nvGrpSpPr>
          <p:grpSpPr>
            <a:xfrm rot="5400000">
              <a:off x="5739521" y="3307128"/>
              <a:ext cx="70817" cy="244875"/>
              <a:chOff x="5131625" y="2342062"/>
              <a:chExt cx="70817" cy="244875"/>
            </a:xfrm>
          </p:grpSpPr>
          <p:sp>
            <p:nvSpPr>
              <p:cNvPr id="245" name="타원 750">
                <a:extLst>
                  <a:ext uri="{FF2B5EF4-FFF2-40B4-BE49-F238E27FC236}">
                    <a16:creationId xmlns:a16="http://schemas.microsoft.com/office/drawing/2014/main" id="{18D2DDE8-3251-0C54-D329-5AF5C69E8659}"/>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46" name="타원 751">
                <a:extLst>
                  <a:ext uri="{FF2B5EF4-FFF2-40B4-BE49-F238E27FC236}">
                    <a16:creationId xmlns:a16="http://schemas.microsoft.com/office/drawing/2014/main" id="{A6C463E7-C23D-0E88-E2BF-5D72486375F1}"/>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47" name="직선 연결선 752">
                <a:extLst>
                  <a:ext uri="{FF2B5EF4-FFF2-40B4-BE49-F238E27FC236}">
                    <a16:creationId xmlns:a16="http://schemas.microsoft.com/office/drawing/2014/main" id="{D3D5AD90-3B7A-BC71-96A0-97D6397E2642}"/>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43" name="직선 연결선 754">
              <a:extLst>
                <a:ext uri="{FF2B5EF4-FFF2-40B4-BE49-F238E27FC236}">
                  <a16:creationId xmlns:a16="http://schemas.microsoft.com/office/drawing/2014/main" id="{BF44AA50-BD10-2E6F-A33B-2E328FBF3C4A}"/>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44" name="직선 연결선 756">
              <a:extLst>
                <a:ext uri="{FF2B5EF4-FFF2-40B4-BE49-F238E27FC236}">
                  <a16:creationId xmlns:a16="http://schemas.microsoft.com/office/drawing/2014/main" id="{9043E919-4F2D-6654-D978-1A74E58B0C1F}"/>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48" name="그룹 761">
            <a:extLst>
              <a:ext uri="{FF2B5EF4-FFF2-40B4-BE49-F238E27FC236}">
                <a16:creationId xmlns:a16="http://schemas.microsoft.com/office/drawing/2014/main" id="{74D9E10D-7284-C150-9764-8ACBDD3D1D72}"/>
              </a:ext>
            </a:extLst>
          </p:cNvPr>
          <p:cNvGrpSpPr/>
          <p:nvPr/>
        </p:nvGrpSpPr>
        <p:grpSpPr>
          <a:xfrm rot="5400000">
            <a:off x="4883794" y="4465349"/>
            <a:ext cx="598569" cy="124310"/>
            <a:chOff x="5608137" y="3394157"/>
            <a:chExt cx="338599" cy="70817"/>
          </a:xfrm>
        </p:grpSpPr>
        <p:grpSp>
          <p:nvGrpSpPr>
            <p:cNvPr id="249" name="그룹 753">
              <a:extLst>
                <a:ext uri="{FF2B5EF4-FFF2-40B4-BE49-F238E27FC236}">
                  <a16:creationId xmlns:a16="http://schemas.microsoft.com/office/drawing/2014/main" id="{991E18B8-1F15-25C3-F11E-39CB4FD43D8A}"/>
                </a:ext>
              </a:extLst>
            </p:cNvPr>
            <p:cNvGrpSpPr/>
            <p:nvPr/>
          </p:nvGrpSpPr>
          <p:grpSpPr>
            <a:xfrm rot="5400000">
              <a:off x="5739521" y="3307128"/>
              <a:ext cx="70817" cy="244875"/>
              <a:chOff x="5131625" y="2342062"/>
              <a:chExt cx="70817" cy="244875"/>
            </a:xfrm>
          </p:grpSpPr>
          <p:sp>
            <p:nvSpPr>
              <p:cNvPr id="252" name="타원 750">
                <a:extLst>
                  <a:ext uri="{FF2B5EF4-FFF2-40B4-BE49-F238E27FC236}">
                    <a16:creationId xmlns:a16="http://schemas.microsoft.com/office/drawing/2014/main" id="{031023EB-FE9C-08A3-03B6-A34D0AC16B90}"/>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53" name="타원 751">
                <a:extLst>
                  <a:ext uri="{FF2B5EF4-FFF2-40B4-BE49-F238E27FC236}">
                    <a16:creationId xmlns:a16="http://schemas.microsoft.com/office/drawing/2014/main" id="{5B1F2433-3B01-4A51-591F-3839591F6BF3}"/>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54" name="직선 연결선 752">
                <a:extLst>
                  <a:ext uri="{FF2B5EF4-FFF2-40B4-BE49-F238E27FC236}">
                    <a16:creationId xmlns:a16="http://schemas.microsoft.com/office/drawing/2014/main" id="{FD73BCEC-5701-9F30-2279-859743390E30}"/>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50" name="직선 연결선 754">
              <a:extLst>
                <a:ext uri="{FF2B5EF4-FFF2-40B4-BE49-F238E27FC236}">
                  <a16:creationId xmlns:a16="http://schemas.microsoft.com/office/drawing/2014/main" id="{A1421D16-52F2-39F4-591C-929BAF9177AC}"/>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51" name="직선 연결선 756">
              <a:extLst>
                <a:ext uri="{FF2B5EF4-FFF2-40B4-BE49-F238E27FC236}">
                  <a16:creationId xmlns:a16="http://schemas.microsoft.com/office/drawing/2014/main" id="{F93D405C-5825-F715-FC3B-12A1884E187C}"/>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55" name="그룹 761">
            <a:extLst>
              <a:ext uri="{FF2B5EF4-FFF2-40B4-BE49-F238E27FC236}">
                <a16:creationId xmlns:a16="http://schemas.microsoft.com/office/drawing/2014/main" id="{0D3D32C1-C0F3-8B5D-7368-0496E7610288}"/>
              </a:ext>
            </a:extLst>
          </p:cNvPr>
          <p:cNvGrpSpPr/>
          <p:nvPr/>
        </p:nvGrpSpPr>
        <p:grpSpPr>
          <a:xfrm rot="5400000">
            <a:off x="4883794" y="5130603"/>
            <a:ext cx="598569" cy="124310"/>
            <a:chOff x="5608137" y="3394157"/>
            <a:chExt cx="338599" cy="70817"/>
          </a:xfrm>
        </p:grpSpPr>
        <p:grpSp>
          <p:nvGrpSpPr>
            <p:cNvPr id="256" name="그룹 753">
              <a:extLst>
                <a:ext uri="{FF2B5EF4-FFF2-40B4-BE49-F238E27FC236}">
                  <a16:creationId xmlns:a16="http://schemas.microsoft.com/office/drawing/2014/main" id="{C9527C58-D692-91C7-6878-6A5A5E4E9B6E}"/>
                </a:ext>
              </a:extLst>
            </p:cNvPr>
            <p:cNvGrpSpPr/>
            <p:nvPr/>
          </p:nvGrpSpPr>
          <p:grpSpPr>
            <a:xfrm rot="5400000">
              <a:off x="5739521" y="3307128"/>
              <a:ext cx="70817" cy="244875"/>
              <a:chOff x="5131625" y="2342062"/>
              <a:chExt cx="70817" cy="244875"/>
            </a:xfrm>
          </p:grpSpPr>
          <p:sp>
            <p:nvSpPr>
              <p:cNvPr id="259" name="타원 750">
                <a:extLst>
                  <a:ext uri="{FF2B5EF4-FFF2-40B4-BE49-F238E27FC236}">
                    <a16:creationId xmlns:a16="http://schemas.microsoft.com/office/drawing/2014/main" id="{08EE84D8-3CFD-B7F8-61AF-C7E943B5EEFD}"/>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60" name="타원 751">
                <a:extLst>
                  <a:ext uri="{FF2B5EF4-FFF2-40B4-BE49-F238E27FC236}">
                    <a16:creationId xmlns:a16="http://schemas.microsoft.com/office/drawing/2014/main" id="{24F6DF9C-C519-79C3-6A39-2BEBAEF06CA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61" name="직선 연결선 752">
                <a:extLst>
                  <a:ext uri="{FF2B5EF4-FFF2-40B4-BE49-F238E27FC236}">
                    <a16:creationId xmlns:a16="http://schemas.microsoft.com/office/drawing/2014/main" id="{41C008E3-EAFE-E489-4A86-A311DE55C66C}"/>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57" name="직선 연결선 754">
              <a:extLst>
                <a:ext uri="{FF2B5EF4-FFF2-40B4-BE49-F238E27FC236}">
                  <a16:creationId xmlns:a16="http://schemas.microsoft.com/office/drawing/2014/main" id="{A0959AEE-3C7E-2E8D-5860-3859CE2CC8E1}"/>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58" name="직선 연결선 756">
              <a:extLst>
                <a:ext uri="{FF2B5EF4-FFF2-40B4-BE49-F238E27FC236}">
                  <a16:creationId xmlns:a16="http://schemas.microsoft.com/office/drawing/2014/main" id="{EB05D0DE-2665-DF56-9E87-E7A18BDF2F2E}"/>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11151250-6EEB-3ADE-F1D9-73E4650F5047}"/>
              </a:ext>
            </a:extLst>
          </p:cNvPr>
          <p:cNvSpPr/>
          <p:nvPr/>
        </p:nvSpPr>
        <p:spPr>
          <a:xfrm>
            <a:off x="114347" y="984337"/>
            <a:ext cx="8945689" cy="5516575"/>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Rounded Rectangular Callout 35">
            <a:extLst>
              <a:ext uri="{FF2B5EF4-FFF2-40B4-BE49-F238E27FC236}">
                <a16:creationId xmlns:a16="http://schemas.microsoft.com/office/drawing/2014/main" id="{412D94AD-4315-69E5-23F1-AF29DE58C32A}"/>
              </a:ext>
            </a:extLst>
          </p:cNvPr>
          <p:cNvSpPr/>
          <p:nvPr/>
        </p:nvSpPr>
        <p:spPr bwMode="auto">
          <a:xfrm>
            <a:off x="305279" y="3164550"/>
            <a:ext cx="6557583" cy="980015"/>
          </a:xfrm>
          <a:prstGeom prst="wedgeRoundRectCallout">
            <a:avLst>
              <a:gd name="adj1" fmla="val 54483"/>
              <a:gd name="adj2" fmla="val -49911"/>
              <a:gd name="adj3" fmla="val 16667"/>
            </a:avLst>
          </a:prstGeom>
          <a:solidFill>
            <a:srgbClr val="FBF7F5"/>
          </a:solidFill>
          <a:ln w="19050" cap="flat" cmpd="sng" algn="ctr">
            <a:solidFill>
              <a:srgbClr val="67655C"/>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2000" dirty="0">
                <a:latin typeface="Avenir Next" panose="020B0503020202020204" pitchFamily="34" charset="0"/>
                <a:ea typeface="ＭＳ Ｐゴシック" panose="020B0600070205080204" pitchFamily="34" charset="-128"/>
              </a:rPr>
              <a:t>A </a:t>
            </a:r>
            <a:r>
              <a:rPr lang="en-US" sz="2000" dirty="0" err="1">
                <a:latin typeface="Avenir Next" panose="020B0503020202020204" pitchFamily="34" charset="0"/>
                <a:ea typeface="ＭＳ Ｐゴシック" panose="020B0600070205080204" pitchFamily="34" charset="-128"/>
              </a:rPr>
              <a:t>bitline</a:t>
            </a:r>
            <a:r>
              <a:rPr lang="en-US" sz="2000" dirty="0">
                <a:latin typeface="Avenir Next" panose="020B0503020202020204" pitchFamily="34" charset="0"/>
                <a:ea typeface="ＭＳ Ｐゴシック" panose="020B0600070205080204" pitchFamily="34" charset="-128"/>
              </a:rPr>
              <a:t> reads as ‘1’ only when all the target cells store ‘1’</a:t>
            </a:r>
          </a:p>
          <a:p>
            <a:pPr algn="ctr" fontAlgn="base">
              <a:spcBef>
                <a:spcPct val="0"/>
              </a:spcBef>
              <a:spcAft>
                <a:spcPct val="0"/>
              </a:spcAft>
            </a:pPr>
            <a:r>
              <a:rPr lang="en-US" sz="2000" dirty="0">
                <a:solidFill>
                  <a:srgbClr val="C80060"/>
                </a:solidFill>
                <a:latin typeface="Avenir Next" panose="020B0503020202020204" pitchFamily="34" charset="0"/>
                <a:ea typeface="ＭＳ Ｐゴシック" panose="020B0600070205080204" pitchFamily="34" charset="-128"/>
                <a:sym typeface="Wingdings" pitchFamily="2" charset="2"/>
              </a:rPr>
              <a:t> Equivalent to the bitwise AND of all the target cells </a:t>
            </a:r>
            <a:endParaRPr lang="en-US" sz="2000" dirty="0">
              <a:solidFill>
                <a:srgbClr val="C80060"/>
              </a:solidFill>
              <a:latin typeface="Avenir Next" panose="020B0503020202020204" pitchFamily="34" charset="0"/>
              <a:ea typeface="ＭＳ Ｐゴシック" panose="020B0600070205080204" pitchFamily="34" charset="-128"/>
            </a:endParaRPr>
          </a:p>
        </p:txBody>
      </p:sp>
      <p:sp>
        <p:nvSpPr>
          <p:cNvPr id="18" name="Rectangle 17">
            <a:extLst>
              <a:ext uri="{FF2B5EF4-FFF2-40B4-BE49-F238E27FC236}">
                <a16:creationId xmlns:a16="http://schemas.microsoft.com/office/drawing/2014/main" id="{05EDB84A-73E0-CCF4-16A2-DCF76D21D6C2}"/>
              </a:ext>
            </a:extLst>
          </p:cNvPr>
          <p:cNvSpPr/>
          <p:nvPr/>
        </p:nvSpPr>
        <p:spPr>
          <a:xfrm>
            <a:off x="149703" y="2888361"/>
            <a:ext cx="8826170" cy="1637826"/>
          </a:xfrm>
          <a:prstGeom prst="rect">
            <a:avLst/>
          </a:prstGeom>
          <a:solidFill>
            <a:srgbClr val="FBF7F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80060"/>
                </a:solidFill>
                <a:latin typeface="Cambria" panose="02040503050406030204" pitchFamily="18" charset="0"/>
                <a:ea typeface="Cambria" panose="02040503050406030204" pitchFamily="18" charset="0"/>
              </a:rPr>
              <a:t>Flash-Cosmos (Intra-Block MWS)</a:t>
            </a:r>
            <a:r>
              <a:rPr lang="en-US" sz="2800" dirty="0">
                <a:solidFill>
                  <a:schemeClr val="tx1"/>
                </a:solidFill>
                <a:latin typeface="Cambria" panose="02040503050406030204" pitchFamily="18" charset="0"/>
                <a:ea typeface="Cambria" panose="02040503050406030204" pitchFamily="18" charset="0"/>
              </a:rPr>
              <a:t> enables </a:t>
            </a:r>
          </a:p>
          <a:p>
            <a:pPr algn="ctr"/>
            <a:r>
              <a:rPr lang="en-US" sz="2800" dirty="0">
                <a:solidFill>
                  <a:schemeClr val="accent1"/>
                </a:solidFill>
                <a:latin typeface="Cambria" panose="02040503050406030204" pitchFamily="18" charset="0"/>
                <a:ea typeface="Cambria" panose="02040503050406030204" pitchFamily="18" charset="0"/>
              </a:rPr>
              <a:t>bitwise AND </a:t>
            </a:r>
            <a:r>
              <a:rPr lang="en-US" sz="2800" dirty="0">
                <a:solidFill>
                  <a:schemeClr val="tx1"/>
                </a:solidFill>
                <a:latin typeface="Cambria" panose="02040503050406030204" pitchFamily="18" charset="0"/>
                <a:ea typeface="Cambria" panose="02040503050406030204" pitchFamily="18" charset="0"/>
              </a:rPr>
              <a:t>of</a:t>
            </a:r>
            <a:r>
              <a:rPr lang="en-US" sz="2800" dirty="0">
                <a:solidFill>
                  <a:schemeClr val="accent6">
                    <a:lumMod val="75000"/>
                  </a:schemeClr>
                </a:solidFill>
                <a:latin typeface="Cambria" panose="02040503050406030204" pitchFamily="18" charset="0"/>
                <a:ea typeface="Cambria" panose="02040503050406030204" pitchFamily="18" charset="0"/>
              </a:rPr>
              <a:t> multiple pages </a:t>
            </a:r>
            <a:r>
              <a:rPr lang="en-US" sz="2800" dirty="0">
                <a:solidFill>
                  <a:schemeClr val="tx1"/>
                </a:solidFill>
                <a:latin typeface="Cambria" panose="02040503050406030204" pitchFamily="18" charset="0"/>
                <a:ea typeface="Cambria" panose="02040503050406030204" pitchFamily="18" charset="0"/>
              </a:rPr>
              <a:t>in the same block </a:t>
            </a:r>
          </a:p>
          <a:p>
            <a:pPr algn="ctr"/>
            <a:r>
              <a:rPr lang="en-US" sz="2800" dirty="0">
                <a:solidFill>
                  <a:schemeClr val="tx1"/>
                </a:solidFill>
                <a:latin typeface="Cambria" panose="02040503050406030204" pitchFamily="18" charset="0"/>
                <a:ea typeface="Cambria" panose="02040503050406030204" pitchFamily="18" charset="0"/>
              </a:rPr>
              <a:t>via a </a:t>
            </a:r>
            <a:r>
              <a:rPr lang="en-US" sz="2800" dirty="0">
                <a:solidFill>
                  <a:schemeClr val="accent6">
                    <a:lumMod val="75000"/>
                  </a:schemeClr>
                </a:solidFill>
                <a:latin typeface="Cambria" panose="02040503050406030204" pitchFamily="18" charset="0"/>
                <a:ea typeface="Cambria" panose="02040503050406030204" pitchFamily="18" charset="0"/>
              </a:rPr>
              <a:t>single sensing operation</a:t>
            </a:r>
            <a:endParaRPr lang="en-CH" sz="2800" dirty="0">
              <a:solidFill>
                <a:schemeClr val="accent6">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43115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AC34B6-A065-B6FF-74E0-DC058B30B187}"/>
              </a:ext>
            </a:extLst>
          </p:cNvPr>
          <p:cNvSpPr>
            <a:spLocks noGrp="1"/>
          </p:cNvSpPr>
          <p:nvPr>
            <p:ph idx="1"/>
          </p:nvPr>
        </p:nvSpPr>
        <p:spPr/>
        <p:txBody>
          <a:bodyPr rIns="0"/>
          <a:lstStyle/>
          <a:p>
            <a:r>
              <a:rPr lang="en-CH" dirty="0">
                <a:solidFill>
                  <a:srgbClr val="C80060"/>
                </a:solidFill>
                <a:ea typeface="Cambria" panose="02040503050406030204" pitchFamily="18" charset="0"/>
              </a:rPr>
              <a:t>Inter-Block MWS</a:t>
            </a:r>
            <a:r>
              <a:rPr lang="en-CH" dirty="0">
                <a:ea typeface="Cambria" panose="02040503050406030204" pitchFamily="18" charset="0"/>
              </a:rPr>
              <a:t>: </a:t>
            </a:r>
            <a:r>
              <a:rPr lang="en-CH" dirty="0">
                <a:solidFill>
                  <a:schemeClr val="accent1"/>
                </a:solidFill>
                <a:ea typeface="Cambria" panose="02040503050406030204" pitchFamily="18" charset="0"/>
              </a:rPr>
              <a:t>Simultaneously activates </a:t>
            </a:r>
            <a:r>
              <a:rPr lang="en-CH" dirty="0">
                <a:ea typeface="Cambria" panose="02040503050406030204" pitchFamily="18" charset="0"/>
              </a:rPr>
              <a:t>multiple WLs </a:t>
            </a:r>
            <a:r>
              <a:rPr lang="en-CH" dirty="0">
                <a:solidFill>
                  <a:schemeClr val="accent1"/>
                </a:solidFill>
                <a:ea typeface="Cambria" panose="02040503050406030204" pitchFamily="18" charset="0"/>
              </a:rPr>
              <a:t>in different blocks</a:t>
            </a:r>
            <a:endParaRPr lang="en-IN" dirty="0">
              <a:solidFill>
                <a:schemeClr val="accent1"/>
              </a:solidFill>
              <a:ea typeface="Cambria" panose="02040503050406030204" pitchFamily="18" charset="0"/>
            </a:endParaRPr>
          </a:p>
          <a:p>
            <a:pPr lvl="1"/>
            <a:r>
              <a:rPr lang="en-CH" dirty="0">
                <a:solidFill>
                  <a:srgbClr val="C80060"/>
                </a:solidFill>
                <a:ea typeface="Cambria" panose="02040503050406030204" pitchFamily="18" charset="0"/>
              </a:rPr>
              <a:t>Bitwise OR</a:t>
            </a:r>
            <a:r>
              <a:rPr lang="en-CH" dirty="0">
                <a:ea typeface="Cambria" panose="02040503050406030204" pitchFamily="18" charset="0"/>
              </a:rPr>
              <a:t> of the stored data in the WLs</a:t>
            </a:r>
          </a:p>
        </p:txBody>
      </p:sp>
      <p:sp>
        <p:nvSpPr>
          <p:cNvPr id="4" name="Rounded Rectangle 3">
            <a:extLst>
              <a:ext uri="{FF2B5EF4-FFF2-40B4-BE49-F238E27FC236}">
                <a16:creationId xmlns:a16="http://schemas.microsoft.com/office/drawing/2014/main" id="{11C067F7-3081-7E63-D615-E9D8EF990751}"/>
              </a:ext>
            </a:extLst>
          </p:cNvPr>
          <p:cNvSpPr/>
          <p:nvPr/>
        </p:nvSpPr>
        <p:spPr>
          <a:xfrm>
            <a:off x="3601538" y="2591531"/>
            <a:ext cx="5423192" cy="1015921"/>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8" name="Rounded Rectangle 107">
            <a:extLst>
              <a:ext uri="{FF2B5EF4-FFF2-40B4-BE49-F238E27FC236}">
                <a16:creationId xmlns:a16="http://schemas.microsoft.com/office/drawing/2014/main" id="{C31E7358-9A52-90D6-B59B-1FFFCC15D269}"/>
              </a:ext>
            </a:extLst>
          </p:cNvPr>
          <p:cNvSpPr/>
          <p:nvPr/>
        </p:nvSpPr>
        <p:spPr>
          <a:xfrm>
            <a:off x="3601538" y="3882702"/>
            <a:ext cx="5423192" cy="1015921"/>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88C3FBCB-2C2D-44B9-612D-B835A4A25E95}"/>
              </a:ext>
            </a:extLst>
          </p:cNvPr>
          <p:cNvSpPr>
            <a:spLocks noGrp="1"/>
          </p:cNvSpPr>
          <p:nvPr>
            <p:ph type="title"/>
          </p:nvPr>
        </p:nvSpPr>
        <p:spPr/>
        <p:txBody>
          <a:bodyPr>
            <a:normAutofit fontScale="90000"/>
          </a:bodyPr>
          <a:lstStyle/>
          <a:p>
            <a:r>
              <a:rPr lang="en-CH" dirty="0"/>
              <a:t>Multi-Wordline Sensing (MWS): Bitwise OR</a:t>
            </a:r>
          </a:p>
        </p:txBody>
      </p:sp>
      <p:sp>
        <p:nvSpPr>
          <p:cNvPr id="7" name="TextBox 6">
            <a:extLst>
              <a:ext uri="{FF2B5EF4-FFF2-40B4-BE49-F238E27FC236}">
                <a16:creationId xmlns:a16="http://schemas.microsoft.com/office/drawing/2014/main" id="{A67764A8-123E-6C01-A1D2-116D983664B2}"/>
              </a:ext>
            </a:extLst>
          </p:cNvPr>
          <p:cNvSpPr txBox="1"/>
          <p:nvPr/>
        </p:nvSpPr>
        <p:spPr>
          <a:xfrm>
            <a:off x="4382281"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0" name="TextBox 9">
            <a:extLst>
              <a:ext uri="{FF2B5EF4-FFF2-40B4-BE49-F238E27FC236}">
                <a16:creationId xmlns:a16="http://schemas.microsoft.com/office/drawing/2014/main" id="{CA5244A9-E68A-41E4-8DF6-45A4B86348F3}"/>
              </a:ext>
            </a:extLst>
          </p:cNvPr>
          <p:cNvSpPr txBox="1"/>
          <p:nvPr/>
        </p:nvSpPr>
        <p:spPr>
          <a:xfrm>
            <a:off x="5495795"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3" name="TextBox 12">
            <a:extLst>
              <a:ext uri="{FF2B5EF4-FFF2-40B4-BE49-F238E27FC236}">
                <a16:creationId xmlns:a16="http://schemas.microsoft.com/office/drawing/2014/main" id="{ADDC653E-1795-2625-78AF-339E29441E70}"/>
              </a:ext>
            </a:extLst>
          </p:cNvPr>
          <p:cNvSpPr txBox="1"/>
          <p:nvPr/>
        </p:nvSpPr>
        <p:spPr>
          <a:xfrm>
            <a:off x="6609309"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228" name="Group 227">
            <a:extLst>
              <a:ext uri="{FF2B5EF4-FFF2-40B4-BE49-F238E27FC236}">
                <a16:creationId xmlns:a16="http://schemas.microsoft.com/office/drawing/2014/main" id="{4657F400-371E-5409-CC86-6FC3A1E88181}"/>
              </a:ext>
            </a:extLst>
          </p:cNvPr>
          <p:cNvGrpSpPr/>
          <p:nvPr/>
        </p:nvGrpSpPr>
        <p:grpSpPr>
          <a:xfrm>
            <a:off x="4640972" y="2450831"/>
            <a:ext cx="3350590" cy="3572296"/>
            <a:chOff x="4640972" y="2450831"/>
            <a:chExt cx="3350590" cy="3787616"/>
          </a:xfrm>
        </p:grpSpPr>
        <p:cxnSp>
          <p:nvCxnSpPr>
            <p:cNvPr id="6" name="Straight Connector 5">
              <a:extLst>
                <a:ext uri="{FF2B5EF4-FFF2-40B4-BE49-F238E27FC236}">
                  <a16:creationId xmlns:a16="http://schemas.microsoft.com/office/drawing/2014/main" id="{2935EEDC-89B8-9ED3-B423-D7DF542942C9}"/>
                </a:ext>
              </a:extLst>
            </p:cNvPr>
            <p:cNvCxnSpPr>
              <a:cxnSpLocks/>
            </p:cNvCxnSpPr>
            <p:nvPr/>
          </p:nvCxnSpPr>
          <p:spPr>
            <a:xfrm flipH="1" flipV="1">
              <a:off x="4640972"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56D578-0A4B-7211-034B-FD6511E08245}"/>
                </a:ext>
              </a:extLst>
            </p:cNvPr>
            <p:cNvCxnSpPr>
              <a:cxnSpLocks/>
            </p:cNvCxnSpPr>
            <p:nvPr/>
          </p:nvCxnSpPr>
          <p:spPr>
            <a:xfrm flipH="1" flipV="1">
              <a:off x="5754486"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033EF9-2C97-592D-48AA-AE971DE6EB0D}"/>
                </a:ext>
              </a:extLst>
            </p:cNvPr>
            <p:cNvCxnSpPr>
              <a:cxnSpLocks/>
            </p:cNvCxnSpPr>
            <p:nvPr/>
          </p:nvCxnSpPr>
          <p:spPr>
            <a:xfrm flipH="1" flipV="1">
              <a:off x="6868000"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424C035-0F47-6EC6-E06C-ED53AA7B33F8}"/>
                </a:ext>
              </a:extLst>
            </p:cNvPr>
            <p:cNvCxnSpPr>
              <a:cxnSpLocks/>
            </p:cNvCxnSpPr>
            <p:nvPr/>
          </p:nvCxnSpPr>
          <p:spPr>
            <a:xfrm flipH="1" flipV="1">
              <a:off x="7981514"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5B5574F-2F86-6966-45D3-3D81C85AFE41}"/>
              </a:ext>
            </a:extLst>
          </p:cNvPr>
          <p:cNvSpPr txBox="1"/>
          <p:nvPr/>
        </p:nvSpPr>
        <p:spPr>
          <a:xfrm>
            <a:off x="7722823"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52" name="TextBox 51">
            <a:extLst>
              <a:ext uri="{FF2B5EF4-FFF2-40B4-BE49-F238E27FC236}">
                <a16:creationId xmlns:a16="http://schemas.microsoft.com/office/drawing/2014/main" id="{96BAC636-1B54-A666-FF1D-DA75CF085968}"/>
              </a:ext>
            </a:extLst>
          </p:cNvPr>
          <p:cNvSpPr txBox="1"/>
          <p:nvPr/>
        </p:nvSpPr>
        <p:spPr>
          <a:xfrm rot="16200000">
            <a:off x="3861980"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9" name="TextBox 58">
            <a:extLst>
              <a:ext uri="{FF2B5EF4-FFF2-40B4-BE49-F238E27FC236}">
                <a16:creationId xmlns:a16="http://schemas.microsoft.com/office/drawing/2014/main" id="{8530CA94-6A0E-7382-E851-900D8DFAE0FF}"/>
              </a:ext>
            </a:extLst>
          </p:cNvPr>
          <p:cNvSpPr txBox="1"/>
          <p:nvPr/>
        </p:nvSpPr>
        <p:spPr>
          <a:xfrm rot="16200000">
            <a:off x="4975494"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6" name="TextBox 65">
            <a:extLst>
              <a:ext uri="{FF2B5EF4-FFF2-40B4-BE49-F238E27FC236}">
                <a16:creationId xmlns:a16="http://schemas.microsoft.com/office/drawing/2014/main" id="{90C4726F-6C4E-F3D3-FAC6-649A27B0D4D3}"/>
              </a:ext>
            </a:extLst>
          </p:cNvPr>
          <p:cNvSpPr txBox="1"/>
          <p:nvPr/>
        </p:nvSpPr>
        <p:spPr>
          <a:xfrm rot="16200000">
            <a:off x="6089008"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77" name="Group 76">
            <a:extLst>
              <a:ext uri="{FF2B5EF4-FFF2-40B4-BE49-F238E27FC236}">
                <a16:creationId xmlns:a16="http://schemas.microsoft.com/office/drawing/2014/main" id="{63892C96-3420-FC41-AC8C-83B854C98E3B}"/>
              </a:ext>
            </a:extLst>
          </p:cNvPr>
          <p:cNvGrpSpPr/>
          <p:nvPr/>
        </p:nvGrpSpPr>
        <p:grpSpPr>
          <a:xfrm>
            <a:off x="4051865" y="2665067"/>
            <a:ext cx="3939696" cy="891472"/>
            <a:chOff x="4051865" y="2665067"/>
            <a:chExt cx="3939696" cy="891472"/>
          </a:xfrm>
        </p:grpSpPr>
        <p:grpSp>
          <p:nvGrpSpPr>
            <p:cNvPr id="94" name="Group 93">
              <a:extLst>
                <a:ext uri="{FF2B5EF4-FFF2-40B4-BE49-F238E27FC236}">
                  <a16:creationId xmlns:a16="http://schemas.microsoft.com/office/drawing/2014/main" id="{E4826338-1836-E9D3-34FB-562D0F2D1798}"/>
                </a:ext>
              </a:extLst>
            </p:cNvPr>
            <p:cNvGrpSpPr/>
            <p:nvPr/>
          </p:nvGrpSpPr>
          <p:grpSpPr>
            <a:xfrm>
              <a:off x="4062140" y="2665067"/>
              <a:ext cx="3340542" cy="891472"/>
              <a:chOff x="1860807" y="2641375"/>
              <a:chExt cx="3340542" cy="3601380"/>
            </a:xfrm>
          </p:grpSpPr>
          <p:cxnSp>
            <p:nvCxnSpPr>
              <p:cNvPr id="5" name="Straight Connector 4">
                <a:extLst>
                  <a:ext uri="{FF2B5EF4-FFF2-40B4-BE49-F238E27FC236}">
                    <a16:creationId xmlns:a16="http://schemas.microsoft.com/office/drawing/2014/main" id="{B724D90A-0311-AEA2-1170-457439DAD59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B35EC1-7B4A-6D79-0B81-642967EA2EE0}"/>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777A01-4123-7FB2-8115-CE4ACED06054}"/>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B8FA4F-1E88-07F2-27EF-7581CB101D8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51" name="Straight Connector 50">
              <a:extLst>
                <a:ext uri="{FF2B5EF4-FFF2-40B4-BE49-F238E27FC236}">
                  <a16:creationId xmlns:a16="http://schemas.microsoft.com/office/drawing/2014/main" id="{C7D44F0C-55EE-A889-FC24-4F5131802FC5}"/>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A6211B1-3B9B-7D4D-BA8E-658D0E677C1F}"/>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384D35D-8642-38DF-AE7D-B0EB0133E909}"/>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8F37F31-5E47-88B9-E41D-C837F83299FC}"/>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TextBox 72">
            <a:extLst>
              <a:ext uri="{FF2B5EF4-FFF2-40B4-BE49-F238E27FC236}">
                <a16:creationId xmlns:a16="http://schemas.microsoft.com/office/drawing/2014/main" id="{27E96495-E534-414E-6D43-367DF6631655}"/>
              </a:ext>
            </a:extLst>
          </p:cNvPr>
          <p:cNvSpPr txBox="1"/>
          <p:nvPr/>
        </p:nvSpPr>
        <p:spPr>
          <a:xfrm rot="16200000">
            <a:off x="7202522"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31" name="Group 30">
            <a:extLst>
              <a:ext uri="{FF2B5EF4-FFF2-40B4-BE49-F238E27FC236}">
                <a16:creationId xmlns:a16="http://schemas.microsoft.com/office/drawing/2014/main" id="{A54D0EED-F7AE-3399-A35F-5DD2E5791B55}"/>
              </a:ext>
            </a:extLst>
          </p:cNvPr>
          <p:cNvGrpSpPr/>
          <p:nvPr/>
        </p:nvGrpSpPr>
        <p:grpSpPr>
          <a:xfrm>
            <a:off x="3382115" y="3058678"/>
            <a:ext cx="5014215" cy="2"/>
            <a:chOff x="1231585" y="2671909"/>
            <a:chExt cx="6166530" cy="2"/>
          </a:xfrm>
        </p:grpSpPr>
        <p:cxnSp>
          <p:nvCxnSpPr>
            <p:cNvPr id="44" name="Straight Connector 43">
              <a:extLst>
                <a:ext uri="{FF2B5EF4-FFF2-40B4-BE49-F238E27FC236}">
                  <a16:creationId xmlns:a16="http://schemas.microsoft.com/office/drawing/2014/main" id="{B48B26F0-2159-FDD5-0EA3-2B0DA8F74560}"/>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8B2E45-E111-E123-066A-8979B261CDA9}"/>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타원 299">
            <a:extLst>
              <a:ext uri="{FF2B5EF4-FFF2-40B4-BE49-F238E27FC236}">
                <a16:creationId xmlns:a16="http://schemas.microsoft.com/office/drawing/2014/main" id="{715BDDB0-F2BA-732C-8F89-B946C45E3F0E}"/>
              </a:ext>
            </a:extLst>
          </p:cNvPr>
          <p:cNvSpPr/>
          <p:nvPr/>
        </p:nvSpPr>
        <p:spPr>
          <a:xfrm>
            <a:off x="3782388" y="2779630"/>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tx1"/>
                </a:solidFill>
                <a:latin typeface="Cambria" panose="02040503050406030204" pitchFamily="18" charset="0"/>
                <a:ea typeface="맑은 고딕" panose="020B0503020000020004" pitchFamily="34" charset="-127"/>
              </a:rPr>
              <a:t>1</a:t>
            </a:r>
            <a:endParaRPr lang="ko-KR" altLang="en-US" sz="2800" b="1" dirty="0">
              <a:solidFill>
                <a:schemeClr val="tx1"/>
              </a:solidFill>
              <a:latin typeface="Cambria" panose="02040503050406030204" pitchFamily="18" charset="0"/>
              <a:ea typeface="맑은 고딕" panose="020B0503020000020004" pitchFamily="34" charset="-127"/>
            </a:endParaRPr>
          </a:p>
        </p:txBody>
      </p:sp>
      <p:sp>
        <p:nvSpPr>
          <p:cNvPr id="53" name="타원 299">
            <a:extLst>
              <a:ext uri="{FF2B5EF4-FFF2-40B4-BE49-F238E27FC236}">
                <a16:creationId xmlns:a16="http://schemas.microsoft.com/office/drawing/2014/main" id="{43C80D90-ECE2-699F-89BF-CBEAA6664497}"/>
              </a:ext>
            </a:extLst>
          </p:cNvPr>
          <p:cNvSpPr/>
          <p:nvPr/>
        </p:nvSpPr>
        <p:spPr>
          <a:xfrm>
            <a:off x="4895902" y="2779630"/>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tx1"/>
                </a:solidFill>
                <a:latin typeface="Cambria" panose="02040503050406030204" pitchFamily="18" charset="0"/>
                <a:ea typeface="맑은 고딕" panose="020B0503020000020004" pitchFamily="34" charset="-127"/>
              </a:rPr>
              <a:t>0</a:t>
            </a:r>
            <a:endParaRPr lang="ko-KR" altLang="en-US" sz="2800" b="1" dirty="0">
              <a:solidFill>
                <a:schemeClr val="tx1"/>
              </a:solidFill>
              <a:latin typeface="Cambria" panose="02040503050406030204" pitchFamily="18" charset="0"/>
              <a:ea typeface="맑은 고딕" panose="020B0503020000020004" pitchFamily="34" charset="-127"/>
            </a:endParaRPr>
          </a:p>
        </p:txBody>
      </p:sp>
      <p:sp>
        <p:nvSpPr>
          <p:cNvPr id="60" name="타원 299">
            <a:extLst>
              <a:ext uri="{FF2B5EF4-FFF2-40B4-BE49-F238E27FC236}">
                <a16:creationId xmlns:a16="http://schemas.microsoft.com/office/drawing/2014/main" id="{8DAA0D57-315E-4B01-F737-E0EA0B484ACA}"/>
              </a:ext>
            </a:extLst>
          </p:cNvPr>
          <p:cNvSpPr/>
          <p:nvPr/>
        </p:nvSpPr>
        <p:spPr>
          <a:xfrm>
            <a:off x="6009416" y="2779630"/>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tx1"/>
                </a:solidFill>
                <a:latin typeface="Cambria" panose="02040503050406030204" pitchFamily="18" charset="0"/>
                <a:ea typeface="맑은 고딕" panose="020B0503020000020004" pitchFamily="34" charset="-127"/>
              </a:rPr>
              <a:t>1</a:t>
            </a:r>
            <a:endParaRPr lang="ko-KR" altLang="en-US" sz="2800" b="1" dirty="0">
              <a:solidFill>
                <a:schemeClr val="tx1"/>
              </a:solidFill>
              <a:latin typeface="Cambria" panose="02040503050406030204" pitchFamily="18" charset="0"/>
              <a:ea typeface="맑은 고딕" panose="020B0503020000020004" pitchFamily="34" charset="-127"/>
            </a:endParaRPr>
          </a:p>
        </p:txBody>
      </p:sp>
      <p:sp>
        <p:nvSpPr>
          <p:cNvPr id="67" name="타원 299">
            <a:extLst>
              <a:ext uri="{FF2B5EF4-FFF2-40B4-BE49-F238E27FC236}">
                <a16:creationId xmlns:a16="http://schemas.microsoft.com/office/drawing/2014/main" id="{5DCDD808-EF63-6E7D-1FD6-0B8152CCD0A0}"/>
              </a:ext>
            </a:extLst>
          </p:cNvPr>
          <p:cNvSpPr/>
          <p:nvPr/>
        </p:nvSpPr>
        <p:spPr>
          <a:xfrm>
            <a:off x="7122930" y="2779630"/>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tx1"/>
                </a:solidFill>
                <a:latin typeface="Cambria" panose="02040503050406030204" pitchFamily="18" charset="0"/>
                <a:ea typeface="맑은 고딕" panose="020B0503020000020004" pitchFamily="34" charset="-127"/>
              </a:rPr>
              <a:t>0</a:t>
            </a:r>
            <a:endParaRPr lang="ko-KR" altLang="en-US" sz="2800" b="1" dirty="0">
              <a:solidFill>
                <a:schemeClr val="tx1"/>
              </a:solidFill>
              <a:latin typeface="Cambria" panose="02040503050406030204" pitchFamily="18" charset="0"/>
              <a:ea typeface="맑은 고딕" panose="020B0503020000020004" pitchFamily="34" charset="-127"/>
            </a:endParaRPr>
          </a:p>
        </p:txBody>
      </p:sp>
      <p:sp>
        <p:nvSpPr>
          <p:cNvPr id="81" name="TextBox 80">
            <a:extLst>
              <a:ext uri="{FF2B5EF4-FFF2-40B4-BE49-F238E27FC236}">
                <a16:creationId xmlns:a16="http://schemas.microsoft.com/office/drawing/2014/main" id="{25BF7839-AB4B-61C7-F19C-79EC41534851}"/>
              </a:ext>
            </a:extLst>
          </p:cNvPr>
          <p:cNvSpPr txBox="1"/>
          <p:nvPr/>
        </p:nvSpPr>
        <p:spPr>
          <a:xfrm>
            <a:off x="8390475" y="283076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6" name="TextBox 85">
            <a:extLst>
              <a:ext uri="{FF2B5EF4-FFF2-40B4-BE49-F238E27FC236}">
                <a16:creationId xmlns:a16="http://schemas.microsoft.com/office/drawing/2014/main" id="{0B9B15BE-925E-9BBD-CDB5-FA271BBA59BC}"/>
              </a:ext>
            </a:extLst>
          </p:cNvPr>
          <p:cNvSpPr txBox="1"/>
          <p:nvPr/>
        </p:nvSpPr>
        <p:spPr>
          <a:xfrm>
            <a:off x="1741317" y="2904791"/>
            <a:ext cx="1662137" cy="307777"/>
          </a:xfrm>
          <a:prstGeom prst="rect">
            <a:avLst/>
          </a:prstGeom>
          <a:noFill/>
        </p:spPr>
        <p:txBody>
          <a:bodyPr wrap="square" lIns="0" tIns="0" rIns="0" bIns="0" rtlCol="0" anchor="ctr">
            <a:spAutoFit/>
          </a:bodyPr>
          <a:lstStyle/>
          <a:p>
            <a:pPr defTabSz="457200"/>
            <a:r>
              <a:rPr lang="en-US" altLang="ko-KR" sz="2000" b="1" dirty="0" err="1">
                <a:solidFill>
                  <a:prstClr val="black"/>
                </a:solidFill>
                <a:latin typeface="Cambria" panose="02040503050406030204" pitchFamily="18" charset="0"/>
                <a:ea typeface="맑은 고딕" panose="020B0503020000020004" pitchFamily="34" charset="-127"/>
              </a:rPr>
              <a:t>WL</a:t>
            </a:r>
            <a:r>
              <a:rPr lang="en-US" altLang="ko-KR" sz="2000" b="1" i="1" baseline="-25000" dirty="0" err="1">
                <a:solidFill>
                  <a:prstClr val="black"/>
                </a:solidFill>
                <a:latin typeface="Cambria" panose="02040503050406030204" pitchFamily="18" charset="0"/>
                <a:ea typeface="맑은 고딕" panose="020B0503020000020004" pitchFamily="34" charset="-127"/>
              </a:rPr>
              <a:t>x</a:t>
            </a:r>
            <a:r>
              <a:rPr lang="en-US" altLang="ko-KR" sz="2000" b="1" i="1" dirty="0">
                <a:solidFill>
                  <a:prstClr val="black"/>
                </a:solidFill>
                <a:latin typeface="Cambria" panose="02040503050406030204" pitchFamily="18" charset="0"/>
                <a:ea typeface="맑은 고딕" panose="020B0503020000020004" pitchFamily="34" charset="-127"/>
              </a:rPr>
              <a:t> </a:t>
            </a:r>
            <a:r>
              <a:rPr lang="en-US" altLang="ko-KR" sz="2000" b="1" dirty="0">
                <a:solidFill>
                  <a:prstClr val="black"/>
                </a:solidFill>
                <a:latin typeface="Cambria" panose="02040503050406030204" pitchFamily="18" charset="0"/>
                <a:ea typeface="맑은 고딕" panose="020B0503020000020004" pitchFamily="34" charset="-127"/>
              </a:rPr>
              <a:t>in Block</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78" name="Group 77">
            <a:extLst>
              <a:ext uri="{FF2B5EF4-FFF2-40B4-BE49-F238E27FC236}">
                <a16:creationId xmlns:a16="http://schemas.microsoft.com/office/drawing/2014/main" id="{04B9B2D4-ABEB-5C2D-C5A7-1AF73E46B3E5}"/>
              </a:ext>
            </a:extLst>
          </p:cNvPr>
          <p:cNvGrpSpPr/>
          <p:nvPr/>
        </p:nvGrpSpPr>
        <p:grpSpPr>
          <a:xfrm>
            <a:off x="4051865" y="3963243"/>
            <a:ext cx="3939696" cy="891472"/>
            <a:chOff x="4051865" y="2665067"/>
            <a:chExt cx="3939696" cy="891472"/>
          </a:xfrm>
        </p:grpSpPr>
        <p:grpSp>
          <p:nvGrpSpPr>
            <p:cNvPr id="79" name="Group 78">
              <a:extLst>
                <a:ext uri="{FF2B5EF4-FFF2-40B4-BE49-F238E27FC236}">
                  <a16:creationId xmlns:a16="http://schemas.microsoft.com/office/drawing/2014/main" id="{FAF7E077-839B-1724-3C21-3D39E2D0647B}"/>
                </a:ext>
              </a:extLst>
            </p:cNvPr>
            <p:cNvGrpSpPr/>
            <p:nvPr/>
          </p:nvGrpSpPr>
          <p:grpSpPr>
            <a:xfrm>
              <a:off x="4062140" y="2665067"/>
              <a:ext cx="3340542" cy="891472"/>
              <a:chOff x="1860807" y="2641375"/>
              <a:chExt cx="3340542" cy="3601380"/>
            </a:xfrm>
          </p:grpSpPr>
          <p:cxnSp>
            <p:nvCxnSpPr>
              <p:cNvPr id="93" name="Straight Connector 92">
                <a:extLst>
                  <a:ext uri="{FF2B5EF4-FFF2-40B4-BE49-F238E27FC236}">
                    <a16:creationId xmlns:a16="http://schemas.microsoft.com/office/drawing/2014/main" id="{67EC11CB-AA70-A5BD-AACB-2D3E2704B94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743F075-715B-D82B-82F4-168D190DD123}"/>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9A41AF5-64EE-26C7-285B-831775224335}"/>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1542741D-0874-7B04-8DCD-C192E5EFDF6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80" name="Straight Connector 79">
              <a:extLst>
                <a:ext uri="{FF2B5EF4-FFF2-40B4-BE49-F238E27FC236}">
                  <a16:creationId xmlns:a16="http://schemas.microsoft.com/office/drawing/2014/main" id="{9551AE13-33BA-911F-3E7D-69BB80A0DFDC}"/>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1413122-D6B4-7163-1B07-239DE88E8821}"/>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CD131FC-2BDF-7CE2-15DD-C33DE157FF53}"/>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87B5B92-07AF-0E3D-45A7-C1E16CB2AFA0}"/>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7E8F8F6-AE41-A5F8-6DFB-28F664C389B3}"/>
              </a:ext>
            </a:extLst>
          </p:cNvPr>
          <p:cNvGrpSpPr/>
          <p:nvPr/>
        </p:nvGrpSpPr>
        <p:grpSpPr>
          <a:xfrm>
            <a:off x="3382115" y="4344250"/>
            <a:ext cx="5014215" cy="2"/>
            <a:chOff x="1231585" y="2671909"/>
            <a:chExt cx="6166530" cy="2"/>
          </a:xfrm>
        </p:grpSpPr>
        <p:cxnSp>
          <p:nvCxnSpPr>
            <p:cNvPr id="42" name="Straight Connector 41">
              <a:extLst>
                <a:ext uri="{FF2B5EF4-FFF2-40B4-BE49-F238E27FC236}">
                  <a16:creationId xmlns:a16="http://schemas.microsoft.com/office/drawing/2014/main" id="{A18E8F28-586E-629F-D0AC-D48A7BF0DD17}"/>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D1C5D1-439B-5774-546B-BAFB14D9F7BD}"/>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타원 299">
            <a:extLst>
              <a:ext uri="{FF2B5EF4-FFF2-40B4-BE49-F238E27FC236}">
                <a16:creationId xmlns:a16="http://schemas.microsoft.com/office/drawing/2014/main" id="{E0B2046C-3EF6-C78D-56E7-5C2ACB38D989}"/>
              </a:ext>
            </a:extLst>
          </p:cNvPr>
          <p:cNvSpPr/>
          <p:nvPr/>
        </p:nvSpPr>
        <p:spPr>
          <a:xfrm>
            <a:off x="3779881" y="4065202"/>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tx1"/>
                </a:solidFill>
                <a:latin typeface="Cambria" panose="02040503050406030204" pitchFamily="18" charset="0"/>
                <a:ea typeface="맑은 고딕" panose="020B0503020000020004" pitchFamily="34" charset="-127"/>
              </a:rPr>
              <a:t>1</a:t>
            </a:r>
            <a:endParaRPr lang="ko-KR" altLang="en-US" sz="2800" b="1" dirty="0">
              <a:solidFill>
                <a:schemeClr val="tx1"/>
              </a:solidFill>
              <a:latin typeface="Cambria" panose="02040503050406030204" pitchFamily="18" charset="0"/>
              <a:ea typeface="맑은 고딕" panose="020B0503020000020004" pitchFamily="34" charset="-127"/>
            </a:endParaRPr>
          </a:p>
        </p:txBody>
      </p:sp>
      <p:sp>
        <p:nvSpPr>
          <p:cNvPr id="54" name="타원 299">
            <a:extLst>
              <a:ext uri="{FF2B5EF4-FFF2-40B4-BE49-F238E27FC236}">
                <a16:creationId xmlns:a16="http://schemas.microsoft.com/office/drawing/2014/main" id="{73E74280-27CE-6572-4FEB-58734542FCE7}"/>
              </a:ext>
            </a:extLst>
          </p:cNvPr>
          <p:cNvSpPr/>
          <p:nvPr/>
        </p:nvSpPr>
        <p:spPr>
          <a:xfrm>
            <a:off x="4895902" y="4065202"/>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tx1"/>
                </a:solidFill>
                <a:latin typeface="Cambria" panose="02040503050406030204" pitchFamily="18" charset="0"/>
                <a:ea typeface="맑은 고딕" panose="020B0503020000020004" pitchFamily="34" charset="-127"/>
              </a:rPr>
              <a:t>1</a:t>
            </a:r>
            <a:endParaRPr lang="ko-KR" altLang="en-US" sz="2800" b="1" dirty="0">
              <a:solidFill>
                <a:schemeClr val="tx1"/>
              </a:solidFill>
              <a:latin typeface="Cambria" panose="02040503050406030204" pitchFamily="18" charset="0"/>
              <a:ea typeface="맑은 고딕" panose="020B0503020000020004" pitchFamily="34" charset="-127"/>
            </a:endParaRPr>
          </a:p>
        </p:txBody>
      </p:sp>
      <p:sp>
        <p:nvSpPr>
          <p:cNvPr id="61" name="타원 299">
            <a:extLst>
              <a:ext uri="{FF2B5EF4-FFF2-40B4-BE49-F238E27FC236}">
                <a16:creationId xmlns:a16="http://schemas.microsoft.com/office/drawing/2014/main" id="{55EFD424-7926-20BE-2333-F59DD6E76AC4}"/>
              </a:ext>
            </a:extLst>
          </p:cNvPr>
          <p:cNvSpPr/>
          <p:nvPr/>
        </p:nvSpPr>
        <p:spPr>
          <a:xfrm>
            <a:off x="6009416" y="4065202"/>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tx1"/>
                </a:solidFill>
                <a:latin typeface="Cambria" panose="02040503050406030204" pitchFamily="18" charset="0"/>
                <a:ea typeface="맑은 고딕" panose="020B0503020000020004" pitchFamily="34" charset="-127"/>
              </a:rPr>
              <a:t>0</a:t>
            </a:r>
            <a:endParaRPr lang="ko-KR" altLang="en-US" sz="2800" b="1" dirty="0">
              <a:solidFill>
                <a:schemeClr val="tx1"/>
              </a:solidFill>
              <a:latin typeface="Cambria" panose="02040503050406030204" pitchFamily="18" charset="0"/>
              <a:ea typeface="맑은 고딕" panose="020B0503020000020004" pitchFamily="34" charset="-127"/>
            </a:endParaRPr>
          </a:p>
        </p:txBody>
      </p:sp>
      <p:sp>
        <p:nvSpPr>
          <p:cNvPr id="68" name="타원 299">
            <a:extLst>
              <a:ext uri="{FF2B5EF4-FFF2-40B4-BE49-F238E27FC236}">
                <a16:creationId xmlns:a16="http://schemas.microsoft.com/office/drawing/2014/main" id="{05748883-7A30-80D7-4E2E-28B708AB7E0E}"/>
              </a:ext>
            </a:extLst>
          </p:cNvPr>
          <p:cNvSpPr/>
          <p:nvPr/>
        </p:nvSpPr>
        <p:spPr>
          <a:xfrm>
            <a:off x="7122930" y="4065202"/>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tx1"/>
                </a:solidFill>
                <a:latin typeface="Cambria" panose="02040503050406030204" pitchFamily="18" charset="0"/>
                <a:ea typeface="맑은 고딕" panose="020B0503020000020004" pitchFamily="34" charset="-127"/>
              </a:rPr>
              <a:t>0</a:t>
            </a:r>
            <a:endParaRPr lang="ko-KR" altLang="en-US" sz="2800" b="1" dirty="0">
              <a:solidFill>
                <a:schemeClr val="tx1"/>
              </a:solidFill>
              <a:latin typeface="Cambria" panose="02040503050406030204" pitchFamily="18" charset="0"/>
              <a:ea typeface="맑은 고딕" panose="020B0503020000020004" pitchFamily="34" charset="-127"/>
            </a:endParaRPr>
          </a:p>
        </p:txBody>
      </p:sp>
      <p:sp>
        <p:nvSpPr>
          <p:cNvPr id="82" name="TextBox 81">
            <a:extLst>
              <a:ext uri="{FF2B5EF4-FFF2-40B4-BE49-F238E27FC236}">
                <a16:creationId xmlns:a16="http://schemas.microsoft.com/office/drawing/2014/main" id="{38398D08-426B-0BC4-E511-2772596F1BB2}"/>
              </a:ext>
            </a:extLst>
          </p:cNvPr>
          <p:cNvSpPr txBox="1"/>
          <p:nvPr/>
        </p:nvSpPr>
        <p:spPr>
          <a:xfrm>
            <a:off x="8390475" y="411840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7" name="TextBox 86">
            <a:extLst>
              <a:ext uri="{FF2B5EF4-FFF2-40B4-BE49-F238E27FC236}">
                <a16:creationId xmlns:a16="http://schemas.microsoft.com/office/drawing/2014/main" id="{C5A2BA21-A52C-F3CA-FD5B-9BA839B5A872}"/>
              </a:ext>
            </a:extLst>
          </p:cNvPr>
          <p:cNvSpPr txBox="1"/>
          <p:nvPr/>
        </p:nvSpPr>
        <p:spPr>
          <a:xfrm>
            <a:off x="1741317" y="4193725"/>
            <a:ext cx="1662137" cy="307777"/>
          </a:xfrm>
          <a:prstGeom prst="rect">
            <a:avLst/>
          </a:prstGeom>
          <a:noFill/>
        </p:spPr>
        <p:txBody>
          <a:bodyPr wrap="square" lIns="0" tIns="0" rIns="0" bIns="0" rtlCol="0" anchor="ctr">
            <a:spAutoFit/>
          </a:bodyPr>
          <a:lstStyle/>
          <a:p>
            <a:pPr defTabSz="457200"/>
            <a:r>
              <a:rPr lang="en-US" altLang="ko-KR" sz="2000" b="1" dirty="0" err="1">
                <a:solidFill>
                  <a:prstClr val="black"/>
                </a:solidFill>
                <a:latin typeface="Cambria" panose="02040503050406030204" pitchFamily="18" charset="0"/>
                <a:ea typeface="맑은 고딕" panose="020B0503020000020004" pitchFamily="34" charset="-127"/>
              </a:rPr>
              <a:t>WL</a:t>
            </a:r>
            <a:r>
              <a:rPr lang="en-US" altLang="ko-KR" sz="2000" b="1" i="1" baseline="-25000" dirty="0" err="1">
                <a:solidFill>
                  <a:prstClr val="black"/>
                </a:solidFill>
                <a:latin typeface="Cambria" panose="02040503050406030204" pitchFamily="18" charset="0"/>
                <a:ea typeface="맑은 고딕" panose="020B0503020000020004" pitchFamily="34" charset="-127"/>
              </a:rPr>
              <a:t>y</a:t>
            </a:r>
            <a:r>
              <a:rPr lang="en-US" altLang="ko-KR" sz="2000" b="1" dirty="0">
                <a:solidFill>
                  <a:prstClr val="black"/>
                </a:solidFill>
                <a:latin typeface="Cambria" panose="02040503050406030204" pitchFamily="18" charset="0"/>
                <a:ea typeface="맑은 고딕" panose="020B0503020000020004" pitchFamily="34" charset="-127"/>
              </a:rPr>
              <a:t> in </a:t>
            </a:r>
            <a:r>
              <a:rPr lang="en-US" altLang="ko-KR" sz="2000" b="1" dirty="0" err="1">
                <a:solidFill>
                  <a:prstClr val="black"/>
                </a:solidFill>
                <a:latin typeface="Cambria" panose="02040503050406030204" pitchFamily="18" charset="0"/>
                <a:ea typeface="맑은 고딕" panose="020B0503020000020004" pitchFamily="34" charset="-127"/>
              </a:rPr>
              <a:t>Block</a:t>
            </a:r>
            <a:r>
              <a:rPr lang="en-US" altLang="ko-KR" sz="2000" b="1" i="1" baseline="-25000" dirty="0" err="1">
                <a:solidFill>
                  <a:prstClr val="black"/>
                </a:solidFill>
                <a:latin typeface="Cambria" panose="02040503050406030204" pitchFamily="18" charset="0"/>
                <a:ea typeface="맑은 고딕" panose="020B0503020000020004" pitchFamily="34" charset="-127"/>
              </a:rPr>
              <a:t>i</a:t>
            </a:r>
            <a:endParaRPr lang="ko-KR" altLang="en-US" sz="2000" b="1" i="1" baseline="-25000" dirty="0">
              <a:solidFill>
                <a:prstClr val="black"/>
              </a:solidFill>
              <a:latin typeface="Cambria" panose="02040503050406030204" pitchFamily="18" charset="0"/>
              <a:ea typeface="맑은 고딕" panose="020B0503020000020004" pitchFamily="34" charset="-127"/>
            </a:endParaRPr>
          </a:p>
        </p:txBody>
      </p:sp>
      <p:sp>
        <p:nvSpPr>
          <p:cNvPr id="39" name="TextBox 38">
            <a:extLst>
              <a:ext uri="{FF2B5EF4-FFF2-40B4-BE49-F238E27FC236}">
                <a16:creationId xmlns:a16="http://schemas.microsoft.com/office/drawing/2014/main" id="{52309550-34CC-9B82-DD8B-8935C865D78B}"/>
              </a:ext>
            </a:extLst>
          </p:cNvPr>
          <p:cNvSpPr txBox="1"/>
          <p:nvPr/>
        </p:nvSpPr>
        <p:spPr>
          <a:xfrm rot="16200000">
            <a:off x="3861980" y="489526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49" name="TextBox 48">
            <a:extLst>
              <a:ext uri="{FF2B5EF4-FFF2-40B4-BE49-F238E27FC236}">
                <a16:creationId xmlns:a16="http://schemas.microsoft.com/office/drawing/2014/main" id="{E167FCCF-4A80-8545-6E30-66612FF54E00}"/>
              </a:ext>
            </a:extLst>
          </p:cNvPr>
          <p:cNvSpPr txBox="1"/>
          <p:nvPr/>
        </p:nvSpPr>
        <p:spPr>
          <a:xfrm rot="16200000">
            <a:off x="4975494" y="489526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6" name="TextBox 55">
            <a:extLst>
              <a:ext uri="{FF2B5EF4-FFF2-40B4-BE49-F238E27FC236}">
                <a16:creationId xmlns:a16="http://schemas.microsoft.com/office/drawing/2014/main" id="{7C5EBD8A-44A8-4741-0DEA-D143CD6497AF}"/>
              </a:ext>
            </a:extLst>
          </p:cNvPr>
          <p:cNvSpPr txBox="1"/>
          <p:nvPr/>
        </p:nvSpPr>
        <p:spPr>
          <a:xfrm rot="16200000">
            <a:off x="6089008" y="489526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3" name="TextBox 62">
            <a:extLst>
              <a:ext uri="{FF2B5EF4-FFF2-40B4-BE49-F238E27FC236}">
                <a16:creationId xmlns:a16="http://schemas.microsoft.com/office/drawing/2014/main" id="{36FE8E3E-07ED-08B6-AD4B-4C2135F40366}"/>
              </a:ext>
            </a:extLst>
          </p:cNvPr>
          <p:cNvSpPr txBox="1"/>
          <p:nvPr/>
        </p:nvSpPr>
        <p:spPr>
          <a:xfrm rot="16200000">
            <a:off x="7202522" y="489526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Tree>
    <p:extLst>
      <p:ext uri="{BB962C8B-B14F-4D97-AF65-F5344CB8AC3E}">
        <p14:creationId xmlns:p14="http://schemas.microsoft.com/office/powerpoint/2010/main" val="1310289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AC34B6-A065-B6FF-74E0-DC058B30B187}"/>
              </a:ext>
            </a:extLst>
          </p:cNvPr>
          <p:cNvSpPr>
            <a:spLocks noGrp="1"/>
          </p:cNvSpPr>
          <p:nvPr>
            <p:ph idx="1"/>
          </p:nvPr>
        </p:nvSpPr>
        <p:spPr/>
        <p:txBody>
          <a:bodyPr rIns="0"/>
          <a:lstStyle/>
          <a:p>
            <a:r>
              <a:rPr lang="en-CH" dirty="0">
                <a:solidFill>
                  <a:srgbClr val="C80060"/>
                </a:solidFill>
                <a:ea typeface="Cambria" panose="02040503050406030204" pitchFamily="18" charset="0"/>
              </a:rPr>
              <a:t>Inter-Block MWS</a:t>
            </a:r>
            <a:r>
              <a:rPr lang="en-CH" dirty="0">
                <a:ea typeface="Cambria" panose="02040503050406030204" pitchFamily="18" charset="0"/>
              </a:rPr>
              <a:t>: </a:t>
            </a:r>
            <a:r>
              <a:rPr lang="en-CH" dirty="0">
                <a:solidFill>
                  <a:schemeClr val="accent1"/>
                </a:solidFill>
                <a:ea typeface="Cambria" panose="02040503050406030204" pitchFamily="18" charset="0"/>
              </a:rPr>
              <a:t>Simultaneously activates </a:t>
            </a:r>
            <a:r>
              <a:rPr lang="en-CH" dirty="0">
                <a:ea typeface="Cambria" panose="02040503050406030204" pitchFamily="18" charset="0"/>
              </a:rPr>
              <a:t>multiple WLs </a:t>
            </a:r>
            <a:r>
              <a:rPr lang="en-CH" dirty="0">
                <a:solidFill>
                  <a:schemeClr val="accent1"/>
                </a:solidFill>
                <a:ea typeface="Cambria" panose="02040503050406030204" pitchFamily="18" charset="0"/>
              </a:rPr>
              <a:t>in different blocks</a:t>
            </a:r>
            <a:endParaRPr lang="en-IN" dirty="0">
              <a:solidFill>
                <a:schemeClr val="accent1"/>
              </a:solidFill>
              <a:ea typeface="Cambria" panose="02040503050406030204" pitchFamily="18" charset="0"/>
            </a:endParaRPr>
          </a:p>
          <a:p>
            <a:pPr lvl="1"/>
            <a:r>
              <a:rPr lang="en-CH" dirty="0">
                <a:solidFill>
                  <a:srgbClr val="C80060"/>
                </a:solidFill>
                <a:ea typeface="Cambria" panose="02040503050406030204" pitchFamily="18" charset="0"/>
              </a:rPr>
              <a:t>Bitwise OR</a:t>
            </a:r>
            <a:r>
              <a:rPr lang="en-CH" dirty="0">
                <a:ea typeface="Cambria" panose="02040503050406030204" pitchFamily="18" charset="0"/>
              </a:rPr>
              <a:t> of the stored data in the WLs</a:t>
            </a:r>
          </a:p>
        </p:txBody>
      </p:sp>
      <p:sp>
        <p:nvSpPr>
          <p:cNvPr id="4" name="Rounded Rectangle 3">
            <a:extLst>
              <a:ext uri="{FF2B5EF4-FFF2-40B4-BE49-F238E27FC236}">
                <a16:creationId xmlns:a16="http://schemas.microsoft.com/office/drawing/2014/main" id="{11C067F7-3081-7E63-D615-E9D8EF990751}"/>
              </a:ext>
            </a:extLst>
          </p:cNvPr>
          <p:cNvSpPr/>
          <p:nvPr/>
        </p:nvSpPr>
        <p:spPr>
          <a:xfrm>
            <a:off x="3601538" y="2591531"/>
            <a:ext cx="5423192" cy="1015921"/>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8" name="Rounded Rectangle 107">
            <a:extLst>
              <a:ext uri="{FF2B5EF4-FFF2-40B4-BE49-F238E27FC236}">
                <a16:creationId xmlns:a16="http://schemas.microsoft.com/office/drawing/2014/main" id="{C31E7358-9A52-90D6-B59B-1FFFCC15D269}"/>
              </a:ext>
            </a:extLst>
          </p:cNvPr>
          <p:cNvSpPr/>
          <p:nvPr/>
        </p:nvSpPr>
        <p:spPr>
          <a:xfrm>
            <a:off x="3601538" y="3882702"/>
            <a:ext cx="5423192" cy="1015921"/>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88C3FBCB-2C2D-44B9-612D-B835A4A25E95}"/>
              </a:ext>
            </a:extLst>
          </p:cNvPr>
          <p:cNvSpPr>
            <a:spLocks noGrp="1"/>
          </p:cNvSpPr>
          <p:nvPr>
            <p:ph type="title"/>
          </p:nvPr>
        </p:nvSpPr>
        <p:spPr/>
        <p:txBody>
          <a:bodyPr>
            <a:normAutofit fontScale="90000"/>
          </a:bodyPr>
          <a:lstStyle/>
          <a:p>
            <a:r>
              <a:rPr lang="en-CH" dirty="0"/>
              <a:t>Multi-Wordline Sensing (MWS): Bitwise OR</a:t>
            </a:r>
          </a:p>
        </p:txBody>
      </p:sp>
      <p:sp>
        <p:nvSpPr>
          <p:cNvPr id="7" name="TextBox 6">
            <a:extLst>
              <a:ext uri="{FF2B5EF4-FFF2-40B4-BE49-F238E27FC236}">
                <a16:creationId xmlns:a16="http://schemas.microsoft.com/office/drawing/2014/main" id="{A67764A8-123E-6C01-A1D2-116D983664B2}"/>
              </a:ext>
            </a:extLst>
          </p:cNvPr>
          <p:cNvSpPr txBox="1"/>
          <p:nvPr/>
        </p:nvSpPr>
        <p:spPr>
          <a:xfrm>
            <a:off x="4382281"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0" name="TextBox 9">
            <a:extLst>
              <a:ext uri="{FF2B5EF4-FFF2-40B4-BE49-F238E27FC236}">
                <a16:creationId xmlns:a16="http://schemas.microsoft.com/office/drawing/2014/main" id="{CA5244A9-E68A-41E4-8DF6-45A4B86348F3}"/>
              </a:ext>
            </a:extLst>
          </p:cNvPr>
          <p:cNvSpPr txBox="1"/>
          <p:nvPr/>
        </p:nvSpPr>
        <p:spPr>
          <a:xfrm>
            <a:off x="5495795"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3" name="TextBox 12">
            <a:extLst>
              <a:ext uri="{FF2B5EF4-FFF2-40B4-BE49-F238E27FC236}">
                <a16:creationId xmlns:a16="http://schemas.microsoft.com/office/drawing/2014/main" id="{ADDC653E-1795-2625-78AF-339E29441E70}"/>
              </a:ext>
            </a:extLst>
          </p:cNvPr>
          <p:cNvSpPr txBox="1"/>
          <p:nvPr/>
        </p:nvSpPr>
        <p:spPr>
          <a:xfrm>
            <a:off x="6609309"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228" name="Group 227">
            <a:extLst>
              <a:ext uri="{FF2B5EF4-FFF2-40B4-BE49-F238E27FC236}">
                <a16:creationId xmlns:a16="http://schemas.microsoft.com/office/drawing/2014/main" id="{4657F400-371E-5409-CC86-6FC3A1E88181}"/>
              </a:ext>
            </a:extLst>
          </p:cNvPr>
          <p:cNvGrpSpPr/>
          <p:nvPr/>
        </p:nvGrpSpPr>
        <p:grpSpPr>
          <a:xfrm>
            <a:off x="4640972" y="2450830"/>
            <a:ext cx="3350590" cy="3721939"/>
            <a:chOff x="4640972" y="2450831"/>
            <a:chExt cx="3350590" cy="3787616"/>
          </a:xfrm>
        </p:grpSpPr>
        <p:cxnSp>
          <p:nvCxnSpPr>
            <p:cNvPr id="6" name="Straight Connector 5">
              <a:extLst>
                <a:ext uri="{FF2B5EF4-FFF2-40B4-BE49-F238E27FC236}">
                  <a16:creationId xmlns:a16="http://schemas.microsoft.com/office/drawing/2014/main" id="{2935EEDC-89B8-9ED3-B423-D7DF542942C9}"/>
                </a:ext>
              </a:extLst>
            </p:cNvPr>
            <p:cNvCxnSpPr>
              <a:cxnSpLocks/>
            </p:cNvCxnSpPr>
            <p:nvPr/>
          </p:nvCxnSpPr>
          <p:spPr>
            <a:xfrm flipH="1" flipV="1">
              <a:off x="4640972"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56D578-0A4B-7211-034B-FD6511E08245}"/>
                </a:ext>
              </a:extLst>
            </p:cNvPr>
            <p:cNvCxnSpPr>
              <a:cxnSpLocks/>
            </p:cNvCxnSpPr>
            <p:nvPr/>
          </p:nvCxnSpPr>
          <p:spPr>
            <a:xfrm flipH="1" flipV="1">
              <a:off x="5754486"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033EF9-2C97-592D-48AA-AE971DE6EB0D}"/>
                </a:ext>
              </a:extLst>
            </p:cNvPr>
            <p:cNvCxnSpPr>
              <a:cxnSpLocks/>
            </p:cNvCxnSpPr>
            <p:nvPr/>
          </p:nvCxnSpPr>
          <p:spPr>
            <a:xfrm flipH="1" flipV="1">
              <a:off x="6868000"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424C035-0F47-6EC6-E06C-ED53AA7B33F8}"/>
                </a:ext>
              </a:extLst>
            </p:cNvPr>
            <p:cNvCxnSpPr>
              <a:cxnSpLocks/>
            </p:cNvCxnSpPr>
            <p:nvPr/>
          </p:nvCxnSpPr>
          <p:spPr>
            <a:xfrm flipH="1" flipV="1">
              <a:off x="7981514"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5B5574F-2F86-6966-45D3-3D81C85AFE41}"/>
              </a:ext>
            </a:extLst>
          </p:cNvPr>
          <p:cNvSpPr txBox="1"/>
          <p:nvPr/>
        </p:nvSpPr>
        <p:spPr>
          <a:xfrm>
            <a:off x="7722823"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52" name="TextBox 51">
            <a:extLst>
              <a:ext uri="{FF2B5EF4-FFF2-40B4-BE49-F238E27FC236}">
                <a16:creationId xmlns:a16="http://schemas.microsoft.com/office/drawing/2014/main" id="{96BAC636-1B54-A666-FF1D-DA75CF085968}"/>
              </a:ext>
            </a:extLst>
          </p:cNvPr>
          <p:cNvSpPr txBox="1"/>
          <p:nvPr/>
        </p:nvSpPr>
        <p:spPr>
          <a:xfrm rot="16200000">
            <a:off x="3861980"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9" name="TextBox 58">
            <a:extLst>
              <a:ext uri="{FF2B5EF4-FFF2-40B4-BE49-F238E27FC236}">
                <a16:creationId xmlns:a16="http://schemas.microsoft.com/office/drawing/2014/main" id="{8530CA94-6A0E-7382-E851-900D8DFAE0FF}"/>
              </a:ext>
            </a:extLst>
          </p:cNvPr>
          <p:cNvSpPr txBox="1"/>
          <p:nvPr/>
        </p:nvSpPr>
        <p:spPr>
          <a:xfrm rot="16200000">
            <a:off x="4975494"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6" name="TextBox 65">
            <a:extLst>
              <a:ext uri="{FF2B5EF4-FFF2-40B4-BE49-F238E27FC236}">
                <a16:creationId xmlns:a16="http://schemas.microsoft.com/office/drawing/2014/main" id="{90C4726F-6C4E-F3D3-FAC6-649A27B0D4D3}"/>
              </a:ext>
            </a:extLst>
          </p:cNvPr>
          <p:cNvSpPr txBox="1"/>
          <p:nvPr/>
        </p:nvSpPr>
        <p:spPr>
          <a:xfrm rot="16200000">
            <a:off x="6089008"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77" name="Group 76">
            <a:extLst>
              <a:ext uri="{FF2B5EF4-FFF2-40B4-BE49-F238E27FC236}">
                <a16:creationId xmlns:a16="http://schemas.microsoft.com/office/drawing/2014/main" id="{63892C96-3420-FC41-AC8C-83B854C98E3B}"/>
              </a:ext>
            </a:extLst>
          </p:cNvPr>
          <p:cNvGrpSpPr/>
          <p:nvPr/>
        </p:nvGrpSpPr>
        <p:grpSpPr>
          <a:xfrm>
            <a:off x="4051865" y="2665067"/>
            <a:ext cx="3939696" cy="891472"/>
            <a:chOff x="4051865" y="2665067"/>
            <a:chExt cx="3939696" cy="891472"/>
          </a:xfrm>
        </p:grpSpPr>
        <p:grpSp>
          <p:nvGrpSpPr>
            <p:cNvPr id="94" name="Group 93">
              <a:extLst>
                <a:ext uri="{FF2B5EF4-FFF2-40B4-BE49-F238E27FC236}">
                  <a16:creationId xmlns:a16="http://schemas.microsoft.com/office/drawing/2014/main" id="{E4826338-1836-E9D3-34FB-562D0F2D1798}"/>
                </a:ext>
              </a:extLst>
            </p:cNvPr>
            <p:cNvGrpSpPr/>
            <p:nvPr/>
          </p:nvGrpSpPr>
          <p:grpSpPr>
            <a:xfrm>
              <a:off x="4062140" y="2665067"/>
              <a:ext cx="3340542" cy="891472"/>
              <a:chOff x="1860807" y="2641375"/>
              <a:chExt cx="3340542" cy="3601380"/>
            </a:xfrm>
          </p:grpSpPr>
          <p:cxnSp>
            <p:nvCxnSpPr>
              <p:cNvPr id="5" name="Straight Connector 4">
                <a:extLst>
                  <a:ext uri="{FF2B5EF4-FFF2-40B4-BE49-F238E27FC236}">
                    <a16:creationId xmlns:a16="http://schemas.microsoft.com/office/drawing/2014/main" id="{B724D90A-0311-AEA2-1170-457439DAD59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B35EC1-7B4A-6D79-0B81-642967EA2EE0}"/>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777A01-4123-7FB2-8115-CE4ACED06054}"/>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B8FA4F-1E88-07F2-27EF-7581CB101D8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51" name="Straight Connector 50">
              <a:extLst>
                <a:ext uri="{FF2B5EF4-FFF2-40B4-BE49-F238E27FC236}">
                  <a16:creationId xmlns:a16="http://schemas.microsoft.com/office/drawing/2014/main" id="{C7D44F0C-55EE-A889-FC24-4F5131802FC5}"/>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A6211B1-3B9B-7D4D-BA8E-658D0E677C1F}"/>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384D35D-8642-38DF-AE7D-B0EB0133E909}"/>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8F37F31-5E47-88B9-E41D-C837F83299FC}"/>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TextBox 72">
            <a:extLst>
              <a:ext uri="{FF2B5EF4-FFF2-40B4-BE49-F238E27FC236}">
                <a16:creationId xmlns:a16="http://schemas.microsoft.com/office/drawing/2014/main" id="{27E96495-E534-414E-6D43-367DF6631655}"/>
              </a:ext>
            </a:extLst>
          </p:cNvPr>
          <p:cNvSpPr txBox="1"/>
          <p:nvPr/>
        </p:nvSpPr>
        <p:spPr>
          <a:xfrm rot="16200000">
            <a:off x="7202522"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31" name="Group 30">
            <a:extLst>
              <a:ext uri="{FF2B5EF4-FFF2-40B4-BE49-F238E27FC236}">
                <a16:creationId xmlns:a16="http://schemas.microsoft.com/office/drawing/2014/main" id="{A54D0EED-F7AE-3399-A35F-5DD2E5791B55}"/>
              </a:ext>
            </a:extLst>
          </p:cNvPr>
          <p:cNvGrpSpPr/>
          <p:nvPr/>
        </p:nvGrpSpPr>
        <p:grpSpPr>
          <a:xfrm>
            <a:off x="3382115" y="3058678"/>
            <a:ext cx="5014215" cy="2"/>
            <a:chOff x="1231585" y="2671909"/>
            <a:chExt cx="6166530" cy="2"/>
          </a:xfrm>
        </p:grpSpPr>
        <p:cxnSp>
          <p:nvCxnSpPr>
            <p:cNvPr id="44" name="Straight Connector 43">
              <a:extLst>
                <a:ext uri="{FF2B5EF4-FFF2-40B4-BE49-F238E27FC236}">
                  <a16:creationId xmlns:a16="http://schemas.microsoft.com/office/drawing/2014/main" id="{B48B26F0-2159-FDD5-0EA3-2B0DA8F74560}"/>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8B2E45-E111-E123-066A-8979B261CDA9}"/>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타원 299">
            <a:extLst>
              <a:ext uri="{FF2B5EF4-FFF2-40B4-BE49-F238E27FC236}">
                <a16:creationId xmlns:a16="http://schemas.microsoft.com/office/drawing/2014/main" id="{715BDDB0-F2BA-732C-8F89-B946C45E3F0E}"/>
              </a:ext>
            </a:extLst>
          </p:cNvPr>
          <p:cNvSpPr/>
          <p:nvPr/>
        </p:nvSpPr>
        <p:spPr>
          <a:xfrm>
            <a:off x="3782388" y="277963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3" name="타원 299">
            <a:extLst>
              <a:ext uri="{FF2B5EF4-FFF2-40B4-BE49-F238E27FC236}">
                <a16:creationId xmlns:a16="http://schemas.microsoft.com/office/drawing/2014/main" id="{43C80D90-ECE2-699F-89BF-CBEAA6664497}"/>
              </a:ext>
            </a:extLst>
          </p:cNvPr>
          <p:cNvSpPr/>
          <p:nvPr/>
        </p:nvSpPr>
        <p:spPr>
          <a:xfrm>
            <a:off x="4895902" y="277963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0" name="타원 299">
            <a:extLst>
              <a:ext uri="{FF2B5EF4-FFF2-40B4-BE49-F238E27FC236}">
                <a16:creationId xmlns:a16="http://schemas.microsoft.com/office/drawing/2014/main" id="{8DAA0D57-315E-4B01-F737-E0EA0B484ACA}"/>
              </a:ext>
            </a:extLst>
          </p:cNvPr>
          <p:cNvSpPr/>
          <p:nvPr/>
        </p:nvSpPr>
        <p:spPr>
          <a:xfrm>
            <a:off x="6009416" y="277963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7" name="타원 299">
            <a:extLst>
              <a:ext uri="{FF2B5EF4-FFF2-40B4-BE49-F238E27FC236}">
                <a16:creationId xmlns:a16="http://schemas.microsoft.com/office/drawing/2014/main" id="{5DCDD808-EF63-6E7D-1FD6-0B8152CCD0A0}"/>
              </a:ext>
            </a:extLst>
          </p:cNvPr>
          <p:cNvSpPr/>
          <p:nvPr/>
        </p:nvSpPr>
        <p:spPr>
          <a:xfrm>
            <a:off x="7122930" y="277963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81" name="TextBox 80">
            <a:extLst>
              <a:ext uri="{FF2B5EF4-FFF2-40B4-BE49-F238E27FC236}">
                <a16:creationId xmlns:a16="http://schemas.microsoft.com/office/drawing/2014/main" id="{25BF7839-AB4B-61C7-F19C-79EC41534851}"/>
              </a:ext>
            </a:extLst>
          </p:cNvPr>
          <p:cNvSpPr txBox="1"/>
          <p:nvPr/>
        </p:nvSpPr>
        <p:spPr>
          <a:xfrm>
            <a:off x="8390475" y="283076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6" name="TextBox 85">
            <a:extLst>
              <a:ext uri="{FF2B5EF4-FFF2-40B4-BE49-F238E27FC236}">
                <a16:creationId xmlns:a16="http://schemas.microsoft.com/office/drawing/2014/main" id="{0B9B15BE-925E-9BBD-CDB5-FA271BBA59BC}"/>
              </a:ext>
            </a:extLst>
          </p:cNvPr>
          <p:cNvSpPr txBox="1"/>
          <p:nvPr/>
        </p:nvSpPr>
        <p:spPr>
          <a:xfrm>
            <a:off x="1741317" y="2904791"/>
            <a:ext cx="1662137" cy="307777"/>
          </a:xfrm>
          <a:prstGeom prst="rect">
            <a:avLst/>
          </a:prstGeom>
          <a:noFill/>
        </p:spPr>
        <p:txBody>
          <a:bodyPr wrap="square" lIns="0" tIns="0" rIns="0" bIns="0" rtlCol="0" anchor="ctr">
            <a:spAutoFit/>
          </a:bodyPr>
          <a:lstStyle/>
          <a:p>
            <a:pPr defTabSz="457200"/>
            <a:r>
              <a:rPr lang="en-US" altLang="ko-KR" sz="2000" b="1" dirty="0" err="1">
                <a:solidFill>
                  <a:prstClr val="black"/>
                </a:solidFill>
                <a:latin typeface="Cambria" panose="02040503050406030204" pitchFamily="18" charset="0"/>
                <a:ea typeface="맑은 고딕" panose="020B0503020000020004" pitchFamily="34" charset="-127"/>
              </a:rPr>
              <a:t>WL</a:t>
            </a:r>
            <a:r>
              <a:rPr lang="en-US" altLang="ko-KR" sz="2000" b="1" i="1" baseline="-25000" dirty="0" err="1">
                <a:solidFill>
                  <a:prstClr val="black"/>
                </a:solidFill>
                <a:latin typeface="Cambria" panose="02040503050406030204" pitchFamily="18" charset="0"/>
                <a:ea typeface="맑은 고딕" panose="020B0503020000020004" pitchFamily="34" charset="-127"/>
              </a:rPr>
              <a:t>x</a:t>
            </a:r>
            <a:r>
              <a:rPr lang="en-US" altLang="ko-KR" sz="2000" b="1" i="1" dirty="0">
                <a:solidFill>
                  <a:prstClr val="black"/>
                </a:solidFill>
                <a:latin typeface="Cambria" panose="02040503050406030204" pitchFamily="18" charset="0"/>
                <a:ea typeface="맑은 고딕" panose="020B0503020000020004" pitchFamily="34" charset="-127"/>
              </a:rPr>
              <a:t> </a:t>
            </a:r>
            <a:r>
              <a:rPr lang="en-US" altLang="ko-KR" sz="2000" b="1" dirty="0">
                <a:solidFill>
                  <a:prstClr val="black"/>
                </a:solidFill>
                <a:latin typeface="Cambria" panose="02040503050406030204" pitchFamily="18" charset="0"/>
                <a:ea typeface="맑은 고딕" panose="020B0503020000020004" pitchFamily="34" charset="-127"/>
              </a:rPr>
              <a:t>in Block</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39" name="TextBox 38">
            <a:extLst>
              <a:ext uri="{FF2B5EF4-FFF2-40B4-BE49-F238E27FC236}">
                <a16:creationId xmlns:a16="http://schemas.microsoft.com/office/drawing/2014/main" id="{52309550-34CC-9B82-DD8B-8935C865D78B}"/>
              </a:ext>
            </a:extLst>
          </p:cNvPr>
          <p:cNvSpPr txBox="1"/>
          <p:nvPr/>
        </p:nvSpPr>
        <p:spPr>
          <a:xfrm rot="16200000">
            <a:off x="3861980" y="496152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49" name="TextBox 48">
            <a:extLst>
              <a:ext uri="{FF2B5EF4-FFF2-40B4-BE49-F238E27FC236}">
                <a16:creationId xmlns:a16="http://schemas.microsoft.com/office/drawing/2014/main" id="{E167FCCF-4A80-8545-6E30-66612FF54E00}"/>
              </a:ext>
            </a:extLst>
          </p:cNvPr>
          <p:cNvSpPr txBox="1"/>
          <p:nvPr/>
        </p:nvSpPr>
        <p:spPr>
          <a:xfrm rot="16200000">
            <a:off x="4975494" y="496152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6" name="TextBox 55">
            <a:extLst>
              <a:ext uri="{FF2B5EF4-FFF2-40B4-BE49-F238E27FC236}">
                <a16:creationId xmlns:a16="http://schemas.microsoft.com/office/drawing/2014/main" id="{7C5EBD8A-44A8-4741-0DEA-D143CD6497AF}"/>
              </a:ext>
            </a:extLst>
          </p:cNvPr>
          <p:cNvSpPr txBox="1"/>
          <p:nvPr/>
        </p:nvSpPr>
        <p:spPr>
          <a:xfrm rot="16200000">
            <a:off x="6089008" y="496152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3" name="TextBox 62">
            <a:extLst>
              <a:ext uri="{FF2B5EF4-FFF2-40B4-BE49-F238E27FC236}">
                <a16:creationId xmlns:a16="http://schemas.microsoft.com/office/drawing/2014/main" id="{36FE8E3E-07ED-08B6-AD4B-4C2135F40366}"/>
              </a:ext>
            </a:extLst>
          </p:cNvPr>
          <p:cNvSpPr txBox="1"/>
          <p:nvPr/>
        </p:nvSpPr>
        <p:spPr>
          <a:xfrm rot="16200000">
            <a:off x="7202522" y="496152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17" name="그룹 835">
            <a:extLst>
              <a:ext uri="{FF2B5EF4-FFF2-40B4-BE49-F238E27FC236}">
                <a16:creationId xmlns:a16="http://schemas.microsoft.com/office/drawing/2014/main" id="{F4592954-95A2-D955-67CB-506964105B46}"/>
              </a:ext>
            </a:extLst>
          </p:cNvPr>
          <p:cNvGrpSpPr/>
          <p:nvPr/>
        </p:nvGrpSpPr>
        <p:grpSpPr>
          <a:xfrm rot="16200000">
            <a:off x="6006980" y="2927666"/>
            <a:ext cx="564373" cy="268733"/>
            <a:chOff x="5890169" y="4312037"/>
            <a:chExt cx="1895988" cy="1103725"/>
          </a:xfrm>
        </p:grpSpPr>
        <p:grpSp>
          <p:nvGrpSpPr>
            <p:cNvPr id="18" name="그룹 822">
              <a:extLst>
                <a:ext uri="{FF2B5EF4-FFF2-40B4-BE49-F238E27FC236}">
                  <a16:creationId xmlns:a16="http://schemas.microsoft.com/office/drawing/2014/main" id="{E27744CE-287F-B85F-7E62-EDFA1ECDD7B0}"/>
                </a:ext>
              </a:extLst>
            </p:cNvPr>
            <p:cNvGrpSpPr/>
            <p:nvPr/>
          </p:nvGrpSpPr>
          <p:grpSpPr>
            <a:xfrm>
              <a:off x="6122466" y="4312037"/>
              <a:ext cx="1432853" cy="1103725"/>
              <a:chOff x="5991225" y="4310063"/>
              <a:chExt cx="496427" cy="273840"/>
            </a:xfrm>
          </p:grpSpPr>
          <p:cxnSp>
            <p:nvCxnSpPr>
              <p:cNvPr id="21" name="직선 연결선 771">
                <a:extLst>
                  <a:ext uri="{FF2B5EF4-FFF2-40B4-BE49-F238E27FC236}">
                    <a16:creationId xmlns:a16="http://schemas.microsoft.com/office/drawing/2014/main" id="{3AEFD8DC-D54C-031F-D33B-612437570868}"/>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2" name="직선 연결선 789">
                <a:extLst>
                  <a:ext uri="{FF2B5EF4-FFF2-40B4-BE49-F238E27FC236}">
                    <a16:creationId xmlns:a16="http://schemas.microsoft.com/office/drawing/2014/main" id="{4F541810-443F-725F-870C-A54E8CAFCE9F}"/>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3" name="직선 연결선 792">
                <a:extLst>
                  <a:ext uri="{FF2B5EF4-FFF2-40B4-BE49-F238E27FC236}">
                    <a16:creationId xmlns:a16="http://schemas.microsoft.com/office/drawing/2014/main" id="{850CB885-7446-F480-14C4-AFA93F7D8F2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4" name="직선 연결선 807">
                <a:extLst>
                  <a:ext uri="{FF2B5EF4-FFF2-40B4-BE49-F238E27FC236}">
                    <a16:creationId xmlns:a16="http://schemas.microsoft.com/office/drawing/2014/main" id="{61AAEFC2-A853-D6E9-B671-3F54296E5285}"/>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5" name="직선 연결선 810">
                <a:extLst>
                  <a:ext uri="{FF2B5EF4-FFF2-40B4-BE49-F238E27FC236}">
                    <a16:creationId xmlns:a16="http://schemas.microsoft.com/office/drawing/2014/main" id="{52E2E9E6-C93A-F9FE-E004-7613C11889F2}"/>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6" name="직선 연결선 815">
                <a:extLst>
                  <a:ext uri="{FF2B5EF4-FFF2-40B4-BE49-F238E27FC236}">
                    <a16:creationId xmlns:a16="http://schemas.microsoft.com/office/drawing/2014/main" id="{64AE6ADF-8BE5-7945-A16B-3D053D30D435}"/>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7" name="직선 연결선 819">
                <a:extLst>
                  <a:ext uri="{FF2B5EF4-FFF2-40B4-BE49-F238E27FC236}">
                    <a16:creationId xmlns:a16="http://schemas.microsoft.com/office/drawing/2014/main" id="{E1A58F2E-D63F-D9BE-D3B0-9EB49B51931D}"/>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9" name="직선 연결선 826">
              <a:extLst>
                <a:ext uri="{FF2B5EF4-FFF2-40B4-BE49-F238E27FC236}">
                  <a16:creationId xmlns:a16="http://schemas.microsoft.com/office/drawing/2014/main" id="{365B0C8C-6B5D-A4D9-DF1E-F615DE4BE9A3}"/>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0" name="직선 연결선 832">
              <a:extLst>
                <a:ext uri="{FF2B5EF4-FFF2-40B4-BE49-F238E27FC236}">
                  <a16:creationId xmlns:a16="http://schemas.microsoft.com/office/drawing/2014/main" id="{E1AACF72-0654-1E10-774B-7A6A45AB482F}"/>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28" name="그룹 835">
            <a:extLst>
              <a:ext uri="{FF2B5EF4-FFF2-40B4-BE49-F238E27FC236}">
                <a16:creationId xmlns:a16="http://schemas.microsoft.com/office/drawing/2014/main" id="{4CC88B9A-6B37-AE39-C096-59836ECDB962}"/>
              </a:ext>
            </a:extLst>
          </p:cNvPr>
          <p:cNvGrpSpPr/>
          <p:nvPr/>
        </p:nvGrpSpPr>
        <p:grpSpPr>
          <a:xfrm rot="16200000">
            <a:off x="3777480" y="2914790"/>
            <a:ext cx="564373" cy="268733"/>
            <a:chOff x="5890169" y="4312037"/>
            <a:chExt cx="1895988" cy="1103725"/>
          </a:xfrm>
        </p:grpSpPr>
        <p:grpSp>
          <p:nvGrpSpPr>
            <p:cNvPr id="29" name="그룹 822">
              <a:extLst>
                <a:ext uri="{FF2B5EF4-FFF2-40B4-BE49-F238E27FC236}">
                  <a16:creationId xmlns:a16="http://schemas.microsoft.com/office/drawing/2014/main" id="{92E61A13-89CA-87F3-12BC-5FE1BDCF6F9C}"/>
                </a:ext>
              </a:extLst>
            </p:cNvPr>
            <p:cNvGrpSpPr/>
            <p:nvPr/>
          </p:nvGrpSpPr>
          <p:grpSpPr>
            <a:xfrm>
              <a:off x="6122466" y="4312037"/>
              <a:ext cx="1432853" cy="1103725"/>
              <a:chOff x="5991225" y="4310063"/>
              <a:chExt cx="496427" cy="273840"/>
            </a:xfrm>
          </p:grpSpPr>
          <p:cxnSp>
            <p:nvCxnSpPr>
              <p:cNvPr id="34" name="직선 연결선 771">
                <a:extLst>
                  <a:ext uri="{FF2B5EF4-FFF2-40B4-BE49-F238E27FC236}">
                    <a16:creationId xmlns:a16="http://schemas.microsoft.com/office/drawing/2014/main" id="{39238D1D-674E-3D1A-C094-DE1AEE28E211}"/>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5" name="직선 연결선 789">
                <a:extLst>
                  <a:ext uri="{FF2B5EF4-FFF2-40B4-BE49-F238E27FC236}">
                    <a16:creationId xmlns:a16="http://schemas.microsoft.com/office/drawing/2014/main" id="{02294F00-FC11-5767-E169-65D493CC846A}"/>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6" name="직선 연결선 792">
                <a:extLst>
                  <a:ext uri="{FF2B5EF4-FFF2-40B4-BE49-F238E27FC236}">
                    <a16:creationId xmlns:a16="http://schemas.microsoft.com/office/drawing/2014/main" id="{20B270D4-EE2C-BB78-2B64-D9854726DBA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7" name="직선 연결선 807">
                <a:extLst>
                  <a:ext uri="{FF2B5EF4-FFF2-40B4-BE49-F238E27FC236}">
                    <a16:creationId xmlns:a16="http://schemas.microsoft.com/office/drawing/2014/main" id="{17DDF9F2-4A35-A2F1-6AF8-EF0A416110C5}"/>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8" name="직선 연결선 810">
                <a:extLst>
                  <a:ext uri="{FF2B5EF4-FFF2-40B4-BE49-F238E27FC236}">
                    <a16:creationId xmlns:a16="http://schemas.microsoft.com/office/drawing/2014/main" id="{98CE89E7-AE0D-1A20-9C05-89012A3D7456}"/>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40" name="직선 연결선 815">
                <a:extLst>
                  <a:ext uri="{FF2B5EF4-FFF2-40B4-BE49-F238E27FC236}">
                    <a16:creationId xmlns:a16="http://schemas.microsoft.com/office/drawing/2014/main" id="{9B9EE417-16E6-20A9-E69F-05591F601967}"/>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41" name="직선 연결선 819">
                <a:extLst>
                  <a:ext uri="{FF2B5EF4-FFF2-40B4-BE49-F238E27FC236}">
                    <a16:creationId xmlns:a16="http://schemas.microsoft.com/office/drawing/2014/main" id="{E10F86AA-06AA-3A26-CD6E-EAD383301283}"/>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30" name="직선 연결선 826">
              <a:extLst>
                <a:ext uri="{FF2B5EF4-FFF2-40B4-BE49-F238E27FC236}">
                  <a16:creationId xmlns:a16="http://schemas.microsoft.com/office/drawing/2014/main" id="{A96E5E9F-AD70-D36C-6742-F7A396334BF1}"/>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3" name="직선 연결선 832">
              <a:extLst>
                <a:ext uri="{FF2B5EF4-FFF2-40B4-BE49-F238E27FC236}">
                  <a16:creationId xmlns:a16="http://schemas.microsoft.com/office/drawing/2014/main" id="{25A68749-9A67-856C-2FA3-C759C9FFC05F}"/>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48" name="그룹 761">
            <a:extLst>
              <a:ext uri="{FF2B5EF4-FFF2-40B4-BE49-F238E27FC236}">
                <a16:creationId xmlns:a16="http://schemas.microsoft.com/office/drawing/2014/main" id="{41BD8605-7C23-B670-AE31-2B79F53108FB}"/>
              </a:ext>
            </a:extLst>
          </p:cNvPr>
          <p:cNvGrpSpPr/>
          <p:nvPr/>
        </p:nvGrpSpPr>
        <p:grpSpPr>
          <a:xfrm rot="5400000">
            <a:off x="7110960" y="3004082"/>
            <a:ext cx="598569" cy="124310"/>
            <a:chOff x="5608137" y="3394157"/>
            <a:chExt cx="338599" cy="70817"/>
          </a:xfrm>
        </p:grpSpPr>
        <p:grpSp>
          <p:nvGrpSpPr>
            <p:cNvPr id="50" name="그룹 753">
              <a:extLst>
                <a:ext uri="{FF2B5EF4-FFF2-40B4-BE49-F238E27FC236}">
                  <a16:creationId xmlns:a16="http://schemas.microsoft.com/office/drawing/2014/main" id="{7C87917E-CDEE-C330-4ACA-E23CCBA25D8C}"/>
                </a:ext>
              </a:extLst>
            </p:cNvPr>
            <p:cNvGrpSpPr/>
            <p:nvPr/>
          </p:nvGrpSpPr>
          <p:grpSpPr>
            <a:xfrm rot="5400000">
              <a:off x="5739521" y="3307128"/>
              <a:ext cx="70817" cy="244875"/>
              <a:chOff x="5131625" y="2342062"/>
              <a:chExt cx="70817" cy="244875"/>
            </a:xfrm>
          </p:grpSpPr>
          <p:sp>
            <p:nvSpPr>
              <p:cNvPr id="62" name="타원 750">
                <a:extLst>
                  <a:ext uri="{FF2B5EF4-FFF2-40B4-BE49-F238E27FC236}">
                    <a16:creationId xmlns:a16="http://schemas.microsoft.com/office/drawing/2014/main" id="{F17B54A9-59BF-A60C-14F7-6C2566E90528}"/>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64" name="타원 751">
                <a:extLst>
                  <a:ext uri="{FF2B5EF4-FFF2-40B4-BE49-F238E27FC236}">
                    <a16:creationId xmlns:a16="http://schemas.microsoft.com/office/drawing/2014/main" id="{19385AE6-D03E-8A0F-27D4-B3B34B90D251}"/>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69" name="직선 연결선 752">
                <a:extLst>
                  <a:ext uri="{FF2B5EF4-FFF2-40B4-BE49-F238E27FC236}">
                    <a16:creationId xmlns:a16="http://schemas.microsoft.com/office/drawing/2014/main" id="{57D6D501-9266-3647-6814-D228A412E74C}"/>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55" name="직선 연결선 754">
              <a:extLst>
                <a:ext uri="{FF2B5EF4-FFF2-40B4-BE49-F238E27FC236}">
                  <a16:creationId xmlns:a16="http://schemas.microsoft.com/office/drawing/2014/main" id="{5747B110-F377-A51D-3F97-7BEE4DCEEFC7}"/>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57" name="직선 연결선 756">
              <a:extLst>
                <a:ext uri="{FF2B5EF4-FFF2-40B4-BE49-F238E27FC236}">
                  <a16:creationId xmlns:a16="http://schemas.microsoft.com/office/drawing/2014/main" id="{7FA09959-3157-8A14-F25C-C2DC1E9A7982}"/>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70" name="그룹 761">
            <a:extLst>
              <a:ext uri="{FF2B5EF4-FFF2-40B4-BE49-F238E27FC236}">
                <a16:creationId xmlns:a16="http://schemas.microsoft.com/office/drawing/2014/main" id="{5F19FC32-21CD-2034-971A-3A673347DB12}"/>
              </a:ext>
            </a:extLst>
          </p:cNvPr>
          <p:cNvGrpSpPr/>
          <p:nvPr/>
        </p:nvGrpSpPr>
        <p:grpSpPr>
          <a:xfrm rot="5400000">
            <a:off x="4883794" y="3002629"/>
            <a:ext cx="598569" cy="124310"/>
            <a:chOff x="5608137" y="3394157"/>
            <a:chExt cx="338599" cy="70817"/>
          </a:xfrm>
        </p:grpSpPr>
        <p:grpSp>
          <p:nvGrpSpPr>
            <p:cNvPr id="71" name="그룹 753">
              <a:extLst>
                <a:ext uri="{FF2B5EF4-FFF2-40B4-BE49-F238E27FC236}">
                  <a16:creationId xmlns:a16="http://schemas.microsoft.com/office/drawing/2014/main" id="{932CB08F-D02D-14DD-3E0D-469A9E85331D}"/>
                </a:ext>
              </a:extLst>
            </p:cNvPr>
            <p:cNvGrpSpPr/>
            <p:nvPr/>
          </p:nvGrpSpPr>
          <p:grpSpPr>
            <a:xfrm rot="5400000">
              <a:off x="5739521" y="3307128"/>
              <a:ext cx="70817" cy="244875"/>
              <a:chOff x="5131625" y="2342062"/>
              <a:chExt cx="70817" cy="244875"/>
            </a:xfrm>
          </p:grpSpPr>
          <p:sp>
            <p:nvSpPr>
              <p:cNvPr id="76" name="타원 750">
                <a:extLst>
                  <a:ext uri="{FF2B5EF4-FFF2-40B4-BE49-F238E27FC236}">
                    <a16:creationId xmlns:a16="http://schemas.microsoft.com/office/drawing/2014/main" id="{42829C8A-8E6A-F237-3366-48825F1B64EE}"/>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83" name="타원 751">
                <a:extLst>
                  <a:ext uri="{FF2B5EF4-FFF2-40B4-BE49-F238E27FC236}">
                    <a16:creationId xmlns:a16="http://schemas.microsoft.com/office/drawing/2014/main" id="{864E2282-5F82-D149-B1A3-7B2D49550020}"/>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84" name="직선 연결선 752">
                <a:extLst>
                  <a:ext uri="{FF2B5EF4-FFF2-40B4-BE49-F238E27FC236}">
                    <a16:creationId xmlns:a16="http://schemas.microsoft.com/office/drawing/2014/main" id="{E8B0C024-7E99-634A-34C4-B43B2660E415}"/>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74" name="직선 연결선 754">
              <a:extLst>
                <a:ext uri="{FF2B5EF4-FFF2-40B4-BE49-F238E27FC236}">
                  <a16:creationId xmlns:a16="http://schemas.microsoft.com/office/drawing/2014/main" id="{174BBF73-0827-4151-3660-FD373547DDC3}"/>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75" name="직선 연결선 756">
              <a:extLst>
                <a:ext uri="{FF2B5EF4-FFF2-40B4-BE49-F238E27FC236}">
                  <a16:creationId xmlns:a16="http://schemas.microsoft.com/office/drawing/2014/main" id="{675F3222-B4B6-E8C3-F28A-5F9637FD1724}"/>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68" name="Group 267">
            <a:extLst>
              <a:ext uri="{FF2B5EF4-FFF2-40B4-BE49-F238E27FC236}">
                <a16:creationId xmlns:a16="http://schemas.microsoft.com/office/drawing/2014/main" id="{BC364487-C169-A6EF-9D95-166E456B480A}"/>
              </a:ext>
            </a:extLst>
          </p:cNvPr>
          <p:cNvGrpSpPr/>
          <p:nvPr/>
        </p:nvGrpSpPr>
        <p:grpSpPr>
          <a:xfrm>
            <a:off x="1741317" y="3963243"/>
            <a:ext cx="6899895" cy="891472"/>
            <a:chOff x="1741317" y="4029503"/>
            <a:chExt cx="6899895" cy="891472"/>
          </a:xfrm>
        </p:grpSpPr>
        <p:grpSp>
          <p:nvGrpSpPr>
            <p:cNvPr id="78" name="Group 77">
              <a:extLst>
                <a:ext uri="{FF2B5EF4-FFF2-40B4-BE49-F238E27FC236}">
                  <a16:creationId xmlns:a16="http://schemas.microsoft.com/office/drawing/2014/main" id="{04B9B2D4-ABEB-5C2D-C5A7-1AF73E46B3E5}"/>
                </a:ext>
              </a:extLst>
            </p:cNvPr>
            <p:cNvGrpSpPr/>
            <p:nvPr/>
          </p:nvGrpSpPr>
          <p:grpSpPr>
            <a:xfrm>
              <a:off x="4051865" y="4029503"/>
              <a:ext cx="3939696" cy="891472"/>
              <a:chOff x="4051865" y="2665067"/>
              <a:chExt cx="3939696" cy="891472"/>
            </a:xfrm>
          </p:grpSpPr>
          <p:grpSp>
            <p:nvGrpSpPr>
              <p:cNvPr id="79" name="Group 78">
                <a:extLst>
                  <a:ext uri="{FF2B5EF4-FFF2-40B4-BE49-F238E27FC236}">
                    <a16:creationId xmlns:a16="http://schemas.microsoft.com/office/drawing/2014/main" id="{FAF7E077-839B-1724-3C21-3D39E2D0647B}"/>
                  </a:ext>
                </a:extLst>
              </p:cNvPr>
              <p:cNvGrpSpPr/>
              <p:nvPr/>
            </p:nvGrpSpPr>
            <p:grpSpPr>
              <a:xfrm>
                <a:off x="4062140" y="2665067"/>
                <a:ext cx="3340542" cy="891472"/>
                <a:chOff x="1860807" y="2641375"/>
                <a:chExt cx="3340542" cy="3601380"/>
              </a:xfrm>
            </p:grpSpPr>
            <p:cxnSp>
              <p:nvCxnSpPr>
                <p:cNvPr id="93" name="Straight Connector 92">
                  <a:extLst>
                    <a:ext uri="{FF2B5EF4-FFF2-40B4-BE49-F238E27FC236}">
                      <a16:creationId xmlns:a16="http://schemas.microsoft.com/office/drawing/2014/main" id="{67EC11CB-AA70-A5BD-AACB-2D3E2704B94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743F075-715B-D82B-82F4-168D190DD123}"/>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9A41AF5-64EE-26C7-285B-831775224335}"/>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1542741D-0874-7B04-8DCD-C192E5EFDF6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80" name="Straight Connector 79">
                <a:extLst>
                  <a:ext uri="{FF2B5EF4-FFF2-40B4-BE49-F238E27FC236}">
                    <a16:creationId xmlns:a16="http://schemas.microsoft.com/office/drawing/2014/main" id="{9551AE13-33BA-911F-3E7D-69BB80A0DFDC}"/>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1413122-D6B4-7163-1B07-239DE88E8821}"/>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CD131FC-2BDF-7CE2-15DD-C33DE157FF53}"/>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87B5B92-07AF-0E3D-45A7-C1E16CB2AFA0}"/>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7E8F8F6-AE41-A5F8-6DFB-28F664C389B3}"/>
                </a:ext>
              </a:extLst>
            </p:cNvPr>
            <p:cNvGrpSpPr/>
            <p:nvPr/>
          </p:nvGrpSpPr>
          <p:grpSpPr>
            <a:xfrm>
              <a:off x="3382115" y="4410510"/>
              <a:ext cx="5014215" cy="2"/>
              <a:chOff x="1231585" y="2671909"/>
              <a:chExt cx="6166530" cy="2"/>
            </a:xfrm>
          </p:grpSpPr>
          <p:cxnSp>
            <p:nvCxnSpPr>
              <p:cNvPr id="42" name="Straight Connector 41">
                <a:extLst>
                  <a:ext uri="{FF2B5EF4-FFF2-40B4-BE49-F238E27FC236}">
                    <a16:creationId xmlns:a16="http://schemas.microsoft.com/office/drawing/2014/main" id="{A18E8F28-586E-629F-D0AC-D48A7BF0DD17}"/>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D1C5D1-439B-5774-546B-BAFB14D9F7BD}"/>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타원 299">
              <a:extLst>
                <a:ext uri="{FF2B5EF4-FFF2-40B4-BE49-F238E27FC236}">
                  <a16:creationId xmlns:a16="http://schemas.microsoft.com/office/drawing/2014/main" id="{E0B2046C-3EF6-C78D-56E7-5C2ACB38D989}"/>
                </a:ext>
              </a:extLst>
            </p:cNvPr>
            <p:cNvSpPr/>
            <p:nvPr/>
          </p:nvSpPr>
          <p:spPr>
            <a:xfrm>
              <a:off x="3779881" y="4131462"/>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4" name="타원 299">
              <a:extLst>
                <a:ext uri="{FF2B5EF4-FFF2-40B4-BE49-F238E27FC236}">
                  <a16:creationId xmlns:a16="http://schemas.microsoft.com/office/drawing/2014/main" id="{73E74280-27CE-6572-4FEB-58734542FCE7}"/>
                </a:ext>
              </a:extLst>
            </p:cNvPr>
            <p:cNvSpPr/>
            <p:nvPr/>
          </p:nvSpPr>
          <p:spPr>
            <a:xfrm>
              <a:off x="4895902" y="4131462"/>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1" name="타원 299">
              <a:extLst>
                <a:ext uri="{FF2B5EF4-FFF2-40B4-BE49-F238E27FC236}">
                  <a16:creationId xmlns:a16="http://schemas.microsoft.com/office/drawing/2014/main" id="{55EFD424-7926-20BE-2333-F59DD6E76AC4}"/>
                </a:ext>
              </a:extLst>
            </p:cNvPr>
            <p:cNvSpPr/>
            <p:nvPr/>
          </p:nvSpPr>
          <p:spPr>
            <a:xfrm>
              <a:off x="6009416" y="4131462"/>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8" name="타원 299">
              <a:extLst>
                <a:ext uri="{FF2B5EF4-FFF2-40B4-BE49-F238E27FC236}">
                  <a16:creationId xmlns:a16="http://schemas.microsoft.com/office/drawing/2014/main" id="{05748883-7A30-80D7-4E2E-28B708AB7E0E}"/>
                </a:ext>
              </a:extLst>
            </p:cNvPr>
            <p:cNvSpPr/>
            <p:nvPr/>
          </p:nvSpPr>
          <p:spPr>
            <a:xfrm>
              <a:off x="7122930" y="4131462"/>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82" name="TextBox 81">
              <a:extLst>
                <a:ext uri="{FF2B5EF4-FFF2-40B4-BE49-F238E27FC236}">
                  <a16:creationId xmlns:a16="http://schemas.microsoft.com/office/drawing/2014/main" id="{38398D08-426B-0BC4-E511-2772596F1BB2}"/>
                </a:ext>
              </a:extLst>
            </p:cNvPr>
            <p:cNvSpPr txBox="1"/>
            <p:nvPr/>
          </p:nvSpPr>
          <p:spPr>
            <a:xfrm>
              <a:off x="8390475" y="418466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7" name="TextBox 86">
              <a:extLst>
                <a:ext uri="{FF2B5EF4-FFF2-40B4-BE49-F238E27FC236}">
                  <a16:creationId xmlns:a16="http://schemas.microsoft.com/office/drawing/2014/main" id="{C5A2BA21-A52C-F3CA-FD5B-9BA839B5A872}"/>
                </a:ext>
              </a:extLst>
            </p:cNvPr>
            <p:cNvSpPr txBox="1"/>
            <p:nvPr/>
          </p:nvSpPr>
          <p:spPr>
            <a:xfrm>
              <a:off x="1741317" y="4259985"/>
              <a:ext cx="1662137" cy="307777"/>
            </a:xfrm>
            <a:prstGeom prst="rect">
              <a:avLst/>
            </a:prstGeom>
            <a:noFill/>
          </p:spPr>
          <p:txBody>
            <a:bodyPr wrap="square" lIns="0" tIns="0" rIns="0" bIns="0" rtlCol="0" anchor="ctr">
              <a:spAutoFit/>
            </a:bodyPr>
            <a:lstStyle/>
            <a:p>
              <a:pPr defTabSz="457200"/>
              <a:r>
                <a:rPr lang="en-US" altLang="ko-KR" sz="2000" b="1" dirty="0" err="1">
                  <a:solidFill>
                    <a:prstClr val="black"/>
                  </a:solidFill>
                  <a:latin typeface="Cambria" panose="02040503050406030204" pitchFamily="18" charset="0"/>
                  <a:ea typeface="맑은 고딕" panose="020B0503020000020004" pitchFamily="34" charset="-127"/>
                </a:rPr>
                <a:t>WL</a:t>
              </a:r>
              <a:r>
                <a:rPr lang="en-US" altLang="ko-KR" sz="2000" b="1" i="1" baseline="-25000" dirty="0" err="1">
                  <a:solidFill>
                    <a:prstClr val="black"/>
                  </a:solidFill>
                  <a:latin typeface="Cambria" panose="02040503050406030204" pitchFamily="18" charset="0"/>
                  <a:ea typeface="맑은 고딕" panose="020B0503020000020004" pitchFamily="34" charset="-127"/>
                </a:rPr>
                <a:t>y</a:t>
              </a:r>
              <a:r>
                <a:rPr lang="en-US" altLang="ko-KR" sz="2000" b="1" dirty="0">
                  <a:solidFill>
                    <a:prstClr val="black"/>
                  </a:solidFill>
                  <a:latin typeface="Cambria" panose="02040503050406030204" pitchFamily="18" charset="0"/>
                  <a:ea typeface="맑은 고딕" panose="020B0503020000020004" pitchFamily="34" charset="-127"/>
                </a:rPr>
                <a:t> in </a:t>
              </a:r>
              <a:r>
                <a:rPr lang="en-US" altLang="ko-KR" sz="2000" b="1" dirty="0" err="1">
                  <a:solidFill>
                    <a:prstClr val="black"/>
                  </a:solidFill>
                  <a:latin typeface="Cambria" panose="02040503050406030204" pitchFamily="18" charset="0"/>
                  <a:ea typeface="맑은 고딕" panose="020B0503020000020004" pitchFamily="34" charset="-127"/>
                </a:rPr>
                <a:t>Block</a:t>
              </a:r>
              <a:r>
                <a:rPr lang="en-US" altLang="ko-KR" sz="2000" b="1" i="1" baseline="-25000" dirty="0" err="1">
                  <a:solidFill>
                    <a:prstClr val="black"/>
                  </a:solidFill>
                  <a:latin typeface="Cambria" panose="02040503050406030204" pitchFamily="18" charset="0"/>
                  <a:ea typeface="맑은 고딕" panose="020B0503020000020004" pitchFamily="34" charset="-127"/>
                </a:rPr>
                <a:t>i</a:t>
              </a:r>
              <a:endParaRPr lang="ko-KR" altLang="en-US" sz="2000" b="1" i="1" baseline="-25000" dirty="0">
                <a:solidFill>
                  <a:prstClr val="black"/>
                </a:solidFill>
                <a:latin typeface="Cambria" panose="02040503050406030204" pitchFamily="18" charset="0"/>
                <a:ea typeface="맑은 고딕" panose="020B0503020000020004" pitchFamily="34" charset="-127"/>
              </a:endParaRPr>
            </a:p>
          </p:txBody>
        </p:sp>
        <p:grpSp>
          <p:nvGrpSpPr>
            <p:cNvPr id="88" name="그룹 835">
              <a:extLst>
                <a:ext uri="{FF2B5EF4-FFF2-40B4-BE49-F238E27FC236}">
                  <a16:creationId xmlns:a16="http://schemas.microsoft.com/office/drawing/2014/main" id="{01238782-3AB6-DEA0-010C-3C301EBBDDF8}"/>
                </a:ext>
              </a:extLst>
            </p:cNvPr>
            <p:cNvGrpSpPr/>
            <p:nvPr/>
          </p:nvGrpSpPr>
          <p:grpSpPr>
            <a:xfrm rot="16200000">
              <a:off x="4893346" y="4279282"/>
              <a:ext cx="564373" cy="268733"/>
              <a:chOff x="5890169" y="4312037"/>
              <a:chExt cx="1895988" cy="1103725"/>
            </a:xfrm>
          </p:grpSpPr>
          <p:grpSp>
            <p:nvGrpSpPr>
              <p:cNvPr id="89" name="그룹 822">
                <a:extLst>
                  <a:ext uri="{FF2B5EF4-FFF2-40B4-BE49-F238E27FC236}">
                    <a16:creationId xmlns:a16="http://schemas.microsoft.com/office/drawing/2014/main" id="{94E900B2-A871-D257-B4C2-5FB478E0A810}"/>
                  </a:ext>
                </a:extLst>
              </p:cNvPr>
              <p:cNvGrpSpPr/>
              <p:nvPr/>
            </p:nvGrpSpPr>
            <p:grpSpPr>
              <a:xfrm>
                <a:off x="6122466" y="4312037"/>
                <a:ext cx="1432853" cy="1103725"/>
                <a:chOff x="5991225" y="4310063"/>
                <a:chExt cx="496427" cy="273840"/>
              </a:xfrm>
            </p:grpSpPr>
            <p:cxnSp>
              <p:nvCxnSpPr>
                <p:cNvPr id="99" name="직선 연결선 771">
                  <a:extLst>
                    <a:ext uri="{FF2B5EF4-FFF2-40B4-BE49-F238E27FC236}">
                      <a16:creationId xmlns:a16="http://schemas.microsoft.com/office/drawing/2014/main" id="{0737D491-8242-7C66-59CC-F2A0C01405AE}"/>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0" name="직선 연결선 789">
                  <a:extLst>
                    <a:ext uri="{FF2B5EF4-FFF2-40B4-BE49-F238E27FC236}">
                      <a16:creationId xmlns:a16="http://schemas.microsoft.com/office/drawing/2014/main" id="{47A797E4-4BEE-0E02-0649-45744F60DCB9}"/>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1" name="직선 연결선 792">
                  <a:extLst>
                    <a:ext uri="{FF2B5EF4-FFF2-40B4-BE49-F238E27FC236}">
                      <a16:creationId xmlns:a16="http://schemas.microsoft.com/office/drawing/2014/main" id="{BE054153-F970-32E6-CA6D-93F4670FE8D2}"/>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2" name="직선 연결선 807">
                  <a:extLst>
                    <a:ext uri="{FF2B5EF4-FFF2-40B4-BE49-F238E27FC236}">
                      <a16:creationId xmlns:a16="http://schemas.microsoft.com/office/drawing/2014/main" id="{B4C05946-C751-D9E6-864A-2D75C963D778}"/>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3" name="직선 연결선 810">
                  <a:extLst>
                    <a:ext uri="{FF2B5EF4-FFF2-40B4-BE49-F238E27FC236}">
                      <a16:creationId xmlns:a16="http://schemas.microsoft.com/office/drawing/2014/main" id="{E7051B36-073C-207A-D1DE-53BEEBCB4577}"/>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4" name="직선 연결선 815">
                  <a:extLst>
                    <a:ext uri="{FF2B5EF4-FFF2-40B4-BE49-F238E27FC236}">
                      <a16:creationId xmlns:a16="http://schemas.microsoft.com/office/drawing/2014/main" id="{F1EBA9E3-54F4-D749-2D77-92F534155945}"/>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5" name="직선 연결선 819">
                  <a:extLst>
                    <a:ext uri="{FF2B5EF4-FFF2-40B4-BE49-F238E27FC236}">
                      <a16:creationId xmlns:a16="http://schemas.microsoft.com/office/drawing/2014/main" id="{2383A830-BDBF-1220-7933-2E25BF3D5267}"/>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91" name="직선 연결선 826">
                <a:extLst>
                  <a:ext uri="{FF2B5EF4-FFF2-40B4-BE49-F238E27FC236}">
                    <a16:creationId xmlns:a16="http://schemas.microsoft.com/office/drawing/2014/main" id="{8FF9264E-331E-7459-E413-371E9F82A75A}"/>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98" name="직선 연결선 832">
                <a:extLst>
                  <a:ext uri="{FF2B5EF4-FFF2-40B4-BE49-F238E27FC236}">
                    <a16:creationId xmlns:a16="http://schemas.microsoft.com/office/drawing/2014/main" id="{A17CD94B-1D8D-3B9B-05BE-86240A7E97B0}"/>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06" name="그룹 835">
              <a:extLst>
                <a:ext uri="{FF2B5EF4-FFF2-40B4-BE49-F238E27FC236}">
                  <a16:creationId xmlns:a16="http://schemas.microsoft.com/office/drawing/2014/main" id="{A1D8D0C4-9715-7304-A0E4-1D825C1827E1}"/>
                </a:ext>
              </a:extLst>
            </p:cNvPr>
            <p:cNvGrpSpPr/>
            <p:nvPr/>
          </p:nvGrpSpPr>
          <p:grpSpPr>
            <a:xfrm rot="16200000">
              <a:off x="3777481" y="4272995"/>
              <a:ext cx="564373" cy="268733"/>
              <a:chOff x="5890169" y="4312037"/>
              <a:chExt cx="1895988" cy="1103725"/>
            </a:xfrm>
          </p:grpSpPr>
          <p:grpSp>
            <p:nvGrpSpPr>
              <p:cNvPr id="107" name="그룹 822">
                <a:extLst>
                  <a:ext uri="{FF2B5EF4-FFF2-40B4-BE49-F238E27FC236}">
                    <a16:creationId xmlns:a16="http://schemas.microsoft.com/office/drawing/2014/main" id="{0155E475-E55E-9644-491C-EEAAD51C95EB}"/>
                  </a:ext>
                </a:extLst>
              </p:cNvPr>
              <p:cNvGrpSpPr/>
              <p:nvPr/>
            </p:nvGrpSpPr>
            <p:grpSpPr>
              <a:xfrm>
                <a:off x="6122466" y="4312037"/>
                <a:ext cx="1432853" cy="1103725"/>
                <a:chOff x="5991225" y="4310063"/>
                <a:chExt cx="496427" cy="273840"/>
              </a:xfrm>
            </p:grpSpPr>
            <p:cxnSp>
              <p:nvCxnSpPr>
                <p:cNvPr id="111" name="직선 연결선 771">
                  <a:extLst>
                    <a:ext uri="{FF2B5EF4-FFF2-40B4-BE49-F238E27FC236}">
                      <a16:creationId xmlns:a16="http://schemas.microsoft.com/office/drawing/2014/main" id="{FDF2A019-C439-0631-EDA7-609615D1DD90}"/>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2" name="직선 연결선 789">
                  <a:extLst>
                    <a:ext uri="{FF2B5EF4-FFF2-40B4-BE49-F238E27FC236}">
                      <a16:creationId xmlns:a16="http://schemas.microsoft.com/office/drawing/2014/main" id="{0321D661-B695-BE69-6E04-153AB5687A3E}"/>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3" name="직선 연결선 792">
                  <a:extLst>
                    <a:ext uri="{FF2B5EF4-FFF2-40B4-BE49-F238E27FC236}">
                      <a16:creationId xmlns:a16="http://schemas.microsoft.com/office/drawing/2014/main" id="{23C40DF8-15C7-7235-2B72-5EDDC398C3E0}"/>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4" name="직선 연결선 807">
                  <a:extLst>
                    <a:ext uri="{FF2B5EF4-FFF2-40B4-BE49-F238E27FC236}">
                      <a16:creationId xmlns:a16="http://schemas.microsoft.com/office/drawing/2014/main" id="{0833CA9E-9704-9D79-9A5F-47BB4474EAC4}"/>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5" name="직선 연결선 810">
                  <a:extLst>
                    <a:ext uri="{FF2B5EF4-FFF2-40B4-BE49-F238E27FC236}">
                      <a16:creationId xmlns:a16="http://schemas.microsoft.com/office/drawing/2014/main" id="{5E31A637-9C3B-7157-856E-00B7362DC8EB}"/>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6" name="직선 연결선 815">
                  <a:extLst>
                    <a:ext uri="{FF2B5EF4-FFF2-40B4-BE49-F238E27FC236}">
                      <a16:creationId xmlns:a16="http://schemas.microsoft.com/office/drawing/2014/main" id="{21CFFB4A-D377-0379-AB8B-7C7A5E1610ED}"/>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7" name="직선 연결선 819">
                  <a:extLst>
                    <a:ext uri="{FF2B5EF4-FFF2-40B4-BE49-F238E27FC236}">
                      <a16:creationId xmlns:a16="http://schemas.microsoft.com/office/drawing/2014/main" id="{88FFB392-30F6-43E7-327E-F988B6207589}"/>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09" name="직선 연결선 826">
                <a:extLst>
                  <a:ext uri="{FF2B5EF4-FFF2-40B4-BE49-F238E27FC236}">
                    <a16:creationId xmlns:a16="http://schemas.microsoft.com/office/drawing/2014/main" id="{56F6DE23-A376-6C75-281D-E32AFC069559}"/>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0" name="직선 연결선 832">
                <a:extLst>
                  <a:ext uri="{FF2B5EF4-FFF2-40B4-BE49-F238E27FC236}">
                    <a16:creationId xmlns:a16="http://schemas.microsoft.com/office/drawing/2014/main" id="{0757E143-D042-1470-EE99-6C21374D245C}"/>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18" name="그룹 761">
              <a:extLst>
                <a:ext uri="{FF2B5EF4-FFF2-40B4-BE49-F238E27FC236}">
                  <a16:creationId xmlns:a16="http://schemas.microsoft.com/office/drawing/2014/main" id="{BB324C96-8145-6B51-8F6C-91CCA408385F}"/>
                </a:ext>
              </a:extLst>
            </p:cNvPr>
            <p:cNvGrpSpPr/>
            <p:nvPr/>
          </p:nvGrpSpPr>
          <p:grpSpPr>
            <a:xfrm rot="5400000">
              <a:off x="7110292" y="4367296"/>
              <a:ext cx="598569" cy="124310"/>
              <a:chOff x="5608137" y="3394157"/>
              <a:chExt cx="338599" cy="70817"/>
            </a:xfrm>
          </p:grpSpPr>
          <p:grpSp>
            <p:nvGrpSpPr>
              <p:cNvPr id="119" name="그룹 753">
                <a:extLst>
                  <a:ext uri="{FF2B5EF4-FFF2-40B4-BE49-F238E27FC236}">
                    <a16:creationId xmlns:a16="http://schemas.microsoft.com/office/drawing/2014/main" id="{B35830EF-4AF7-6530-509F-0BF4CA811BE2}"/>
                  </a:ext>
                </a:extLst>
              </p:cNvPr>
              <p:cNvGrpSpPr/>
              <p:nvPr/>
            </p:nvGrpSpPr>
            <p:grpSpPr>
              <a:xfrm rot="5400000">
                <a:off x="5739521" y="3307128"/>
                <a:ext cx="70817" cy="244875"/>
                <a:chOff x="5131625" y="2342062"/>
                <a:chExt cx="70817" cy="244875"/>
              </a:xfrm>
            </p:grpSpPr>
            <p:sp>
              <p:nvSpPr>
                <p:cNvPr id="122" name="타원 750">
                  <a:extLst>
                    <a:ext uri="{FF2B5EF4-FFF2-40B4-BE49-F238E27FC236}">
                      <a16:creationId xmlns:a16="http://schemas.microsoft.com/office/drawing/2014/main" id="{1FE66C4C-9C07-3D7D-C5F7-802532F07319}"/>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123" name="타원 751">
                  <a:extLst>
                    <a:ext uri="{FF2B5EF4-FFF2-40B4-BE49-F238E27FC236}">
                      <a16:creationId xmlns:a16="http://schemas.microsoft.com/office/drawing/2014/main" id="{A9E2B66B-CE89-DA51-07FE-3818BB49D3EB}"/>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124" name="직선 연결선 752">
                  <a:extLst>
                    <a:ext uri="{FF2B5EF4-FFF2-40B4-BE49-F238E27FC236}">
                      <a16:creationId xmlns:a16="http://schemas.microsoft.com/office/drawing/2014/main" id="{DCC30555-2D6D-5A31-54A1-C097827935EA}"/>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120" name="직선 연결선 754">
                <a:extLst>
                  <a:ext uri="{FF2B5EF4-FFF2-40B4-BE49-F238E27FC236}">
                    <a16:creationId xmlns:a16="http://schemas.microsoft.com/office/drawing/2014/main" id="{F82C8BA7-E86E-1490-0E20-A923CEA37924}"/>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121" name="직선 연결선 756">
                <a:extLst>
                  <a:ext uri="{FF2B5EF4-FFF2-40B4-BE49-F238E27FC236}">
                    <a16:creationId xmlns:a16="http://schemas.microsoft.com/office/drawing/2014/main" id="{CE2F3EA7-4C52-7253-9B05-9DA82DE1098E}"/>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125" name="그룹 761">
              <a:extLst>
                <a:ext uri="{FF2B5EF4-FFF2-40B4-BE49-F238E27FC236}">
                  <a16:creationId xmlns:a16="http://schemas.microsoft.com/office/drawing/2014/main" id="{C8201985-67E3-17CD-5934-E2B149498522}"/>
                </a:ext>
              </a:extLst>
            </p:cNvPr>
            <p:cNvGrpSpPr/>
            <p:nvPr/>
          </p:nvGrpSpPr>
          <p:grpSpPr>
            <a:xfrm rot="5400000">
              <a:off x="5999216" y="4365843"/>
              <a:ext cx="598569" cy="124310"/>
              <a:chOff x="5608137" y="3394157"/>
              <a:chExt cx="338599" cy="70817"/>
            </a:xfrm>
          </p:grpSpPr>
          <p:grpSp>
            <p:nvGrpSpPr>
              <p:cNvPr id="126" name="그룹 753">
                <a:extLst>
                  <a:ext uri="{FF2B5EF4-FFF2-40B4-BE49-F238E27FC236}">
                    <a16:creationId xmlns:a16="http://schemas.microsoft.com/office/drawing/2014/main" id="{61058D92-5C40-68AA-7E8F-B575BF54151F}"/>
                  </a:ext>
                </a:extLst>
              </p:cNvPr>
              <p:cNvGrpSpPr/>
              <p:nvPr/>
            </p:nvGrpSpPr>
            <p:grpSpPr>
              <a:xfrm rot="5400000">
                <a:off x="5739521" y="3307128"/>
                <a:ext cx="70817" cy="244875"/>
                <a:chOff x="5131625" y="2342062"/>
                <a:chExt cx="70817" cy="244875"/>
              </a:xfrm>
            </p:grpSpPr>
            <p:sp>
              <p:nvSpPr>
                <p:cNvPr id="193" name="타원 750">
                  <a:extLst>
                    <a:ext uri="{FF2B5EF4-FFF2-40B4-BE49-F238E27FC236}">
                      <a16:creationId xmlns:a16="http://schemas.microsoft.com/office/drawing/2014/main" id="{77F96BA9-562E-7936-F078-F6B0C6FF8F56}"/>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194" name="타원 751">
                  <a:extLst>
                    <a:ext uri="{FF2B5EF4-FFF2-40B4-BE49-F238E27FC236}">
                      <a16:creationId xmlns:a16="http://schemas.microsoft.com/office/drawing/2014/main" id="{3A058049-539D-6A84-8B21-C20C2CC8598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195" name="직선 연결선 752">
                  <a:extLst>
                    <a:ext uri="{FF2B5EF4-FFF2-40B4-BE49-F238E27FC236}">
                      <a16:creationId xmlns:a16="http://schemas.microsoft.com/office/drawing/2014/main" id="{1BD6D6DC-F781-608A-58AE-F93CF61F4238}"/>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127" name="직선 연결선 754">
                <a:extLst>
                  <a:ext uri="{FF2B5EF4-FFF2-40B4-BE49-F238E27FC236}">
                    <a16:creationId xmlns:a16="http://schemas.microsoft.com/office/drawing/2014/main" id="{28FEF4C0-356D-0FF6-E99F-47ED48B9727B}"/>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192" name="직선 연결선 756">
                <a:extLst>
                  <a:ext uri="{FF2B5EF4-FFF2-40B4-BE49-F238E27FC236}">
                    <a16:creationId xmlns:a16="http://schemas.microsoft.com/office/drawing/2014/main" id="{2552384F-AA6C-B549-F3C8-59EFD8AD21DA}"/>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sp>
        <p:nvSpPr>
          <p:cNvPr id="197" name="U-turn Arrow 196">
            <a:extLst>
              <a:ext uri="{FF2B5EF4-FFF2-40B4-BE49-F238E27FC236}">
                <a16:creationId xmlns:a16="http://schemas.microsoft.com/office/drawing/2014/main" id="{FFEBC41C-1494-DB3F-3962-BC28F46F3D95}"/>
              </a:ext>
            </a:extLst>
          </p:cNvPr>
          <p:cNvSpPr/>
          <p:nvPr/>
        </p:nvSpPr>
        <p:spPr>
          <a:xfrm flipH="1">
            <a:off x="4232468" y="2731244"/>
            <a:ext cx="581169" cy="3291883"/>
          </a:xfrm>
          <a:prstGeom prst="uturnArrow">
            <a:avLst>
              <a:gd name="adj1" fmla="val 12998"/>
              <a:gd name="adj2" fmla="val 12998"/>
              <a:gd name="adj3" fmla="val 32437"/>
              <a:gd name="adj4" fmla="val 19747"/>
              <a:gd name="adj5" fmla="val 264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98" name="U-turn Arrow 197">
            <a:extLst>
              <a:ext uri="{FF2B5EF4-FFF2-40B4-BE49-F238E27FC236}">
                <a16:creationId xmlns:a16="http://schemas.microsoft.com/office/drawing/2014/main" id="{2A1E625B-CC79-E23B-B7E4-B5A4360CFDBB}"/>
              </a:ext>
            </a:extLst>
          </p:cNvPr>
          <p:cNvSpPr/>
          <p:nvPr/>
        </p:nvSpPr>
        <p:spPr>
          <a:xfrm flipH="1">
            <a:off x="7585002" y="2731244"/>
            <a:ext cx="581169" cy="3291883"/>
          </a:xfrm>
          <a:prstGeom prst="uturnArrow">
            <a:avLst>
              <a:gd name="adj1" fmla="val 12998"/>
              <a:gd name="adj2" fmla="val 12998"/>
              <a:gd name="adj3" fmla="val 32437"/>
              <a:gd name="adj4" fmla="val 19747"/>
              <a:gd name="adj5" fmla="val 942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99" name="U-turn Arrow 198">
            <a:extLst>
              <a:ext uri="{FF2B5EF4-FFF2-40B4-BE49-F238E27FC236}">
                <a16:creationId xmlns:a16="http://schemas.microsoft.com/office/drawing/2014/main" id="{1DB69DFC-9932-B697-5138-44D9875B1925}"/>
              </a:ext>
            </a:extLst>
          </p:cNvPr>
          <p:cNvSpPr/>
          <p:nvPr/>
        </p:nvSpPr>
        <p:spPr>
          <a:xfrm flipH="1">
            <a:off x="5340558" y="2730360"/>
            <a:ext cx="581169" cy="3291883"/>
          </a:xfrm>
          <a:prstGeom prst="uturnArrow">
            <a:avLst>
              <a:gd name="adj1" fmla="val 12998"/>
              <a:gd name="adj2" fmla="val 12998"/>
              <a:gd name="adj3" fmla="val 32437"/>
              <a:gd name="adj4" fmla="val 19747"/>
              <a:gd name="adj5" fmla="val 1077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0" name="U-turn Arrow 199">
            <a:extLst>
              <a:ext uri="{FF2B5EF4-FFF2-40B4-BE49-F238E27FC236}">
                <a16:creationId xmlns:a16="http://schemas.microsoft.com/office/drawing/2014/main" id="{EDE5A66D-DDAD-DB13-A095-D9407F61827C}"/>
              </a:ext>
            </a:extLst>
          </p:cNvPr>
          <p:cNvSpPr/>
          <p:nvPr/>
        </p:nvSpPr>
        <p:spPr>
          <a:xfrm flipH="1">
            <a:off x="4232464" y="4033959"/>
            <a:ext cx="581169" cy="2149589"/>
          </a:xfrm>
          <a:prstGeom prst="uturnArrow">
            <a:avLst>
              <a:gd name="adj1" fmla="val 12998"/>
              <a:gd name="adj2" fmla="val 12998"/>
              <a:gd name="adj3" fmla="val 32437"/>
              <a:gd name="adj4" fmla="val 19747"/>
              <a:gd name="adj5" fmla="val 4115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1" name="U-turn Arrow 200">
            <a:extLst>
              <a:ext uri="{FF2B5EF4-FFF2-40B4-BE49-F238E27FC236}">
                <a16:creationId xmlns:a16="http://schemas.microsoft.com/office/drawing/2014/main" id="{0D2C47F3-5FC7-C0A3-5A09-037897F10E12}"/>
              </a:ext>
            </a:extLst>
          </p:cNvPr>
          <p:cNvSpPr/>
          <p:nvPr/>
        </p:nvSpPr>
        <p:spPr>
          <a:xfrm flipH="1">
            <a:off x="6462839" y="4034844"/>
            <a:ext cx="581169" cy="1922024"/>
          </a:xfrm>
          <a:prstGeom prst="uturnArrow">
            <a:avLst>
              <a:gd name="adj1" fmla="val 12998"/>
              <a:gd name="adj2" fmla="val 12998"/>
              <a:gd name="adj3" fmla="val 32437"/>
              <a:gd name="adj4" fmla="val 19747"/>
              <a:gd name="adj5" fmla="val 1839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2" name="U-turn Arrow 201">
            <a:extLst>
              <a:ext uri="{FF2B5EF4-FFF2-40B4-BE49-F238E27FC236}">
                <a16:creationId xmlns:a16="http://schemas.microsoft.com/office/drawing/2014/main" id="{D2359131-AC01-15A9-32B7-D3CCB25C2787}"/>
              </a:ext>
            </a:extLst>
          </p:cNvPr>
          <p:cNvSpPr/>
          <p:nvPr/>
        </p:nvSpPr>
        <p:spPr>
          <a:xfrm flipH="1">
            <a:off x="7584996" y="4034843"/>
            <a:ext cx="581169" cy="2148705"/>
          </a:xfrm>
          <a:prstGeom prst="uturnArrow">
            <a:avLst>
              <a:gd name="adj1" fmla="val 12998"/>
              <a:gd name="adj2" fmla="val 12998"/>
              <a:gd name="adj3" fmla="val 32437"/>
              <a:gd name="adj4" fmla="val 19747"/>
              <a:gd name="adj5" fmla="val 1648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3" name="U-turn Arrow 202">
            <a:extLst>
              <a:ext uri="{FF2B5EF4-FFF2-40B4-BE49-F238E27FC236}">
                <a16:creationId xmlns:a16="http://schemas.microsoft.com/office/drawing/2014/main" id="{B3360402-27F8-F40D-8E1D-2B2D49CC8B9A}"/>
              </a:ext>
            </a:extLst>
          </p:cNvPr>
          <p:cNvSpPr/>
          <p:nvPr/>
        </p:nvSpPr>
        <p:spPr>
          <a:xfrm flipH="1">
            <a:off x="5340554" y="4033959"/>
            <a:ext cx="581169" cy="2149589"/>
          </a:xfrm>
          <a:prstGeom prst="uturnArrow">
            <a:avLst>
              <a:gd name="adj1" fmla="val 12998"/>
              <a:gd name="adj2" fmla="val 12998"/>
              <a:gd name="adj3" fmla="val 32437"/>
              <a:gd name="adj4" fmla="val 19747"/>
              <a:gd name="adj5" fmla="val 4022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4" name="U-turn Arrow 203">
            <a:extLst>
              <a:ext uri="{FF2B5EF4-FFF2-40B4-BE49-F238E27FC236}">
                <a16:creationId xmlns:a16="http://schemas.microsoft.com/office/drawing/2014/main" id="{408E9155-395E-5792-2E69-9ED75F141585}"/>
              </a:ext>
            </a:extLst>
          </p:cNvPr>
          <p:cNvSpPr/>
          <p:nvPr/>
        </p:nvSpPr>
        <p:spPr>
          <a:xfrm flipH="1">
            <a:off x="6462839" y="2731243"/>
            <a:ext cx="581169" cy="3441523"/>
          </a:xfrm>
          <a:prstGeom prst="uturnArrow">
            <a:avLst>
              <a:gd name="adj1" fmla="val 12998"/>
              <a:gd name="adj2" fmla="val 12998"/>
              <a:gd name="adj3" fmla="val 32437"/>
              <a:gd name="adj4" fmla="val 19747"/>
              <a:gd name="adj5" fmla="val 254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nvGrpSpPr>
          <p:cNvPr id="211" name="Group 210">
            <a:extLst>
              <a:ext uri="{FF2B5EF4-FFF2-40B4-BE49-F238E27FC236}">
                <a16:creationId xmlns:a16="http://schemas.microsoft.com/office/drawing/2014/main" id="{44388320-A808-B32C-F06F-90610089A65B}"/>
              </a:ext>
            </a:extLst>
          </p:cNvPr>
          <p:cNvGrpSpPr/>
          <p:nvPr/>
        </p:nvGrpSpPr>
        <p:grpSpPr>
          <a:xfrm>
            <a:off x="3646974" y="6239030"/>
            <a:ext cx="4751874" cy="369332"/>
            <a:chOff x="3646974" y="6239030"/>
            <a:chExt cx="4751874" cy="369332"/>
          </a:xfrm>
        </p:grpSpPr>
        <p:sp>
          <p:nvSpPr>
            <p:cNvPr id="205" name="TextBox 204">
              <a:extLst>
                <a:ext uri="{FF2B5EF4-FFF2-40B4-BE49-F238E27FC236}">
                  <a16:creationId xmlns:a16="http://schemas.microsoft.com/office/drawing/2014/main" id="{01CF2D58-C2BD-B98E-E75C-4616E922EFE4}"/>
                </a:ext>
              </a:extLst>
            </p:cNvPr>
            <p:cNvSpPr txBox="1"/>
            <p:nvPr/>
          </p:nvSpPr>
          <p:spPr>
            <a:xfrm>
              <a:off x="4520830"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06" name="TextBox 205">
              <a:extLst>
                <a:ext uri="{FF2B5EF4-FFF2-40B4-BE49-F238E27FC236}">
                  <a16:creationId xmlns:a16="http://schemas.microsoft.com/office/drawing/2014/main" id="{07EA1743-3CDF-A414-D5F1-B65D113A9442}"/>
                </a:ext>
              </a:extLst>
            </p:cNvPr>
            <p:cNvSpPr txBox="1"/>
            <p:nvPr/>
          </p:nvSpPr>
          <p:spPr>
            <a:xfrm>
              <a:off x="5634344"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07" name="TextBox 206">
              <a:extLst>
                <a:ext uri="{FF2B5EF4-FFF2-40B4-BE49-F238E27FC236}">
                  <a16:creationId xmlns:a16="http://schemas.microsoft.com/office/drawing/2014/main" id="{00573B24-1499-5432-265A-94570B9D0F9B}"/>
                </a:ext>
              </a:extLst>
            </p:cNvPr>
            <p:cNvSpPr txBox="1"/>
            <p:nvPr/>
          </p:nvSpPr>
          <p:spPr>
            <a:xfrm>
              <a:off x="6747858"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dirty="0">
                <a:solidFill>
                  <a:srgbClr val="FF0000"/>
                </a:solidFill>
                <a:latin typeface="Cambria" panose="02040503050406030204" pitchFamily="18" charset="0"/>
                <a:ea typeface="맑은 고딕" panose="020B0503020000020004" pitchFamily="34" charset="-127"/>
              </a:endParaRPr>
            </a:p>
          </p:txBody>
        </p:sp>
        <p:sp>
          <p:nvSpPr>
            <p:cNvPr id="208" name="TextBox 207">
              <a:extLst>
                <a:ext uri="{FF2B5EF4-FFF2-40B4-BE49-F238E27FC236}">
                  <a16:creationId xmlns:a16="http://schemas.microsoft.com/office/drawing/2014/main" id="{CF7D9D2C-DA47-F17A-669B-2ADAACEFC598}"/>
                </a:ext>
              </a:extLst>
            </p:cNvPr>
            <p:cNvSpPr txBox="1"/>
            <p:nvPr/>
          </p:nvSpPr>
          <p:spPr>
            <a:xfrm>
              <a:off x="7861372"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09" name="TextBox 208">
              <a:extLst>
                <a:ext uri="{FF2B5EF4-FFF2-40B4-BE49-F238E27FC236}">
                  <a16:creationId xmlns:a16="http://schemas.microsoft.com/office/drawing/2014/main" id="{72059A4A-4675-0AF1-5D07-E4B1D16A19E3}"/>
                </a:ext>
              </a:extLst>
            </p:cNvPr>
            <p:cNvSpPr txBox="1"/>
            <p:nvPr/>
          </p:nvSpPr>
          <p:spPr>
            <a:xfrm>
              <a:off x="3646974" y="6239030"/>
              <a:ext cx="1047389"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Result:</a:t>
              </a:r>
              <a:endParaRPr lang="ko-KR" altLang="en-US" sz="2400" b="1" dirty="0">
                <a:solidFill>
                  <a:srgbClr val="FF0000"/>
                </a:solidFill>
                <a:latin typeface="Cambria" panose="02040503050406030204" pitchFamily="18" charset="0"/>
                <a:ea typeface="맑은 고딕" panose="020B0503020000020004" pitchFamily="34" charset="-127"/>
              </a:endParaRPr>
            </a:p>
          </p:txBody>
        </p:sp>
      </p:grpSp>
    </p:spTree>
    <p:extLst>
      <p:ext uri="{BB962C8B-B14F-4D97-AF65-F5344CB8AC3E}">
        <p14:creationId xmlns:p14="http://schemas.microsoft.com/office/powerpoint/2010/main" val="77064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wipe(right)">
                                      <p:cBhvr>
                                        <p:cTn id="7" dur="500"/>
                                        <p:tgtEl>
                                          <p:spTgt spid="20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97"/>
                                        </p:tgtEl>
                                        <p:attrNameLst>
                                          <p:attrName>style.visibility</p:attrName>
                                        </p:attrNameLst>
                                      </p:cBhvr>
                                      <p:to>
                                        <p:strVal val="visible"/>
                                      </p:to>
                                    </p:set>
                                    <p:animEffect transition="in" filter="wipe(right)">
                                      <p:cBhvr>
                                        <p:cTn id="10" dur="500"/>
                                        <p:tgtEl>
                                          <p:spTgt spid="19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99"/>
                                        </p:tgtEl>
                                        <p:attrNameLst>
                                          <p:attrName>style.visibility</p:attrName>
                                        </p:attrNameLst>
                                      </p:cBhvr>
                                      <p:to>
                                        <p:strVal val="visible"/>
                                      </p:to>
                                    </p:set>
                                    <p:animEffect transition="in" filter="wipe(right)">
                                      <p:cBhvr>
                                        <p:cTn id="13" dur="500"/>
                                        <p:tgtEl>
                                          <p:spTgt spid="199"/>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right)">
                                      <p:cBhvr>
                                        <p:cTn id="16" dur="500"/>
                                        <p:tgtEl>
                                          <p:spTgt spid="203"/>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204"/>
                                        </p:tgtEl>
                                        <p:attrNameLst>
                                          <p:attrName>style.visibility</p:attrName>
                                        </p:attrNameLst>
                                      </p:cBhvr>
                                      <p:to>
                                        <p:strVal val="visible"/>
                                      </p:to>
                                    </p:set>
                                    <p:animEffect transition="in" filter="wipe(right)">
                                      <p:cBhvr>
                                        <p:cTn id="19" dur="500"/>
                                        <p:tgtEl>
                                          <p:spTgt spid="204"/>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01"/>
                                        </p:tgtEl>
                                        <p:attrNameLst>
                                          <p:attrName>style.visibility</p:attrName>
                                        </p:attrNameLst>
                                      </p:cBhvr>
                                      <p:to>
                                        <p:strVal val="visible"/>
                                      </p:to>
                                    </p:set>
                                    <p:animEffect transition="in" filter="wipe(right)">
                                      <p:cBhvr>
                                        <p:cTn id="22" dur="500"/>
                                        <p:tgtEl>
                                          <p:spTgt spid="201"/>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98"/>
                                        </p:tgtEl>
                                        <p:attrNameLst>
                                          <p:attrName>style.visibility</p:attrName>
                                        </p:attrNameLst>
                                      </p:cBhvr>
                                      <p:to>
                                        <p:strVal val="visible"/>
                                      </p:to>
                                    </p:set>
                                    <p:animEffect transition="in" filter="wipe(right)">
                                      <p:cBhvr>
                                        <p:cTn id="25" dur="500"/>
                                        <p:tgtEl>
                                          <p:spTgt spid="198"/>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202"/>
                                        </p:tgtEl>
                                        <p:attrNameLst>
                                          <p:attrName>style.visibility</p:attrName>
                                        </p:attrNameLst>
                                      </p:cBhvr>
                                      <p:to>
                                        <p:strVal val="visible"/>
                                      </p:to>
                                    </p:set>
                                    <p:animEffect transition="in" filter="wipe(right)">
                                      <p:cBhvr>
                                        <p:cTn id="28" dur="500"/>
                                        <p:tgtEl>
                                          <p:spTgt spid="202"/>
                                        </p:tgtEl>
                                      </p:cBhvr>
                                    </p:animEffect>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animBg="1"/>
      <p:bldP spid="198" grpId="0" animBg="1"/>
      <p:bldP spid="199" grpId="0" animBg="1"/>
      <p:bldP spid="200" grpId="0" animBg="1"/>
      <p:bldP spid="201" grpId="0" animBg="1"/>
      <p:bldP spid="202" grpId="0" animBg="1"/>
      <p:bldP spid="203" grpId="0" animBg="1"/>
      <p:bldP spid="20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AC34B6-A065-B6FF-74E0-DC058B30B187}"/>
              </a:ext>
            </a:extLst>
          </p:cNvPr>
          <p:cNvSpPr>
            <a:spLocks noGrp="1"/>
          </p:cNvSpPr>
          <p:nvPr>
            <p:ph idx="1"/>
          </p:nvPr>
        </p:nvSpPr>
        <p:spPr/>
        <p:txBody>
          <a:bodyPr rIns="0"/>
          <a:lstStyle/>
          <a:p>
            <a:r>
              <a:rPr lang="en-CH" dirty="0">
                <a:solidFill>
                  <a:srgbClr val="C80060"/>
                </a:solidFill>
                <a:ea typeface="Cambria" panose="02040503050406030204" pitchFamily="18" charset="0"/>
              </a:rPr>
              <a:t>Inter-Block MWS</a:t>
            </a:r>
            <a:r>
              <a:rPr lang="en-CH" dirty="0">
                <a:ea typeface="Cambria" panose="02040503050406030204" pitchFamily="18" charset="0"/>
              </a:rPr>
              <a:t>: </a:t>
            </a:r>
            <a:r>
              <a:rPr lang="en-CH" dirty="0">
                <a:solidFill>
                  <a:schemeClr val="accent1"/>
                </a:solidFill>
                <a:ea typeface="Cambria" panose="02040503050406030204" pitchFamily="18" charset="0"/>
              </a:rPr>
              <a:t>Simultaneously activates </a:t>
            </a:r>
            <a:r>
              <a:rPr lang="en-CH" dirty="0">
                <a:ea typeface="Cambria" panose="02040503050406030204" pitchFamily="18" charset="0"/>
              </a:rPr>
              <a:t>multiple WLs </a:t>
            </a:r>
            <a:r>
              <a:rPr lang="en-CH" dirty="0">
                <a:solidFill>
                  <a:schemeClr val="accent1"/>
                </a:solidFill>
                <a:ea typeface="Cambria" panose="02040503050406030204" pitchFamily="18" charset="0"/>
              </a:rPr>
              <a:t>in different blocks</a:t>
            </a:r>
            <a:endParaRPr lang="en-IN" dirty="0">
              <a:solidFill>
                <a:schemeClr val="accent1"/>
              </a:solidFill>
              <a:ea typeface="Cambria" panose="02040503050406030204" pitchFamily="18" charset="0"/>
            </a:endParaRPr>
          </a:p>
          <a:p>
            <a:pPr lvl="1"/>
            <a:r>
              <a:rPr lang="en-CH" dirty="0">
                <a:solidFill>
                  <a:srgbClr val="C80060"/>
                </a:solidFill>
                <a:ea typeface="Cambria" panose="02040503050406030204" pitchFamily="18" charset="0"/>
              </a:rPr>
              <a:t>Bitwise OR</a:t>
            </a:r>
            <a:r>
              <a:rPr lang="en-CH" dirty="0">
                <a:ea typeface="Cambria" panose="02040503050406030204" pitchFamily="18" charset="0"/>
              </a:rPr>
              <a:t> of the stored data in the WLs</a:t>
            </a:r>
          </a:p>
        </p:txBody>
      </p:sp>
      <p:sp>
        <p:nvSpPr>
          <p:cNvPr id="4" name="Rounded Rectangle 3">
            <a:extLst>
              <a:ext uri="{FF2B5EF4-FFF2-40B4-BE49-F238E27FC236}">
                <a16:creationId xmlns:a16="http://schemas.microsoft.com/office/drawing/2014/main" id="{11C067F7-3081-7E63-D615-E9D8EF990751}"/>
              </a:ext>
            </a:extLst>
          </p:cNvPr>
          <p:cNvSpPr/>
          <p:nvPr/>
        </p:nvSpPr>
        <p:spPr>
          <a:xfrm>
            <a:off x="3601538" y="2591531"/>
            <a:ext cx="5423192" cy="1015921"/>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8" name="Rounded Rectangle 107">
            <a:extLst>
              <a:ext uri="{FF2B5EF4-FFF2-40B4-BE49-F238E27FC236}">
                <a16:creationId xmlns:a16="http://schemas.microsoft.com/office/drawing/2014/main" id="{C31E7358-9A52-90D6-B59B-1FFFCC15D269}"/>
              </a:ext>
            </a:extLst>
          </p:cNvPr>
          <p:cNvSpPr/>
          <p:nvPr/>
        </p:nvSpPr>
        <p:spPr>
          <a:xfrm>
            <a:off x="3601538" y="3882702"/>
            <a:ext cx="5423192" cy="1015921"/>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88C3FBCB-2C2D-44B9-612D-B835A4A25E95}"/>
              </a:ext>
            </a:extLst>
          </p:cNvPr>
          <p:cNvSpPr>
            <a:spLocks noGrp="1"/>
          </p:cNvSpPr>
          <p:nvPr>
            <p:ph type="title"/>
          </p:nvPr>
        </p:nvSpPr>
        <p:spPr/>
        <p:txBody>
          <a:bodyPr>
            <a:normAutofit fontScale="90000"/>
          </a:bodyPr>
          <a:lstStyle/>
          <a:p>
            <a:r>
              <a:rPr lang="en-CH" dirty="0"/>
              <a:t>Multi-Wordline Sensing (MWS): Bitwise OR</a:t>
            </a:r>
          </a:p>
        </p:txBody>
      </p:sp>
      <p:sp>
        <p:nvSpPr>
          <p:cNvPr id="7" name="TextBox 6">
            <a:extLst>
              <a:ext uri="{FF2B5EF4-FFF2-40B4-BE49-F238E27FC236}">
                <a16:creationId xmlns:a16="http://schemas.microsoft.com/office/drawing/2014/main" id="{A67764A8-123E-6C01-A1D2-116D983664B2}"/>
              </a:ext>
            </a:extLst>
          </p:cNvPr>
          <p:cNvSpPr txBox="1"/>
          <p:nvPr/>
        </p:nvSpPr>
        <p:spPr>
          <a:xfrm>
            <a:off x="4382281"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0" name="TextBox 9">
            <a:extLst>
              <a:ext uri="{FF2B5EF4-FFF2-40B4-BE49-F238E27FC236}">
                <a16:creationId xmlns:a16="http://schemas.microsoft.com/office/drawing/2014/main" id="{CA5244A9-E68A-41E4-8DF6-45A4B86348F3}"/>
              </a:ext>
            </a:extLst>
          </p:cNvPr>
          <p:cNvSpPr txBox="1"/>
          <p:nvPr/>
        </p:nvSpPr>
        <p:spPr>
          <a:xfrm>
            <a:off x="5495795"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3" name="TextBox 12">
            <a:extLst>
              <a:ext uri="{FF2B5EF4-FFF2-40B4-BE49-F238E27FC236}">
                <a16:creationId xmlns:a16="http://schemas.microsoft.com/office/drawing/2014/main" id="{ADDC653E-1795-2625-78AF-339E29441E70}"/>
              </a:ext>
            </a:extLst>
          </p:cNvPr>
          <p:cNvSpPr txBox="1"/>
          <p:nvPr/>
        </p:nvSpPr>
        <p:spPr>
          <a:xfrm>
            <a:off x="6609309"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228" name="Group 227">
            <a:extLst>
              <a:ext uri="{FF2B5EF4-FFF2-40B4-BE49-F238E27FC236}">
                <a16:creationId xmlns:a16="http://schemas.microsoft.com/office/drawing/2014/main" id="{4657F400-371E-5409-CC86-6FC3A1E88181}"/>
              </a:ext>
            </a:extLst>
          </p:cNvPr>
          <p:cNvGrpSpPr/>
          <p:nvPr/>
        </p:nvGrpSpPr>
        <p:grpSpPr>
          <a:xfrm>
            <a:off x="4640972" y="2450830"/>
            <a:ext cx="3350590" cy="3721939"/>
            <a:chOff x="4640972" y="2450831"/>
            <a:chExt cx="3350590" cy="3787616"/>
          </a:xfrm>
        </p:grpSpPr>
        <p:cxnSp>
          <p:nvCxnSpPr>
            <p:cNvPr id="6" name="Straight Connector 5">
              <a:extLst>
                <a:ext uri="{FF2B5EF4-FFF2-40B4-BE49-F238E27FC236}">
                  <a16:creationId xmlns:a16="http://schemas.microsoft.com/office/drawing/2014/main" id="{2935EEDC-89B8-9ED3-B423-D7DF542942C9}"/>
                </a:ext>
              </a:extLst>
            </p:cNvPr>
            <p:cNvCxnSpPr>
              <a:cxnSpLocks/>
            </p:cNvCxnSpPr>
            <p:nvPr/>
          </p:nvCxnSpPr>
          <p:spPr>
            <a:xfrm flipH="1" flipV="1">
              <a:off x="4640972"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56D578-0A4B-7211-034B-FD6511E08245}"/>
                </a:ext>
              </a:extLst>
            </p:cNvPr>
            <p:cNvCxnSpPr>
              <a:cxnSpLocks/>
            </p:cNvCxnSpPr>
            <p:nvPr/>
          </p:nvCxnSpPr>
          <p:spPr>
            <a:xfrm flipH="1" flipV="1">
              <a:off x="5754486"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033EF9-2C97-592D-48AA-AE971DE6EB0D}"/>
                </a:ext>
              </a:extLst>
            </p:cNvPr>
            <p:cNvCxnSpPr>
              <a:cxnSpLocks/>
            </p:cNvCxnSpPr>
            <p:nvPr/>
          </p:nvCxnSpPr>
          <p:spPr>
            <a:xfrm flipH="1" flipV="1">
              <a:off x="6868000"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424C035-0F47-6EC6-E06C-ED53AA7B33F8}"/>
                </a:ext>
              </a:extLst>
            </p:cNvPr>
            <p:cNvCxnSpPr>
              <a:cxnSpLocks/>
            </p:cNvCxnSpPr>
            <p:nvPr/>
          </p:nvCxnSpPr>
          <p:spPr>
            <a:xfrm flipH="1" flipV="1">
              <a:off x="7981514"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5B5574F-2F86-6966-45D3-3D81C85AFE41}"/>
              </a:ext>
            </a:extLst>
          </p:cNvPr>
          <p:cNvSpPr txBox="1"/>
          <p:nvPr/>
        </p:nvSpPr>
        <p:spPr>
          <a:xfrm>
            <a:off x="7722823"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52" name="TextBox 51">
            <a:extLst>
              <a:ext uri="{FF2B5EF4-FFF2-40B4-BE49-F238E27FC236}">
                <a16:creationId xmlns:a16="http://schemas.microsoft.com/office/drawing/2014/main" id="{96BAC636-1B54-A666-FF1D-DA75CF085968}"/>
              </a:ext>
            </a:extLst>
          </p:cNvPr>
          <p:cNvSpPr txBox="1"/>
          <p:nvPr/>
        </p:nvSpPr>
        <p:spPr>
          <a:xfrm rot="16200000">
            <a:off x="3861980"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9" name="TextBox 58">
            <a:extLst>
              <a:ext uri="{FF2B5EF4-FFF2-40B4-BE49-F238E27FC236}">
                <a16:creationId xmlns:a16="http://schemas.microsoft.com/office/drawing/2014/main" id="{8530CA94-6A0E-7382-E851-900D8DFAE0FF}"/>
              </a:ext>
            </a:extLst>
          </p:cNvPr>
          <p:cNvSpPr txBox="1"/>
          <p:nvPr/>
        </p:nvSpPr>
        <p:spPr>
          <a:xfrm rot="16200000">
            <a:off x="4975494"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6" name="TextBox 65">
            <a:extLst>
              <a:ext uri="{FF2B5EF4-FFF2-40B4-BE49-F238E27FC236}">
                <a16:creationId xmlns:a16="http://schemas.microsoft.com/office/drawing/2014/main" id="{90C4726F-6C4E-F3D3-FAC6-649A27B0D4D3}"/>
              </a:ext>
            </a:extLst>
          </p:cNvPr>
          <p:cNvSpPr txBox="1"/>
          <p:nvPr/>
        </p:nvSpPr>
        <p:spPr>
          <a:xfrm rot="16200000">
            <a:off x="6089008"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77" name="Group 76">
            <a:extLst>
              <a:ext uri="{FF2B5EF4-FFF2-40B4-BE49-F238E27FC236}">
                <a16:creationId xmlns:a16="http://schemas.microsoft.com/office/drawing/2014/main" id="{63892C96-3420-FC41-AC8C-83B854C98E3B}"/>
              </a:ext>
            </a:extLst>
          </p:cNvPr>
          <p:cNvGrpSpPr/>
          <p:nvPr/>
        </p:nvGrpSpPr>
        <p:grpSpPr>
          <a:xfrm>
            <a:off x="4051865" y="2665067"/>
            <a:ext cx="3939696" cy="891472"/>
            <a:chOff x="4051865" y="2665067"/>
            <a:chExt cx="3939696" cy="891472"/>
          </a:xfrm>
        </p:grpSpPr>
        <p:grpSp>
          <p:nvGrpSpPr>
            <p:cNvPr id="94" name="Group 93">
              <a:extLst>
                <a:ext uri="{FF2B5EF4-FFF2-40B4-BE49-F238E27FC236}">
                  <a16:creationId xmlns:a16="http://schemas.microsoft.com/office/drawing/2014/main" id="{E4826338-1836-E9D3-34FB-562D0F2D1798}"/>
                </a:ext>
              </a:extLst>
            </p:cNvPr>
            <p:cNvGrpSpPr/>
            <p:nvPr/>
          </p:nvGrpSpPr>
          <p:grpSpPr>
            <a:xfrm>
              <a:off x="4062140" y="2665067"/>
              <a:ext cx="3340542" cy="891472"/>
              <a:chOff x="1860807" y="2641375"/>
              <a:chExt cx="3340542" cy="3601380"/>
            </a:xfrm>
          </p:grpSpPr>
          <p:cxnSp>
            <p:nvCxnSpPr>
              <p:cNvPr id="5" name="Straight Connector 4">
                <a:extLst>
                  <a:ext uri="{FF2B5EF4-FFF2-40B4-BE49-F238E27FC236}">
                    <a16:creationId xmlns:a16="http://schemas.microsoft.com/office/drawing/2014/main" id="{B724D90A-0311-AEA2-1170-457439DAD59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B35EC1-7B4A-6D79-0B81-642967EA2EE0}"/>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777A01-4123-7FB2-8115-CE4ACED06054}"/>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B8FA4F-1E88-07F2-27EF-7581CB101D8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51" name="Straight Connector 50">
              <a:extLst>
                <a:ext uri="{FF2B5EF4-FFF2-40B4-BE49-F238E27FC236}">
                  <a16:creationId xmlns:a16="http://schemas.microsoft.com/office/drawing/2014/main" id="{C7D44F0C-55EE-A889-FC24-4F5131802FC5}"/>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A6211B1-3B9B-7D4D-BA8E-658D0E677C1F}"/>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384D35D-8642-38DF-AE7D-B0EB0133E909}"/>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8F37F31-5E47-88B9-E41D-C837F83299FC}"/>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TextBox 72">
            <a:extLst>
              <a:ext uri="{FF2B5EF4-FFF2-40B4-BE49-F238E27FC236}">
                <a16:creationId xmlns:a16="http://schemas.microsoft.com/office/drawing/2014/main" id="{27E96495-E534-414E-6D43-367DF6631655}"/>
              </a:ext>
            </a:extLst>
          </p:cNvPr>
          <p:cNvSpPr txBox="1"/>
          <p:nvPr/>
        </p:nvSpPr>
        <p:spPr>
          <a:xfrm rot="16200000">
            <a:off x="7202522"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31" name="Group 30">
            <a:extLst>
              <a:ext uri="{FF2B5EF4-FFF2-40B4-BE49-F238E27FC236}">
                <a16:creationId xmlns:a16="http://schemas.microsoft.com/office/drawing/2014/main" id="{A54D0EED-F7AE-3399-A35F-5DD2E5791B55}"/>
              </a:ext>
            </a:extLst>
          </p:cNvPr>
          <p:cNvGrpSpPr/>
          <p:nvPr/>
        </p:nvGrpSpPr>
        <p:grpSpPr>
          <a:xfrm>
            <a:off x="3382115" y="3058678"/>
            <a:ext cx="5014215" cy="2"/>
            <a:chOff x="1231585" y="2671909"/>
            <a:chExt cx="6166530" cy="2"/>
          </a:xfrm>
        </p:grpSpPr>
        <p:cxnSp>
          <p:nvCxnSpPr>
            <p:cNvPr id="44" name="Straight Connector 43">
              <a:extLst>
                <a:ext uri="{FF2B5EF4-FFF2-40B4-BE49-F238E27FC236}">
                  <a16:creationId xmlns:a16="http://schemas.microsoft.com/office/drawing/2014/main" id="{B48B26F0-2159-FDD5-0EA3-2B0DA8F74560}"/>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8B2E45-E111-E123-066A-8979B261CDA9}"/>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타원 299">
            <a:extLst>
              <a:ext uri="{FF2B5EF4-FFF2-40B4-BE49-F238E27FC236}">
                <a16:creationId xmlns:a16="http://schemas.microsoft.com/office/drawing/2014/main" id="{715BDDB0-F2BA-732C-8F89-B946C45E3F0E}"/>
              </a:ext>
            </a:extLst>
          </p:cNvPr>
          <p:cNvSpPr/>
          <p:nvPr/>
        </p:nvSpPr>
        <p:spPr>
          <a:xfrm>
            <a:off x="3782388" y="277963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3" name="타원 299">
            <a:extLst>
              <a:ext uri="{FF2B5EF4-FFF2-40B4-BE49-F238E27FC236}">
                <a16:creationId xmlns:a16="http://schemas.microsoft.com/office/drawing/2014/main" id="{43C80D90-ECE2-699F-89BF-CBEAA6664497}"/>
              </a:ext>
            </a:extLst>
          </p:cNvPr>
          <p:cNvSpPr/>
          <p:nvPr/>
        </p:nvSpPr>
        <p:spPr>
          <a:xfrm>
            <a:off x="4895902" y="277963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0" name="타원 299">
            <a:extLst>
              <a:ext uri="{FF2B5EF4-FFF2-40B4-BE49-F238E27FC236}">
                <a16:creationId xmlns:a16="http://schemas.microsoft.com/office/drawing/2014/main" id="{8DAA0D57-315E-4B01-F737-E0EA0B484ACA}"/>
              </a:ext>
            </a:extLst>
          </p:cNvPr>
          <p:cNvSpPr/>
          <p:nvPr/>
        </p:nvSpPr>
        <p:spPr>
          <a:xfrm>
            <a:off x="6009416" y="277963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7" name="타원 299">
            <a:extLst>
              <a:ext uri="{FF2B5EF4-FFF2-40B4-BE49-F238E27FC236}">
                <a16:creationId xmlns:a16="http://schemas.microsoft.com/office/drawing/2014/main" id="{5DCDD808-EF63-6E7D-1FD6-0B8152CCD0A0}"/>
              </a:ext>
            </a:extLst>
          </p:cNvPr>
          <p:cNvSpPr/>
          <p:nvPr/>
        </p:nvSpPr>
        <p:spPr>
          <a:xfrm>
            <a:off x="7122930" y="277963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81" name="TextBox 80">
            <a:extLst>
              <a:ext uri="{FF2B5EF4-FFF2-40B4-BE49-F238E27FC236}">
                <a16:creationId xmlns:a16="http://schemas.microsoft.com/office/drawing/2014/main" id="{25BF7839-AB4B-61C7-F19C-79EC41534851}"/>
              </a:ext>
            </a:extLst>
          </p:cNvPr>
          <p:cNvSpPr txBox="1"/>
          <p:nvPr/>
        </p:nvSpPr>
        <p:spPr>
          <a:xfrm>
            <a:off x="8390475" y="283076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6" name="TextBox 85">
            <a:extLst>
              <a:ext uri="{FF2B5EF4-FFF2-40B4-BE49-F238E27FC236}">
                <a16:creationId xmlns:a16="http://schemas.microsoft.com/office/drawing/2014/main" id="{0B9B15BE-925E-9BBD-CDB5-FA271BBA59BC}"/>
              </a:ext>
            </a:extLst>
          </p:cNvPr>
          <p:cNvSpPr txBox="1"/>
          <p:nvPr/>
        </p:nvSpPr>
        <p:spPr>
          <a:xfrm>
            <a:off x="1741317" y="2904791"/>
            <a:ext cx="1662137" cy="307777"/>
          </a:xfrm>
          <a:prstGeom prst="rect">
            <a:avLst/>
          </a:prstGeom>
          <a:noFill/>
        </p:spPr>
        <p:txBody>
          <a:bodyPr wrap="square" lIns="0" tIns="0" rIns="0" bIns="0" rtlCol="0" anchor="ctr">
            <a:spAutoFit/>
          </a:bodyPr>
          <a:lstStyle/>
          <a:p>
            <a:pPr defTabSz="457200"/>
            <a:r>
              <a:rPr lang="en-US" altLang="ko-KR" sz="2000" b="1" dirty="0" err="1">
                <a:solidFill>
                  <a:prstClr val="black"/>
                </a:solidFill>
                <a:latin typeface="Cambria" panose="02040503050406030204" pitchFamily="18" charset="0"/>
                <a:ea typeface="맑은 고딕" panose="020B0503020000020004" pitchFamily="34" charset="-127"/>
              </a:rPr>
              <a:t>WL</a:t>
            </a:r>
            <a:r>
              <a:rPr lang="en-US" altLang="ko-KR" sz="2000" b="1" i="1" baseline="-25000" dirty="0" err="1">
                <a:solidFill>
                  <a:prstClr val="black"/>
                </a:solidFill>
                <a:latin typeface="Cambria" panose="02040503050406030204" pitchFamily="18" charset="0"/>
                <a:ea typeface="맑은 고딕" panose="020B0503020000020004" pitchFamily="34" charset="-127"/>
              </a:rPr>
              <a:t>x</a:t>
            </a:r>
            <a:r>
              <a:rPr lang="en-US" altLang="ko-KR" sz="2000" b="1" i="1" dirty="0">
                <a:solidFill>
                  <a:prstClr val="black"/>
                </a:solidFill>
                <a:latin typeface="Cambria" panose="02040503050406030204" pitchFamily="18" charset="0"/>
                <a:ea typeface="맑은 고딕" panose="020B0503020000020004" pitchFamily="34" charset="-127"/>
              </a:rPr>
              <a:t> </a:t>
            </a:r>
            <a:r>
              <a:rPr lang="en-US" altLang="ko-KR" sz="2000" b="1" dirty="0">
                <a:solidFill>
                  <a:prstClr val="black"/>
                </a:solidFill>
                <a:latin typeface="Cambria" panose="02040503050406030204" pitchFamily="18" charset="0"/>
                <a:ea typeface="맑은 고딕" panose="020B0503020000020004" pitchFamily="34" charset="-127"/>
              </a:rPr>
              <a:t>in Block</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39" name="TextBox 38">
            <a:extLst>
              <a:ext uri="{FF2B5EF4-FFF2-40B4-BE49-F238E27FC236}">
                <a16:creationId xmlns:a16="http://schemas.microsoft.com/office/drawing/2014/main" id="{52309550-34CC-9B82-DD8B-8935C865D78B}"/>
              </a:ext>
            </a:extLst>
          </p:cNvPr>
          <p:cNvSpPr txBox="1"/>
          <p:nvPr/>
        </p:nvSpPr>
        <p:spPr>
          <a:xfrm rot="16200000">
            <a:off x="3861980" y="496152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49" name="TextBox 48">
            <a:extLst>
              <a:ext uri="{FF2B5EF4-FFF2-40B4-BE49-F238E27FC236}">
                <a16:creationId xmlns:a16="http://schemas.microsoft.com/office/drawing/2014/main" id="{E167FCCF-4A80-8545-6E30-66612FF54E00}"/>
              </a:ext>
            </a:extLst>
          </p:cNvPr>
          <p:cNvSpPr txBox="1"/>
          <p:nvPr/>
        </p:nvSpPr>
        <p:spPr>
          <a:xfrm rot="16200000">
            <a:off x="4975494" y="496152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6" name="TextBox 55">
            <a:extLst>
              <a:ext uri="{FF2B5EF4-FFF2-40B4-BE49-F238E27FC236}">
                <a16:creationId xmlns:a16="http://schemas.microsoft.com/office/drawing/2014/main" id="{7C5EBD8A-44A8-4741-0DEA-D143CD6497AF}"/>
              </a:ext>
            </a:extLst>
          </p:cNvPr>
          <p:cNvSpPr txBox="1"/>
          <p:nvPr/>
        </p:nvSpPr>
        <p:spPr>
          <a:xfrm rot="16200000">
            <a:off x="6089008" y="496152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3" name="TextBox 62">
            <a:extLst>
              <a:ext uri="{FF2B5EF4-FFF2-40B4-BE49-F238E27FC236}">
                <a16:creationId xmlns:a16="http://schemas.microsoft.com/office/drawing/2014/main" id="{36FE8E3E-07ED-08B6-AD4B-4C2135F40366}"/>
              </a:ext>
            </a:extLst>
          </p:cNvPr>
          <p:cNvSpPr txBox="1"/>
          <p:nvPr/>
        </p:nvSpPr>
        <p:spPr>
          <a:xfrm rot="16200000">
            <a:off x="7202522" y="496152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17" name="그룹 835">
            <a:extLst>
              <a:ext uri="{FF2B5EF4-FFF2-40B4-BE49-F238E27FC236}">
                <a16:creationId xmlns:a16="http://schemas.microsoft.com/office/drawing/2014/main" id="{F4592954-95A2-D955-67CB-506964105B46}"/>
              </a:ext>
            </a:extLst>
          </p:cNvPr>
          <p:cNvGrpSpPr/>
          <p:nvPr/>
        </p:nvGrpSpPr>
        <p:grpSpPr>
          <a:xfrm rot="16200000">
            <a:off x="6006980" y="2927666"/>
            <a:ext cx="564373" cy="268733"/>
            <a:chOff x="5890169" y="4312037"/>
            <a:chExt cx="1895988" cy="1103725"/>
          </a:xfrm>
        </p:grpSpPr>
        <p:grpSp>
          <p:nvGrpSpPr>
            <p:cNvPr id="18" name="그룹 822">
              <a:extLst>
                <a:ext uri="{FF2B5EF4-FFF2-40B4-BE49-F238E27FC236}">
                  <a16:creationId xmlns:a16="http://schemas.microsoft.com/office/drawing/2014/main" id="{E27744CE-287F-B85F-7E62-EDFA1ECDD7B0}"/>
                </a:ext>
              </a:extLst>
            </p:cNvPr>
            <p:cNvGrpSpPr/>
            <p:nvPr/>
          </p:nvGrpSpPr>
          <p:grpSpPr>
            <a:xfrm>
              <a:off x="6122466" y="4312037"/>
              <a:ext cx="1432853" cy="1103725"/>
              <a:chOff x="5991225" y="4310063"/>
              <a:chExt cx="496427" cy="273840"/>
            </a:xfrm>
          </p:grpSpPr>
          <p:cxnSp>
            <p:nvCxnSpPr>
              <p:cNvPr id="21" name="직선 연결선 771">
                <a:extLst>
                  <a:ext uri="{FF2B5EF4-FFF2-40B4-BE49-F238E27FC236}">
                    <a16:creationId xmlns:a16="http://schemas.microsoft.com/office/drawing/2014/main" id="{3AEFD8DC-D54C-031F-D33B-612437570868}"/>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2" name="직선 연결선 789">
                <a:extLst>
                  <a:ext uri="{FF2B5EF4-FFF2-40B4-BE49-F238E27FC236}">
                    <a16:creationId xmlns:a16="http://schemas.microsoft.com/office/drawing/2014/main" id="{4F541810-443F-725F-870C-A54E8CAFCE9F}"/>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3" name="직선 연결선 792">
                <a:extLst>
                  <a:ext uri="{FF2B5EF4-FFF2-40B4-BE49-F238E27FC236}">
                    <a16:creationId xmlns:a16="http://schemas.microsoft.com/office/drawing/2014/main" id="{850CB885-7446-F480-14C4-AFA93F7D8F2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4" name="직선 연결선 807">
                <a:extLst>
                  <a:ext uri="{FF2B5EF4-FFF2-40B4-BE49-F238E27FC236}">
                    <a16:creationId xmlns:a16="http://schemas.microsoft.com/office/drawing/2014/main" id="{61AAEFC2-A853-D6E9-B671-3F54296E5285}"/>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5" name="직선 연결선 810">
                <a:extLst>
                  <a:ext uri="{FF2B5EF4-FFF2-40B4-BE49-F238E27FC236}">
                    <a16:creationId xmlns:a16="http://schemas.microsoft.com/office/drawing/2014/main" id="{52E2E9E6-C93A-F9FE-E004-7613C11889F2}"/>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6" name="직선 연결선 815">
                <a:extLst>
                  <a:ext uri="{FF2B5EF4-FFF2-40B4-BE49-F238E27FC236}">
                    <a16:creationId xmlns:a16="http://schemas.microsoft.com/office/drawing/2014/main" id="{64AE6ADF-8BE5-7945-A16B-3D053D30D435}"/>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7" name="직선 연결선 819">
                <a:extLst>
                  <a:ext uri="{FF2B5EF4-FFF2-40B4-BE49-F238E27FC236}">
                    <a16:creationId xmlns:a16="http://schemas.microsoft.com/office/drawing/2014/main" id="{E1A58F2E-D63F-D9BE-D3B0-9EB49B51931D}"/>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9" name="직선 연결선 826">
              <a:extLst>
                <a:ext uri="{FF2B5EF4-FFF2-40B4-BE49-F238E27FC236}">
                  <a16:creationId xmlns:a16="http://schemas.microsoft.com/office/drawing/2014/main" id="{365B0C8C-6B5D-A4D9-DF1E-F615DE4BE9A3}"/>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0" name="직선 연결선 832">
              <a:extLst>
                <a:ext uri="{FF2B5EF4-FFF2-40B4-BE49-F238E27FC236}">
                  <a16:creationId xmlns:a16="http://schemas.microsoft.com/office/drawing/2014/main" id="{E1AACF72-0654-1E10-774B-7A6A45AB482F}"/>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28" name="그룹 835">
            <a:extLst>
              <a:ext uri="{FF2B5EF4-FFF2-40B4-BE49-F238E27FC236}">
                <a16:creationId xmlns:a16="http://schemas.microsoft.com/office/drawing/2014/main" id="{4CC88B9A-6B37-AE39-C096-59836ECDB962}"/>
              </a:ext>
            </a:extLst>
          </p:cNvPr>
          <p:cNvGrpSpPr/>
          <p:nvPr/>
        </p:nvGrpSpPr>
        <p:grpSpPr>
          <a:xfrm rot="16200000">
            <a:off x="3777480" y="2914790"/>
            <a:ext cx="564373" cy="268733"/>
            <a:chOff x="5890169" y="4312037"/>
            <a:chExt cx="1895988" cy="1103725"/>
          </a:xfrm>
        </p:grpSpPr>
        <p:grpSp>
          <p:nvGrpSpPr>
            <p:cNvPr id="29" name="그룹 822">
              <a:extLst>
                <a:ext uri="{FF2B5EF4-FFF2-40B4-BE49-F238E27FC236}">
                  <a16:creationId xmlns:a16="http://schemas.microsoft.com/office/drawing/2014/main" id="{92E61A13-89CA-87F3-12BC-5FE1BDCF6F9C}"/>
                </a:ext>
              </a:extLst>
            </p:cNvPr>
            <p:cNvGrpSpPr/>
            <p:nvPr/>
          </p:nvGrpSpPr>
          <p:grpSpPr>
            <a:xfrm>
              <a:off x="6122466" y="4312037"/>
              <a:ext cx="1432853" cy="1103725"/>
              <a:chOff x="5991225" y="4310063"/>
              <a:chExt cx="496427" cy="273840"/>
            </a:xfrm>
          </p:grpSpPr>
          <p:cxnSp>
            <p:nvCxnSpPr>
              <p:cNvPr id="34" name="직선 연결선 771">
                <a:extLst>
                  <a:ext uri="{FF2B5EF4-FFF2-40B4-BE49-F238E27FC236}">
                    <a16:creationId xmlns:a16="http://schemas.microsoft.com/office/drawing/2014/main" id="{39238D1D-674E-3D1A-C094-DE1AEE28E211}"/>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5" name="직선 연결선 789">
                <a:extLst>
                  <a:ext uri="{FF2B5EF4-FFF2-40B4-BE49-F238E27FC236}">
                    <a16:creationId xmlns:a16="http://schemas.microsoft.com/office/drawing/2014/main" id="{02294F00-FC11-5767-E169-65D493CC846A}"/>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6" name="직선 연결선 792">
                <a:extLst>
                  <a:ext uri="{FF2B5EF4-FFF2-40B4-BE49-F238E27FC236}">
                    <a16:creationId xmlns:a16="http://schemas.microsoft.com/office/drawing/2014/main" id="{20B270D4-EE2C-BB78-2B64-D9854726DBA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7" name="직선 연결선 807">
                <a:extLst>
                  <a:ext uri="{FF2B5EF4-FFF2-40B4-BE49-F238E27FC236}">
                    <a16:creationId xmlns:a16="http://schemas.microsoft.com/office/drawing/2014/main" id="{17DDF9F2-4A35-A2F1-6AF8-EF0A416110C5}"/>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8" name="직선 연결선 810">
                <a:extLst>
                  <a:ext uri="{FF2B5EF4-FFF2-40B4-BE49-F238E27FC236}">
                    <a16:creationId xmlns:a16="http://schemas.microsoft.com/office/drawing/2014/main" id="{98CE89E7-AE0D-1A20-9C05-89012A3D7456}"/>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40" name="직선 연결선 815">
                <a:extLst>
                  <a:ext uri="{FF2B5EF4-FFF2-40B4-BE49-F238E27FC236}">
                    <a16:creationId xmlns:a16="http://schemas.microsoft.com/office/drawing/2014/main" id="{9B9EE417-16E6-20A9-E69F-05591F601967}"/>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41" name="직선 연결선 819">
                <a:extLst>
                  <a:ext uri="{FF2B5EF4-FFF2-40B4-BE49-F238E27FC236}">
                    <a16:creationId xmlns:a16="http://schemas.microsoft.com/office/drawing/2014/main" id="{E10F86AA-06AA-3A26-CD6E-EAD383301283}"/>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30" name="직선 연결선 826">
              <a:extLst>
                <a:ext uri="{FF2B5EF4-FFF2-40B4-BE49-F238E27FC236}">
                  <a16:creationId xmlns:a16="http://schemas.microsoft.com/office/drawing/2014/main" id="{A96E5E9F-AD70-D36C-6742-F7A396334BF1}"/>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3" name="직선 연결선 832">
              <a:extLst>
                <a:ext uri="{FF2B5EF4-FFF2-40B4-BE49-F238E27FC236}">
                  <a16:creationId xmlns:a16="http://schemas.microsoft.com/office/drawing/2014/main" id="{25A68749-9A67-856C-2FA3-C759C9FFC05F}"/>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48" name="그룹 761">
            <a:extLst>
              <a:ext uri="{FF2B5EF4-FFF2-40B4-BE49-F238E27FC236}">
                <a16:creationId xmlns:a16="http://schemas.microsoft.com/office/drawing/2014/main" id="{41BD8605-7C23-B670-AE31-2B79F53108FB}"/>
              </a:ext>
            </a:extLst>
          </p:cNvPr>
          <p:cNvGrpSpPr/>
          <p:nvPr/>
        </p:nvGrpSpPr>
        <p:grpSpPr>
          <a:xfrm rot="5400000">
            <a:off x="7110960" y="3004082"/>
            <a:ext cx="598569" cy="124310"/>
            <a:chOff x="5608137" y="3394157"/>
            <a:chExt cx="338599" cy="70817"/>
          </a:xfrm>
        </p:grpSpPr>
        <p:grpSp>
          <p:nvGrpSpPr>
            <p:cNvPr id="50" name="그룹 753">
              <a:extLst>
                <a:ext uri="{FF2B5EF4-FFF2-40B4-BE49-F238E27FC236}">
                  <a16:creationId xmlns:a16="http://schemas.microsoft.com/office/drawing/2014/main" id="{7C87917E-CDEE-C330-4ACA-E23CCBA25D8C}"/>
                </a:ext>
              </a:extLst>
            </p:cNvPr>
            <p:cNvGrpSpPr/>
            <p:nvPr/>
          </p:nvGrpSpPr>
          <p:grpSpPr>
            <a:xfrm rot="5400000">
              <a:off x="5739521" y="3307128"/>
              <a:ext cx="70817" cy="244875"/>
              <a:chOff x="5131625" y="2342062"/>
              <a:chExt cx="70817" cy="244875"/>
            </a:xfrm>
          </p:grpSpPr>
          <p:sp>
            <p:nvSpPr>
              <p:cNvPr id="62" name="타원 750">
                <a:extLst>
                  <a:ext uri="{FF2B5EF4-FFF2-40B4-BE49-F238E27FC236}">
                    <a16:creationId xmlns:a16="http://schemas.microsoft.com/office/drawing/2014/main" id="{F17B54A9-59BF-A60C-14F7-6C2566E90528}"/>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64" name="타원 751">
                <a:extLst>
                  <a:ext uri="{FF2B5EF4-FFF2-40B4-BE49-F238E27FC236}">
                    <a16:creationId xmlns:a16="http://schemas.microsoft.com/office/drawing/2014/main" id="{19385AE6-D03E-8A0F-27D4-B3B34B90D251}"/>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69" name="직선 연결선 752">
                <a:extLst>
                  <a:ext uri="{FF2B5EF4-FFF2-40B4-BE49-F238E27FC236}">
                    <a16:creationId xmlns:a16="http://schemas.microsoft.com/office/drawing/2014/main" id="{57D6D501-9266-3647-6814-D228A412E74C}"/>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55" name="직선 연결선 754">
              <a:extLst>
                <a:ext uri="{FF2B5EF4-FFF2-40B4-BE49-F238E27FC236}">
                  <a16:creationId xmlns:a16="http://schemas.microsoft.com/office/drawing/2014/main" id="{5747B110-F377-A51D-3F97-7BEE4DCEEFC7}"/>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57" name="직선 연결선 756">
              <a:extLst>
                <a:ext uri="{FF2B5EF4-FFF2-40B4-BE49-F238E27FC236}">
                  <a16:creationId xmlns:a16="http://schemas.microsoft.com/office/drawing/2014/main" id="{7FA09959-3157-8A14-F25C-C2DC1E9A7982}"/>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70" name="그룹 761">
            <a:extLst>
              <a:ext uri="{FF2B5EF4-FFF2-40B4-BE49-F238E27FC236}">
                <a16:creationId xmlns:a16="http://schemas.microsoft.com/office/drawing/2014/main" id="{5F19FC32-21CD-2034-971A-3A673347DB12}"/>
              </a:ext>
            </a:extLst>
          </p:cNvPr>
          <p:cNvGrpSpPr/>
          <p:nvPr/>
        </p:nvGrpSpPr>
        <p:grpSpPr>
          <a:xfrm rot="5400000">
            <a:off x="4883794" y="3002629"/>
            <a:ext cx="598569" cy="124310"/>
            <a:chOff x="5608137" y="3394157"/>
            <a:chExt cx="338599" cy="70817"/>
          </a:xfrm>
        </p:grpSpPr>
        <p:grpSp>
          <p:nvGrpSpPr>
            <p:cNvPr id="71" name="그룹 753">
              <a:extLst>
                <a:ext uri="{FF2B5EF4-FFF2-40B4-BE49-F238E27FC236}">
                  <a16:creationId xmlns:a16="http://schemas.microsoft.com/office/drawing/2014/main" id="{932CB08F-D02D-14DD-3E0D-469A9E85331D}"/>
                </a:ext>
              </a:extLst>
            </p:cNvPr>
            <p:cNvGrpSpPr/>
            <p:nvPr/>
          </p:nvGrpSpPr>
          <p:grpSpPr>
            <a:xfrm rot="5400000">
              <a:off x="5739521" y="3307128"/>
              <a:ext cx="70817" cy="244875"/>
              <a:chOff x="5131625" y="2342062"/>
              <a:chExt cx="70817" cy="244875"/>
            </a:xfrm>
          </p:grpSpPr>
          <p:sp>
            <p:nvSpPr>
              <p:cNvPr id="76" name="타원 750">
                <a:extLst>
                  <a:ext uri="{FF2B5EF4-FFF2-40B4-BE49-F238E27FC236}">
                    <a16:creationId xmlns:a16="http://schemas.microsoft.com/office/drawing/2014/main" id="{42829C8A-8E6A-F237-3366-48825F1B64EE}"/>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83" name="타원 751">
                <a:extLst>
                  <a:ext uri="{FF2B5EF4-FFF2-40B4-BE49-F238E27FC236}">
                    <a16:creationId xmlns:a16="http://schemas.microsoft.com/office/drawing/2014/main" id="{864E2282-5F82-D149-B1A3-7B2D49550020}"/>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84" name="직선 연결선 752">
                <a:extLst>
                  <a:ext uri="{FF2B5EF4-FFF2-40B4-BE49-F238E27FC236}">
                    <a16:creationId xmlns:a16="http://schemas.microsoft.com/office/drawing/2014/main" id="{E8B0C024-7E99-634A-34C4-B43B2660E415}"/>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74" name="직선 연결선 754">
              <a:extLst>
                <a:ext uri="{FF2B5EF4-FFF2-40B4-BE49-F238E27FC236}">
                  <a16:creationId xmlns:a16="http://schemas.microsoft.com/office/drawing/2014/main" id="{174BBF73-0827-4151-3660-FD373547DDC3}"/>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75" name="직선 연결선 756">
              <a:extLst>
                <a:ext uri="{FF2B5EF4-FFF2-40B4-BE49-F238E27FC236}">
                  <a16:creationId xmlns:a16="http://schemas.microsoft.com/office/drawing/2014/main" id="{675F3222-B4B6-E8C3-F28A-5F9637FD1724}"/>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68" name="Group 267">
            <a:extLst>
              <a:ext uri="{FF2B5EF4-FFF2-40B4-BE49-F238E27FC236}">
                <a16:creationId xmlns:a16="http://schemas.microsoft.com/office/drawing/2014/main" id="{BC364487-C169-A6EF-9D95-166E456B480A}"/>
              </a:ext>
            </a:extLst>
          </p:cNvPr>
          <p:cNvGrpSpPr/>
          <p:nvPr/>
        </p:nvGrpSpPr>
        <p:grpSpPr>
          <a:xfrm>
            <a:off x="1741317" y="3963243"/>
            <a:ext cx="6899895" cy="891472"/>
            <a:chOff x="1741317" y="4029503"/>
            <a:chExt cx="6899895" cy="891472"/>
          </a:xfrm>
        </p:grpSpPr>
        <p:grpSp>
          <p:nvGrpSpPr>
            <p:cNvPr id="78" name="Group 77">
              <a:extLst>
                <a:ext uri="{FF2B5EF4-FFF2-40B4-BE49-F238E27FC236}">
                  <a16:creationId xmlns:a16="http://schemas.microsoft.com/office/drawing/2014/main" id="{04B9B2D4-ABEB-5C2D-C5A7-1AF73E46B3E5}"/>
                </a:ext>
              </a:extLst>
            </p:cNvPr>
            <p:cNvGrpSpPr/>
            <p:nvPr/>
          </p:nvGrpSpPr>
          <p:grpSpPr>
            <a:xfrm>
              <a:off x="4051865" y="4029503"/>
              <a:ext cx="3939696" cy="891472"/>
              <a:chOff x="4051865" y="2665067"/>
              <a:chExt cx="3939696" cy="891472"/>
            </a:xfrm>
          </p:grpSpPr>
          <p:grpSp>
            <p:nvGrpSpPr>
              <p:cNvPr id="79" name="Group 78">
                <a:extLst>
                  <a:ext uri="{FF2B5EF4-FFF2-40B4-BE49-F238E27FC236}">
                    <a16:creationId xmlns:a16="http://schemas.microsoft.com/office/drawing/2014/main" id="{FAF7E077-839B-1724-3C21-3D39E2D0647B}"/>
                  </a:ext>
                </a:extLst>
              </p:cNvPr>
              <p:cNvGrpSpPr/>
              <p:nvPr/>
            </p:nvGrpSpPr>
            <p:grpSpPr>
              <a:xfrm>
                <a:off x="4062140" y="2665067"/>
                <a:ext cx="3340542" cy="891472"/>
                <a:chOff x="1860807" y="2641375"/>
                <a:chExt cx="3340542" cy="3601380"/>
              </a:xfrm>
            </p:grpSpPr>
            <p:cxnSp>
              <p:nvCxnSpPr>
                <p:cNvPr id="93" name="Straight Connector 92">
                  <a:extLst>
                    <a:ext uri="{FF2B5EF4-FFF2-40B4-BE49-F238E27FC236}">
                      <a16:creationId xmlns:a16="http://schemas.microsoft.com/office/drawing/2014/main" id="{67EC11CB-AA70-A5BD-AACB-2D3E2704B94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743F075-715B-D82B-82F4-168D190DD123}"/>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9A41AF5-64EE-26C7-285B-831775224335}"/>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1542741D-0874-7B04-8DCD-C192E5EFDF6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80" name="Straight Connector 79">
                <a:extLst>
                  <a:ext uri="{FF2B5EF4-FFF2-40B4-BE49-F238E27FC236}">
                    <a16:creationId xmlns:a16="http://schemas.microsoft.com/office/drawing/2014/main" id="{9551AE13-33BA-911F-3E7D-69BB80A0DFDC}"/>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1413122-D6B4-7163-1B07-239DE88E8821}"/>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CD131FC-2BDF-7CE2-15DD-C33DE157FF53}"/>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87B5B92-07AF-0E3D-45A7-C1E16CB2AFA0}"/>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7E8F8F6-AE41-A5F8-6DFB-28F664C389B3}"/>
                </a:ext>
              </a:extLst>
            </p:cNvPr>
            <p:cNvGrpSpPr/>
            <p:nvPr/>
          </p:nvGrpSpPr>
          <p:grpSpPr>
            <a:xfrm>
              <a:off x="3382115" y="4410510"/>
              <a:ext cx="5014215" cy="2"/>
              <a:chOff x="1231585" y="2671909"/>
              <a:chExt cx="6166530" cy="2"/>
            </a:xfrm>
          </p:grpSpPr>
          <p:cxnSp>
            <p:nvCxnSpPr>
              <p:cNvPr id="42" name="Straight Connector 41">
                <a:extLst>
                  <a:ext uri="{FF2B5EF4-FFF2-40B4-BE49-F238E27FC236}">
                    <a16:creationId xmlns:a16="http://schemas.microsoft.com/office/drawing/2014/main" id="{A18E8F28-586E-629F-D0AC-D48A7BF0DD17}"/>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D1C5D1-439B-5774-546B-BAFB14D9F7BD}"/>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타원 299">
              <a:extLst>
                <a:ext uri="{FF2B5EF4-FFF2-40B4-BE49-F238E27FC236}">
                  <a16:creationId xmlns:a16="http://schemas.microsoft.com/office/drawing/2014/main" id="{E0B2046C-3EF6-C78D-56E7-5C2ACB38D989}"/>
                </a:ext>
              </a:extLst>
            </p:cNvPr>
            <p:cNvSpPr/>
            <p:nvPr/>
          </p:nvSpPr>
          <p:spPr>
            <a:xfrm>
              <a:off x="3779881" y="4131462"/>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4" name="타원 299">
              <a:extLst>
                <a:ext uri="{FF2B5EF4-FFF2-40B4-BE49-F238E27FC236}">
                  <a16:creationId xmlns:a16="http://schemas.microsoft.com/office/drawing/2014/main" id="{73E74280-27CE-6572-4FEB-58734542FCE7}"/>
                </a:ext>
              </a:extLst>
            </p:cNvPr>
            <p:cNvSpPr/>
            <p:nvPr/>
          </p:nvSpPr>
          <p:spPr>
            <a:xfrm>
              <a:off x="4895902" y="4131462"/>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1" name="타원 299">
              <a:extLst>
                <a:ext uri="{FF2B5EF4-FFF2-40B4-BE49-F238E27FC236}">
                  <a16:creationId xmlns:a16="http://schemas.microsoft.com/office/drawing/2014/main" id="{55EFD424-7926-20BE-2333-F59DD6E76AC4}"/>
                </a:ext>
              </a:extLst>
            </p:cNvPr>
            <p:cNvSpPr/>
            <p:nvPr/>
          </p:nvSpPr>
          <p:spPr>
            <a:xfrm>
              <a:off x="6009416" y="4131462"/>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8" name="타원 299">
              <a:extLst>
                <a:ext uri="{FF2B5EF4-FFF2-40B4-BE49-F238E27FC236}">
                  <a16:creationId xmlns:a16="http://schemas.microsoft.com/office/drawing/2014/main" id="{05748883-7A30-80D7-4E2E-28B708AB7E0E}"/>
                </a:ext>
              </a:extLst>
            </p:cNvPr>
            <p:cNvSpPr/>
            <p:nvPr/>
          </p:nvSpPr>
          <p:spPr>
            <a:xfrm>
              <a:off x="7122930" y="4131462"/>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82" name="TextBox 81">
              <a:extLst>
                <a:ext uri="{FF2B5EF4-FFF2-40B4-BE49-F238E27FC236}">
                  <a16:creationId xmlns:a16="http://schemas.microsoft.com/office/drawing/2014/main" id="{38398D08-426B-0BC4-E511-2772596F1BB2}"/>
                </a:ext>
              </a:extLst>
            </p:cNvPr>
            <p:cNvSpPr txBox="1"/>
            <p:nvPr/>
          </p:nvSpPr>
          <p:spPr>
            <a:xfrm>
              <a:off x="8390475" y="418466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7" name="TextBox 86">
              <a:extLst>
                <a:ext uri="{FF2B5EF4-FFF2-40B4-BE49-F238E27FC236}">
                  <a16:creationId xmlns:a16="http://schemas.microsoft.com/office/drawing/2014/main" id="{C5A2BA21-A52C-F3CA-FD5B-9BA839B5A872}"/>
                </a:ext>
              </a:extLst>
            </p:cNvPr>
            <p:cNvSpPr txBox="1"/>
            <p:nvPr/>
          </p:nvSpPr>
          <p:spPr>
            <a:xfrm>
              <a:off x="1741317" y="4259985"/>
              <a:ext cx="1662137" cy="307777"/>
            </a:xfrm>
            <a:prstGeom prst="rect">
              <a:avLst/>
            </a:prstGeom>
            <a:noFill/>
          </p:spPr>
          <p:txBody>
            <a:bodyPr wrap="square" lIns="0" tIns="0" rIns="0" bIns="0" rtlCol="0" anchor="ctr">
              <a:spAutoFit/>
            </a:bodyPr>
            <a:lstStyle/>
            <a:p>
              <a:pPr defTabSz="457200"/>
              <a:r>
                <a:rPr lang="en-US" altLang="ko-KR" sz="2000" b="1" dirty="0" err="1">
                  <a:solidFill>
                    <a:prstClr val="black"/>
                  </a:solidFill>
                  <a:latin typeface="Cambria" panose="02040503050406030204" pitchFamily="18" charset="0"/>
                  <a:ea typeface="맑은 고딕" panose="020B0503020000020004" pitchFamily="34" charset="-127"/>
                </a:rPr>
                <a:t>WL</a:t>
              </a:r>
              <a:r>
                <a:rPr lang="en-US" altLang="ko-KR" sz="2000" b="1" i="1" baseline="-25000" dirty="0" err="1">
                  <a:solidFill>
                    <a:prstClr val="black"/>
                  </a:solidFill>
                  <a:latin typeface="Cambria" panose="02040503050406030204" pitchFamily="18" charset="0"/>
                  <a:ea typeface="맑은 고딕" panose="020B0503020000020004" pitchFamily="34" charset="-127"/>
                </a:rPr>
                <a:t>y</a:t>
              </a:r>
              <a:r>
                <a:rPr lang="en-US" altLang="ko-KR" sz="2000" b="1" dirty="0">
                  <a:solidFill>
                    <a:prstClr val="black"/>
                  </a:solidFill>
                  <a:latin typeface="Cambria" panose="02040503050406030204" pitchFamily="18" charset="0"/>
                  <a:ea typeface="맑은 고딕" panose="020B0503020000020004" pitchFamily="34" charset="-127"/>
                </a:rPr>
                <a:t> in </a:t>
              </a:r>
              <a:r>
                <a:rPr lang="en-US" altLang="ko-KR" sz="2000" b="1" dirty="0" err="1">
                  <a:solidFill>
                    <a:prstClr val="black"/>
                  </a:solidFill>
                  <a:latin typeface="Cambria" panose="02040503050406030204" pitchFamily="18" charset="0"/>
                  <a:ea typeface="맑은 고딕" panose="020B0503020000020004" pitchFamily="34" charset="-127"/>
                </a:rPr>
                <a:t>Block</a:t>
              </a:r>
              <a:r>
                <a:rPr lang="en-US" altLang="ko-KR" sz="2000" b="1" i="1" baseline="-25000" dirty="0" err="1">
                  <a:solidFill>
                    <a:prstClr val="black"/>
                  </a:solidFill>
                  <a:latin typeface="Cambria" panose="02040503050406030204" pitchFamily="18" charset="0"/>
                  <a:ea typeface="맑은 고딕" panose="020B0503020000020004" pitchFamily="34" charset="-127"/>
                </a:rPr>
                <a:t>i</a:t>
              </a:r>
              <a:endParaRPr lang="ko-KR" altLang="en-US" sz="2000" b="1" i="1" baseline="-25000" dirty="0">
                <a:solidFill>
                  <a:prstClr val="black"/>
                </a:solidFill>
                <a:latin typeface="Cambria" panose="02040503050406030204" pitchFamily="18" charset="0"/>
                <a:ea typeface="맑은 고딕" panose="020B0503020000020004" pitchFamily="34" charset="-127"/>
              </a:endParaRPr>
            </a:p>
          </p:txBody>
        </p:sp>
        <p:grpSp>
          <p:nvGrpSpPr>
            <p:cNvPr id="88" name="그룹 835">
              <a:extLst>
                <a:ext uri="{FF2B5EF4-FFF2-40B4-BE49-F238E27FC236}">
                  <a16:creationId xmlns:a16="http://schemas.microsoft.com/office/drawing/2014/main" id="{01238782-3AB6-DEA0-010C-3C301EBBDDF8}"/>
                </a:ext>
              </a:extLst>
            </p:cNvPr>
            <p:cNvGrpSpPr/>
            <p:nvPr/>
          </p:nvGrpSpPr>
          <p:grpSpPr>
            <a:xfrm rot="16200000">
              <a:off x="4893346" y="4279282"/>
              <a:ext cx="564373" cy="268733"/>
              <a:chOff x="5890169" y="4312037"/>
              <a:chExt cx="1895988" cy="1103725"/>
            </a:xfrm>
          </p:grpSpPr>
          <p:grpSp>
            <p:nvGrpSpPr>
              <p:cNvPr id="89" name="그룹 822">
                <a:extLst>
                  <a:ext uri="{FF2B5EF4-FFF2-40B4-BE49-F238E27FC236}">
                    <a16:creationId xmlns:a16="http://schemas.microsoft.com/office/drawing/2014/main" id="{94E900B2-A871-D257-B4C2-5FB478E0A810}"/>
                  </a:ext>
                </a:extLst>
              </p:cNvPr>
              <p:cNvGrpSpPr/>
              <p:nvPr/>
            </p:nvGrpSpPr>
            <p:grpSpPr>
              <a:xfrm>
                <a:off x="6122466" y="4312037"/>
                <a:ext cx="1432853" cy="1103725"/>
                <a:chOff x="5991225" y="4310063"/>
                <a:chExt cx="496427" cy="273840"/>
              </a:xfrm>
            </p:grpSpPr>
            <p:cxnSp>
              <p:nvCxnSpPr>
                <p:cNvPr id="99" name="직선 연결선 771">
                  <a:extLst>
                    <a:ext uri="{FF2B5EF4-FFF2-40B4-BE49-F238E27FC236}">
                      <a16:creationId xmlns:a16="http://schemas.microsoft.com/office/drawing/2014/main" id="{0737D491-8242-7C66-59CC-F2A0C01405AE}"/>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0" name="직선 연결선 789">
                  <a:extLst>
                    <a:ext uri="{FF2B5EF4-FFF2-40B4-BE49-F238E27FC236}">
                      <a16:creationId xmlns:a16="http://schemas.microsoft.com/office/drawing/2014/main" id="{47A797E4-4BEE-0E02-0649-45744F60DCB9}"/>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1" name="직선 연결선 792">
                  <a:extLst>
                    <a:ext uri="{FF2B5EF4-FFF2-40B4-BE49-F238E27FC236}">
                      <a16:creationId xmlns:a16="http://schemas.microsoft.com/office/drawing/2014/main" id="{BE054153-F970-32E6-CA6D-93F4670FE8D2}"/>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2" name="직선 연결선 807">
                  <a:extLst>
                    <a:ext uri="{FF2B5EF4-FFF2-40B4-BE49-F238E27FC236}">
                      <a16:creationId xmlns:a16="http://schemas.microsoft.com/office/drawing/2014/main" id="{B4C05946-C751-D9E6-864A-2D75C963D778}"/>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3" name="직선 연결선 810">
                  <a:extLst>
                    <a:ext uri="{FF2B5EF4-FFF2-40B4-BE49-F238E27FC236}">
                      <a16:creationId xmlns:a16="http://schemas.microsoft.com/office/drawing/2014/main" id="{E7051B36-073C-207A-D1DE-53BEEBCB4577}"/>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4" name="직선 연결선 815">
                  <a:extLst>
                    <a:ext uri="{FF2B5EF4-FFF2-40B4-BE49-F238E27FC236}">
                      <a16:creationId xmlns:a16="http://schemas.microsoft.com/office/drawing/2014/main" id="{F1EBA9E3-54F4-D749-2D77-92F534155945}"/>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5" name="직선 연결선 819">
                  <a:extLst>
                    <a:ext uri="{FF2B5EF4-FFF2-40B4-BE49-F238E27FC236}">
                      <a16:creationId xmlns:a16="http://schemas.microsoft.com/office/drawing/2014/main" id="{2383A830-BDBF-1220-7933-2E25BF3D5267}"/>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91" name="직선 연결선 826">
                <a:extLst>
                  <a:ext uri="{FF2B5EF4-FFF2-40B4-BE49-F238E27FC236}">
                    <a16:creationId xmlns:a16="http://schemas.microsoft.com/office/drawing/2014/main" id="{8FF9264E-331E-7459-E413-371E9F82A75A}"/>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98" name="직선 연결선 832">
                <a:extLst>
                  <a:ext uri="{FF2B5EF4-FFF2-40B4-BE49-F238E27FC236}">
                    <a16:creationId xmlns:a16="http://schemas.microsoft.com/office/drawing/2014/main" id="{A17CD94B-1D8D-3B9B-05BE-86240A7E97B0}"/>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06" name="그룹 835">
              <a:extLst>
                <a:ext uri="{FF2B5EF4-FFF2-40B4-BE49-F238E27FC236}">
                  <a16:creationId xmlns:a16="http://schemas.microsoft.com/office/drawing/2014/main" id="{A1D8D0C4-9715-7304-A0E4-1D825C1827E1}"/>
                </a:ext>
              </a:extLst>
            </p:cNvPr>
            <p:cNvGrpSpPr/>
            <p:nvPr/>
          </p:nvGrpSpPr>
          <p:grpSpPr>
            <a:xfrm rot="16200000">
              <a:off x="3777481" y="4272995"/>
              <a:ext cx="564373" cy="268733"/>
              <a:chOff x="5890169" y="4312037"/>
              <a:chExt cx="1895988" cy="1103725"/>
            </a:xfrm>
          </p:grpSpPr>
          <p:grpSp>
            <p:nvGrpSpPr>
              <p:cNvPr id="107" name="그룹 822">
                <a:extLst>
                  <a:ext uri="{FF2B5EF4-FFF2-40B4-BE49-F238E27FC236}">
                    <a16:creationId xmlns:a16="http://schemas.microsoft.com/office/drawing/2014/main" id="{0155E475-E55E-9644-491C-EEAAD51C95EB}"/>
                  </a:ext>
                </a:extLst>
              </p:cNvPr>
              <p:cNvGrpSpPr/>
              <p:nvPr/>
            </p:nvGrpSpPr>
            <p:grpSpPr>
              <a:xfrm>
                <a:off x="6122466" y="4312037"/>
                <a:ext cx="1432853" cy="1103725"/>
                <a:chOff x="5991225" y="4310063"/>
                <a:chExt cx="496427" cy="273840"/>
              </a:xfrm>
            </p:grpSpPr>
            <p:cxnSp>
              <p:nvCxnSpPr>
                <p:cNvPr id="111" name="직선 연결선 771">
                  <a:extLst>
                    <a:ext uri="{FF2B5EF4-FFF2-40B4-BE49-F238E27FC236}">
                      <a16:creationId xmlns:a16="http://schemas.microsoft.com/office/drawing/2014/main" id="{FDF2A019-C439-0631-EDA7-609615D1DD90}"/>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2" name="직선 연결선 789">
                  <a:extLst>
                    <a:ext uri="{FF2B5EF4-FFF2-40B4-BE49-F238E27FC236}">
                      <a16:creationId xmlns:a16="http://schemas.microsoft.com/office/drawing/2014/main" id="{0321D661-B695-BE69-6E04-153AB5687A3E}"/>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3" name="직선 연결선 792">
                  <a:extLst>
                    <a:ext uri="{FF2B5EF4-FFF2-40B4-BE49-F238E27FC236}">
                      <a16:creationId xmlns:a16="http://schemas.microsoft.com/office/drawing/2014/main" id="{23C40DF8-15C7-7235-2B72-5EDDC398C3E0}"/>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4" name="직선 연결선 807">
                  <a:extLst>
                    <a:ext uri="{FF2B5EF4-FFF2-40B4-BE49-F238E27FC236}">
                      <a16:creationId xmlns:a16="http://schemas.microsoft.com/office/drawing/2014/main" id="{0833CA9E-9704-9D79-9A5F-47BB4474EAC4}"/>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5" name="직선 연결선 810">
                  <a:extLst>
                    <a:ext uri="{FF2B5EF4-FFF2-40B4-BE49-F238E27FC236}">
                      <a16:creationId xmlns:a16="http://schemas.microsoft.com/office/drawing/2014/main" id="{5E31A637-9C3B-7157-856E-00B7362DC8EB}"/>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6" name="직선 연결선 815">
                  <a:extLst>
                    <a:ext uri="{FF2B5EF4-FFF2-40B4-BE49-F238E27FC236}">
                      <a16:creationId xmlns:a16="http://schemas.microsoft.com/office/drawing/2014/main" id="{21CFFB4A-D377-0379-AB8B-7C7A5E1610ED}"/>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7" name="직선 연결선 819">
                  <a:extLst>
                    <a:ext uri="{FF2B5EF4-FFF2-40B4-BE49-F238E27FC236}">
                      <a16:creationId xmlns:a16="http://schemas.microsoft.com/office/drawing/2014/main" id="{88FFB392-30F6-43E7-327E-F988B6207589}"/>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09" name="직선 연결선 826">
                <a:extLst>
                  <a:ext uri="{FF2B5EF4-FFF2-40B4-BE49-F238E27FC236}">
                    <a16:creationId xmlns:a16="http://schemas.microsoft.com/office/drawing/2014/main" id="{56F6DE23-A376-6C75-281D-E32AFC069559}"/>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0" name="직선 연결선 832">
                <a:extLst>
                  <a:ext uri="{FF2B5EF4-FFF2-40B4-BE49-F238E27FC236}">
                    <a16:creationId xmlns:a16="http://schemas.microsoft.com/office/drawing/2014/main" id="{0757E143-D042-1470-EE99-6C21374D245C}"/>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18" name="그룹 761">
              <a:extLst>
                <a:ext uri="{FF2B5EF4-FFF2-40B4-BE49-F238E27FC236}">
                  <a16:creationId xmlns:a16="http://schemas.microsoft.com/office/drawing/2014/main" id="{BB324C96-8145-6B51-8F6C-91CCA408385F}"/>
                </a:ext>
              </a:extLst>
            </p:cNvPr>
            <p:cNvGrpSpPr/>
            <p:nvPr/>
          </p:nvGrpSpPr>
          <p:grpSpPr>
            <a:xfrm rot="5400000">
              <a:off x="7110292" y="4367296"/>
              <a:ext cx="598569" cy="124310"/>
              <a:chOff x="5608137" y="3394157"/>
              <a:chExt cx="338599" cy="70817"/>
            </a:xfrm>
          </p:grpSpPr>
          <p:grpSp>
            <p:nvGrpSpPr>
              <p:cNvPr id="119" name="그룹 753">
                <a:extLst>
                  <a:ext uri="{FF2B5EF4-FFF2-40B4-BE49-F238E27FC236}">
                    <a16:creationId xmlns:a16="http://schemas.microsoft.com/office/drawing/2014/main" id="{B35830EF-4AF7-6530-509F-0BF4CA811BE2}"/>
                  </a:ext>
                </a:extLst>
              </p:cNvPr>
              <p:cNvGrpSpPr/>
              <p:nvPr/>
            </p:nvGrpSpPr>
            <p:grpSpPr>
              <a:xfrm rot="5400000">
                <a:off x="5739521" y="3307128"/>
                <a:ext cx="70817" cy="244875"/>
                <a:chOff x="5131625" y="2342062"/>
                <a:chExt cx="70817" cy="244875"/>
              </a:xfrm>
            </p:grpSpPr>
            <p:sp>
              <p:nvSpPr>
                <p:cNvPr id="122" name="타원 750">
                  <a:extLst>
                    <a:ext uri="{FF2B5EF4-FFF2-40B4-BE49-F238E27FC236}">
                      <a16:creationId xmlns:a16="http://schemas.microsoft.com/office/drawing/2014/main" id="{1FE66C4C-9C07-3D7D-C5F7-802532F07319}"/>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123" name="타원 751">
                  <a:extLst>
                    <a:ext uri="{FF2B5EF4-FFF2-40B4-BE49-F238E27FC236}">
                      <a16:creationId xmlns:a16="http://schemas.microsoft.com/office/drawing/2014/main" id="{A9E2B66B-CE89-DA51-07FE-3818BB49D3EB}"/>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124" name="직선 연결선 752">
                  <a:extLst>
                    <a:ext uri="{FF2B5EF4-FFF2-40B4-BE49-F238E27FC236}">
                      <a16:creationId xmlns:a16="http://schemas.microsoft.com/office/drawing/2014/main" id="{DCC30555-2D6D-5A31-54A1-C097827935EA}"/>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120" name="직선 연결선 754">
                <a:extLst>
                  <a:ext uri="{FF2B5EF4-FFF2-40B4-BE49-F238E27FC236}">
                    <a16:creationId xmlns:a16="http://schemas.microsoft.com/office/drawing/2014/main" id="{F82C8BA7-E86E-1490-0E20-A923CEA37924}"/>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121" name="직선 연결선 756">
                <a:extLst>
                  <a:ext uri="{FF2B5EF4-FFF2-40B4-BE49-F238E27FC236}">
                    <a16:creationId xmlns:a16="http://schemas.microsoft.com/office/drawing/2014/main" id="{CE2F3EA7-4C52-7253-9B05-9DA82DE1098E}"/>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125" name="그룹 761">
              <a:extLst>
                <a:ext uri="{FF2B5EF4-FFF2-40B4-BE49-F238E27FC236}">
                  <a16:creationId xmlns:a16="http://schemas.microsoft.com/office/drawing/2014/main" id="{C8201985-67E3-17CD-5934-E2B149498522}"/>
                </a:ext>
              </a:extLst>
            </p:cNvPr>
            <p:cNvGrpSpPr/>
            <p:nvPr/>
          </p:nvGrpSpPr>
          <p:grpSpPr>
            <a:xfrm rot="5400000">
              <a:off x="5999216" y="4365843"/>
              <a:ext cx="598569" cy="124310"/>
              <a:chOff x="5608137" y="3394157"/>
              <a:chExt cx="338599" cy="70817"/>
            </a:xfrm>
          </p:grpSpPr>
          <p:grpSp>
            <p:nvGrpSpPr>
              <p:cNvPr id="126" name="그룹 753">
                <a:extLst>
                  <a:ext uri="{FF2B5EF4-FFF2-40B4-BE49-F238E27FC236}">
                    <a16:creationId xmlns:a16="http://schemas.microsoft.com/office/drawing/2014/main" id="{61058D92-5C40-68AA-7E8F-B575BF54151F}"/>
                  </a:ext>
                </a:extLst>
              </p:cNvPr>
              <p:cNvGrpSpPr/>
              <p:nvPr/>
            </p:nvGrpSpPr>
            <p:grpSpPr>
              <a:xfrm rot="5400000">
                <a:off x="5739521" y="3307128"/>
                <a:ext cx="70817" cy="244875"/>
                <a:chOff x="5131625" y="2342062"/>
                <a:chExt cx="70817" cy="244875"/>
              </a:xfrm>
            </p:grpSpPr>
            <p:sp>
              <p:nvSpPr>
                <p:cNvPr id="193" name="타원 750">
                  <a:extLst>
                    <a:ext uri="{FF2B5EF4-FFF2-40B4-BE49-F238E27FC236}">
                      <a16:creationId xmlns:a16="http://schemas.microsoft.com/office/drawing/2014/main" id="{77F96BA9-562E-7936-F078-F6B0C6FF8F56}"/>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194" name="타원 751">
                  <a:extLst>
                    <a:ext uri="{FF2B5EF4-FFF2-40B4-BE49-F238E27FC236}">
                      <a16:creationId xmlns:a16="http://schemas.microsoft.com/office/drawing/2014/main" id="{3A058049-539D-6A84-8B21-C20C2CC8598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195" name="직선 연결선 752">
                  <a:extLst>
                    <a:ext uri="{FF2B5EF4-FFF2-40B4-BE49-F238E27FC236}">
                      <a16:creationId xmlns:a16="http://schemas.microsoft.com/office/drawing/2014/main" id="{1BD6D6DC-F781-608A-58AE-F93CF61F4238}"/>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127" name="직선 연결선 754">
                <a:extLst>
                  <a:ext uri="{FF2B5EF4-FFF2-40B4-BE49-F238E27FC236}">
                    <a16:creationId xmlns:a16="http://schemas.microsoft.com/office/drawing/2014/main" id="{28FEF4C0-356D-0FF6-E99F-47ED48B9727B}"/>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192" name="직선 연결선 756">
                <a:extLst>
                  <a:ext uri="{FF2B5EF4-FFF2-40B4-BE49-F238E27FC236}">
                    <a16:creationId xmlns:a16="http://schemas.microsoft.com/office/drawing/2014/main" id="{2552384F-AA6C-B549-F3C8-59EFD8AD21DA}"/>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sp>
        <p:nvSpPr>
          <p:cNvPr id="197" name="U-turn Arrow 196">
            <a:extLst>
              <a:ext uri="{FF2B5EF4-FFF2-40B4-BE49-F238E27FC236}">
                <a16:creationId xmlns:a16="http://schemas.microsoft.com/office/drawing/2014/main" id="{FFEBC41C-1494-DB3F-3962-BC28F46F3D95}"/>
              </a:ext>
            </a:extLst>
          </p:cNvPr>
          <p:cNvSpPr/>
          <p:nvPr/>
        </p:nvSpPr>
        <p:spPr>
          <a:xfrm flipH="1">
            <a:off x="4232468" y="2731244"/>
            <a:ext cx="581169" cy="3291883"/>
          </a:xfrm>
          <a:prstGeom prst="uturnArrow">
            <a:avLst>
              <a:gd name="adj1" fmla="val 12998"/>
              <a:gd name="adj2" fmla="val 12998"/>
              <a:gd name="adj3" fmla="val 32437"/>
              <a:gd name="adj4" fmla="val 19747"/>
              <a:gd name="adj5" fmla="val 264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98" name="U-turn Arrow 197">
            <a:extLst>
              <a:ext uri="{FF2B5EF4-FFF2-40B4-BE49-F238E27FC236}">
                <a16:creationId xmlns:a16="http://schemas.microsoft.com/office/drawing/2014/main" id="{2A1E625B-CC79-E23B-B7E4-B5A4360CFDBB}"/>
              </a:ext>
            </a:extLst>
          </p:cNvPr>
          <p:cNvSpPr/>
          <p:nvPr/>
        </p:nvSpPr>
        <p:spPr>
          <a:xfrm flipH="1">
            <a:off x="7585002" y="2731244"/>
            <a:ext cx="581169" cy="3291883"/>
          </a:xfrm>
          <a:prstGeom prst="uturnArrow">
            <a:avLst>
              <a:gd name="adj1" fmla="val 12998"/>
              <a:gd name="adj2" fmla="val 12998"/>
              <a:gd name="adj3" fmla="val 32437"/>
              <a:gd name="adj4" fmla="val 19747"/>
              <a:gd name="adj5" fmla="val 942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99" name="U-turn Arrow 198">
            <a:extLst>
              <a:ext uri="{FF2B5EF4-FFF2-40B4-BE49-F238E27FC236}">
                <a16:creationId xmlns:a16="http://schemas.microsoft.com/office/drawing/2014/main" id="{1DB69DFC-9932-B697-5138-44D9875B1925}"/>
              </a:ext>
            </a:extLst>
          </p:cNvPr>
          <p:cNvSpPr/>
          <p:nvPr/>
        </p:nvSpPr>
        <p:spPr>
          <a:xfrm flipH="1">
            <a:off x="5340558" y="2730360"/>
            <a:ext cx="581169" cy="3291883"/>
          </a:xfrm>
          <a:prstGeom prst="uturnArrow">
            <a:avLst>
              <a:gd name="adj1" fmla="val 12998"/>
              <a:gd name="adj2" fmla="val 12998"/>
              <a:gd name="adj3" fmla="val 32437"/>
              <a:gd name="adj4" fmla="val 19747"/>
              <a:gd name="adj5" fmla="val 1077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0" name="U-turn Arrow 199">
            <a:extLst>
              <a:ext uri="{FF2B5EF4-FFF2-40B4-BE49-F238E27FC236}">
                <a16:creationId xmlns:a16="http://schemas.microsoft.com/office/drawing/2014/main" id="{EDE5A66D-DDAD-DB13-A095-D9407F61827C}"/>
              </a:ext>
            </a:extLst>
          </p:cNvPr>
          <p:cNvSpPr/>
          <p:nvPr/>
        </p:nvSpPr>
        <p:spPr>
          <a:xfrm flipH="1">
            <a:off x="4232464" y="4033959"/>
            <a:ext cx="581169" cy="2149589"/>
          </a:xfrm>
          <a:prstGeom prst="uturnArrow">
            <a:avLst>
              <a:gd name="adj1" fmla="val 12998"/>
              <a:gd name="adj2" fmla="val 12998"/>
              <a:gd name="adj3" fmla="val 32437"/>
              <a:gd name="adj4" fmla="val 19747"/>
              <a:gd name="adj5" fmla="val 4115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1" name="U-turn Arrow 200">
            <a:extLst>
              <a:ext uri="{FF2B5EF4-FFF2-40B4-BE49-F238E27FC236}">
                <a16:creationId xmlns:a16="http://schemas.microsoft.com/office/drawing/2014/main" id="{0D2C47F3-5FC7-C0A3-5A09-037897F10E12}"/>
              </a:ext>
            </a:extLst>
          </p:cNvPr>
          <p:cNvSpPr/>
          <p:nvPr/>
        </p:nvSpPr>
        <p:spPr>
          <a:xfrm flipH="1">
            <a:off x="6462839" y="4034844"/>
            <a:ext cx="581169" cy="1922024"/>
          </a:xfrm>
          <a:prstGeom prst="uturnArrow">
            <a:avLst>
              <a:gd name="adj1" fmla="val 12998"/>
              <a:gd name="adj2" fmla="val 12998"/>
              <a:gd name="adj3" fmla="val 32437"/>
              <a:gd name="adj4" fmla="val 19747"/>
              <a:gd name="adj5" fmla="val 1839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2" name="U-turn Arrow 201">
            <a:extLst>
              <a:ext uri="{FF2B5EF4-FFF2-40B4-BE49-F238E27FC236}">
                <a16:creationId xmlns:a16="http://schemas.microsoft.com/office/drawing/2014/main" id="{D2359131-AC01-15A9-32B7-D3CCB25C2787}"/>
              </a:ext>
            </a:extLst>
          </p:cNvPr>
          <p:cNvSpPr/>
          <p:nvPr/>
        </p:nvSpPr>
        <p:spPr>
          <a:xfrm flipH="1">
            <a:off x="7584996" y="4034843"/>
            <a:ext cx="581169" cy="2148705"/>
          </a:xfrm>
          <a:prstGeom prst="uturnArrow">
            <a:avLst>
              <a:gd name="adj1" fmla="val 12998"/>
              <a:gd name="adj2" fmla="val 12998"/>
              <a:gd name="adj3" fmla="val 32437"/>
              <a:gd name="adj4" fmla="val 19747"/>
              <a:gd name="adj5" fmla="val 1648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3" name="U-turn Arrow 202">
            <a:extLst>
              <a:ext uri="{FF2B5EF4-FFF2-40B4-BE49-F238E27FC236}">
                <a16:creationId xmlns:a16="http://schemas.microsoft.com/office/drawing/2014/main" id="{B3360402-27F8-F40D-8E1D-2B2D49CC8B9A}"/>
              </a:ext>
            </a:extLst>
          </p:cNvPr>
          <p:cNvSpPr/>
          <p:nvPr/>
        </p:nvSpPr>
        <p:spPr>
          <a:xfrm flipH="1">
            <a:off x="5340554" y="4033959"/>
            <a:ext cx="581169" cy="2149589"/>
          </a:xfrm>
          <a:prstGeom prst="uturnArrow">
            <a:avLst>
              <a:gd name="adj1" fmla="val 12998"/>
              <a:gd name="adj2" fmla="val 12998"/>
              <a:gd name="adj3" fmla="val 32437"/>
              <a:gd name="adj4" fmla="val 19747"/>
              <a:gd name="adj5" fmla="val 4022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4" name="U-turn Arrow 203">
            <a:extLst>
              <a:ext uri="{FF2B5EF4-FFF2-40B4-BE49-F238E27FC236}">
                <a16:creationId xmlns:a16="http://schemas.microsoft.com/office/drawing/2014/main" id="{408E9155-395E-5792-2E69-9ED75F141585}"/>
              </a:ext>
            </a:extLst>
          </p:cNvPr>
          <p:cNvSpPr/>
          <p:nvPr/>
        </p:nvSpPr>
        <p:spPr>
          <a:xfrm flipH="1">
            <a:off x="6462839" y="2731243"/>
            <a:ext cx="581169" cy="3441523"/>
          </a:xfrm>
          <a:prstGeom prst="uturnArrow">
            <a:avLst>
              <a:gd name="adj1" fmla="val 12998"/>
              <a:gd name="adj2" fmla="val 12998"/>
              <a:gd name="adj3" fmla="val 32437"/>
              <a:gd name="adj4" fmla="val 19747"/>
              <a:gd name="adj5" fmla="val 254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5" name="TextBox 204">
            <a:extLst>
              <a:ext uri="{FF2B5EF4-FFF2-40B4-BE49-F238E27FC236}">
                <a16:creationId xmlns:a16="http://schemas.microsoft.com/office/drawing/2014/main" id="{01CF2D58-C2BD-B98E-E75C-4616E922EFE4}"/>
              </a:ext>
            </a:extLst>
          </p:cNvPr>
          <p:cNvSpPr txBox="1"/>
          <p:nvPr/>
        </p:nvSpPr>
        <p:spPr>
          <a:xfrm>
            <a:off x="4520830"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06" name="TextBox 205">
            <a:extLst>
              <a:ext uri="{FF2B5EF4-FFF2-40B4-BE49-F238E27FC236}">
                <a16:creationId xmlns:a16="http://schemas.microsoft.com/office/drawing/2014/main" id="{07EA1743-3CDF-A414-D5F1-B65D113A9442}"/>
              </a:ext>
            </a:extLst>
          </p:cNvPr>
          <p:cNvSpPr txBox="1"/>
          <p:nvPr/>
        </p:nvSpPr>
        <p:spPr>
          <a:xfrm>
            <a:off x="5634344"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07" name="TextBox 206">
            <a:extLst>
              <a:ext uri="{FF2B5EF4-FFF2-40B4-BE49-F238E27FC236}">
                <a16:creationId xmlns:a16="http://schemas.microsoft.com/office/drawing/2014/main" id="{00573B24-1499-5432-265A-94570B9D0F9B}"/>
              </a:ext>
            </a:extLst>
          </p:cNvPr>
          <p:cNvSpPr txBox="1"/>
          <p:nvPr/>
        </p:nvSpPr>
        <p:spPr>
          <a:xfrm>
            <a:off x="6747858"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dirty="0">
              <a:solidFill>
                <a:srgbClr val="FF0000"/>
              </a:solidFill>
              <a:latin typeface="Cambria" panose="02040503050406030204" pitchFamily="18" charset="0"/>
              <a:ea typeface="맑은 고딕" panose="020B0503020000020004" pitchFamily="34" charset="-127"/>
            </a:endParaRPr>
          </a:p>
        </p:txBody>
      </p:sp>
      <p:sp>
        <p:nvSpPr>
          <p:cNvPr id="208" name="TextBox 207">
            <a:extLst>
              <a:ext uri="{FF2B5EF4-FFF2-40B4-BE49-F238E27FC236}">
                <a16:creationId xmlns:a16="http://schemas.microsoft.com/office/drawing/2014/main" id="{CF7D9D2C-DA47-F17A-669B-2ADAACEFC598}"/>
              </a:ext>
            </a:extLst>
          </p:cNvPr>
          <p:cNvSpPr txBox="1"/>
          <p:nvPr/>
        </p:nvSpPr>
        <p:spPr>
          <a:xfrm>
            <a:off x="7861372"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09" name="TextBox 208">
            <a:extLst>
              <a:ext uri="{FF2B5EF4-FFF2-40B4-BE49-F238E27FC236}">
                <a16:creationId xmlns:a16="http://schemas.microsoft.com/office/drawing/2014/main" id="{72059A4A-4675-0AF1-5D07-E4B1D16A19E3}"/>
              </a:ext>
            </a:extLst>
          </p:cNvPr>
          <p:cNvSpPr txBox="1"/>
          <p:nvPr/>
        </p:nvSpPr>
        <p:spPr>
          <a:xfrm>
            <a:off x="3646974" y="6239030"/>
            <a:ext cx="1047389"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Result:</a:t>
            </a:r>
            <a:endParaRPr lang="ko-KR" altLang="en-US" sz="2400" b="1" dirty="0">
              <a:solidFill>
                <a:srgbClr val="FF0000"/>
              </a:solidFill>
              <a:latin typeface="Cambria" panose="02040503050406030204" pitchFamily="18" charset="0"/>
              <a:ea typeface="맑은 고딕" panose="020B0503020000020004" pitchFamily="34" charset="-127"/>
            </a:endParaRPr>
          </a:p>
        </p:txBody>
      </p:sp>
      <p:sp>
        <p:nvSpPr>
          <p:cNvPr id="196" name="Rectangle 195">
            <a:extLst>
              <a:ext uri="{FF2B5EF4-FFF2-40B4-BE49-F238E27FC236}">
                <a16:creationId xmlns:a16="http://schemas.microsoft.com/office/drawing/2014/main" id="{EC653F93-2B17-147D-A742-F69F0BD2B921}"/>
              </a:ext>
            </a:extLst>
          </p:cNvPr>
          <p:cNvSpPr/>
          <p:nvPr/>
        </p:nvSpPr>
        <p:spPr>
          <a:xfrm>
            <a:off x="8290641" y="2134603"/>
            <a:ext cx="786007" cy="4381958"/>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0" name="Rectangle 209">
            <a:extLst>
              <a:ext uri="{FF2B5EF4-FFF2-40B4-BE49-F238E27FC236}">
                <a16:creationId xmlns:a16="http://schemas.microsoft.com/office/drawing/2014/main" id="{A5B43075-0402-8440-0E4B-90399C0CEA1C}"/>
              </a:ext>
            </a:extLst>
          </p:cNvPr>
          <p:cNvSpPr/>
          <p:nvPr/>
        </p:nvSpPr>
        <p:spPr>
          <a:xfrm>
            <a:off x="119270" y="1974213"/>
            <a:ext cx="7003660" cy="4586166"/>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1" name="Rectangle 210">
            <a:extLst>
              <a:ext uri="{FF2B5EF4-FFF2-40B4-BE49-F238E27FC236}">
                <a16:creationId xmlns:a16="http://schemas.microsoft.com/office/drawing/2014/main" id="{4BAC58DE-BEFD-86AA-9215-FEC4AB516A6A}"/>
              </a:ext>
            </a:extLst>
          </p:cNvPr>
          <p:cNvSpPr/>
          <p:nvPr/>
        </p:nvSpPr>
        <p:spPr>
          <a:xfrm>
            <a:off x="7122930" y="1987464"/>
            <a:ext cx="1190941" cy="458616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2" name="Rounded Rectangular Callout 211">
            <a:extLst>
              <a:ext uri="{FF2B5EF4-FFF2-40B4-BE49-F238E27FC236}">
                <a16:creationId xmlns:a16="http://schemas.microsoft.com/office/drawing/2014/main" id="{B2FA120D-ED33-9E9D-77A3-F35E7849F0FA}"/>
              </a:ext>
            </a:extLst>
          </p:cNvPr>
          <p:cNvSpPr/>
          <p:nvPr/>
        </p:nvSpPr>
        <p:spPr bwMode="auto">
          <a:xfrm>
            <a:off x="79041" y="3164550"/>
            <a:ext cx="6783821" cy="980015"/>
          </a:xfrm>
          <a:prstGeom prst="wedgeRoundRectCallout">
            <a:avLst>
              <a:gd name="adj1" fmla="val 54483"/>
              <a:gd name="adj2" fmla="val -49911"/>
              <a:gd name="adj3" fmla="val 16667"/>
            </a:avLst>
          </a:prstGeom>
          <a:solidFill>
            <a:srgbClr val="FBF7F5"/>
          </a:solidFill>
          <a:ln w="19050" cap="flat" cmpd="sng" algn="ctr">
            <a:solidFill>
              <a:srgbClr val="67655C"/>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2000" dirty="0">
                <a:latin typeface="Cambria" panose="02040503050406030204" pitchFamily="18" charset="0"/>
                <a:ea typeface="Cambria" panose="02040503050406030204" pitchFamily="18" charset="0"/>
              </a:rPr>
              <a:t>A </a:t>
            </a:r>
            <a:r>
              <a:rPr lang="en-US" sz="2000" dirty="0" err="1">
                <a:latin typeface="Cambria" panose="02040503050406030204" pitchFamily="18" charset="0"/>
                <a:ea typeface="Cambria" panose="02040503050406030204" pitchFamily="18" charset="0"/>
              </a:rPr>
              <a:t>bitline</a:t>
            </a:r>
            <a:r>
              <a:rPr lang="en-US" sz="2000" dirty="0">
                <a:latin typeface="Cambria" panose="02040503050406030204" pitchFamily="18" charset="0"/>
                <a:ea typeface="Cambria" panose="02040503050406030204" pitchFamily="18" charset="0"/>
              </a:rPr>
              <a:t> reads as ‘</a:t>
            </a:r>
            <a:r>
              <a:rPr lang="en-US" sz="2000" b="1" dirty="0">
                <a:solidFill>
                  <a:srgbClr val="FF0000"/>
                </a:solidFill>
                <a:latin typeface="Cambria" panose="02040503050406030204" pitchFamily="18" charset="0"/>
                <a:ea typeface="Cambria" panose="02040503050406030204" pitchFamily="18" charset="0"/>
              </a:rPr>
              <a:t>0</a:t>
            </a:r>
            <a:r>
              <a:rPr lang="en-US" sz="2000" dirty="0">
                <a:latin typeface="Cambria" panose="02040503050406030204" pitchFamily="18" charset="0"/>
                <a:ea typeface="Cambria" panose="02040503050406030204" pitchFamily="18" charset="0"/>
              </a:rPr>
              <a:t>’ only when all the target cells store ‘</a:t>
            </a:r>
            <a:r>
              <a:rPr lang="en-US" sz="2000" b="1" dirty="0">
                <a:solidFill>
                  <a:srgbClr val="FF0000"/>
                </a:solidFill>
                <a:latin typeface="Cambria" panose="02040503050406030204" pitchFamily="18" charset="0"/>
                <a:ea typeface="Cambria" panose="02040503050406030204" pitchFamily="18" charset="0"/>
              </a:rPr>
              <a:t>0</a:t>
            </a:r>
            <a:r>
              <a:rPr lang="en-US" sz="2000" dirty="0">
                <a:latin typeface="Cambria" panose="02040503050406030204" pitchFamily="18" charset="0"/>
                <a:ea typeface="Cambria" panose="02040503050406030204" pitchFamily="18" charset="0"/>
              </a:rPr>
              <a:t>’</a:t>
            </a:r>
          </a:p>
          <a:p>
            <a:pPr algn="ctr" fontAlgn="base">
              <a:spcBef>
                <a:spcPct val="0"/>
              </a:spcBef>
              <a:spcAft>
                <a:spcPct val="0"/>
              </a:spcAft>
            </a:pPr>
            <a:r>
              <a:rPr lang="en-US" sz="2000" dirty="0">
                <a:solidFill>
                  <a:srgbClr val="C80060"/>
                </a:solidFill>
                <a:latin typeface="Cambria" panose="02040503050406030204" pitchFamily="18" charset="0"/>
                <a:ea typeface="Cambria" panose="02040503050406030204" pitchFamily="18" charset="0"/>
                <a:sym typeface="Wingdings" pitchFamily="2" charset="2"/>
              </a:rPr>
              <a:t> Equivalent to the bitwise OR of all the target cells </a:t>
            </a:r>
            <a:endParaRPr lang="en-US" sz="2000" dirty="0">
              <a:solidFill>
                <a:srgbClr val="C80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021045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Rounded Rectangle 268">
            <a:extLst>
              <a:ext uri="{FF2B5EF4-FFF2-40B4-BE49-F238E27FC236}">
                <a16:creationId xmlns:a16="http://schemas.microsoft.com/office/drawing/2014/main" id="{8D74A2D1-E8F2-B83A-099C-E17053503545}"/>
              </a:ext>
            </a:extLst>
          </p:cNvPr>
          <p:cNvSpPr/>
          <p:nvPr/>
        </p:nvSpPr>
        <p:spPr>
          <a:xfrm>
            <a:off x="3601538" y="5179893"/>
            <a:ext cx="5423192" cy="1015921"/>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Content Placeholder 2">
            <a:extLst>
              <a:ext uri="{FF2B5EF4-FFF2-40B4-BE49-F238E27FC236}">
                <a16:creationId xmlns:a16="http://schemas.microsoft.com/office/drawing/2014/main" id="{78AC34B6-A065-B6FF-74E0-DC058B30B187}"/>
              </a:ext>
            </a:extLst>
          </p:cNvPr>
          <p:cNvSpPr>
            <a:spLocks noGrp="1"/>
          </p:cNvSpPr>
          <p:nvPr>
            <p:ph idx="1"/>
          </p:nvPr>
        </p:nvSpPr>
        <p:spPr/>
        <p:txBody>
          <a:bodyPr rIns="0"/>
          <a:lstStyle/>
          <a:p>
            <a:r>
              <a:rPr lang="en-CH" dirty="0">
                <a:solidFill>
                  <a:srgbClr val="C80060"/>
                </a:solidFill>
                <a:ea typeface="Cambria" panose="02040503050406030204" pitchFamily="18" charset="0"/>
              </a:rPr>
              <a:t>Inter-Block MWS</a:t>
            </a:r>
            <a:r>
              <a:rPr lang="en-CH" dirty="0">
                <a:ea typeface="Cambria" panose="02040503050406030204" pitchFamily="18" charset="0"/>
              </a:rPr>
              <a:t>: </a:t>
            </a:r>
            <a:r>
              <a:rPr lang="en-CH" dirty="0">
                <a:solidFill>
                  <a:schemeClr val="accent1"/>
                </a:solidFill>
                <a:ea typeface="Cambria" panose="02040503050406030204" pitchFamily="18" charset="0"/>
              </a:rPr>
              <a:t>Simultaneously activates </a:t>
            </a:r>
            <a:r>
              <a:rPr lang="en-CH" dirty="0">
                <a:ea typeface="Cambria" panose="02040503050406030204" pitchFamily="18" charset="0"/>
              </a:rPr>
              <a:t>multiple WLs </a:t>
            </a:r>
            <a:r>
              <a:rPr lang="en-CH" dirty="0">
                <a:solidFill>
                  <a:schemeClr val="accent1"/>
                </a:solidFill>
                <a:ea typeface="Cambria" panose="02040503050406030204" pitchFamily="18" charset="0"/>
              </a:rPr>
              <a:t>in different blocks</a:t>
            </a:r>
            <a:endParaRPr lang="en-IN" dirty="0">
              <a:solidFill>
                <a:schemeClr val="accent1"/>
              </a:solidFill>
              <a:ea typeface="Cambria" panose="02040503050406030204" pitchFamily="18" charset="0"/>
            </a:endParaRPr>
          </a:p>
          <a:p>
            <a:pPr lvl="1"/>
            <a:r>
              <a:rPr lang="en-CH" dirty="0">
                <a:solidFill>
                  <a:srgbClr val="C80060"/>
                </a:solidFill>
                <a:ea typeface="Cambria" panose="02040503050406030204" pitchFamily="18" charset="0"/>
              </a:rPr>
              <a:t>Bitwise OR</a:t>
            </a:r>
            <a:r>
              <a:rPr lang="en-CH" dirty="0">
                <a:ea typeface="Cambria" panose="02040503050406030204" pitchFamily="18" charset="0"/>
              </a:rPr>
              <a:t> of the stored data in the WLs</a:t>
            </a:r>
          </a:p>
        </p:txBody>
      </p:sp>
      <p:sp>
        <p:nvSpPr>
          <p:cNvPr id="4" name="Rounded Rectangle 3">
            <a:extLst>
              <a:ext uri="{FF2B5EF4-FFF2-40B4-BE49-F238E27FC236}">
                <a16:creationId xmlns:a16="http://schemas.microsoft.com/office/drawing/2014/main" id="{11C067F7-3081-7E63-D615-E9D8EF990751}"/>
              </a:ext>
            </a:extLst>
          </p:cNvPr>
          <p:cNvSpPr/>
          <p:nvPr/>
        </p:nvSpPr>
        <p:spPr>
          <a:xfrm>
            <a:off x="3601538" y="2591531"/>
            <a:ext cx="5423192" cy="1015921"/>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8" name="Rounded Rectangle 107">
            <a:extLst>
              <a:ext uri="{FF2B5EF4-FFF2-40B4-BE49-F238E27FC236}">
                <a16:creationId xmlns:a16="http://schemas.microsoft.com/office/drawing/2014/main" id="{C31E7358-9A52-90D6-B59B-1FFFCC15D269}"/>
              </a:ext>
            </a:extLst>
          </p:cNvPr>
          <p:cNvSpPr/>
          <p:nvPr/>
        </p:nvSpPr>
        <p:spPr>
          <a:xfrm>
            <a:off x="3601538" y="3882702"/>
            <a:ext cx="5423192" cy="1015921"/>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88C3FBCB-2C2D-44B9-612D-B835A4A25E95}"/>
              </a:ext>
            </a:extLst>
          </p:cNvPr>
          <p:cNvSpPr>
            <a:spLocks noGrp="1"/>
          </p:cNvSpPr>
          <p:nvPr>
            <p:ph type="title"/>
          </p:nvPr>
        </p:nvSpPr>
        <p:spPr/>
        <p:txBody>
          <a:bodyPr>
            <a:normAutofit fontScale="90000"/>
          </a:bodyPr>
          <a:lstStyle/>
          <a:p>
            <a:r>
              <a:rPr lang="en-CH" dirty="0"/>
              <a:t>Multi-Wordline Sensing (MWS): Bitwise OR</a:t>
            </a:r>
          </a:p>
        </p:txBody>
      </p:sp>
      <p:sp>
        <p:nvSpPr>
          <p:cNvPr id="7" name="TextBox 6">
            <a:extLst>
              <a:ext uri="{FF2B5EF4-FFF2-40B4-BE49-F238E27FC236}">
                <a16:creationId xmlns:a16="http://schemas.microsoft.com/office/drawing/2014/main" id="{A67764A8-123E-6C01-A1D2-116D983664B2}"/>
              </a:ext>
            </a:extLst>
          </p:cNvPr>
          <p:cNvSpPr txBox="1"/>
          <p:nvPr/>
        </p:nvSpPr>
        <p:spPr>
          <a:xfrm>
            <a:off x="4382281"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0" name="TextBox 9">
            <a:extLst>
              <a:ext uri="{FF2B5EF4-FFF2-40B4-BE49-F238E27FC236}">
                <a16:creationId xmlns:a16="http://schemas.microsoft.com/office/drawing/2014/main" id="{CA5244A9-E68A-41E4-8DF6-45A4B86348F3}"/>
              </a:ext>
            </a:extLst>
          </p:cNvPr>
          <p:cNvSpPr txBox="1"/>
          <p:nvPr/>
        </p:nvSpPr>
        <p:spPr>
          <a:xfrm>
            <a:off x="5495795"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3" name="TextBox 12">
            <a:extLst>
              <a:ext uri="{FF2B5EF4-FFF2-40B4-BE49-F238E27FC236}">
                <a16:creationId xmlns:a16="http://schemas.microsoft.com/office/drawing/2014/main" id="{ADDC653E-1795-2625-78AF-339E29441E70}"/>
              </a:ext>
            </a:extLst>
          </p:cNvPr>
          <p:cNvSpPr txBox="1"/>
          <p:nvPr/>
        </p:nvSpPr>
        <p:spPr>
          <a:xfrm>
            <a:off x="6609309"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228" name="Group 227">
            <a:extLst>
              <a:ext uri="{FF2B5EF4-FFF2-40B4-BE49-F238E27FC236}">
                <a16:creationId xmlns:a16="http://schemas.microsoft.com/office/drawing/2014/main" id="{4657F400-371E-5409-CC86-6FC3A1E88181}"/>
              </a:ext>
            </a:extLst>
          </p:cNvPr>
          <p:cNvGrpSpPr/>
          <p:nvPr/>
        </p:nvGrpSpPr>
        <p:grpSpPr>
          <a:xfrm>
            <a:off x="4640972" y="2450831"/>
            <a:ext cx="3350590" cy="3784740"/>
            <a:chOff x="4640972" y="2450831"/>
            <a:chExt cx="3350590" cy="3787616"/>
          </a:xfrm>
        </p:grpSpPr>
        <p:cxnSp>
          <p:nvCxnSpPr>
            <p:cNvPr id="6" name="Straight Connector 5">
              <a:extLst>
                <a:ext uri="{FF2B5EF4-FFF2-40B4-BE49-F238E27FC236}">
                  <a16:creationId xmlns:a16="http://schemas.microsoft.com/office/drawing/2014/main" id="{2935EEDC-89B8-9ED3-B423-D7DF542942C9}"/>
                </a:ext>
              </a:extLst>
            </p:cNvPr>
            <p:cNvCxnSpPr>
              <a:cxnSpLocks/>
            </p:cNvCxnSpPr>
            <p:nvPr/>
          </p:nvCxnSpPr>
          <p:spPr>
            <a:xfrm flipH="1" flipV="1">
              <a:off x="4640972"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56D578-0A4B-7211-034B-FD6511E08245}"/>
                </a:ext>
              </a:extLst>
            </p:cNvPr>
            <p:cNvCxnSpPr>
              <a:cxnSpLocks/>
            </p:cNvCxnSpPr>
            <p:nvPr/>
          </p:nvCxnSpPr>
          <p:spPr>
            <a:xfrm flipH="1" flipV="1">
              <a:off x="5754486"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033EF9-2C97-592D-48AA-AE971DE6EB0D}"/>
                </a:ext>
              </a:extLst>
            </p:cNvPr>
            <p:cNvCxnSpPr>
              <a:cxnSpLocks/>
            </p:cNvCxnSpPr>
            <p:nvPr/>
          </p:nvCxnSpPr>
          <p:spPr>
            <a:xfrm flipH="1" flipV="1">
              <a:off x="6868000"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424C035-0F47-6EC6-E06C-ED53AA7B33F8}"/>
                </a:ext>
              </a:extLst>
            </p:cNvPr>
            <p:cNvCxnSpPr>
              <a:cxnSpLocks/>
            </p:cNvCxnSpPr>
            <p:nvPr/>
          </p:nvCxnSpPr>
          <p:spPr>
            <a:xfrm flipH="1" flipV="1">
              <a:off x="7981514"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5B5574F-2F86-6966-45D3-3D81C85AFE41}"/>
              </a:ext>
            </a:extLst>
          </p:cNvPr>
          <p:cNvSpPr txBox="1"/>
          <p:nvPr/>
        </p:nvSpPr>
        <p:spPr>
          <a:xfrm>
            <a:off x="7722823"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52" name="TextBox 51">
            <a:extLst>
              <a:ext uri="{FF2B5EF4-FFF2-40B4-BE49-F238E27FC236}">
                <a16:creationId xmlns:a16="http://schemas.microsoft.com/office/drawing/2014/main" id="{96BAC636-1B54-A666-FF1D-DA75CF085968}"/>
              </a:ext>
            </a:extLst>
          </p:cNvPr>
          <p:cNvSpPr txBox="1"/>
          <p:nvPr/>
        </p:nvSpPr>
        <p:spPr>
          <a:xfrm rot="16200000">
            <a:off x="3861980"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9" name="TextBox 58">
            <a:extLst>
              <a:ext uri="{FF2B5EF4-FFF2-40B4-BE49-F238E27FC236}">
                <a16:creationId xmlns:a16="http://schemas.microsoft.com/office/drawing/2014/main" id="{8530CA94-6A0E-7382-E851-900D8DFAE0FF}"/>
              </a:ext>
            </a:extLst>
          </p:cNvPr>
          <p:cNvSpPr txBox="1"/>
          <p:nvPr/>
        </p:nvSpPr>
        <p:spPr>
          <a:xfrm rot="16200000">
            <a:off x="4975494"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6" name="TextBox 65">
            <a:extLst>
              <a:ext uri="{FF2B5EF4-FFF2-40B4-BE49-F238E27FC236}">
                <a16:creationId xmlns:a16="http://schemas.microsoft.com/office/drawing/2014/main" id="{90C4726F-6C4E-F3D3-FAC6-649A27B0D4D3}"/>
              </a:ext>
            </a:extLst>
          </p:cNvPr>
          <p:cNvSpPr txBox="1"/>
          <p:nvPr/>
        </p:nvSpPr>
        <p:spPr>
          <a:xfrm rot="16200000">
            <a:off x="6089008"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77" name="Group 76">
            <a:extLst>
              <a:ext uri="{FF2B5EF4-FFF2-40B4-BE49-F238E27FC236}">
                <a16:creationId xmlns:a16="http://schemas.microsoft.com/office/drawing/2014/main" id="{63892C96-3420-FC41-AC8C-83B854C98E3B}"/>
              </a:ext>
            </a:extLst>
          </p:cNvPr>
          <p:cNvGrpSpPr/>
          <p:nvPr/>
        </p:nvGrpSpPr>
        <p:grpSpPr>
          <a:xfrm>
            <a:off x="4051865" y="2665067"/>
            <a:ext cx="3939696" cy="891472"/>
            <a:chOff x="4051865" y="2665067"/>
            <a:chExt cx="3939696" cy="891472"/>
          </a:xfrm>
        </p:grpSpPr>
        <p:grpSp>
          <p:nvGrpSpPr>
            <p:cNvPr id="94" name="Group 93">
              <a:extLst>
                <a:ext uri="{FF2B5EF4-FFF2-40B4-BE49-F238E27FC236}">
                  <a16:creationId xmlns:a16="http://schemas.microsoft.com/office/drawing/2014/main" id="{E4826338-1836-E9D3-34FB-562D0F2D1798}"/>
                </a:ext>
              </a:extLst>
            </p:cNvPr>
            <p:cNvGrpSpPr/>
            <p:nvPr/>
          </p:nvGrpSpPr>
          <p:grpSpPr>
            <a:xfrm>
              <a:off x="4062140" y="2665067"/>
              <a:ext cx="3340542" cy="891472"/>
              <a:chOff x="1860807" y="2641375"/>
              <a:chExt cx="3340542" cy="3601380"/>
            </a:xfrm>
          </p:grpSpPr>
          <p:cxnSp>
            <p:nvCxnSpPr>
              <p:cNvPr id="5" name="Straight Connector 4">
                <a:extLst>
                  <a:ext uri="{FF2B5EF4-FFF2-40B4-BE49-F238E27FC236}">
                    <a16:creationId xmlns:a16="http://schemas.microsoft.com/office/drawing/2014/main" id="{B724D90A-0311-AEA2-1170-457439DAD59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B35EC1-7B4A-6D79-0B81-642967EA2EE0}"/>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777A01-4123-7FB2-8115-CE4ACED06054}"/>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B8FA4F-1E88-07F2-27EF-7581CB101D8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51" name="Straight Connector 50">
              <a:extLst>
                <a:ext uri="{FF2B5EF4-FFF2-40B4-BE49-F238E27FC236}">
                  <a16:creationId xmlns:a16="http://schemas.microsoft.com/office/drawing/2014/main" id="{C7D44F0C-55EE-A889-FC24-4F5131802FC5}"/>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A6211B1-3B9B-7D4D-BA8E-658D0E677C1F}"/>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384D35D-8642-38DF-AE7D-B0EB0133E909}"/>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8F37F31-5E47-88B9-E41D-C837F83299FC}"/>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TextBox 72">
            <a:extLst>
              <a:ext uri="{FF2B5EF4-FFF2-40B4-BE49-F238E27FC236}">
                <a16:creationId xmlns:a16="http://schemas.microsoft.com/office/drawing/2014/main" id="{27E96495-E534-414E-6D43-367DF6631655}"/>
              </a:ext>
            </a:extLst>
          </p:cNvPr>
          <p:cNvSpPr txBox="1"/>
          <p:nvPr/>
        </p:nvSpPr>
        <p:spPr>
          <a:xfrm rot="16200000">
            <a:off x="7202522"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31" name="Group 30">
            <a:extLst>
              <a:ext uri="{FF2B5EF4-FFF2-40B4-BE49-F238E27FC236}">
                <a16:creationId xmlns:a16="http://schemas.microsoft.com/office/drawing/2014/main" id="{A54D0EED-F7AE-3399-A35F-5DD2E5791B55}"/>
              </a:ext>
            </a:extLst>
          </p:cNvPr>
          <p:cNvGrpSpPr/>
          <p:nvPr/>
        </p:nvGrpSpPr>
        <p:grpSpPr>
          <a:xfrm>
            <a:off x="3382115" y="3058678"/>
            <a:ext cx="5014215" cy="2"/>
            <a:chOff x="1231585" y="2671909"/>
            <a:chExt cx="6166530" cy="2"/>
          </a:xfrm>
        </p:grpSpPr>
        <p:cxnSp>
          <p:nvCxnSpPr>
            <p:cNvPr id="44" name="Straight Connector 43">
              <a:extLst>
                <a:ext uri="{FF2B5EF4-FFF2-40B4-BE49-F238E27FC236}">
                  <a16:creationId xmlns:a16="http://schemas.microsoft.com/office/drawing/2014/main" id="{B48B26F0-2159-FDD5-0EA3-2B0DA8F74560}"/>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8B2E45-E111-E123-066A-8979B261CDA9}"/>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타원 299">
            <a:extLst>
              <a:ext uri="{FF2B5EF4-FFF2-40B4-BE49-F238E27FC236}">
                <a16:creationId xmlns:a16="http://schemas.microsoft.com/office/drawing/2014/main" id="{715BDDB0-F2BA-732C-8F89-B946C45E3F0E}"/>
              </a:ext>
            </a:extLst>
          </p:cNvPr>
          <p:cNvSpPr/>
          <p:nvPr/>
        </p:nvSpPr>
        <p:spPr>
          <a:xfrm>
            <a:off x="3782388" y="277963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3" name="타원 299">
            <a:extLst>
              <a:ext uri="{FF2B5EF4-FFF2-40B4-BE49-F238E27FC236}">
                <a16:creationId xmlns:a16="http://schemas.microsoft.com/office/drawing/2014/main" id="{43C80D90-ECE2-699F-89BF-CBEAA6664497}"/>
              </a:ext>
            </a:extLst>
          </p:cNvPr>
          <p:cNvSpPr/>
          <p:nvPr/>
        </p:nvSpPr>
        <p:spPr>
          <a:xfrm>
            <a:off x="4895902" y="277963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0" name="타원 299">
            <a:extLst>
              <a:ext uri="{FF2B5EF4-FFF2-40B4-BE49-F238E27FC236}">
                <a16:creationId xmlns:a16="http://schemas.microsoft.com/office/drawing/2014/main" id="{8DAA0D57-315E-4B01-F737-E0EA0B484ACA}"/>
              </a:ext>
            </a:extLst>
          </p:cNvPr>
          <p:cNvSpPr/>
          <p:nvPr/>
        </p:nvSpPr>
        <p:spPr>
          <a:xfrm>
            <a:off x="6009416" y="277963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7" name="타원 299">
            <a:extLst>
              <a:ext uri="{FF2B5EF4-FFF2-40B4-BE49-F238E27FC236}">
                <a16:creationId xmlns:a16="http://schemas.microsoft.com/office/drawing/2014/main" id="{5DCDD808-EF63-6E7D-1FD6-0B8152CCD0A0}"/>
              </a:ext>
            </a:extLst>
          </p:cNvPr>
          <p:cNvSpPr/>
          <p:nvPr/>
        </p:nvSpPr>
        <p:spPr>
          <a:xfrm>
            <a:off x="7122930" y="277963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81" name="TextBox 80">
            <a:extLst>
              <a:ext uri="{FF2B5EF4-FFF2-40B4-BE49-F238E27FC236}">
                <a16:creationId xmlns:a16="http://schemas.microsoft.com/office/drawing/2014/main" id="{25BF7839-AB4B-61C7-F19C-79EC41534851}"/>
              </a:ext>
            </a:extLst>
          </p:cNvPr>
          <p:cNvSpPr txBox="1"/>
          <p:nvPr/>
        </p:nvSpPr>
        <p:spPr>
          <a:xfrm>
            <a:off x="8390475" y="283076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6" name="TextBox 85">
            <a:extLst>
              <a:ext uri="{FF2B5EF4-FFF2-40B4-BE49-F238E27FC236}">
                <a16:creationId xmlns:a16="http://schemas.microsoft.com/office/drawing/2014/main" id="{0B9B15BE-925E-9BBD-CDB5-FA271BBA59BC}"/>
              </a:ext>
            </a:extLst>
          </p:cNvPr>
          <p:cNvSpPr txBox="1"/>
          <p:nvPr/>
        </p:nvSpPr>
        <p:spPr>
          <a:xfrm>
            <a:off x="1741317" y="2904791"/>
            <a:ext cx="1662137" cy="307777"/>
          </a:xfrm>
          <a:prstGeom prst="rect">
            <a:avLst/>
          </a:prstGeom>
          <a:noFill/>
        </p:spPr>
        <p:txBody>
          <a:bodyPr wrap="square" lIns="0" tIns="0" rIns="0" bIns="0" rtlCol="0" anchor="ctr">
            <a:spAutoFit/>
          </a:bodyPr>
          <a:lstStyle/>
          <a:p>
            <a:pPr defTabSz="457200"/>
            <a:r>
              <a:rPr lang="en-US" altLang="ko-KR" sz="2000" b="1" dirty="0" err="1">
                <a:solidFill>
                  <a:prstClr val="black"/>
                </a:solidFill>
                <a:latin typeface="Cambria" panose="02040503050406030204" pitchFamily="18" charset="0"/>
                <a:ea typeface="맑은 고딕" panose="020B0503020000020004" pitchFamily="34" charset="-127"/>
              </a:rPr>
              <a:t>WL</a:t>
            </a:r>
            <a:r>
              <a:rPr lang="en-US" altLang="ko-KR" sz="2000" b="1" i="1" baseline="-25000" dirty="0" err="1">
                <a:solidFill>
                  <a:prstClr val="black"/>
                </a:solidFill>
                <a:latin typeface="Cambria" panose="02040503050406030204" pitchFamily="18" charset="0"/>
                <a:ea typeface="맑은 고딕" panose="020B0503020000020004" pitchFamily="34" charset="-127"/>
              </a:rPr>
              <a:t>x</a:t>
            </a:r>
            <a:r>
              <a:rPr lang="en-US" altLang="ko-KR" sz="2000" b="1" i="1" dirty="0">
                <a:solidFill>
                  <a:prstClr val="black"/>
                </a:solidFill>
                <a:latin typeface="Cambria" panose="02040503050406030204" pitchFamily="18" charset="0"/>
                <a:ea typeface="맑은 고딕" panose="020B0503020000020004" pitchFamily="34" charset="-127"/>
              </a:rPr>
              <a:t> </a:t>
            </a:r>
            <a:r>
              <a:rPr lang="en-US" altLang="ko-KR" sz="2000" b="1" dirty="0">
                <a:solidFill>
                  <a:prstClr val="black"/>
                </a:solidFill>
                <a:latin typeface="Cambria" panose="02040503050406030204" pitchFamily="18" charset="0"/>
                <a:ea typeface="맑은 고딕" panose="020B0503020000020004" pitchFamily="34" charset="-127"/>
              </a:rPr>
              <a:t>in Block</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39" name="TextBox 38">
            <a:extLst>
              <a:ext uri="{FF2B5EF4-FFF2-40B4-BE49-F238E27FC236}">
                <a16:creationId xmlns:a16="http://schemas.microsoft.com/office/drawing/2014/main" id="{52309550-34CC-9B82-DD8B-8935C865D78B}"/>
              </a:ext>
            </a:extLst>
          </p:cNvPr>
          <p:cNvSpPr txBox="1"/>
          <p:nvPr/>
        </p:nvSpPr>
        <p:spPr>
          <a:xfrm rot="16200000">
            <a:off x="3861980" y="489526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49" name="TextBox 48">
            <a:extLst>
              <a:ext uri="{FF2B5EF4-FFF2-40B4-BE49-F238E27FC236}">
                <a16:creationId xmlns:a16="http://schemas.microsoft.com/office/drawing/2014/main" id="{E167FCCF-4A80-8545-6E30-66612FF54E00}"/>
              </a:ext>
            </a:extLst>
          </p:cNvPr>
          <p:cNvSpPr txBox="1"/>
          <p:nvPr/>
        </p:nvSpPr>
        <p:spPr>
          <a:xfrm rot="16200000">
            <a:off x="4975494" y="489526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6" name="TextBox 55">
            <a:extLst>
              <a:ext uri="{FF2B5EF4-FFF2-40B4-BE49-F238E27FC236}">
                <a16:creationId xmlns:a16="http://schemas.microsoft.com/office/drawing/2014/main" id="{7C5EBD8A-44A8-4741-0DEA-D143CD6497AF}"/>
              </a:ext>
            </a:extLst>
          </p:cNvPr>
          <p:cNvSpPr txBox="1"/>
          <p:nvPr/>
        </p:nvSpPr>
        <p:spPr>
          <a:xfrm rot="16200000">
            <a:off x="6089008" y="489526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3" name="TextBox 62">
            <a:extLst>
              <a:ext uri="{FF2B5EF4-FFF2-40B4-BE49-F238E27FC236}">
                <a16:creationId xmlns:a16="http://schemas.microsoft.com/office/drawing/2014/main" id="{36FE8E3E-07ED-08B6-AD4B-4C2135F40366}"/>
              </a:ext>
            </a:extLst>
          </p:cNvPr>
          <p:cNvSpPr txBox="1"/>
          <p:nvPr/>
        </p:nvSpPr>
        <p:spPr>
          <a:xfrm rot="16200000">
            <a:off x="7202522" y="489526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17" name="그룹 835">
            <a:extLst>
              <a:ext uri="{FF2B5EF4-FFF2-40B4-BE49-F238E27FC236}">
                <a16:creationId xmlns:a16="http://schemas.microsoft.com/office/drawing/2014/main" id="{F4592954-95A2-D955-67CB-506964105B46}"/>
              </a:ext>
            </a:extLst>
          </p:cNvPr>
          <p:cNvGrpSpPr/>
          <p:nvPr/>
        </p:nvGrpSpPr>
        <p:grpSpPr>
          <a:xfrm rot="16200000">
            <a:off x="6006980" y="2927666"/>
            <a:ext cx="564373" cy="268733"/>
            <a:chOff x="5890169" y="4312037"/>
            <a:chExt cx="1895988" cy="1103725"/>
          </a:xfrm>
        </p:grpSpPr>
        <p:grpSp>
          <p:nvGrpSpPr>
            <p:cNvPr id="18" name="그룹 822">
              <a:extLst>
                <a:ext uri="{FF2B5EF4-FFF2-40B4-BE49-F238E27FC236}">
                  <a16:creationId xmlns:a16="http://schemas.microsoft.com/office/drawing/2014/main" id="{E27744CE-287F-B85F-7E62-EDFA1ECDD7B0}"/>
                </a:ext>
              </a:extLst>
            </p:cNvPr>
            <p:cNvGrpSpPr/>
            <p:nvPr/>
          </p:nvGrpSpPr>
          <p:grpSpPr>
            <a:xfrm>
              <a:off x="6122466" y="4312037"/>
              <a:ext cx="1432853" cy="1103725"/>
              <a:chOff x="5991225" y="4310063"/>
              <a:chExt cx="496427" cy="273840"/>
            </a:xfrm>
          </p:grpSpPr>
          <p:cxnSp>
            <p:nvCxnSpPr>
              <p:cNvPr id="21" name="직선 연결선 771">
                <a:extLst>
                  <a:ext uri="{FF2B5EF4-FFF2-40B4-BE49-F238E27FC236}">
                    <a16:creationId xmlns:a16="http://schemas.microsoft.com/office/drawing/2014/main" id="{3AEFD8DC-D54C-031F-D33B-612437570868}"/>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2" name="직선 연결선 789">
                <a:extLst>
                  <a:ext uri="{FF2B5EF4-FFF2-40B4-BE49-F238E27FC236}">
                    <a16:creationId xmlns:a16="http://schemas.microsoft.com/office/drawing/2014/main" id="{4F541810-443F-725F-870C-A54E8CAFCE9F}"/>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3" name="직선 연결선 792">
                <a:extLst>
                  <a:ext uri="{FF2B5EF4-FFF2-40B4-BE49-F238E27FC236}">
                    <a16:creationId xmlns:a16="http://schemas.microsoft.com/office/drawing/2014/main" id="{850CB885-7446-F480-14C4-AFA93F7D8F2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4" name="직선 연결선 807">
                <a:extLst>
                  <a:ext uri="{FF2B5EF4-FFF2-40B4-BE49-F238E27FC236}">
                    <a16:creationId xmlns:a16="http://schemas.microsoft.com/office/drawing/2014/main" id="{61AAEFC2-A853-D6E9-B671-3F54296E5285}"/>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5" name="직선 연결선 810">
                <a:extLst>
                  <a:ext uri="{FF2B5EF4-FFF2-40B4-BE49-F238E27FC236}">
                    <a16:creationId xmlns:a16="http://schemas.microsoft.com/office/drawing/2014/main" id="{52E2E9E6-C93A-F9FE-E004-7613C11889F2}"/>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6" name="직선 연결선 815">
                <a:extLst>
                  <a:ext uri="{FF2B5EF4-FFF2-40B4-BE49-F238E27FC236}">
                    <a16:creationId xmlns:a16="http://schemas.microsoft.com/office/drawing/2014/main" id="{64AE6ADF-8BE5-7945-A16B-3D053D30D435}"/>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7" name="직선 연결선 819">
                <a:extLst>
                  <a:ext uri="{FF2B5EF4-FFF2-40B4-BE49-F238E27FC236}">
                    <a16:creationId xmlns:a16="http://schemas.microsoft.com/office/drawing/2014/main" id="{E1A58F2E-D63F-D9BE-D3B0-9EB49B51931D}"/>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9" name="직선 연결선 826">
              <a:extLst>
                <a:ext uri="{FF2B5EF4-FFF2-40B4-BE49-F238E27FC236}">
                  <a16:creationId xmlns:a16="http://schemas.microsoft.com/office/drawing/2014/main" id="{365B0C8C-6B5D-A4D9-DF1E-F615DE4BE9A3}"/>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0" name="직선 연결선 832">
              <a:extLst>
                <a:ext uri="{FF2B5EF4-FFF2-40B4-BE49-F238E27FC236}">
                  <a16:creationId xmlns:a16="http://schemas.microsoft.com/office/drawing/2014/main" id="{E1AACF72-0654-1E10-774B-7A6A45AB482F}"/>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28" name="그룹 835">
            <a:extLst>
              <a:ext uri="{FF2B5EF4-FFF2-40B4-BE49-F238E27FC236}">
                <a16:creationId xmlns:a16="http://schemas.microsoft.com/office/drawing/2014/main" id="{4CC88B9A-6B37-AE39-C096-59836ECDB962}"/>
              </a:ext>
            </a:extLst>
          </p:cNvPr>
          <p:cNvGrpSpPr/>
          <p:nvPr/>
        </p:nvGrpSpPr>
        <p:grpSpPr>
          <a:xfrm rot="16200000">
            <a:off x="3777480" y="2914790"/>
            <a:ext cx="564373" cy="268733"/>
            <a:chOff x="5890169" y="4312037"/>
            <a:chExt cx="1895988" cy="1103725"/>
          </a:xfrm>
        </p:grpSpPr>
        <p:grpSp>
          <p:nvGrpSpPr>
            <p:cNvPr id="29" name="그룹 822">
              <a:extLst>
                <a:ext uri="{FF2B5EF4-FFF2-40B4-BE49-F238E27FC236}">
                  <a16:creationId xmlns:a16="http://schemas.microsoft.com/office/drawing/2014/main" id="{92E61A13-89CA-87F3-12BC-5FE1BDCF6F9C}"/>
                </a:ext>
              </a:extLst>
            </p:cNvPr>
            <p:cNvGrpSpPr/>
            <p:nvPr/>
          </p:nvGrpSpPr>
          <p:grpSpPr>
            <a:xfrm>
              <a:off x="6122466" y="4312037"/>
              <a:ext cx="1432853" cy="1103725"/>
              <a:chOff x="5991225" y="4310063"/>
              <a:chExt cx="496427" cy="273840"/>
            </a:xfrm>
          </p:grpSpPr>
          <p:cxnSp>
            <p:nvCxnSpPr>
              <p:cNvPr id="34" name="직선 연결선 771">
                <a:extLst>
                  <a:ext uri="{FF2B5EF4-FFF2-40B4-BE49-F238E27FC236}">
                    <a16:creationId xmlns:a16="http://schemas.microsoft.com/office/drawing/2014/main" id="{39238D1D-674E-3D1A-C094-DE1AEE28E211}"/>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5" name="직선 연결선 789">
                <a:extLst>
                  <a:ext uri="{FF2B5EF4-FFF2-40B4-BE49-F238E27FC236}">
                    <a16:creationId xmlns:a16="http://schemas.microsoft.com/office/drawing/2014/main" id="{02294F00-FC11-5767-E169-65D493CC846A}"/>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6" name="직선 연결선 792">
                <a:extLst>
                  <a:ext uri="{FF2B5EF4-FFF2-40B4-BE49-F238E27FC236}">
                    <a16:creationId xmlns:a16="http://schemas.microsoft.com/office/drawing/2014/main" id="{20B270D4-EE2C-BB78-2B64-D9854726DBA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7" name="직선 연결선 807">
                <a:extLst>
                  <a:ext uri="{FF2B5EF4-FFF2-40B4-BE49-F238E27FC236}">
                    <a16:creationId xmlns:a16="http://schemas.microsoft.com/office/drawing/2014/main" id="{17DDF9F2-4A35-A2F1-6AF8-EF0A416110C5}"/>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8" name="직선 연결선 810">
                <a:extLst>
                  <a:ext uri="{FF2B5EF4-FFF2-40B4-BE49-F238E27FC236}">
                    <a16:creationId xmlns:a16="http://schemas.microsoft.com/office/drawing/2014/main" id="{98CE89E7-AE0D-1A20-9C05-89012A3D7456}"/>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40" name="직선 연결선 815">
                <a:extLst>
                  <a:ext uri="{FF2B5EF4-FFF2-40B4-BE49-F238E27FC236}">
                    <a16:creationId xmlns:a16="http://schemas.microsoft.com/office/drawing/2014/main" id="{9B9EE417-16E6-20A9-E69F-05591F601967}"/>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41" name="직선 연결선 819">
                <a:extLst>
                  <a:ext uri="{FF2B5EF4-FFF2-40B4-BE49-F238E27FC236}">
                    <a16:creationId xmlns:a16="http://schemas.microsoft.com/office/drawing/2014/main" id="{E10F86AA-06AA-3A26-CD6E-EAD383301283}"/>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30" name="직선 연결선 826">
              <a:extLst>
                <a:ext uri="{FF2B5EF4-FFF2-40B4-BE49-F238E27FC236}">
                  <a16:creationId xmlns:a16="http://schemas.microsoft.com/office/drawing/2014/main" id="{A96E5E9F-AD70-D36C-6742-F7A396334BF1}"/>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3" name="직선 연결선 832">
              <a:extLst>
                <a:ext uri="{FF2B5EF4-FFF2-40B4-BE49-F238E27FC236}">
                  <a16:creationId xmlns:a16="http://schemas.microsoft.com/office/drawing/2014/main" id="{25A68749-9A67-856C-2FA3-C759C9FFC05F}"/>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48" name="그룹 761">
            <a:extLst>
              <a:ext uri="{FF2B5EF4-FFF2-40B4-BE49-F238E27FC236}">
                <a16:creationId xmlns:a16="http://schemas.microsoft.com/office/drawing/2014/main" id="{41BD8605-7C23-B670-AE31-2B79F53108FB}"/>
              </a:ext>
            </a:extLst>
          </p:cNvPr>
          <p:cNvGrpSpPr/>
          <p:nvPr/>
        </p:nvGrpSpPr>
        <p:grpSpPr>
          <a:xfrm rot="5400000">
            <a:off x="7110960" y="3004082"/>
            <a:ext cx="598569" cy="124310"/>
            <a:chOff x="5608137" y="3394157"/>
            <a:chExt cx="338599" cy="70817"/>
          </a:xfrm>
        </p:grpSpPr>
        <p:grpSp>
          <p:nvGrpSpPr>
            <p:cNvPr id="50" name="그룹 753">
              <a:extLst>
                <a:ext uri="{FF2B5EF4-FFF2-40B4-BE49-F238E27FC236}">
                  <a16:creationId xmlns:a16="http://schemas.microsoft.com/office/drawing/2014/main" id="{7C87917E-CDEE-C330-4ACA-E23CCBA25D8C}"/>
                </a:ext>
              </a:extLst>
            </p:cNvPr>
            <p:cNvGrpSpPr/>
            <p:nvPr/>
          </p:nvGrpSpPr>
          <p:grpSpPr>
            <a:xfrm rot="5400000">
              <a:off x="5739521" y="3307128"/>
              <a:ext cx="70817" cy="244875"/>
              <a:chOff x="5131625" y="2342062"/>
              <a:chExt cx="70817" cy="244875"/>
            </a:xfrm>
          </p:grpSpPr>
          <p:sp>
            <p:nvSpPr>
              <p:cNvPr id="62" name="타원 750">
                <a:extLst>
                  <a:ext uri="{FF2B5EF4-FFF2-40B4-BE49-F238E27FC236}">
                    <a16:creationId xmlns:a16="http://schemas.microsoft.com/office/drawing/2014/main" id="{F17B54A9-59BF-A60C-14F7-6C2566E90528}"/>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64" name="타원 751">
                <a:extLst>
                  <a:ext uri="{FF2B5EF4-FFF2-40B4-BE49-F238E27FC236}">
                    <a16:creationId xmlns:a16="http://schemas.microsoft.com/office/drawing/2014/main" id="{19385AE6-D03E-8A0F-27D4-B3B34B90D251}"/>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69" name="직선 연결선 752">
                <a:extLst>
                  <a:ext uri="{FF2B5EF4-FFF2-40B4-BE49-F238E27FC236}">
                    <a16:creationId xmlns:a16="http://schemas.microsoft.com/office/drawing/2014/main" id="{57D6D501-9266-3647-6814-D228A412E74C}"/>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55" name="직선 연결선 754">
              <a:extLst>
                <a:ext uri="{FF2B5EF4-FFF2-40B4-BE49-F238E27FC236}">
                  <a16:creationId xmlns:a16="http://schemas.microsoft.com/office/drawing/2014/main" id="{5747B110-F377-A51D-3F97-7BEE4DCEEFC7}"/>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57" name="직선 연결선 756">
              <a:extLst>
                <a:ext uri="{FF2B5EF4-FFF2-40B4-BE49-F238E27FC236}">
                  <a16:creationId xmlns:a16="http://schemas.microsoft.com/office/drawing/2014/main" id="{7FA09959-3157-8A14-F25C-C2DC1E9A7982}"/>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70" name="그룹 761">
            <a:extLst>
              <a:ext uri="{FF2B5EF4-FFF2-40B4-BE49-F238E27FC236}">
                <a16:creationId xmlns:a16="http://schemas.microsoft.com/office/drawing/2014/main" id="{5F19FC32-21CD-2034-971A-3A673347DB12}"/>
              </a:ext>
            </a:extLst>
          </p:cNvPr>
          <p:cNvGrpSpPr/>
          <p:nvPr/>
        </p:nvGrpSpPr>
        <p:grpSpPr>
          <a:xfrm rot="5400000">
            <a:off x="4883794" y="3002629"/>
            <a:ext cx="598569" cy="124310"/>
            <a:chOff x="5608137" y="3394157"/>
            <a:chExt cx="338599" cy="70817"/>
          </a:xfrm>
        </p:grpSpPr>
        <p:grpSp>
          <p:nvGrpSpPr>
            <p:cNvPr id="71" name="그룹 753">
              <a:extLst>
                <a:ext uri="{FF2B5EF4-FFF2-40B4-BE49-F238E27FC236}">
                  <a16:creationId xmlns:a16="http://schemas.microsoft.com/office/drawing/2014/main" id="{932CB08F-D02D-14DD-3E0D-469A9E85331D}"/>
                </a:ext>
              </a:extLst>
            </p:cNvPr>
            <p:cNvGrpSpPr/>
            <p:nvPr/>
          </p:nvGrpSpPr>
          <p:grpSpPr>
            <a:xfrm rot="5400000">
              <a:off x="5739521" y="3307128"/>
              <a:ext cx="70817" cy="244875"/>
              <a:chOff x="5131625" y="2342062"/>
              <a:chExt cx="70817" cy="244875"/>
            </a:xfrm>
          </p:grpSpPr>
          <p:sp>
            <p:nvSpPr>
              <p:cNvPr id="76" name="타원 750">
                <a:extLst>
                  <a:ext uri="{FF2B5EF4-FFF2-40B4-BE49-F238E27FC236}">
                    <a16:creationId xmlns:a16="http://schemas.microsoft.com/office/drawing/2014/main" id="{42829C8A-8E6A-F237-3366-48825F1B64EE}"/>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83" name="타원 751">
                <a:extLst>
                  <a:ext uri="{FF2B5EF4-FFF2-40B4-BE49-F238E27FC236}">
                    <a16:creationId xmlns:a16="http://schemas.microsoft.com/office/drawing/2014/main" id="{864E2282-5F82-D149-B1A3-7B2D49550020}"/>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84" name="직선 연결선 752">
                <a:extLst>
                  <a:ext uri="{FF2B5EF4-FFF2-40B4-BE49-F238E27FC236}">
                    <a16:creationId xmlns:a16="http://schemas.microsoft.com/office/drawing/2014/main" id="{E8B0C024-7E99-634A-34C4-B43B2660E415}"/>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74" name="직선 연결선 754">
              <a:extLst>
                <a:ext uri="{FF2B5EF4-FFF2-40B4-BE49-F238E27FC236}">
                  <a16:creationId xmlns:a16="http://schemas.microsoft.com/office/drawing/2014/main" id="{174BBF73-0827-4151-3660-FD373547DDC3}"/>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75" name="직선 연결선 756">
              <a:extLst>
                <a:ext uri="{FF2B5EF4-FFF2-40B4-BE49-F238E27FC236}">
                  <a16:creationId xmlns:a16="http://schemas.microsoft.com/office/drawing/2014/main" id="{675F3222-B4B6-E8C3-F28A-5F9637FD1724}"/>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68" name="Group 267">
            <a:extLst>
              <a:ext uri="{FF2B5EF4-FFF2-40B4-BE49-F238E27FC236}">
                <a16:creationId xmlns:a16="http://schemas.microsoft.com/office/drawing/2014/main" id="{BC364487-C169-A6EF-9D95-166E456B480A}"/>
              </a:ext>
            </a:extLst>
          </p:cNvPr>
          <p:cNvGrpSpPr/>
          <p:nvPr/>
        </p:nvGrpSpPr>
        <p:grpSpPr>
          <a:xfrm>
            <a:off x="1741317" y="3963243"/>
            <a:ext cx="6899895" cy="891472"/>
            <a:chOff x="1741317" y="4029503"/>
            <a:chExt cx="6899895" cy="891472"/>
          </a:xfrm>
        </p:grpSpPr>
        <p:grpSp>
          <p:nvGrpSpPr>
            <p:cNvPr id="78" name="Group 77">
              <a:extLst>
                <a:ext uri="{FF2B5EF4-FFF2-40B4-BE49-F238E27FC236}">
                  <a16:creationId xmlns:a16="http://schemas.microsoft.com/office/drawing/2014/main" id="{04B9B2D4-ABEB-5C2D-C5A7-1AF73E46B3E5}"/>
                </a:ext>
              </a:extLst>
            </p:cNvPr>
            <p:cNvGrpSpPr/>
            <p:nvPr/>
          </p:nvGrpSpPr>
          <p:grpSpPr>
            <a:xfrm>
              <a:off x="4051865" y="4029503"/>
              <a:ext cx="3939696" cy="891472"/>
              <a:chOff x="4051865" y="2665067"/>
              <a:chExt cx="3939696" cy="891472"/>
            </a:xfrm>
          </p:grpSpPr>
          <p:grpSp>
            <p:nvGrpSpPr>
              <p:cNvPr id="79" name="Group 78">
                <a:extLst>
                  <a:ext uri="{FF2B5EF4-FFF2-40B4-BE49-F238E27FC236}">
                    <a16:creationId xmlns:a16="http://schemas.microsoft.com/office/drawing/2014/main" id="{FAF7E077-839B-1724-3C21-3D39E2D0647B}"/>
                  </a:ext>
                </a:extLst>
              </p:cNvPr>
              <p:cNvGrpSpPr/>
              <p:nvPr/>
            </p:nvGrpSpPr>
            <p:grpSpPr>
              <a:xfrm>
                <a:off x="4062140" y="2665067"/>
                <a:ext cx="3340542" cy="891472"/>
                <a:chOff x="1860807" y="2641375"/>
                <a:chExt cx="3340542" cy="3601380"/>
              </a:xfrm>
            </p:grpSpPr>
            <p:cxnSp>
              <p:nvCxnSpPr>
                <p:cNvPr id="93" name="Straight Connector 92">
                  <a:extLst>
                    <a:ext uri="{FF2B5EF4-FFF2-40B4-BE49-F238E27FC236}">
                      <a16:creationId xmlns:a16="http://schemas.microsoft.com/office/drawing/2014/main" id="{67EC11CB-AA70-A5BD-AACB-2D3E2704B94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743F075-715B-D82B-82F4-168D190DD123}"/>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9A41AF5-64EE-26C7-285B-831775224335}"/>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1542741D-0874-7B04-8DCD-C192E5EFDF6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80" name="Straight Connector 79">
                <a:extLst>
                  <a:ext uri="{FF2B5EF4-FFF2-40B4-BE49-F238E27FC236}">
                    <a16:creationId xmlns:a16="http://schemas.microsoft.com/office/drawing/2014/main" id="{9551AE13-33BA-911F-3E7D-69BB80A0DFDC}"/>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1413122-D6B4-7163-1B07-239DE88E8821}"/>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CD131FC-2BDF-7CE2-15DD-C33DE157FF53}"/>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87B5B92-07AF-0E3D-45A7-C1E16CB2AFA0}"/>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7E8F8F6-AE41-A5F8-6DFB-28F664C389B3}"/>
                </a:ext>
              </a:extLst>
            </p:cNvPr>
            <p:cNvGrpSpPr/>
            <p:nvPr/>
          </p:nvGrpSpPr>
          <p:grpSpPr>
            <a:xfrm>
              <a:off x="3382115" y="4410510"/>
              <a:ext cx="5014215" cy="2"/>
              <a:chOff x="1231585" y="2671909"/>
              <a:chExt cx="6166530" cy="2"/>
            </a:xfrm>
          </p:grpSpPr>
          <p:cxnSp>
            <p:nvCxnSpPr>
              <p:cNvPr id="42" name="Straight Connector 41">
                <a:extLst>
                  <a:ext uri="{FF2B5EF4-FFF2-40B4-BE49-F238E27FC236}">
                    <a16:creationId xmlns:a16="http://schemas.microsoft.com/office/drawing/2014/main" id="{A18E8F28-586E-629F-D0AC-D48A7BF0DD17}"/>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D1C5D1-439B-5774-546B-BAFB14D9F7BD}"/>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타원 299">
              <a:extLst>
                <a:ext uri="{FF2B5EF4-FFF2-40B4-BE49-F238E27FC236}">
                  <a16:creationId xmlns:a16="http://schemas.microsoft.com/office/drawing/2014/main" id="{E0B2046C-3EF6-C78D-56E7-5C2ACB38D989}"/>
                </a:ext>
              </a:extLst>
            </p:cNvPr>
            <p:cNvSpPr/>
            <p:nvPr/>
          </p:nvSpPr>
          <p:spPr>
            <a:xfrm>
              <a:off x="3779881" y="4131462"/>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4" name="타원 299">
              <a:extLst>
                <a:ext uri="{FF2B5EF4-FFF2-40B4-BE49-F238E27FC236}">
                  <a16:creationId xmlns:a16="http://schemas.microsoft.com/office/drawing/2014/main" id="{73E74280-27CE-6572-4FEB-58734542FCE7}"/>
                </a:ext>
              </a:extLst>
            </p:cNvPr>
            <p:cNvSpPr/>
            <p:nvPr/>
          </p:nvSpPr>
          <p:spPr>
            <a:xfrm>
              <a:off x="4895902" y="4131462"/>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1" name="타원 299">
              <a:extLst>
                <a:ext uri="{FF2B5EF4-FFF2-40B4-BE49-F238E27FC236}">
                  <a16:creationId xmlns:a16="http://schemas.microsoft.com/office/drawing/2014/main" id="{55EFD424-7926-20BE-2333-F59DD6E76AC4}"/>
                </a:ext>
              </a:extLst>
            </p:cNvPr>
            <p:cNvSpPr/>
            <p:nvPr/>
          </p:nvSpPr>
          <p:spPr>
            <a:xfrm>
              <a:off x="6009416" y="4131462"/>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8" name="타원 299">
              <a:extLst>
                <a:ext uri="{FF2B5EF4-FFF2-40B4-BE49-F238E27FC236}">
                  <a16:creationId xmlns:a16="http://schemas.microsoft.com/office/drawing/2014/main" id="{05748883-7A30-80D7-4E2E-28B708AB7E0E}"/>
                </a:ext>
              </a:extLst>
            </p:cNvPr>
            <p:cNvSpPr/>
            <p:nvPr/>
          </p:nvSpPr>
          <p:spPr>
            <a:xfrm>
              <a:off x="7122930" y="4131462"/>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82" name="TextBox 81">
              <a:extLst>
                <a:ext uri="{FF2B5EF4-FFF2-40B4-BE49-F238E27FC236}">
                  <a16:creationId xmlns:a16="http://schemas.microsoft.com/office/drawing/2014/main" id="{38398D08-426B-0BC4-E511-2772596F1BB2}"/>
                </a:ext>
              </a:extLst>
            </p:cNvPr>
            <p:cNvSpPr txBox="1"/>
            <p:nvPr/>
          </p:nvSpPr>
          <p:spPr>
            <a:xfrm>
              <a:off x="8390475" y="418466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7" name="TextBox 86">
              <a:extLst>
                <a:ext uri="{FF2B5EF4-FFF2-40B4-BE49-F238E27FC236}">
                  <a16:creationId xmlns:a16="http://schemas.microsoft.com/office/drawing/2014/main" id="{C5A2BA21-A52C-F3CA-FD5B-9BA839B5A872}"/>
                </a:ext>
              </a:extLst>
            </p:cNvPr>
            <p:cNvSpPr txBox="1"/>
            <p:nvPr/>
          </p:nvSpPr>
          <p:spPr>
            <a:xfrm>
              <a:off x="1741317" y="4259985"/>
              <a:ext cx="1662137" cy="307777"/>
            </a:xfrm>
            <a:prstGeom prst="rect">
              <a:avLst/>
            </a:prstGeom>
            <a:noFill/>
          </p:spPr>
          <p:txBody>
            <a:bodyPr wrap="square" lIns="0" tIns="0" rIns="0" bIns="0" rtlCol="0" anchor="ctr">
              <a:spAutoFit/>
            </a:bodyPr>
            <a:lstStyle/>
            <a:p>
              <a:pPr defTabSz="457200"/>
              <a:r>
                <a:rPr lang="en-US" altLang="ko-KR" sz="2000" b="1" dirty="0" err="1">
                  <a:solidFill>
                    <a:prstClr val="black"/>
                  </a:solidFill>
                  <a:latin typeface="Cambria" panose="02040503050406030204" pitchFamily="18" charset="0"/>
                  <a:ea typeface="맑은 고딕" panose="020B0503020000020004" pitchFamily="34" charset="-127"/>
                </a:rPr>
                <a:t>WL</a:t>
              </a:r>
              <a:r>
                <a:rPr lang="en-US" altLang="ko-KR" sz="2000" b="1" i="1" baseline="-25000" dirty="0" err="1">
                  <a:solidFill>
                    <a:prstClr val="black"/>
                  </a:solidFill>
                  <a:latin typeface="Cambria" panose="02040503050406030204" pitchFamily="18" charset="0"/>
                  <a:ea typeface="맑은 고딕" panose="020B0503020000020004" pitchFamily="34" charset="-127"/>
                </a:rPr>
                <a:t>y</a:t>
              </a:r>
              <a:r>
                <a:rPr lang="en-US" altLang="ko-KR" sz="2000" b="1" dirty="0">
                  <a:solidFill>
                    <a:prstClr val="black"/>
                  </a:solidFill>
                  <a:latin typeface="Cambria" panose="02040503050406030204" pitchFamily="18" charset="0"/>
                  <a:ea typeface="맑은 고딕" panose="020B0503020000020004" pitchFamily="34" charset="-127"/>
                </a:rPr>
                <a:t> in </a:t>
              </a:r>
              <a:r>
                <a:rPr lang="en-US" altLang="ko-KR" sz="2000" b="1" dirty="0" err="1">
                  <a:solidFill>
                    <a:prstClr val="black"/>
                  </a:solidFill>
                  <a:latin typeface="Cambria" panose="02040503050406030204" pitchFamily="18" charset="0"/>
                  <a:ea typeface="맑은 고딕" panose="020B0503020000020004" pitchFamily="34" charset="-127"/>
                </a:rPr>
                <a:t>Block</a:t>
              </a:r>
              <a:r>
                <a:rPr lang="en-US" altLang="ko-KR" sz="2000" b="1" i="1" baseline="-25000" dirty="0" err="1">
                  <a:solidFill>
                    <a:prstClr val="black"/>
                  </a:solidFill>
                  <a:latin typeface="Cambria" panose="02040503050406030204" pitchFamily="18" charset="0"/>
                  <a:ea typeface="맑은 고딕" panose="020B0503020000020004" pitchFamily="34" charset="-127"/>
                </a:rPr>
                <a:t>i</a:t>
              </a:r>
              <a:endParaRPr lang="ko-KR" altLang="en-US" sz="2000" b="1" i="1" baseline="-25000" dirty="0">
                <a:solidFill>
                  <a:prstClr val="black"/>
                </a:solidFill>
                <a:latin typeface="Cambria" panose="02040503050406030204" pitchFamily="18" charset="0"/>
                <a:ea typeface="맑은 고딕" panose="020B0503020000020004" pitchFamily="34" charset="-127"/>
              </a:endParaRPr>
            </a:p>
          </p:txBody>
        </p:sp>
        <p:grpSp>
          <p:nvGrpSpPr>
            <p:cNvPr id="88" name="그룹 835">
              <a:extLst>
                <a:ext uri="{FF2B5EF4-FFF2-40B4-BE49-F238E27FC236}">
                  <a16:creationId xmlns:a16="http://schemas.microsoft.com/office/drawing/2014/main" id="{01238782-3AB6-DEA0-010C-3C301EBBDDF8}"/>
                </a:ext>
              </a:extLst>
            </p:cNvPr>
            <p:cNvGrpSpPr/>
            <p:nvPr/>
          </p:nvGrpSpPr>
          <p:grpSpPr>
            <a:xfrm rot="16200000">
              <a:off x="4893346" y="4279282"/>
              <a:ext cx="564373" cy="268733"/>
              <a:chOff x="5890169" y="4312037"/>
              <a:chExt cx="1895988" cy="1103725"/>
            </a:xfrm>
          </p:grpSpPr>
          <p:grpSp>
            <p:nvGrpSpPr>
              <p:cNvPr id="89" name="그룹 822">
                <a:extLst>
                  <a:ext uri="{FF2B5EF4-FFF2-40B4-BE49-F238E27FC236}">
                    <a16:creationId xmlns:a16="http://schemas.microsoft.com/office/drawing/2014/main" id="{94E900B2-A871-D257-B4C2-5FB478E0A810}"/>
                  </a:ext>
                </a:extLst>
              </p:cNvPr>
              <p:cNvGrpSpPr/>
              <p:nvPr/>
            </p:nvGrpSpPr>
            <p:grpSpPr>
              <a:xfrm>
                <a:off x="6122466" y="4312037"/>
                <a:ext cx="1432853" cy="1103725"/>
                <a:chOff x="5991225" y="4310063"/>
                <a:chExt cx="496427" cy="273840"/>
              </a:xfrm>
            </p:grpSpPr>
            <p:cxnSp>
              <p:nvCxnSpPr>
                <p:cNvPr id="99" name="직선 연결선 771">
                  <a:extLst>
                    <a:ext uri="{FF2B5EF4-FFF2-40B4-BE49-F238E27FC236}">
                      <a16:creationId xmlns:a16="http://schemas.microsoft.com/office/drawing/2014/main" id="{0737D491-8242-7C66-59CC-F2A0C01405AE}"/>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0" name="직선 연결선 789">
                  <a:extLst>
                    <a:ext uri="{FF2B5EF4-FFF2-40B4-BE49-F238E27FC236}">
                      <a16:creationId xmlns:a16="http://schemas.microsoft.com/office/drawing/2014/main" id="{47A797E4-4BEE-0E02-0649-45744F60DCB9}"/>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1" name="직선 연결선 792">
                  <a:extLst>
                    <a:ext uri="{FF2B5EF4-FFF2-40B4-BE49-F238E27FC236}">
                      <a16:creationId xmlns:a16="http://schemas.microsoft.com/office/drawing/2014/main" id="{BE054153-F970-32E6-CA6D-93F4670FE8D2}"/>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2" name="직선 연결선 807">
                  <a:extLst>
                    <a:ext uri="{FF2B5EF4-FFF2-40B4-BE49-F238E27FC236}">
                      <a16:creationId xmlns:a16="http://schemas.microsoft.com/office/drawing/2014/main" id="{B4C05946-C751-D9E6-864A-2D75C963D778}"/>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3" name="직선 연결선 810">
                  <a:extLst>
                    <a:ext uri="{FF2B5EF4-FFF2-40B4-BE49-F238E27FC236}">
                      <a16:creationId xmlns:a16="http://schemas.microsoft.com/office/drawing/2014/main" id="{E7051B36-073C-207A-D1DE-53BEEBCB4577}"/>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4" name="직선 연결선 815">
                  <a:extLst>
                    <a:ext uri="{FF2B5EF4-FFF2-40B4-BE49-F238E27FC236}">
                      <a16:creationId xmlns:a16="http://schemas.microsoft.com/office/drawing/2014/main" id="{F1EBA9E3-54F4-D749-2D77-92F534155945}"/>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5" name="직선 연결선 819">
                  <a:extLst>
                    <a:ext uri="{FF2B5EF4-FFF2-40B4-BE49-F238E27FC236}">
                      <a16:creationId xmlns:a16="http://schemas.microsoft.com/office/drawing/2014/main" id="{2383A830-BDBF-1220-7933-2E25BF3D5267}"/>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91" name="직선 연결선 826">
                <a:extLst>
                  <a:ext uri="{FF2B5EF4-FFF2-40B4-BE49-F238E27FC236}">
                    <a16:creationId xmlns:a16="http://schemas.microsoft.com/office/drawing/2014/main" id="{8FF9264E-331E-7459-E413-371E9F82A75A}"/>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98" name="직선 연결선 832">
                <a:extLst>
                  <a:ext uri="{FF2B5EF4-FFF2-40B4-BE49-F238E27FC236}">
                    <a16:creationId xmlns:a16="http://schemas.microsoft.com/office/drawing/2014/main" id="{A17CD94B-1D8D-3B9B-05BE-86240A7E97B0}"/>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06" name="그룹 835">
              <a:extLst>
                <a:ext uri="{FF2B5EF4-FFF2-40B4-BE49-F238E27FC236}">
                  <a16:creationId xmlns:a16="http://schemas.microsoft.com/office/drawing/2014/main" id="{A1D8D0C4-9715-7304-A0E4-1D825C1827E1}"/>
                </a:ext>
              </a:extLst>
            </p:cNvPr>
            <p:cNvGrpSpPr/>
            <p:nvPr/>
          </p:nvGrpSpPr>
          <p:grpSpPr>
            <a:xfrm rot="16200000">
              <a:off x="3777481" y="4272995"/>
              <a:ext cx="564373" cy="268733"/>
              <a:chOff x="5890169" y="4312037"/>
              <a:chExt cx="1895988" cy="1103725"/>
            </a:xfrm>
          </p:grpSpPr>
          <p:grpSp>
            <p:nvGrpSpPr>
              <p:cNvPr id="107" name="그룹 822">
                <a:extLst>
                  <a:ext uri="{FF2B5EF4-FFF2-40B4-BE49-F238E27FC236}">
                    <a16:creationId xmlns:a16="http://schemas.microsoft.com/office/drawing/2014/main" id="{0155E475-E55E-9644-491C-EEAAD51C95EB}"/>
                  </a:ext>
                </a:extLst>
              </p:cNvPr>
              <p:cNvGrpSpPr/>
              <p:nvPr/>
            </p:nvGrpSpPr>
            <p:grpSpPr>
              <a:xfrm>
                <a:off x="6122466" y="4312037"/>
                <a:ext cx="1432853" cy="1103725"/>
                <a:chOff x="5991225" y="4310063"/>
                <a:chExt cx="496427" cy="273840"/>
              </a:xfrm>
            </p:grpSpPr>
            <p:cxnSp>
              <p:nvCxnSpPr>
                <p:cNvPr id="111" name="직선 연결선 771">
                  <a:extLst>
                    <a:ext uri="{FF2B5EF4-FFF2-40B4-BE49-F238E27FC236}">
                      <a16:creationId xmlns:a16="http://schemas.microsoft.com/office/drawing/2014/main" id="{FDF2A019-C439-0631-EDA7-609615D1DD90}"/>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2" name="직선 연결선 789">
                  <a:extLst>
                    <a:ext uri="{FF2B5EF4-FFF2-40B4-BE49-F238E27FC236}">
                      <a16:creationId xmlns:a16="http://schemas.microsoft.com/office/drawing/2014/main" id="{0321D661-B695-BE69-6E04-153AB5687A3E}"/>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3" name="직선 연결선 792">
                  <a:extLst>
                    <a:ext uri="{FF2B5EF4-FFF2-40B4-BE49-F238E27FC236}">
                      <a16:creationId xmlns:a16="http://schemas.microsoft.com/office/drawing/2014/main" id="{23C40DF8-15C7-7235-2B72-5EDDC398C3E0}"/>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4" name="직선 연결선 807">
                  <a:extLst>
                    <a:ext uri="{FF2B5EF4-FFF2-40B4-BE49-F238E27FC236}">
                      <a16:creationId xmlns:a16="http://schemas.microsoft.com/office/drawing/2014/main" id="{0833CA9E-9704-9D79-9A5F-47BB4474EAC4}"/>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5" name="직선 연결선 810">
                  <a:extLst>
                    <a:ext uri="{FF2B5EF4-FFF2-40B4-BE49-F238E27FC236}">
                      <a16:creationId xmlns:a16="http://schemas.microsoft.com/office/drawing/2014/main" id="{5E31A637-9C3B-7157-856E-00B7362DC8EB}"/>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6" name="직선 연결선 815">
                  <a:extLst>
                    <a:ext uri="{FF2B5EF4-FFF2-40B4-BE49-F238E27FC236}">
                      <a16:creationId xmlns:a16="http://schemas.microsoft.com/office/drawing/2014/main" id="{21CFFB4A-D377-0379-AB8B-7C7A5E1610ED}"/>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7" name="직선 연결선 819">
                  <a:extLst>
                    <a:ext uri="{FF2B5EF4-FFF2-40B4-BE49-F238E27FC236}">
                      <a16:creationId xmlns:a16="http://schemas.microsoft.com/office/drawing/2014/main" id="{88FFB392-30F6-43E7-327E-F988B6207589}"/>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09" name="직선 연결선 826">
                <a:extLst>
                  <a:ext uri="{FF2B5EF4-FFF2-40B4-BE49-F238E27FC236}">
                    <a16:creationId xmlns:a16="http://schemas.microsoft.com/office/drawing/2014/main" id="{56F6DE23-A376-6C75-281D-E32AFC069559}"/>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0" name="직선 연결선 832">
                <a:extLst>
                  <a:ext uri="{FF2B5EF4-FFF2-40B4-BE49-F238E27FC236}">
                    <a16:creationId xmlns:a16="http://schemas.microsoft.com/office/drawing/2014/main" id="{0757E143-D042-1470-EE99-6C21374D245C}"/>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18" name="그룹 761">
              <a:extLst>
                <a:ext uri="{FF2B5EF4-FFF2-40B4-BE49-F238E27FC236}">
                  <a16:creationId xmlns:a16="http://schemas.microsoft.com/office/drawing/2014/main" id="{BB324C96-8145-6B51-8F6C-91CCA408385F}"/>
                </a:ext>
              </a:extLst>
            </p:cNvPr>
            <p:cNvGrpSpPr/>
            <p:nvPr/>
          </p:nvGrpSpPr>
          <p:grpSpPr>
            <a:xfrm rot="5400000">
              <a:off x="7110292" y="4367296"/>
              <a:ext cx="598569" cy="124310"/>
              <a:chOff x="5608137" y="3394157"/>
              <a:chExt cx="338599" cy="70817"/>
            </a:xfrm>
          </p:grpSpPr>
          <p:grpSp>
            <p:nvGrpSpPr>
              <p:cNvPr id="119" name="그룹 753">
                <a:extLst>
                  <a:ext uri="{FF2B5EF4-FFF2-40B4-BE49-F238E27FC236}">
                    <a16:creationId xmlns:a16="http://schemas.microsoft.com/office/drawing/2014/main" id="{B35830EF-4AF7-6530-509F-0BF4CA811BE2}"/>
                  </a:ext>
                </a:extLst>
              </p:cNvPr>
              <p:cNvGrpSpPr/>
              <p:nvPr/>
            </p:nvGrpSpPr>
            <p:grpSpPr>
              <a:xfrm rot="5400000">
                <a:off x="5739521" y="3307128"/>
                <a:ext cx="70817" cy="244875"/>
                <a:chOff x="5131625" y="2342062"/>
                <a:chExt cx="70817" cy="244875"/>
              </a:xfrm>
            </p:grpSpPr>
            <p:sp>
              <p:nvSpPr>
                <p:cNvPr id="122" name="타원 750">
                  <a:extLst>
                    <a:ext uri="{FF2B5EF4-FFF2-40B4-BE49-F238E27FC236}">
                      <a16:creationId xmlns:a16="http://schemas.microsoft.com/office/drawing/2014/main" id="{1FE66C4C-9C07-3D7D-C5F7-802532F07319}"/>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123" name="타원 751">
                  <a:extLst>
                    <a:ext uri="{FF2B5EF4-FFF2-40B4-BE49-F238E27FC236}">
                      <a16:creationId xmlns:a16="http://schemas.microsoft.com/office/drawing/2014/main" id="{A9E2B66B-CE89-DA51-07FE-3818BB49D3EB}"/>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124" name="직선 연결선 752">
                  <a:extLst>
                    <a:ext uri="{FF2B5EF4-FFF2-40B4-BE49-F238E27FC236}">
                      <a16:creationId xmlns:a16="http://schemas.microsoft.com/office/drawing/2014/main" id="{DCC30555-2D6D-5A31-54A1-C097827935EA}"/>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120" name="직선 연결선 754">
                <a:extLst>
                  <a:ext uri="{FF2B5EF4-FFF2-40B4-BE49-F238E27FC236}">
                    <a16:creationId xmlns:a16="http://schemas.microsoft.com/office/drawing/2014/main" id="{F82C8BA7-E86E-1490-0E20-A923CEA37924}"/>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121" name="직선 연결선 756">
                <a:extLst>
                  <a:ext uri="{FF2B5EF4-FFF2-40B4-BE49-F238E27FC236}">
                    <a16:creationId xmlns:a16="http://schemas.microsoft.com/office/drawing/2014/main" id="{CE2F3EA7-4C52-7253-9B05-9DA82DE1098E}"/>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125" name="그룹 761">
              <a:extLst>
                <a:ext uri="{FF2B5EF4-FFF2-40B4-BE49-F238E27FC236}">
                  <a16:creationId xmlns:a16="http://schemas.microsoft.com/office/drawing/2014/main" id="{C8201985-67E3-17CD-5934-E2B149498522}"/>
                </a:ext>
              </a:extLst>
            </p:cNvPr>
            <p:cNvGrpSpPr/>
            <p:nvPr/>
          </p:nvGrpSpPr>
          <p:grpSpPr>
            <a:xfrm rot="5400000">
              <a:off x="5999216" y="4365843"/>
              <a:ext cx="598569" cy="124310"/>
              <a:chOff x="5608137" y="3394157"/>
              <a:chExt cx="338599" cy="70817"/>
            </a:xfrm>
          </p:grpSpPr>
          <p:grpSp>
            <p:nvGrpSpPr>
              <p:cNvPr id="126" name="그룹 753">
                <a:extLst>
                  <a:ext uri="{FF2B5EF4-FFF2-40B4-BE49-F238E27FC236}">
                    <a16:creationId xmlns:a16="http://schemas.microsoft.com/office/drawing/2014/main" id="{61058D92-5C40-68AA-7E8F-B575BF54151F}"/>
                  </a:ext>
                </a:extLst>
              </p:cNvPr>
              <p:cNvGrpSpPr/>
              <p:nvPr/>
            </p:nvGrpSpPr>
            <p:grpSpPr>
              <a:xfrm rot="5400000">
                <a:off x="5739521" y="3307128"/>
                <a:ext cx="70817" cy="244875"/>
                <a:chOff x="5131625" y="2342062"/>
                <a:chExt cx="70817" cy="244875"/>
              </a:xfrm>
            </p:grpSpPr>
            <p:sp>
              <p:nvSpPr>
                <p:cNvPr id="193" name="타원 750">
                  <a:extLst>
                    <a:ext uri="{FF2B5EF4-FFF2-40B4-BE49-F238E27FC236}">
                      <a16:creationId xmlns:a16="http://schemas.microsoft.com/office/drawing/2014/main" id="{77F96BA9-562E-7936-F078-F6B0C6FF8F56}"/>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194" name="타원 751">
                  <a:extLst>
                    <a:ext uri="{FF2B5EF4-FFF2-40B4-BE49-F238E27FC236}">
                      <a16:creationId xmlns:a16="http://schemas.microsoft.com/office/drawing/2014/main" id="{3A058049-539D-6A84-8B21-C20C2CC8598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195" name="직선 연결선 752">
                  <a:extLst>
                    <a:ext uri="{FF2B5EF4-FFF2-40B4-BE49-F238E27FC236}">
                      <a16:creationId xmlns:a16="http://schemas.microsoft.com/office/drawing/2014/main" id="{1BD6D6DC-F781-608A-58AE-F93CF61F4238}"/>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127" name="직선 연결선 754">
                <a:extLst>
                  <a:ext uri="{FF2B5EF4-FFF2-40B4-BE49-F238E27FC236}">
                    <a16:creationId xmlns:a16="http://schemas.microsoft.com/office/drawing/2014/main" id="{28FEF4C0-356D-0FF6-E99F-47ED48B9727B}"/>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192" name="직선 연결선 756">
                <a:extLst>
                  <a:ext uri="{FF2B5EF4-FFF2-40B4-BE49-F238E27FC236}">
                    <a16:creationId xmlns:a16="http://schemas.microsoft.com/office/drawing/2014/main" id="{2552384F-AA6C-B549-F3C8-59EFD8AD21DA}"/>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sp>
        <p:nvSpPr>
          <p:cNvPr id="197" name="U-turn Arrow 196">
            <a:extLst>
              <a:ext uri="{FF2B5EF4-FFF2-40B4-BE49-F238E27FC236}">
                <a16:creationId xmlns:a16="http://schemas.microsoft.com/office/drawing/2014/main" id="{FFEBC41C-1494-DB3F-3962-BC28F46F3D95}"/>
              </a:ext>
            </a:extLst>
          </p:cNvPr>
          <p:cNvSpPr/>
          <p:nvPr/>
        </p:nvSpPr>
        <p:spPr>
          <a:xfrm flipH="1">
            <a:off x="4232468" y="2731244"/>
            <a:ext cx="581169" cy="3291883"/>
          </a:xfrm>
          <a:prstGeom prst="uturnArrow">
            <a:avLst>
              <a:gd name="adj1" fmla="val 12998"/>
              <a:gd name="adj2" fmla="val 12998"/>
              <a:gd name="adj3" fmla="val 32437"/>
              <a:gd name="adj4" fmla="val 19747"/>
              <a:gd name="adj5" fmla="val 264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98" name="U-turn Arrow 197">
            <a:extLst>
              <a:ext uri="{FF2B5EF4-FFF2-40B4-BE49-F238E27FC236}">
                <a16:creationId xmlns:a16="http://schemas.microsoft.com/office/drawing/2014/main" id="{2A1E625B-CC79-E23B-B7E4-B5A4360CFDBB}"/>
              </a:ext>
            </a:extLst>
          </p:cNvPr>
          <p:cNvSpPr/>
          <p:nvPr/>
        </p:nvSpPr>
        <p:spPr>
          <a:xfrm flipH="1">
            <a:off x="7585002" y="2731244"/>
            <a:ext cx="581169" cy="3291883"/>
          </a:xfrm>
          <a:prstGeom prst="uturnArrow">
            <a:avLst>
              <a:gd name="adj1" fmla="val 12998"/>
              <a:gd name="adj2" fmla="val 12998"/>
              <a:gd name="adj3" fmla="val 32437"/>
              <a:gd name="adj4" fmla="val 19747"/>
              <a:gd name="adj5" fmla="val 942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99" name="U-turn Arrow 198">
            <a:extLst>
              <a:ext uri="{FF2B5EF4-FFF2-40B4-BE49-F238E27FC236}">
                <a16:creationId xmlns:a16="http://schemas.microsoft.com/office/drawing/2014/main" id="{1DB69DFC-9932-B697-5138-44D9875B1925}"/>
              </a:ext>
            </a:extLst>
          </p:cNvPr>
          <p:cNvSpPr/>
          <p:nvPr/>
        </p:nvSpPr>
        <p:spPr>
          <a:xfrm flipH="1">
            <a:off x="5340558" y="2730360"/>
            <a:ext cx="581169" cy="3291883"/>
          </a:xfrm>
          <a:prstGeom prst="uturnArrow">
            <a:avLst>
              <a:gd name="adj1" fmla="val 12998"/>
              <a:gd name="adj2" fmla="val 12998"/>
              <a:gd name="adj3" fmla="val 32437"/>
              <a:gd name="adj4" fmla="val 19747"/>
              <a:gd name="adj5" fmla="val 1077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1" name="U-turn Arrow 200">
            <a:extLst>
              <a:ext uri="{FF2B5EF4-FFF2-40B4-BE49-F238E27FC236}">
                <a16:creationId xmlns:a16="http://schemas.microsoft.com/office/drawing/2014/main" id="{0D2C47F3-5FC7-C0A3-5A09-037897F10E12}"/>
              </a:ext>
            </a:extLst>
          </p:cNvPr>
          <p:cNvSpPr/>
          <p:nvPr/>
        </p:nvSpPr>
        <p:spPr>
          <a:xfrm flipH="1">
            <a:off x="6462839" y="4034844"/>
            <a:ext cx="581169" cy="1922024"/>
          </a:xfrm>
          <a:prstGeom prst="uturnArrow">
            <a:avLst>
              <a:gd name="adj1" fmla="val 12998"/>
              <a:gd name="adj2" fmla="val 12998"/>
              <a:gd name="adj3" fmla="val 32437"/>
              <a:gd name="adj4" fmla="val 19747"/>
              <a:gd name="adj5" fmla="val 1839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nvGrpSpPr>
          <p:cNvPr id="211" name="Group 210">
            <a:extLst>
              <a:ext uri="{FF2B5EF4-FFF2-40B4-BE49-F238E27FC236}">
                <a16:creationId xmlns:a16="http://schemas.microsoft.com/office/drawing/2014/main" id="{26B2C235-FE7A-476E-6859-BB08AB033A5D}"/>
              </a:ext>
            </a:extLst>
          </p:cNvPr>
          <p:cNvGrpSpPr/>
          <p:nvPr/>
        </p:nvGrpSpPr>
        <p:grpSpPr>
          <a:xfrm>
            <a:off x="3646974" y="6239030"/>
            <a:ext cx="4751874" cy="369332"/>
            <a:chOff x="3646974" y="6239030"/>
            <a:chExt cx="4751874" cy="369332"/>
          </a:xfrm>
        </p:grpSpPr>
        <p:sp>
          <p:nvSpPr>
            <p:cNvPr id="205" name="TextBox 204">
              <a:extLst>
                <a:ext uri="{FF2B5EF4-FFF2-40B4-BE49-F238E27FC236}">
                  <a16:creationId xmlns:a16="http://schemas.microsoft.com/office/drawing/2014/main" id="{01CF2D58-C2BD-B98E-E75C-4616E922EFE4}"/>
                </a:ext>
              </a:extLst>
            </p:cNvPr>
            <p:cNvSpPr txBox="1"/>
            <p:nvPr/>
          </p:nvSpPr>
          <p:spPr>
            <a:xfrm>
              <a:off x="4520830"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06" name="TextBox 205">
              <a:extLst>
                <a:ext uri="{FF2B5EF4-FFF2-40B4-BE49-F238E27FC236}">
                  <a16:creationId xmlns:a16="http://schemas.microsoft.com/office/drawing/2014/main" id="{07EA1743-3CDF-A414-D5F1-B65D113A9442}"/>
                </a:ext>
              </a:extLst>
            </p:cNvPr>
            <p:cNvSpPr txBox="1"/>
            <p:nvPr/>
          </p:nvSpPr>
          <p:spPr>
            <a:xfrm>
              <a:off x="5634344"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07" name="TextBox 206">
              <a:extLst>
                <a:ext uri="{FF2B5EF4-FFF2-40B4-BE49-F238E27FC236}">
                  <a16:creationId xmlns:a16="http://schemas.microsoft.com/office/drawing/2014/main" id="{00573B24-1499-5432-265A-94570B9D0F9B}"/>
                </a:ext>
              </a:extLst>
            </p:cNvPr>
            <p:cNvSpPr txBox="1"/>
            <p:nvPr/>
          </p:nvSpPr>
          <p:spPr>
            <a:xfrm>
              <a:off x="6747858"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dirty="0">
                <a:solidFill>
                  <a:srgbClr val="FF0000"/>
                </a:solidFill>
                <a:latin typeface="Cambria" panose="02040503050406030204" pitchFamily="18" charset="0"/>
                <a:ea typeface="맑은 고딕" panose="020B0503020000020004" pitchFamily="34" charset="-127"/>
              </a:endParaRPr>
            </a:p>
          </p:txBody>
        </p:sp>
        <p:sp>
          <p:nvSpPr>
            <p:cNvPr id="208" name="TextBox 207">
              <a:extLst>
                <a:ext uri="{FF2B5EF4-FFF2-40B4-BE49-F238E27FC236}">
                  <a16:creationId xmlns:a16="http://schemas.microsoft.com/office/drawing/2014/main" id="{CF7D9D2C-DA47-F17A-669B-2ADAACEFC598}"/>
                </a:ext>
              </a:extLst>
            </p:cNvPr>
            <p:cNvSpPr txBox="1"/>
            <p:nvPr/>
          </p:nvSpPr>
          <p:spPr>
            <a:xfrm>
              <a:off x="7861372"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09" name="TextBox 208">
              <a:extLst>
                <a:ext uri="{FF2B5EF4-FFF2-40B4-BE49-F238E27FC236}">
                  <a16:creationId xmlns:a16="http://schemas.microsoft.com/office/drawing/2014/main" id="{72059A4A-4675-0AF1-5D07-E4B1D16A19E3}"/>
                </a:ext>
              </a:extLst>
            </p:cNvPr>
            <p:cNvSpPr txBox="1"/>
            <p:nvPr/>
          </p:nvSpPr>
          <p:spPr>
            <a:xfrm>
              <a:off x="3646974" y="6239030"/>
              <a:ext cx="1047389"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Result:</a:t>
              </a:r>
              <a:endParaRPr lang="ko-KR" altLang="en-US" sz="2400" b="1" dirty="0">
                <a:solidFill>
                  <a:srgbClr val="FF0000"/>
                </a:solidFill>
                <a:latin typeface="Cambria" panose="02040503050406030204" pitchFamily="18" charset="0"/>
                <a:ea typeface="맑은 고딕" panose="020B0503020000020004" pitchFamily="34" charset="-127"/>
              </a:endParaRPr>
            </a:p>
          </p:txBody>
        </p:sp>
      </p:grpSp>
      <p:grpSp>
        <p:nvGrpSpPr>
          <p:cNvPr id="275" name="Group 274">
            <a:extLst>
              <a:ext uri="{FF2B5EF4-FFF2-40B4-BE49-F238E27FC236}">
                <a16:creationId xmlns:a16="http://schemas.microsoft.com/office/drawing/2014/main" id="{90688DD9-34FB-284C-8B20-330C86238E93}"/>
              </a:ext>
            </a:extLst>
          </p:cNvPr>
          <p:cNvGrpSpPr/>
          <p:nvPr/>
        </p:nvGrpSpPr>
        <p:grpSpPr>
          <a:xfrm>
            <a:off x="4051865" y="5260434"/>
            <a:ext cx="3939696" cy="891472"/>
            <a:chOff x="4051865" y="2665067"/>
            <a:chExt cx="3939696" cy="891472"/>
          </a:xfrm>
        </p:grpSpPr>
        <p:grpSp>
          <p:nvGrpSpPr>
            <p:cNvPr id="321" name="Group 320">
              <a:extLst>
                <a:ext uri="{FF2B5EF4-FFF2-40B4-BE49-F238E27FC236}">
                  <a16:creationId xmlns:a16="http://schemas.microsoft.com/office/drawing/2014/main" id="{93D907CB-54DB-04B1-E95C-C383CC08CF29}"/>
                </a:ext>
              </a:extLst>
            </p:cNvPr>
            <p:cNvGrpSpPr/>
            <p:nvPr/>
          </p:nvGrpSpPr>
          <p:grpSpPr>
            <a:xfrm>
              <a:off x="4062140" y="2665067"/>
              <a:ext cx="3340542" cy="891472"/>
              <a:chOff x="1860807" y="2641375"/>
              <a:chExt cx="3340542" cy="3601380"/>
            </a:xfrm>
          </p:grpSpPr>
          <p:cxnSp>
            <p:nvCxnSpPr>
              <p:cNvPr id="326" name="Straight Connector 325">
                <a:extLst>
                  <a:ext uri="{FF2B5EF4-FFF2-40B4-BE49-F238E27FC236}">
                    <a16:creationId xmlns:a16="http://schemas.microsoft.com/office/drawing/2014/main" id="{814F1E1F-F916-8741-913A-D82FE7CAA19D}"/>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8EAA4627-4C25-1F01-25A5-5C97AF595799}"/>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436BF4DE-ED94-67A4-35C6-3AADCA0DAB50}"/>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E14AE279-19E7-82E2-5B91-9B7E8166C24F}"/>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322" name="Straight Connector 321">
              <a:extLst>
                <a:ext uri="{FF2B5EF4-FFF2-40B4-BE49-F238E27FC236}">
                  <a16:creationId xmlns:a16="http://schemas.microsoft.com/office/drawing/2014/main" id="{93FFF7A7-7E42-455B-509E-E939DB346B31}"/>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05D1440C-105E-F18C-4FC4-2B06635D0F0B}"/>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FE33E594-EBCE-347F-F30D-4BFB3B87A8D3}"/>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287B9797-17D1-95FD-ADD5-4E54461FAF04}"/>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6" name="Group 275">
            <a:extLst>
              <a:ext uri="{FF2B5EF4-FFF2-40B4-BE49-F238E27FC236}">
                <a16:creationId xmlns:a16="http://schemas.microsoft.com/office/drawing/2014/main" id="{36F37AE2-ABFF-E542-C1EE-A278C2741C4F}"/>
              </a:ext>
            </a:extLst>
          </p:cNvPr>
          <p:cNvGrpSpPr/>
          <p:nvPr/>
        </p:nvGrpSpPr>
        <p:grpSpPr>
          <a:xfrm>
            <a:off x="3382115" y="5641441"/>
            <a:ext cx="5014215" cy="2"/>
            <a:chOff x="1231585" y="2671909"/>
            <a:chExt cx="6166530" cy="2"/>
          </a:xfrm>
        </p:grpSpPr>
        <p:cxnSp>
          <p:nvCxnSpPr>
            <p:cNvPr id="319" name="Straight Connector 318">
              <a:extLst>
                <a:ext uri="{FF2B5EF4-FFF2-40B4-BE49-F238E27FC236}">
                  <a16:creationId xmlns:a16="http://schemas.microsoft.com/office/drawing/2014/main" id="{3C7DB334-3C59-5EA2-669D-0AEB47AE3786}"/>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3FB6DB20-4070-C0BF-A582-E0F08DCD5B67}"/>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7" name="타원 299">
            <a:extLst>
              <a:ext uri="{FF2B5EF4-FFF2-40B4-BE49-F238E27FC236}">
                <a16:creationId xmlns:a16="http://schemas.microsoft.com/office/drawing/2014/main" id="{1C56E967-A2F2-CC2C-657B-D724C8BBD1FF}"/>
              </a:ext>
            </a:extLst>
          </p:cNvPr>
          <p:cNvSpPr/>
          <p:nvPr/>
        </p:nvSpPr>
        <p:spPr>
          <a:xfrm>
            <a:off x="3779881" y="5362393"/>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278" name="타원 299">
            <a:extLst>
              <a:ext uri="{FF2B5EF4-FFF2-40B4-BE49-F238E27FC236}">
                <a16:creationId xmlns:a16="http://schemas.microsoft.com/office/drawing/2014/main" id="{935F8014-2C68-1A9E-F9F5-470C54ED0788}"/>
              </a:ext>
            </a:extLst>
          </p:cNvPr>
          <p:cNvSpPr/>
          <p:nvPr/>
        </p:nvSpPr>
        <p:spPr>
          <a:xfrm>
            <a:off x="4895902" y="5362393"/>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279" name="타원 299">
            <a:extLst>
              <a:ext uri="{FF2B5EF4-FFF2-40B4-BE49-F238E27FC236}">
                <a16:creationId xmlns:a16="http://schemas.microsoft.com/office/drawing/2014/main" id="{DCF0959E-9193-512A-BEB4-57720065BF5E}"/>
              </a:ext>
            </a:extLst>
          </p:cNvPr>
          <p:cNvSpPr/>
          <p:nvPr/>
        </p:nvSpPr>
        <p:spPr>
          <a:xfrm>
            <a:off x="6009416" y="5362393"/>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280" name="타원 299">
            <a:extLst>
              <a:ext uri="{FF2B5EF4-FFF2-40B4-BE49-F238E27FC236}">
                <a16:creationId xmlns:a16="http://schemas.microsoft.com/office/drawing/2014/main" id="{8D10C29D-86BF-73D8-252E-0A86EF4D798B}"/>
              </a:ext>
            </a:extLst>
          </p:cNvPr>
          <p:cNvSpPr/>
          <p:nvPr/>
        </p:nvSpPr>
        <p:spPr>
          <a:xfrm>
            <a:off x="7122930" y="5362393"/>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281" name="TextBox 280">
            <a:extLst>
              <a:ext uri="{FF2B5EF4-FFF2-40B4-BE49-F238E27FC236}">
                <a16:creationId xmlns:a16="http://schemas.microsoft.com/office/drawing/2014/main" id="{5C9E1346-74A9-9CC7-3705-C2A7F8CE5061}"/>
              </a:ext>
            </a:extLst>
          </p:cNvPr>
          <p:cNvSpPr txBox="1"/>
          <p:nvPr/>
        </p:nvSpPr>
        <p:spPr>
          <a:xfrm>
            <a:off x="8390475" y="541560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282" name="TextBox 281">
            <a:extLst>
              <a:ext uri="{FF2B5EF4-FFF2-40B4-BE49-F238E27FC236}">
                <a16:creationId xmlns:a16="http://schemas.microsoft.com/office/drawing/2014/main" id="{C30AF8C3-2223-2AF4-5F3D-EEA040716FEF}"/>
              </a:ext>
            </a:extLst>
          </p:cNvPr>
          <p:cNvSpPr txBox="1"/>
          <p:nvPr/>
        </p:nvSpPr>
        <p:spPr>
          <a:xfrm>
            <a:off x="1741317" y="5490916"/>
            <a:ext cx="1662137" cy="307777"/>
          </a:xfrm>
          <a:prstGeom prst="rect">
            <a:avLst/>
          </a:prstGeom>
          <a:noFill/>
        </p:spPr>
        <p:txBody>
          <a:bodyPr wrap="square" lIns="0" tIns="0" rIns="0" bIns="0" rtlCol="0" anchor="ctr">
            <a:spAutoFit/>
          </a:bodyPr>
          <a:lstStyle/>
          <a:p>
            <a:pPr defTabSz="457200"/>
            <a:r>
              <a:rPr lang="en-US" altLang="ko-KR" sz="2000" b="1" dirty="0" err="1">
                <a:solidFill>
                  <a:prstClr val="black"/>
                </a:solidFill>
                <a:latin typeface="Cambria" panose="02040503050406030204" pitchFamily="18" charset="0"/>
                <a:ea typeface="맑은 고딕" panose="020B0503020000020004" pitchFamily="34" charset="-127"/>
              </a:rPr>
              <a:t>WL</a:t>
            </a:r>
            <a:r>
              <a:rPr lang="en-US" altLang="ko-KR" sz="2000" b="1" i="1" baseline="-25000" dirty="0" err="1">
                <a:solidFill>
                  <a:prstClr val="black"/>
                </a:solidFill>
                <a:latin typeface="Cambria" panose="02040503050406030204" pitchFamily="18" charset="0"/>
                <a:ea typeface="맑은 고딕" panose="020B0503020000020004" pitchFamily="34" charset="-127"/>
              </a:rPr>
              <a:t>y</a:t>
            </a:r>
            <a:r>
              <a:rPr lang="en-US" altLang="ko-KR" sz="2000" b="1" dirty="0">
                <a:solidFill>
                  <a:prstClr val="black"/>
                </a:solidFill>
                <a:latin typeface="Cambria" panose="02040503050406030204" pitchFamily="18" charset="0"/>
                <a:ea typeface="맑은 고딕" panose="020B0503020000020004" pitchFamily="34" charset="-127"/>
              </a:rPr>
              <a:t> in </a:t>
            </a:r>
            <a:r>
              <a:rPr lang="en-US" altLang="ko-KR" sz="2000" b="1" dirty="0" err="1">
                <a:solidFill>
                  <a:prstClr val="black"/>
                </a:solidFill>
                <a:latin typeface="Cambria" panose="02040503050406030204" pitchFamily="18" charset="0"/>
                <a:ea typeface="맑은 고딕" panose="020B0503020000020004" pitchFamily="34" charset="-127"/>
              </a:rPr>
              <a:t>Block</a:t>
            </a:r>
            <a:r>
              <a:rPr lang="en-US" altLang="ko-KR" sz="2000" b="1" i="1" baseline="-25000" dirty="0" err="1">
                <a:solidFill>
                  <a:prstClr val="black"/>
                </a:solidFill>
                <a:latin typeface="Cambria" panose="02040503050406030204" pitchFamily="18" charset="0"/>
                <a:ea typeface="맑은 고딕" panose="020B0503020000020004" pitchFamily="34" charset="-127"/>
              </a:rPr>
              <a:t>i</a:t>
            </a:r>
            <a:endParaRPr lang="ko-KR" altLang="en-US" sz="2000" b="1" i="1" baseline="-25000" dirty="0">
              <a:solidFill>
                <a:prstClr val="black"/>
              </a:solidFill>
              <a:latin typeface="Cambria" panose="02040503050406030204" pitchFamily="18" charset="0"/>
              <a:ea typeface="맑은 고딕" panose="020B0503020000020004" pitchFamily="34" charset="-127"/>
            </a:endParaRPr>
          </a:p>
        </p:txBody>
      </p:sp>
      <p:grpSp>
        <p:nvGrpSpPr>
          <p:cNvPr id="284" name="그룹 835">
            <a:extLst>
              <a:ext uri="{FF2B5EF4-FFF2-40B4-BE49-F238E27FC236}">
                <a16:creationId xmlns:a16="http://schemas.microsoft.com/office/drawing/2014/main" id="{FB40E072-CBDC-B9FB-B80C-8F4B5BB9F4B6}"/>
              </a:ext>
            </a:extLst>
          </p:cNvPr>
          <p:cNvGrpSpPr/>
          <p:nvPr/>
        </p:nvGrpSpPr>
        <p:grpSpPr>
          <a:xfrm rot="16200000">
            <a:off x="3777481" y="5503926"/>
            <a:ext cx="564373" cy="268733"/>
            <a:chOff x="5890169" y="4312037"/>
            <a:chExt cx="1895988" cy="1103725"/>
          </a:xfrm>
        </p:grpSpPr>
        <p:grpSp>
          <p:nvGrpSpPr>
            <p:cNvPr id="299" name="그룹 822">
              <a:extLst>
                <a:ext uri="{FF2B5EF4-FFF2-40B4-BE49-F238E27FC236}">
                  <a16:creationId xmlns:a16="http://schemas.microsoft.com/office/drawing/2014/main" id="{B92FCF4C-BA05-E7E9-5126-4C6B8714C917}"/>
                </a:ext>
              </a:extLst>
            </p:cNvPr>
            <p:cNvGrpSpPr/>
            <p:nvPr/>
          </p:nvGrpSpPr>
          <p:grpSpPr>
            <a:xfrm>
              <a:off x="6122466" y="4312037"/>
              <a:ext cx="1432853" cy="1103725"/>
              <a:chOff x="5991225" y="4310063"/>
              <a:chExt cx="496427" cy="273840"/>
            </a:xfrm>
          </p:grpSpPr>
          <p:cxnSp>
            <p:nvCxnSpPr>
              <p:cNvPr id="302" name="직선 연결선 771">
                <a:extLst>
                  <a:ext uri="{FF2B5EF4-FFF2-40B4-BE49-F238E27FC236}">
                    <a16:creationId xmlns:a16="http://schemas.microsoft.com/office/drawing/2014/main" id="{4086A2E9-CB25-87C3-ADA2-B8A97CFAFB2B}"/>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3" name="직선 연결선 789">
                <a:extLst>
                  <a:ext uri="{FF2B5EF4-FFF2-40B4-BE49-F238E27FC236}">
                    <a16:creationId xmlns:a16="http://schemas.microsoft.com/office/drawing/2014/main" id="{F992FD0E-E93A-64F1-8CD6-5811B72E7822}"/>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4" name="직선 연결선 792">
                <a:extLst>
                  <a:ext uri="{FF2B5EF4-FFF2-40B4-BE49-F238E27FC236}">
                    <a16:creationId xmlns:a16="http://schemas.microsoft.com/office/drawing/2014/main" id="{D32CA2A7-65FD-AE79-B5EF-CFFE1E728972}"/>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5" name="직선 연결선 807">
                <a:extLst>
                  <a:ext uri="{FF2B5EF4-FFF2-40B4-BE49-F238E27FC236}">
                    <a16:creationId xmlns:a16="http://schemas.microsoft.com/office/drawing/2014/main" id="{8D391E9D-1F57-AF14-592A-00B6DCA7D67D}"/>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6" name="직선 연결선 810">
                <a:extLst>
                  <a:ext uri="{FF2B5EF4-FFF2-40B4-BE49-F238E27FC236}">
                    <a16:creationId xmlns:a16="http://schemas.microsoft.com/office/drawing/2014/main" id="{282CD6DA-1315-9DE1-60B2-1CE59D5C2DF0}"/>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7" name="직선 연결선 815">
                <a:extLst>
                  <a:ext uri="{FF2B5EF4-FFF2-40B4-BE49-F238E27FC236}">
                    <a16:creationId xmlns:a16="http://schemas.microsoft.com/office/drawing/2014/main" id="{CAC79130-DC7A-F732-67E0-C8F9BF90B249}"/>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8" name="직선 연결선 819">
                <a:extLst>
                  <a:ext uri="{FF2B5EF4-FFF2-40B4-BE49-F238E27FC236}">
                    <a16:creationId xmlns:a16="http://schemas.microsoft.com/office/drawing/2014/main" id="{FCA8BB8D-4E4A-9CAF-7228-3A5A613D0930}"/>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300" name="직선 연결선 826">
              <a:extLst>
                <a:ext uri="{FF2B5EF4-FFF2-40B4-BE49-F238E27FC236}">
                  <a16:creationId xmlns:a16="http://schemas.microsoft.com/office/drawing/2014/main" id="{0E061CA4-ADD0-9EE3-8E92-E89C6ADD3912}"/>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1" name="직선 연결선 832">
              <a:extLst>
                <a:ext uri="{FF2B5EF4-FFF2-40B4-BE49-F238E27FC236}">
                  <a16:creationId xmlns:a16="http://schemas.microsoft.com/office/drawing/2014/main" id="{41CCBE52-4AED-A78D-DCAA-CC0086E57A98}"/>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286" name="그룹 761">
            <a:extLst>
              <a:ext uri="{FF2B5EF4-FFF2-40B4-BE49-F238E27FC236}">
                <a16:creationId xmlns:a16="http://schemas.microsoft.com/office/drawing/2014/main" id="{8626FE54-B1FE-5C44-156D-BC0C1B999FDB}"/>
              </a:ext>
            </a:extLst>
          </p:cNvPr>
          <p:cNvGrpSpPr/>
          <p:nvPr/>
        </p:nvGrpSpPr>
        <p:grpSpPr>
          <a:xfrm rot="5400000">
            <a:off x="5999216" y="5596774"/>
            <a:ext cx="598569" cy="124310"/>
            <a:chOff x="5608137" y="3394157"/>
            <a:chExt cx="338599" cy="70817"/>
          </a:xfrm>
        </p:grpSpPr>
        <p:grpSp>
          <p:nvGrpSpPr>
            <p:cNvPr id="287" name="그룹 753">
              <a:extLst>
                <a:ext uri="{FF2B5EF4-FFF2-40B4-BE49-F238E27FC236}">
                  <a16:creationId xmlns:a16="http://schemas.microsoft.com/office/drawing/2014/main" id="{F584A370-96B7-4FF2-F4FB-EB97CCA674F3}"/>
                </a:ext>
              </a:extLst>
            </p:cNvPr>
            <p:cNvGrpSpPr/>
            <p:nvPr/>
          </p:nvGrpSpPr>
          <p:grpSpPr>
            <a:xfrm rot="5400000">
              <a:off x="5739521" y="3307128"/>
              <a:ext cx="70817" cy="244875"/>
              <a:chOff x="5131625" y="2342062"/>
              <a:chExt cx="70817" cy="244875"/>
            </a:xfrm>
          </p:grpSpPr>
          <p:sp>
            <p:nvSpPr>
              <p:cNvPr id="290" name="타원 750">
                <a:extLst>
                  <a:ext uri="{FF2B5EF4-FFF2-40B4-BE49-F238E27FC236}">
                    <a16:creationId xmlns:a16="http://schemas.microsoft.com/office/drawing/2014/main" id="{1B0556B8-7F7E-89F5-73EA-CB776BF17739}"/>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91" name="타원 751">
                <a:extLst>
                  <a:ext uri="{FF2B5EF4-FFF2-40B4-BE49-F238E27FC236}">
                    <a16:creationId xmlns:a16="http://schemas.microsoft.com/office/drawing/2014/main" id="{B031117C-9A69-5166-45D5-14DABE322D30}"/>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92" name="직선 연결선 752">
                <a:extLst>
                  <a:ext uri="{FF2B5EF4-FFF2-40B4-BE49-F238E27FC236}">
                    <a16:creationId xmlns:a16="http://schemas.microsoft.com/office/drawing/2014/main" id="{3C039091-CFFC-092E-3862-12FFEA15D521}"/>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88" name="직선 연결선 754">
              <a:extLst>
                <a:ext uri="{FF2B5EF4-FFF2-40B4-BE49-F238E27FC236}">
                  <a16:creationId xmlns:a16="http://schemas.microsoft.com/office/drawing/2014/main" id="{697CE074-A840-9C4D-1856-376A5EC1C79F}"/>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89" name="직선 연결선 756">
              <a:extLst>
                <a:ext uri="{FF2B5EF4-FFF2-40B4-BE49-F238E27FC236}">
                  <a16:creationId xmlns:a16="http://schemas.microsoft.com/office/drawing/2014/main" id="{664200F9-5316-DCA5-5F2B-F1A3595C1355}"/>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sp>
        <p:nvSpPr>
          <p:cNvPr id="200" name="U-turn Arrow 199">
            <a:extLst>
              <a:ext uri="{FF2B5EF4-FFF2-40B4-BE49-F238E27FC236}">
                <a16:creationId xmlns:a16="http://schemas.microsoft.com/office/drawing/2014/main" id="{EDE5A66D-DDAD-DB13-A095-D9407F61827C}"/>
              </a:ext>
            </a:extLst>
          </p:cNvPr>
          <p:cNvSpPr/>
          <p:nvPr/>
        </p:nvSpPr>
        <p:spPr>
          <a:xfrm flipH="1">
            <a:off x="4232463" y="4033959"/>
            <a:ext cx="581169" cy="2189070"/>
          </a:xfrm>
          <a:prstGeom prst="uturnArrow">
            <a:avLst>
              <a:gd name="adj1" fmla="val 12998"/>
              <a:gd name="adj2" fmla="val 12998"/>
              <a:gd name="adj3" fmla="val 32437"/>
              <a:gd name="adj4" fmla="val 19747"/>
              <a:gd name="adj5" fmla="val 4115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2" name="U-turn Arrow 201">
            <a:extLst>
              <a:ext uri="{FF2B5EF4-FFF2-40B4-BE49-F238E27FC236}">
                <a16:creationId xmlns:a16="http://schemas.microsoft.com/office/drawing/2014/main" id="{D2359131-AC01-15A9-32B7-D3CCB25C2787}"/>
              </a:ext>
            </a:extLst>
          </p:cNvPr>
          <p:cNvSpPr/>
          <p:nvPr/>
        </p:nvSpPr>
        <p:spPr>
          <a:xfrm flipH="1">
            <a:off x="7584995" y="4034843"/>
            <a:ext cx="581169" cy="2211506"/>
          </a:xfrm>
          <a:prstGeom prst="uturnArrow">
            <a:avLst>
              <a:gd name="adj1" fmla="val 12998"/>
              <a:gd name="adj2" fmla="val 12998"/>
              <a:gd name="adj3" fmla="val 32437"/>
              <a:gd name="adj4" fmla="val 19747"/>
              <a:gd name="adj5" fmla="val 1648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3" name="U-turn Arrow 202">
            <a:extLst>
              <a:ext uri="{FF2B5EF4-FFF2-40B4-BE49-F238E27FC236}">
                <a16:creationId xmlns:a16="http://schemas.microsoft.com/office/drawing/2014/main" id="{B3360402-27F8-F40D-8E1D-2B2D49CC8B9A}"/>
              </a:ext>
            </a:extLst>
          </p:cNvPr>
          <p:cNvSpPr/>
          <p:nvPr/>
        </p:nvSpPr>
        <p:spPr>
          <a:xfrm flipH="1">
            <a:off x="5340553" y="4033959"/>
            <a:ext cx="581169" cy="2188187"/>
          </a:xfrm>
          <a:prstGeom prst="uturnArrow">
            <a:avLst>
              <a:gd name="adj1" fmla="val 12998"/>
              <a:gd name="adj2" fmla="val 12998"/>
              <a:gd name="adj3" fmla="val 32437"/>
              <a:gd name="adj4" fmla="val 19747"/>
              <a:gd name="adj5" fmla="val 4022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330" name="U-turn Arrow 329">
            <a:extLst>
              <a:ext uri="{FF2B5EF4-FFF2-40B4-BE49-F238E27FC236}">
                <a16:creationId xmlns:a16="http://schemas.microsoft.com/office/drawing/2014/main" id="{A352C410-8BDF-29A0-0A66-D76E118A0046}"/>
              </a:ext>
            </a:extLst>
          </p:cNvPr>
          <p:cNvSpPr/>
          <p:nvPr/>
        </p:nvSpPr>
        <p:spPr>
          <a:xfrm flipH="1">
            <a:off x="6462837" y="5326610"/>
            <a:ext cx="581169" cy="909302"/>
          </a:xfrm>
          <a:prstGeom prst="uturnArrow">
            <a:avLst>
              <a:gd name="adj1" fmla="val 12998"/>
              <a:gd name="adj2" fmla="val 12998"/>
              <a:gd name="adj3" fmla="val 32437"/>
              <a:gd name="adj4" fmla="val 19747"/>
              <a:gd name="adj5" fmla="val 3778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331" name="U-turn Arrow 330">
            <a:extLst>
              <a:ext uri="{FF2B5EF4-FFF2-40B4-BE49-F238E27FC236}">
                <a16:creationId xmlns:a16="http://schemas.microsoft.com/office/drawing/2014/main" id="{2FC27052-BA7F-A5EE-D836-5AA7FF534435}"/>
              </a:ext>
            </a:extLst>
          </p:cNvPr>
          <p:cNvSpPr/>
          <p:nvPr/>
        </p:nvSpPr>
        <p:spPr>
          <a:xfrm flipH="1">
            <a:off x="4232460" y="5341406"/>
            <a:ext cx="581169" cy="923201"/>
          </a:xfrm>
          <a:prstGeom prst="uturnArrow">
            <a:avLst>
              <a:gd name="adj1" fmla="val 12998"/>
              <a:gd name="adj2" fmla="val 12998"/>
              <a:gd name="adj3" fmla="val 32437"/>
              <a:gd name="adj4" fmla="val 19747"/>
              <a:gd name="adj5" fmla="val 9162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332" name="U-turn Arrow 331">
            <a:extLst>
              <a:ext uri="{FF2B5EF4-FFF2-40B4-BE49-F238E27FC236}">
                <a16:creationId xmlns:a16="http://schemas.microsoft.com/office/drawing/2014/main" id="{7B1E2FB4-BBD4-C451-F7B7-93B60A20D545}"/>
              </a:ext>
            </a:extLst>
          </p:cNvPr>
          <p:cNvSpPr/>
          <p:nvPr/>
        </p:nvSpPr>
        <p:spPr>
          <a:xfrm flipH="1">
            <a:off x="7584992" y="5326610"/>
            <a:ext cx="581169" cy="919739"/>
          </a:xfrm>
          <a:prstGeom prst="uturnArrow">
            <a:avLst>
              <a:gd name="adj1" fmla="val 12998"/>
              <a:gd name="adj2" fmla="val 12998"/>
              <a:gd name="adj3" fmla="val 32437"/>
              <a:gd name="adj4" fmla="val 19747"/>
              <a:gd name="adj5" fmla="val 9210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333" name="U-turn Arrow 332">
            <a:extLst>
              <a:ext uri="{FF2B5EF4-FFF2-40B4-BE49-F238E27FC236}">
                <a16:creationId xmlns:a16="http://schemas.microsoft.com/office/drawing/2014/main" id="{BD4254BA-9AEE-AEFC-7229-8BD986EAF1B9}"/>
              </a:ext>
            </a:extLst>
          </p:cNvPr>
          <p:cNvSpPr/>
          <p:nvPr/>
        </p:nvSpPr>
        <p:spPr>
          <a:xfrm flipH="1">
            <a:off x="5340550" y="5340992"/>
            <a:ext cx="581169" cy="912397"/>
          </a:xfrm>
          <a:prstGeom prst="uturnArrow">
            <a:avLst>
              <a:gd name="adj1" fmla="val 12998"/>
              <a:gd name="adj2" fmla="val 12998"/>
              <a:gd name="adj3" fmla="val 32437"/>
              <a:gd name="adj4" fmla="val 19747"/>
              <a:gd name="adj5" fmla="val 402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nvGrpSpPr>
          <p:cNvPr id="334" name="그룹 761">
            <a:extLst>
              <a:ext uri="{FF2B5EF4-FFF2-40B4-BE49-F238E27FC236}">
                <a16:creationId xmlns:a16="http://schemas.microsoft.com/office/drawing/2014/main" id="{64C6C16A-069E-DBD8-683A-69822F0907D9}"/>
              </a:ext>
            </a:extLst>
          </p:cNvPr>
          <p:cNvGrpSpPr/>
          <p:nvPr/>
        </p:nvGrpSpPr>
        <p:grpSpPr>
          <a:xfrm rot="5400000">
            <a:off x="4883794" y="5596775"/>
            <a:ext cx="598569" cy="124310"/>
            <a:chOff x="5608137" y="3394157"/>
            <a:chExt cx="338599" cy="70817"/>
          </a:xfrm>
        </p:grpSpPr>
        <p:grpSp>
          <p:nvGrpSpPr>
            <p:cNvPr id="335" name="그룹 753">
              <a:extLst>
                <a:ext uri="{FF2B5EF4-FFF2-40B4-BE49-F238E27FC236}">
                  <a16:creationId xmlns:a16="http://schemas.microsoft.com/office/drawing/2014/main" id="{46F20107-F362-1DF8-5117-D2267F9DC3AF}"/>
                </a:ext>
              </a:extLst>
            </p:cNvPr>
            <p:cNvGrpSpPr/>
            <p:nvPr/>
          </p:nvGrpSpPr>
          <p:grpSpPr>
            <a:xfrm rot="5400000">
              <a:off x="5739521" y="3307128"/>
              <a:ext cx="70817" cy="244875"/>
              <a:chOff x="5131625" y="2342062"/>
              <a:chExt cx="70817" cy="244875"/>
            </a:xfrm>
          </p:grpSpPr>
          <p:sp>
            <p:nvSpPr>
              <p:cNvPr id="338" name="타원 750">
                <a:extLst>
                  <a:ext uri="{FF2B5EF4-FFF2-40B4-BE49-F238E27FC236}">
                    <a16:creationId xmlns:a16="http://schemas.microsoft.com/office/drawing/2014/main" id="{7665EA3F-15F2-1C4E-F2BC-EA8EEC50E361}"/>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339" name="타원 751">
                <a:extLst>
                  <a:ext uri="{FF2B5EF4-FFF2-40B4-BE49-F238E27FC236}">
                    <a16:creationId xmlns:a16="http://schemas.microsoft.com/office/drawing/2014/main" id="{EAF339EB-30A5-D01B-2E80-DA4AD7942E59}"/>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340" name="직선 연결선 752">
                <a:extLst>
                  <a:ext uri="{FF2B5EF4-FFF2-40B4-BE49-F238E27FC236}">
                    <a16:creationId xmlns:a16="http://schemas.microsoft.com/office/drawing/2014/main" id="{B2FCE671-6B4F-8FA6-8A9F-57597FF3B440}"/>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336" name="직선 연결선 754">
              <a:extLst>
                <a:ext uri="{FF2B5EF4-FFF2-40B4-BE49-F238E27FC236}">
                  <a16:creationId xmlns:a16="http://schemas.microsoft.com/office/drawing/2014/main" id="{80C92A27-20B0-C7E2-BDF5-AB3C109A3A14}"/>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337" name="직선 연결선 756">
              <a:extLst>
                <a:ext uri="{FF2B5EF4-FFF2-40B4-BE49-F238E27FC236}">
                  <a16:creationId xmlns:a16="http://schemas.microsoft.com/office/drawing/2014/main" id="{4EF0C65F-2467-17F0-82DC-D94AEDCCEC6F}"/>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341" name="그룹 835">
            <a:extLst>
              <a:ext uri="{FF2B5EF4-FFF2-40B4-BE49-F238E27FC236}">
                <a16:creationId xmlns:a16="http://schemas.microsoft.com/office/drawing/2014/main" id="{D6846B20-DD8D-80AE-D163-8E6EB9CBCA3B}"/>
              </a:ext>
            </a:extLst>
          </p:cNvPr>
          <p:cNvGrpSpPr/>
          <p:nvPr/>
        </p:nvGrpSpPr>
        <p:grpSpPr>
          <a:xfrm rot="16200000">
            <a:off x="7116827" y="5503926"/>
            <a:ext cx="564373" cy="268733"/>
            <a:chOff x="5890169" y="4312037"/>
            <a:chExt cx="1895988" cy="1103725"/>
          </a:xfrm>
        </p:grpSpPr>
        <p:grpSp>
          <p:nvGrpSpPr>
            <p:cNvPr id="342" name="그룹 822">
              <a:extLst>
                <a:ext uri="{FF2B5EF4-FFF2-40B4-BE49-F238E27FC236}">
                  <a16:creationId xmlns:a16="http://schemas.microsoft.com/office/drawing/2014/main" id="{BDC3047A-0E64-64E1-DE52-DF13BE2E9555}"/>
                </a:ext>
              </a:extLst>
            </p:cNvPr>
            <p:cNvGrpSpPr/>
            <p:nvPr/>
          </p:nvGrpSpPr>
          <p:grpSpPr>
            <a:xfrm>
              <a:off x="6122466" y="4312037"/>
              <a:ext cx="1432853" cy="1103725"/>
              <a:chOff x="5991225" y="4310063"/>
              <a:chExt cx="496427" cy="273840"/>
            </a:xfrm>
          </p:grpSpPr>
          <p:cxnSp>
            <p:nvCxnSpPr>
              <p:cNvPr id="345" name="직선 연결선 771">
                <a:extLst>
                  <a:ext uri="{FF2B5EF4-FFF2-40B4-BE49-F238E27FC236}">
                    <a16:creationId xmlns:a16="http://schemas.microsoft.com/office/drawing/2014/main" id="{ED88A357-6C95-D699-5C0F-D73BA602F395}"/>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46" name="직선 연결선 789">
                <a:extLst>
                  <a:ext uri="{FF2B5EF4-FFF2-40B4-BE49-F238E27FC236}">
                    <a16:creationId xmlns:a16="http://schemas.microsoft.com/office/drawing/2014/main" id="{A04FC476-F2C8-D8E4-572B-8F7993151043}"/>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47" name="직선 연결선 792">
                <a:extLst>
                  <a:ext uri="{FF2B5EF4-FFF2-40B4-BE49-F238E27FC236}">
                    <a16:creationId xmlns:a16="http://schemas.microsoft.com/office/drawing/2014/main" id="{BF6573E7-BF10-AE6C-46C1-5E4D8DA82906}"/>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48" name="직선 연결선 807">
                <a:extLst>
                  <a:ext uri="{FF2B5EF4-FFF2-40B4-BE49-F238E27FC236}">
                    <a16:creationId xmlns:a16="http://schemas.microsoft.com/office/drawing/2014/main" id="{96BFEE80-0693-15E6-F61E-C5AFB052C2D2}"/>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49" name="직선 연결선 810">
                <a:extLst>
                  <a:ext uri="{FF2B5EF4-FFF2-40B4-BE49-F238E27FC236}">
                    <a16:creationId xmlns:a16="http://schemas.microsoft.com/office/drawing/2014/main" id="{7FEA705B-2191-A516-7D32-0687E660F9FE}"/>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50" name="직선 연결선 815">
                <a:extLst>
                  <a:ext uri="{FF2B5EF4-FFF2-40B4-BE49-F238E27FC236}">
                    <a16:creationId xmlns:a16="http://schemas.microsoft.com/office/drawing/2014/main" id="{ED9DCD9C-D764-9E43-0816-90991A30F1D9}"/>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51" name="직선 연결선 819">
                <a:extLst>
                  <a:ext uri="{FF2B5EF4-FFF2-40B4-BE49-F238E27FC236}">
                    <a16:creationId xmlns:a16="http://schemas.microsoft.com/office/drawing/2014/main" id="{611BE62F-4C5C-9511-4286-02A274B99477}"/>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343" name="직선 연결선 826">
              <a:extLst>
                <a:ext uri="{FF2B5EF4-FFF2-40B4-BE49-F238E27FC236}">
                  <a16:creationId xmlns:a16="http://schemas.microsoft.com/office/drawing/2014/main" id="{FC070F9B-612A-9D85-6FDA-7D9AD18B94BD}"/>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44" name="직선 연결선 832">
              <a:extLst>
                <a:ext uri="{FF2B5EF4-FFF2-40B4-BE49-F238E27FC236}">
                  <a16:creationId xmlns:a16="http://schemas.microsoft.com/office/drawing/2014/main" id="{8E4DD1D2-7E6F-687F-B404-C832AA2C8C06}"/>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sp>
        <p:nvSpPr>
          <p:cNvPr id="204" name="U-turn Arrow 203">
            <a:extLst>
              <a:ext uri="{FF2B5EF4-FFF2-40B4-BE49-F238E27FC236}">
                <a16:creationId xmlns:a16="http://schemas.microsoft.com/office/drawing/2014/main" id="{408E9155-395E-5792-2E69-9ED75F141585}"/>
              </a:ext>
            </a:extLst>
          </p:cNvPr>
          <p:cNvSpPr/>
          <p:nvPr/>
        </p:nvSpPr>
        <p:spPr>
          <a:xfrm flipH="1">
            <a:off x="6462838" y="2731243"/>
            <a:ext cx="581169" cy="3515107"/>
          </a:xfrm>
          <a:prstGeom prst="uturnArrow">
            <a:avLst>
              <a:gd name="adj1" fmla="val 12998"/>
              <a:gd name="adj2" fmla="val 12998"/>
              <a:gd name="adj3" fmla="val 32437"/>
              <a:gd name="adj4" fmla="val 19747"/>
              <a:gd name="adj5" fmla="val 254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Tree>
    <p:extLst>
      <p:ext uri="{BB962C8B-B14F-4D97-AF65-F5344CB8AC3E}">
        <p14:creationId xmlns:p14="http://schemas.microsoft.com/office/powerpoint/2010/main" val="271187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right)">
                                      <p:cBhvr>
                                        <p:cTn id="7" dur="500"/>
                                        <p:tgtEl>
                                          <p:spTgt spid="19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04"/>
                                        </p:tgtEl>
                                        <p:attrNameLst>
                                          <p:attrName>style.visibility</p:attrName>
                                        </p:attrNameLst>
                                      </p:cBhvr>
                                      <p:to>
                                        <p:strVal val="visible"/>
                                      </p:to>
                                    </p:set>
                                    <p:animEffect transition="in" filter="wipe(right)">
                                      <p:cBhvr>
                                        <p:cTn id="10" dur="500"/>
                                        <p:tgtEl>
                                          <p:spTgt spid="20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98"/>
                                        </p:tgtEl>
                                        <p:attrNameLst>
                                          <p:attrName>style.visibility</p:attrName>
                                        </p:attrNameLst>
                                      </p:cBhvr>
                                      <p:to>
                                        <p:strVal val="visible"/>
                                      </p:to>
                                    </p:set>
                                    <p:animEffect transition="in" filter="wipe(right)">
                                      <p:cBhvr>
                                        <p:cTn id="13" dur="500"/>
                                        <p:tgtEl>
                                          <p:spTgt spid="198"/>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99"/>
                                        </p:tgtEl>
                                        <p:attrNameLst>
                                          <p:attrName>style.visibility</p:attrName>
                                        </p:attrNameLst>
                                      </p:cBhvr>
                                      <p:to>
                                        <p:strVal val="visible"/>
                                      </p:to>
                                    </p:set>
                                    <p:animEffect transition="in" filter="wipe(right)">
                                      <p:cBhvr>
                                        <p:cTn id="16" dur="500"/>
                                        <p:tgtEl>
                                          <p:spTgt spid="199"/>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200"/>
                                        </p:tgtEl>
                                        <p:attrNameLst>
                                          <p:attrName>style.visibility</p:attrName>
                                        </p:attrNameLst>
                                      </p:cBhvr>
                                      <p:to>
                                        <p:strVal val="visible"/>
                                      </p:to>
                                    </p:set>
                                    <p:animEffect transition="in" filter="wipe(right)">
                                      <p:cBhvr>
                                        <p:cTn id="19" dur="500"/>
                                        <p:tgtEl>
                                          <p:spTgt spid="200"/>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01"/>
                                        </p:tgtEl>
                                        <p:attrNameLst>
                                          <p:attrName>style.visibility</p:attrName>
                                        </p:attrNameLst>
                                      </p:cBhvr>
                                      <p:to>
                                        <p:strVal val="visible"/>
                                      </p:to>
                                    </p:set>
                                    <p:animEffect transition="in" filter="wipe(right)">
                                      <p:cBhvr>
                                        <p:cTn id="22" dur="500"/>
                                        <p:tgtEl>
                                          <p:spTgt spid="201"/>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02"/>
                                        </p:tgtEl>
                                        <p:attrNameLst>
                                          <p:attrName>style.visibility</p:attrName>
                                        </p:attrNameLst>
                                      </p:cBhvr>
                                      <p:to>
                                        <p:strVal val="visible"/>
                                      </p:to>
                                    </p:set>
                                    <p:animEffect transition="in" filter="wipe(right)">
                                      <p:cBhvr>
                                        <p:cTn id="25" dur="500"/>
                                        <p:tgtEl>
                                          <p:spTgt spid="202"/>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203"/>
                                        </p:tgtEl>
                                        <p:attrNameLst>
                                          <p:attrName>style.visibility</p:attrName>
                                        </p:attrNameLst>
                                      </p:cBhvr>
                                      <p:to>
                                        <p:strVal val="visible"/>
                                      </p:to>
                                    </p:set>
                                    <p:animEffect transition="in" filter="wipe(right)">
                                      <p:cBhvr>
                                        <p:cTn id="28" dur="500"/>
                                        <p:tgtEl>
                                          <p:spTgt spid="203"/>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331"/>
                                        </p:tgtEl>
                                        <p:attrNameLst>
                                          <p:attrName>style.visibility</p:attrName>
                                        </p:attrNameLst>
                                      </p:cBhvr>
                                      <p:to>
                                        <p:strVal val="visible"/>
                                      </p:to>
                                    </p:set>
                                    <p:animEffect transition="in" filter="wipe(right)">
                                      <p:cBhvr>
                                        <p:cTn id="31" dur="500"/>
                                        <p:tgtEl>
                                          <p:spTgt spid="331"/>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330"/>
                                        </p:tgtEl>
                                        <p:attrNameLst>
                                          <p:attrName>style.visibility</p:attrName>
                                        </p:attrNameLst>
                                      </p:cBhvr>
                                      <p:to>
                                        <p:strVal val="visible"/>
                                      </p:to>
                                    </p:set>
                                    <p:animEffect transition="in" filter="wipe(right)">
                                      <p:cBhvr>
                                        <p:cTn id="34" dur="500"/>
                                        <p:tgtEl>
                                          <p:spTgt spid="330"/>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332"/>
                                        </p:tgtEl>
                                        <p:attrNameLst>
                                          <p:attrName>style.visibility</p:attrName>
                                        </p:attrNameLst>
                                      </p:cBhvr>
                                      <p:to>
                                        <p:strVal val="visible"/>
                                      </p:to>
                                    </p:set>
                                    <p:animEffect transition="in" filter="wipe(right)">
                                      <p:cBhvr>
                                        <p:cTn id="37" dur="500"/>
                                        <p:tgtEl>
                                          <p:spTgt spid="332"/>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333"/>
                                        </p:tgtEl>
                                        <p:attrNameLst>
                                          <p:attrName>style.visibility</p:attrName>
                                        </p:attrNameLst>
                                      </p:cBhvr>
                                      <p:to>
                                        <p:strVal val="visible"/>
                                      </p:to>
                                    </p:set>
                                    <p:animEffect transition="in" filter="wipe(right)">
                                      <p:cBhvr>
                                        <p:cTn id="40" dur="500"/>
                                        <p:tgtEl>
                                          <p:spTgt spid="333"/>
                                        </p:tgtEl>
                                      </p:cBhvr>
                                    </p:animEffect>
                                  </p:childTnLst>
                                </p:cTn>
                              </p:par>
                            </p:childTnLst>
                          </p:cTn>
                        </p:par>
                        <p:par>
                          <p:cTn id="41" fill="hold">
                            <p:stCondLst>
                              <p:cond delay="500"/>
                            </p:stCondLst>
                            <p:childTnLst>
                              <p:par>
                                <p:cTn id="42" presetID="1" presetClass="entr" presetSubtype="0" fill="hold" nodeType="afterEffect">
                                  <p:stCondLst>
                                    <p:cond delay="0"/>
                                  </p:stCondLst>
                                  <p:childTnLst>
                                    <p:set>
                                      <p:cBhvr>
                                        <p:cTn id="43"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animBg="1"/>
      <p:bldP spid="198" grpId="0" animBg="1"/>
      <p:bldP spid="199" grpId="0" animBg="1"/>
      <p:bldP spid="201" grpId="0" animBg="1"/>
      <p:bldP spid="200" grpId="0" animBg="1"/>
      <p:bldP spid="202" grpId="0" animBg="1"/>
      <p:bldP spid="203" grpId="0" animBg="1"/>
      <p:bldP spid="330" grpId="0" animBg="1"/>
      <p:bldP spid="331" grpId="0" animBg="1"/>
      <p:bldP spid="332" grpId="0" animBg="1"/>
      <p:bldP spid="333" grpId="0" animBg="1"/>
      <p:bldP spid="20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Rounded Rectangle 268">
            <a:extLst>
              <a:ext uri="{FF2B5EF4-FFF2-40B4-BE49-F238E27FC236}">
                <a16:creationId xmlns:a16="http://schemas.microsoft.com/office/drawing/2014/main" id="{8D74A2D1-E8F2-B83A-099C-E17053503545}"/>
              </a:ext>
            </a:extLst>
          </p:cNvPr>
          <p:cNvSpPr/>
          <p:nvPr/>
        </p:nvSpPr>
        <p:spPr>
          <a:xfrm>
            <a:off x="3601538" y="5179893"/>
            <a:ext cx="5423192" cy="1015921"/>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Content Placeholder 2">
            <a:extLst>
              <a:ext uri="{FF2B5EF4-FFF2-40B4-BE49-F238E27FC236}">
                <a16:creationId xmlns:a16="http://schemas.microsoft.com/office/drawing/2014/main" id="{78AC34B6-A065-B6FF-74E0-DC058B30B187}"/>
              </a:ext>
            </a:extLst>
          </p:cNvPr>
          <p:cNvSpPr>
            <a:spLocks noGrp="1"/>
          </p:cNvSpPr>
          <p:nvPr>
            <p:ph idx="1"/>
          </p:nvPr>
        </p:nvSpPr>
        <p:spPr/>
        <p:txBody>
          <a:bodyPr rIns="0"/>
          <a:lstStyle/>
          <a:p>
            <a:r>
              <a:rPr lang="en-CH" dirty="0">
                <a:solidFill>
                  <a:srgbClr val="C80060"/>
                </a:solidFill>
                <a:ea typeface="Cambria" panose="02040503050406030204" pitchFamily="18" charset="0"/>
              </a:rPr>
              <a:t>Inter-Block MWS</a:t>
            </a:r>
            <a:r>
              <a:rPr lang="en-CH" dirty="0">
                <a:ea typeface="Cambria" panose="02040503050406030204" pitchFamily="18" charset="0"/>
              </a:rPr>
              <a:t>: </a:t>
            </a:r>
            <a:r>
              <a:rPr lang="en-CH" dirty="0">
                <a:solidFill>
                  <a:schemeClr val="accent1"/>
                </a:solidFill>
                <a:ea typeface="Cambria" panose="02040503050406030204" pitchFamily="18" charset="0"/>
              </a:rPr>
              <a:t>Simultaneously activates </a:t>
            </a:r>
            <a:r>
              <a:rPr lang="en-CH" dirty="0">
                <a:ea typeface="Cambria" panose="02040503050406030204" pitchFamily="18" charset="0"/>
              </a:rPr>
              <a:t>multiple WLs </a:t>
            </a:r>
            <a:r>
              <a:rPr lang="en-CH" dirty="0">
                <a:solidFill>
                  <a:schemeClr val="accent1"/>
                </a:solidFill>
                <a:ea typeface="Cambria" panose="02040503050406030204" pitchFamily="18" charset="0"/>
              </a:rPr>
              <a:t>in different blocks</a:t>
            </a:r>
            <a:endParaRPr lang="en-IN" dirty="0">
              <a:solidFill>
                <a:schemeClr val="accent1"/>
              </a:solidFill>
              <a:ea typeface="Cambria" panose="02040503050406030204" pitchFamily="18" charset="0"/>
            </a:endParaRPr>
          </a:p>
          <a:p>
            <a:pPr lvl="1"/>
            <a:r>
              <a:rPr lang="en-CH" dirty="0">
                <a:solidFill>
                  <a:srgbClr val="C80060"/>
                </a:solidFill>
                <a:ea typeface="Cambria" panose="02040503050406030204" pitchFamily="18" charset="0"/>
              </a:rPr>
              <a:t>Bitwise OR</a:t>
            </a:r>
            <a:r>
              <a:rPr lang="en-CH" dirty="0">
                <a:ea typeface="Cambria" panose="02040503050406030204" pitchFamily="18" charset="0"/>
              </a:rPr>
              <a:t> of the stored data in the WLs</a:t>
            </a:r>
          </a:p>
        </p:txBody>
      </p:sp>
      <p:sp>
        <p:nvSpPr>
          <p:cNvPr id="4" name="Rounded Rectangle 3">
            <a:extLst>
              <a:ext uri="{FF2B5EF4-FFF2-40B4-BE49-F238E27FC236}">
                <a16:creationId xmlns:a16="http://schemas.microsoft.com/office/drawing/2014/main" id="{11C067F7-3081-7E63-D615-E9D8EF990751}"/>
              </a:ext>
            </a:extLst>
          </p:cNvPr>
          <p:cNvSpPr/>
          <p:nvPr/>
        </p:nvSpPr>
        <p:spPr>
          <a:xfrm>
            <a:off x="3601538" y="2591531"/>
            <a:ext cx="5423192" cy="1015921"/>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8" name="Rounded Rectangle 107">
            <a:extLst>
              <a:ext uri="{FF2B5EF4-FFF2-40B4-BE49-F238E27FC236}">
                <a16:creationId xmlns:a16="http://schemas.microsoft.com/office/drawing/2014/main" id="{C31E7358-9A52-90D6-B59B-1FFFCC15D269}"/>
              </a:ext>
            </a:extLst>
          </p:cNvPr>
          <p:cNvSpPr/>
          <p:nvPr/>
        </p:nvSpPr>
        <p:spPr>
          <a:xfrm>
            <a:off x="3601538" y="3882702"/>
            <a:ext cx="5423192" cy="1015921"/>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88C3FBCB-2C2D-44B9-612D-B835A4A25E95}"/>
              </a:ext>
            </a:extLst>
          </p:cNvPr>
          <p:cNvSpPr>
            <a:spLocks noGrp="1"/>
          </p:cNvSpPr>
          <p:nvPr>
            <p:ph type="title"/>
          </p:nvPr>
        </p:nvSpPr>
        <p:spPr/>
        <p:txBody>
          <a:bodyPr>
            <a:normAutofit fontScale="90000"/>
          </a:bodyPr>
          <a:lstStyle/>
          <a:p>
            <a:r>
              <a:rPr lang="en-CH" dirty="0"/>
              <a:t>Multi-Wordline Sensing (MWS): Bitwise OR</a:t>
            </a:r>
          </a:p>
        </p:txBody>
      </p:sp>
      <p:sp>
        <p:nvSpPr>
          <p:cNvPr id="7" name="TextBox 6">
            <a:extLst>
              <a:ext uri="{FF2B5EF4-FFF2-40B4-BE49-F238E27FC236}">
                <a16:creationId xmlns:a16="http://schemas.microsoft.com/office/drawing/2014/main" id="{A67764A8-123E-6C01-A1D2-116D983664B2}"/>
              </a:ext>
            </a:extLst>
          </p:cNvPr>
          <p:cNvSpPr txBox="1"/>
          <p:nvPr/>
        </p:nvSpPr>
        <p:spPr>
          <a:xfrm>
            <a:off x="4382281"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0" name="TextBox 9">
            <a:extLst>
              <a:ext uri="{FF2B5EF4-FFF2-40B4-BE49-F238E27FC236}">
                <a16:creationId xmlns:a16="http://schemas.microsoft.com/office/drawing/2014/main" id="{CA5244A9-E68A-41E4-8DF6-45A4B86348F3}"/>
              </a:ext>
            </a:extLst>
          </p:cNvPr>
          <p:cNvSpPr txBox="1"/>
          <p:nvPr/>
        </p:nvSpPr>
        <p:spPr>
          <a:xfrm>
            <a:off x="5495795"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3" name="TextBox 12">
            <a:extLst>
              <a:ext uri="{FF2B5EF4-FFF2-40B4-BE49-F238E27FC236}">
                <a16:creationId xmlns:a16="http://schemas.microsoft.com/office/drawing/2014/main" id="{ADDC653E-1795-2625-78AF-339E29441E70}"/>
              </a:ext>
            </a:extLst>
          </p:cNvPr>
          <p:cNvSpPr txBox="1"/>
          <p:nvPr/>
        </p:nvSpPr>
        <p:spPr>
          <a:xfrm>
            <a:off x="6609309"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228" name="Group 227">
            <a:extLst>
              <a:ext uri="{FF2B5EF4-FFF2-40B4-BE49-F238E27FC236}">
                <a16:creationId xmlns:a16="http://schemas.microsoft.com/office/drawing/2014/main" id="{4657F400-371E-5409-CC86-6FC3A1E88181}"/>
              </a:ext>
            </a:extLst>
          </p:cNvPr>
          <p:cNvGrpSpPr/>
          <p:nvPr/>
        </p:nvGrpSpPr>
        <p:grpSpPr>
          <a:xfrm>
            <a:off x="4640972" y="2450831"/>
            <a:ext cx="3350590" cy="3784740"/>
            <a:chOff x="4640972" y="2450831"/>
            <a:chExt cx="3350590" cy="3787616"/>
          </a:xfrm>
        </p:grpSpPr>
        <p:cxnSp>
          <p:nvCxnSpPr>
            <p:cNvPr id="6" name="Straight Connector 5">
              <a:extLst>
                <a:ext uri="{FF2B5EF4-FFF2-40B4-BE49-F238E27FC236}">
                  <a16:creationId xmlns:a16="http://schemas.microsoft.com/office/drawing/2014/main" id="{2935EEDC-89B8-9ED3-B423-D7DF542942C9}"/>
                </a:ext>
              </a:extLst>
            </p:cNvPr>
            <p:cNvCxnSpPr>
              <a:cxnSpLocks/>
            </p:cNvCxnSpPr>
            <p:nvPr/>
          </p:nvCxnSpPr>
          <p:spPr>
            <a:xfrm flipH="1" flipV="1">
              <a:off x="4640972"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56D578-0A4B-7211-034B-FD6511E08245}"/>
                </a:ext>
              </a:extLst>
            </p:cNvPr>
            <p:cNvCxnSpPr>
              <a:cxnSpLocks/>
            </p:cNvCxnSpPr>
            <p:nvPr/>
          </p:nvCxnSpPr>
          <p:spPr>
            <a:xfrm flipH="1" flipV="1">
              <a:off x="5754486"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033EF9-2C97-592D-48AA-AE971DE6EB0D}"/>
                </a:ext>
              </a:extLst>
            </p:cNvPr>
            <p:cNvCxnSpPr>
              <a:cxnSpLocks/>
            </p:cNvCxnSpPr>
            <p:nvPr/>
          </p:nvCxnSpPr>
          <p:spPr>
            <a:xfrm flipH="1" flipV="1">
              <a:off x="6868000"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424C035-0F47-6EC6-E06C-ED53AA7B33F8}"/>
                </a:ext>
              </a:extLst>
            </p:cNvPr>
            <p:cNvCxnSpPr>
              <a:cxnSpLocks/>
            </p:cNvCxnSpPr>
            <p:nvPr/>
          </p:nvCxnSpPr>
          <p:spPr>
            <a:xfrm flipH="1" flipV="1">
              <a:off x="7981514"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5B5574F-2F86-6966-45D3-3D81C85AFE41}"/>
              </a:ext>
            </a:extLst>
          </p:cNvPr>
          <p:cNvSpPr txBox="1"/>
          <p:nvPr/>
        </p:nvSpPr>
        <p:spPr>
          <a:xfrm>
            <a:off x="7722823"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52" name="TextBox 51">
            <a:extLst>
              <a:ext uri="{FF2B5EF4-FFF2-40B4-BE49-F238E27FC236}">
                <a16:creationId xmlns:a16="http://schemas.microsoft.com/office/drawing/2014/main" id="{96BAC636-1B54-A666-FF1D-DA75CF085968}"/>
              </a:ext>
            </a:extLst>
          </p:cNvPr>
          <p:cNvSpPr txBox="1"/>
          <p:nvPr/>
        </p:nvSpPr>
        <p:spPr>
          <a:xfrm rot="16200000">
            <a:off x="3861980"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9" name="TextBox 58">
            <a:extLst>
              <a:ext uri="{FF2B5EF4-FFF2-40B4-BE49-F238E27FC236}">
                <a16:creationId xmlns:a16="http://schemas.microsoft.com/office/drawing/2014/main" id="{8530CA94-6A0E-7382-E851-900D8DFAE0FF}"/>
              </a:ext>
            </a:extLst>
          </p:cNvPr>
          <p:cNvSpPr txBox="1"/>
          <p:nvPr/>
        </p:nvSpPr>
        <p:spPr>
          <a:xfrm rot="16200000">
            <a:off x="4975494"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6" name="TextBox 65">
            <a:extLst>
              <a:ext uri="{FF2B5EF4-FFF2-40B4-BE49-F238E27FC236}">
                <a16:creationId xmlns:a16="http://schemas.microsoft.com/office/drawing/2014/main" id="{90C4726F-6C4E-F3D3-FAC6-649A27B0D4D3}"/>
              </a:ext>
            </a:extLst>
          </p:cNvPr>
          <p:cNvSpPr txBox="1"/>
          <p:nvPr/>
        </p:nvSpPr>
        <p:spPr>
          <a:xfrm rot="16200000">
            <a:off x="6089008"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77" name="Group 76">
            <a:extLst>
              <a:ext uri="{FF2B5EF4-FFF2-40B4-BE49-F238E27FC236}">
                <a16:creationId xmlns:a16="http://schemas.microsoft.com/office/drawing/2014/main" id="{63892C96-3420-FC41-AC8C-83B854C98E3B}"/>
              </a:ext>
            </a:extLst>
          </p:cNvPr>
          <p:cNvGrpSpPr/>
          <p:nvPr/>
        </p:nvGrpSpPr>
        <p:grpSpPr>
          <a:xfrm>
            <a:off x="4051865" y="2665067"/>
            <a:ext cx="3939696" cy="891472"/>
            <a:chOff x="4051865" y="2665067"/>
            <a:chExt cx="3939696" cy="891472"/>
          </a:xfrm>
        </p:grpSpPr>
        <p:grpSp>
          <p:nvGrpSpPr>
            <p:cNvPr id="94" name="Group 93">
              <a:extLst>
                <a:ext uri="{FF2B5EF4-FFF2-40B4-BE49-F238E27FC236}">
                  <a16:creationId xmlns:a16="http://schemas.microsoft.com/office/drawing/2014/main" id="{E4826338-1836-E9D3-34FB-562D0F2D1798}"/>
                </a:ext>
              </a:extLst>
            </p:cNvPr>
            <p:cNvGrpSpPr/>
            <p:nvPr/>
          </p:nvGrpSpPr>
          <p:grpSpPr>
            <a:xfrm>
              <a:off x="4062140" y="2665067"/>
              <a:ext cx="3340542" cy="891472"/>
              <a:chOff x="1860807" y="2641375"/>
              <a:chExt cx="3340542" cy="3601380"/>
            </a:xfrm>
          </p:grpSpPr>
          <p:cxnSp>
            <p:nvCxnSpPr>
              <p:cNvPr id="5" name="Straight Connector 4">
                <a:extLst>
                  <a:ext uri="{FF2B5EF4-FFF2-40B4-BE49-F238E27FC236}">
                    <a16:creationId xmlns:a16="http://schemas.microsoft.com/office/drawing/2014/main" id="{B724D90A-0311-AEA2-1170-457439DAD59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B35EC1-7B4A-6D79-0B81-642967EA2EE0}"/>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777A01-4123-7FB2-8115-CE4ACED06054}"/>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B8FA4F-1E88-07F2-27EF-7581CB101D8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51" name="Straight Connector 50">
              <a:extLst>
                <a:ext uri="{FF2B5EF4-FFF2-40B4-BE49-F238E27FC236}">
                  <a16:creationId xmlns:a16="http://schemas.microsoft.com/office/drawing/2014/main" id="{C7D44F0C-55EE-A889-FC24-4F5131802FC5}"/>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A6211B1-3B9B-7D4D-BA8E-658D0E677C1F}"/>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384D35D-8642-38DF-AE7D-B0EB0133E909}"/>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8F37F31-5E47-88B9-E41D-C837F83299FC}"/>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TextBox 72">
            <a:extLst>
              <a:ext uri="{FF2B5EF4-FFF2-40B4-BE49-F238E27FC236}">
                <a16:creationId xmlns:a16="http://schemas.microsoft.com/office/drawing/2014/main" id="{27E96495-E534-414E-6D43-367DF6631655}"/>
              </a:ext>
            </a:extLst>
          </p:cNvPr>
          <p:cNvSpPr txBox="1"/>
          <p:nvPr/>
        </p:nvSpPr>
        <p:spPr>
          <a:xfrm rot="16200000">
            <a:off x="7202522"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31" name="Group 30">
            <a:extLst>
              <a:ext uri="{FF2B5EF4-FFF2-40B4-BE49-F238E27FC236}">
                <a16:creationId xmlns:a16="http://schemas.microsoft.com/office/drawing/2014/main" id="{A54D0EED-F7AE-3399-A35F-5DD2E5791B55}"/>
              </a:ext>
            </a:extLst>
          </p:cNvPr>
          <p:cNvGrpSpPr/>
          <p:nvPr/>
        </p:nvGrpSpPr>
        <p:grpSpPr>
          <a:xfrm>
            <a:off x="3382115" y="3058678"/>
            <a:ext cx="5014215" cy="2"/>
            <a:chOff x="1231585" y="2671909"/>
            <a:chExt cx="6166530" cy="2"/>
          </a:xfrm>
        </p:grpSpPr>
        <p:cxnSp>
          <p:nvCxnSpPr>
            <p:cNvPr id="44" name="Straight Connector 43">
              <a:extLst>
                <a:ext uri="{FF2B5EF4-FFF2-40B4-BE49-F238E27FC236}">
                  <a16:creationId xmlns:a16="http://schemas.microsoft.com/office/drawing/2014/main" id="{B48B26F0-2159-FDD5-0EA3-2B0DA8F74560}"/>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8B2E45-E111-E123-066A-8979B261CDA9}"/>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타원 299">
            <a:extLst>
              <a:ext uri="{FF2B5EF4-FFF2-40B4-BE49-F238E27FC236}">
                <a16:creationId xmlns:a16="http://schemas.microsoft.com/office/drawing/2014/main" id="{715BDDB0-F2BA-732C-8F89-B946C45E3F0E}"/>
              </a:ext>
            </a:extLst>
          </p:cNvPr>
          <p:cNvSpPr/>
          <p:nvPr/>
        </p:nvSpPr>
        <p:spPr>
          <a:xfrm>
            <a:off x="3782388" y="277963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3" name="타원 299">
            <a:extLst>
              <a:ext uri="{FF2B5EF4-FFF2-40B4-BE49-F238E27FC236}">
                <a16:creationId xmlns:a16="http://schemas.microsoft.com/office/drawing/2014/main" id="{43C80D90-ECE2-699F-89BF-CBEAA6664497}"/>
              </a:ext>
            </a:extLst>
          </p:cNvPr>
          <p:cNvSpPr/>
          <p:nvPr/>
        </p:nvSpPr>
        <p:spPr>
          <a:xfrm>
            <a:off x="4895902" y="277963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0" name="타원 299">
            <a:extLst>
              <a:ext uri="{FF2B5EF4-FFF2-40B4-BE49-F238E27FC236}">
                <a16:creationId xmlns:a16="http://schemas.microsoft.com/office/drawing/2014/main" id="{8DAA0D57-315E-4B01-F737-E0EA0B484ACA}"/>
              </a:ext>
            </a:extLst>
          </p:cNvPr>
          <p:cNvSpPr/>
          <p:nvPr/>
        </p:nvSpPr>
        <p:spPr>
          <a:xfrm>
            <a:off x="6009416" y="277963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7" name="타원 299">
            <a:extLst>
              <a:ext uri="{FF2B5EF4-FFF2-40B4-BE49-F238E27FC236}">
                <a16:creationId xmlns:a16="http://schemas.microsoft.com/office/drawing/2014/main" id="{5DCDD808-EF63-6E7D-1FD6-0B8152CCD0A0}"/>
              </a:ext>
            </a:extLst>
          </p:cNvPr>
          <p:cNvSpPr/>
          <p:nvPr/>
        </p:nvSpPr>
        <p:spPr>
          <a:xfrm>
            <a:off x="7122930" y="277963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81" name="TextBox 80">
            <a:extLst>
              <a:ext uri="{FF2B5EF4-FFF2-40B4-BE49-F238E27FC236}">
                <a16:creationId xmlns:a16="http://schemas.microsoft.com/office/drawing/2014/main" id="{25BF7839-AB4B-61C7-F19C-79EC41534851}"/>
              </a:ext>
            </a:extLst>
          </p:cNvPr>
          <p:cNvSpPr txBox="1"/>
          <p:nvPr/>
        </p:nvSpPr>
        <p:spPr>
          <a:xfrm>
            <a:off x="8390475" y="283076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6" name="TextBox 85">
            <a:extLst>
              <a:ext uri="{FF2B5EF4-FFF2-40B4-BE49-F238E27FC236}">
                <a16:creationId xmlns:a16="http://schemas.microsoft.com/office/drawing/2014/main" id="{0B9B15BE-925E-9BBD-CDB5-FA271BBA59BC}"/>
              </a:ext>
            </a:extLst>
          </p:cNvPr>
          <p:cNvSpPr txBox="1"/>
          <p:nvPr/>
        </p:nvSpPr>
        <p:spPr>
          <a:xfrm>
            <a:off x="1741317" y="2904791"/>
            <a:ext cx="1662137" cy="307777"/>
          </a:xfrm>
          <a:prstGeom prst="rect">
            <a:avLst/>
          </a:prstGeom>
          <a:noFill/>
        </p:spPr>
        <p:txBody>
          <a:bodyPr wrap="square" lIns="0" tIns="0" rIns="0" bIns="0" rtlCol="0" anchor="ctr">
            <a:spAutoFit/>
          </a:bodyPr>
          <a:lstStyle/>
          <a:p>
            <a:pPr defTabSz="457200"/>
            <a:r>
              <a:rPr lang="en-US" altLang="ko-KR" sz="2000" b="1" dirty="0" err="1">
                <a:solidFill>
                  <a:prstClr val="black"/>
                </a:solidFill>
                <a:latin typeface="Cambria" panose="02040503050406030204" pitchFamily="18" charset="0"/>
                <a:ea typeface="맑은 고딕" panose="020B0503020000020004" pitchFamily="34" charset="-127"/>
              </a:rPr>
              <a:t>WL</a:t>
            </a:r>
            <a:r>
              <a:rPr lang="en-US" altLang="ko-KR" sz="2000" b="1" i="1" baseline="-25000" dirty="0" err="1">
                <a:solidFill>
                  <a:prstClr val="black"/>
                </a:solidFill>
                <a:latin typeface="Cambria" panose="02040503050406030204" pitchFamily="18" charset="0"/>
                <a:ea typeface="맑은 고딕" panose="020B0503020000020004" pitchFamily="34" charset="-127"/>
              </a:rPr>
              <a:t>x</a:t>
            </a:r>
            <a:r>
              <a:rPr lang="en-US" altLang="ko-KR" sz="2000" b="1" i="1" dirty="0">
                <a:solidFill>
                  <a:prstClr val="black"/>
                </a:solidFill>
                <a:latin typeface="Cambria" panose="02040503050406030204" pitchFamily="18" charset="0"/>
                <a:ea typeface="맑은 고딕" panose="020B0503020000020004" pitchFamily="34" charset="-127"/>
              </a:rPr>
              <a:t> </a:t>
            </a:r>
            <a:r>
              <a:rPr lang="en-US" altLang="ko-KR" sz="2000" b="1" dirty="0">
                <a:solidFill>
                  <a:prstClr val="black"/>
                </a:solidFill>
                <a:latin typeface="Cambria" panose="02040503050406030204" pitchFamily="18" charset="0"/>
                <a:ea typeface="맑은 고딕" panose="020B0503020000020004" pitchFamily="34" charset="-127"/>
              </a:rPr>
              <a:t>in Block</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39" name="TextBox 38">
            <a:extLst>
              <a:ext uri="{FF2B5EF4-FFF2-40B4-BE49-F238E27FC236}">
                <a16:creationId xmlns:a16="http://schemas.microsoft.com/office/drawing/2014/main" id="{52309550-34CC-9B82-DD8B-8935C865D78B}"/>
              </a:ext>
            </a:extLst>
          </p:cNvPr>
          <p:cNvSpPr txBox="1"/>
          <p:nvPr/>
        </p:nvSpPr>
        <p:spPr>
          <a:xfrm rot="16200000">
            <a:off x="3861980" y="489526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49" name="TextBox 48">
            <a:extLst>
              <a:ext uri="{FF2B5EF4-FFF2-40B4-BE49-F238E27FC236}">
                <a16:creationId xmlns:a16="http://schemas.microsoft.com/office/drawing/2014/main" id="{E167FCCF-4A80-8545-6E30-66612FF54E00}"/>
              </a:ext>
            </a:extLst>
          </p:cNvPr>
          <p:cNvSpPr txBox="1"/>
          <p:nvPr/>
        </p:nvSpPr>
        <p:spPr>
          <a:xfrm rot="16200000">
            <a:off x="4975494" y="489526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6" name="TextBox 55">
            <a:extLst>
              <a:ext uri="{FF2B5EF4-FFF2-40B4-BE49-F238E27FC236}">
                <a16:creationId xmlns:a16="http://schemas.microsoft.com/office/drawing/2014/main" id="{7C5EBD8A-44A8-4741-0DEA-D143CD6497AF}"/>
              </a:ext>
            </a:extLst>
          </p:cNvPr>
          <p:cNvSpPr txBox="1"/>
          <p:nvPr/>
        </p:nvSpPr>
        <p:spPr>
          <a:xfrm rot="16200000">
            <a:off x="6089008" y="489526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3" name="TextBox 62">
            <a:extLst>
              <a:ext uri="{FF2B5EF4-FFF2-40B4-BE49-F238E27FC236}">
                <a16:creationId xmlns:a16="http://schemas.microsoft.com/office/drawing/2014/main" id="{36FE8E3E-07ED-08B6-AD4B-4C2135F40366}"/>
              </a:ext>
            </a:extLst>
          </p:cNvPr>
          <p:cNvSpPr txBox="1"/>
          <p:nvPr/>
        </p:nvSpPr>
        <p:spPr>
          <a:xfrm rot="16200000">
            <a:off x="7202522" y="489526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17" name="그룹 835">
            <a:extLst>
              <a:ext uri="{FF2B5EF4-FFF2-40B4-BE49-F238E27FC236}">
                <a16:creationId xmlns:a16="http://schemas.microsoft.com/office/drawing/2014/main" id="{F4592954-95A2-D955-67CB-506964105B46}"/>
              </a:ext>
            </a:extLst>
          </p:cNvPr>
          <p:cNvGrpSpPr/>
          <p:nvPr/>
        </p:nvGrpSpPr>
        <p:grpSpPr>
          <a:xfrm rot="16200000">
            <a:off x="6006980" y="2927666"/>
            <a:ext cx="564373" cy="268733"/>
            <a:chOff x="5890169" y="4312037"/>
            <a:chExt cx="1895988" cy="1103725"/>
          </a:xfrm>
        </p:grpSpPr>
        <p:grpSp>
          <p:nvGrpSpPr>
            <p:cNvPr id="18" name="그룹 822">
              <a:extLst>
                <a:ext uri="{FF2B5EF4-FFF2-40B4-BE49-F238E27FC236}">
                  <a16:creationId xmlns:a16="http://schemas.microsoft.com/office/drawing/2014/main" id="{E27744CE-287F-B85F-7E62-EDFA1ECDD7B0}"/>
                </a:ext>
              </a:extLst>
            </p:cNvPr>
            <p:cNvGrpSpPr/>
            <p:nvPr/>
          </p:nvGrpSpPr>
          <p:grpSpPr>
            <a:xfrm>
              <a:off x="6122466" y="4312037"/>
              <a:ext cx="1432853" cy="1103725"/>
              <a:chOff x="5991225" y="4310063"/>
              <a:chExt cx="496427" cy="273840"/>
            </a:xfrm>
          </p:grpSpPr>
          <p:cxnSp>
            <p:nvCxnSpPr>
              <p:cNvPr id="21" name="직선 연결선 771">
                <a:extLst>
                  <a:ext uri="{FF2B5EF4-FFF2-40B4-BE49-F238E27FC236}">
                    <a16:creationId xmlns:a16="http://schemas.microsoft.com/office/drawing/2014/main" id="{3AEFD8DC-D54C-031F-D33B-612437570868}"/>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2" name="직선 연결선 789">
                <a:extLst>
                  <a:ext uri="{FF2B5EF4-FFF2-40B4-BE49-F238E27FC236}">
                    <a16:creationId xmlns:a16="http://schemas.microsoft.com/office/drawing/2014/main" id="{4F541810-443F-725F-870C-A54E8CAFCE9F}"/>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3" name="직선 연결선 792">
                <a:extLst>
                  <a:ext uri="{FF2B5EF4-FFF2-40B4-BE49-F238E27FC236}">
                    <a16:creationId xmlns:a16="http://schemas.microsoft.com/office/drawing/2014/main" id="{850CB885-7446-F480-14C4-AFA93F7D8F2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4" name="직선 연결선 807">
                <a:extLst>
                  <a:ext uri="{FF2B5EF4-FFF2-40B4-BE49-F238E27FC236}">
                    <a16:creationId xmlns:a16="http://schemas.microsoft.com/office/drawing/2014/main" id="{61AAEFC2-A853-D6E9-B671-3F54296E5285}"/>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5" name="직선 연결선 810">
                <a:extLst>
                  <a:ext uri="{FF2B5EF4-FFF2-40B4-BE49-F238E27FC236}">
                    <a16:creationId xmlns:a16="http://schemas.microsoft.com/office/drawing/2014/main" id="{52E2E9E6-C93A-F9FE-E004-7613C11889F2}"/>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6" name="직선 연결선 815">
                <a:extLst>
                  <a:ext uri="{FF2B5EF4-FFF2-40B4-BE49-F238E27FC236}">
                    <a16:creationId xmlns:a16="http://schemas.microsoft.com/office/drawing/2014/main" id="{64AE6ADF-8BE5-7945-A16B-3D053D30D435}"/>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7" name="직선 연결선 819">
                <a:extLst>
                  <a:ext uri="{FF2B5EF4-FFF2-40B4-BE49-F238E27FC236}">
                    <a16:creationId xmlns:a16="http://schemas.microsoft.com/office/drawing/2014/main" id="{E1A58F2E-D63F-D9BE-D3B0-9EB49B51931D}"/>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9" name="직선 연결선 826">
              <a:extLst>
                <a:ext uri="{FF2B5EF4-FFF2-40B4-BE49-F238E27FC236}">
                  <a16:creationId xmlns:a16="http://schemas.microsoft.com/office/drawing/2014/main" id="{365B0C8C-6B5D-A4D9-DF1E-F615DE4BE9A3}"/>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0" name="직선 연결선 832">
              <a:extLst>
                <a:ext uri="{FF2B5EF4-FFF2-40B4-BE49-F238E27FC236}">
                  <a16:creationId xmlns:a16="http://schemas.microsoft.com/office/drawing/2014/main" id="{E1AACF72-0654-1E10-774B-7A6A45AB482F}"/>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28" name="그룹 835">
            <a:extLst>
              <a:ext uri="{FF2B5EF4-FFF2-40B4-BE49-F238E27FC236}">
                <a16:creationId xmlns:a16="http://schemas.microsoft.com/office/drawing/2014/main" id="{4CC88B9A-6B37-AE39-C096-59836ECDB962}"/>
              </a:ext>
            </a:extLst>
          </p:cNvPr>
          <p:cNvGrpSpPr/>
          <p:nvPr/>
        </p:nvGrpSpPr>
        <p:grpSpPr>
          <a:xfrm rot="16200000">
            <a:off x="3777480" y="2914790"/>
            <a:ext cx="564373" cy="268733"/>
            <a:chOff x="5890169" y="4312037"/>
            <a:chExt cx="1895988" cy="1103725"/>
          </a:xfrm>
        </p:grpSpPr>
        <p:grpSp>
          <p:nvGrpSpPr>
            <p:cNvPr id="29" name="그룹 822">
              <a:extLst>
                <a:ext uri="{FF2B5EF4-FFF2-40B4-BE49-F238E27FC236}">
                  <a16:creationId xmlns:a16="http://schemas.microsoft.com/office/drawing/2014/main" id="{92E61A13-89CA-87F3-12BC-5FE1BDCF6F9C}"/>
                </a:ext>
              </a:extLst>
            </p:cNvPr>
            <p:cNvGrpSpPr/>
            <p:nvPr/>
          </p:nvGrpSpPr>
          <p:grpSpPr>
            <a:xfrm>
              <a:off x="6122466" y="4312037"/>
              <a:ext cx="1432853" cy="1103725"/>
              <a:chOff x="5991225" y="4310063"/>
              <a:chExt cx="496427" cy="273840"/>
            </a:xfrm>
          </p:grpSpPr>
          <p:cxnSp>
            <p:nvCxnSpPr>
              <p:cNvPr id="34" name="직선 연결선 771">
                <a:extLst>
                  <a:ext uri="{FF2B5EF4-FFF2-40B4-BE49-F238E27FC236}">
                    <a16:creationId xmlns:a16="http://schemas.microsoft.com/office/drawing/2014/main" id="{39238D1D-674E-3D1A-C094-DE1AEE28E211}"/>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5" name="직선 연결선 789">
                <a:extLst>
                  <a:ext uri="{FF2B5EF4-FFF2-40B4-BE49-F238E27FC236}">
                    <a16:creationId xmlns:a16="http://schemas.microsoft.com/office/drawing/2014/main" id="{02294F00-FC11-5767-E169-65D493CC846A}"/>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6" name="직선 연결선 792">
                <a:extLst>
                  <a:ext uri="{FF2B5EF4-FFF2-40B4-BE49-F238E27FC236}">
                    <a16:creationId xmlns:a16="http://schemas.microsoft.com/office/drawing/2014/main" id="{20B270D4-EE2C-BB78-2B64-D9854726DBA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7" name="직선 연결선 807">
                <a:extLst>
                  <a:ext uri="{FF2B5EF4-FFF2-40B4-BE49-F238E27FC236}">
                    <a16:creationId xmlns:a16="http://schemas.microsoft.com/office/drawing/2014/main" id="{17DDF9F2-4A35-A2F1-6AF8-EF0A416110C5}"/>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8" name="직선 연결선 810">
                <a:extLst>
                  <a:ext uri="{FF2B5EF4-FFF2-40B4-BE49-F238E27FC236}">
                    <a16:creationId xmlns:a16="http://schemas.microsoft.com/office/drawing/2014/main" id="{98CE89E7-AE0D-1A20-9C05-89012A3D7456}"/>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40" name="직선 연결선 815">
                <a:extLst>
                  <a:ext uri="{FF2B5EF4-FFF2-40B4-BE49-F238E27FC236}">
                    <a16:creationId xmlns:a16="http://schemas.microsoft.com/office/drawing/2014/main" id="{9B9EE417-16E6-20A9-E69F-05591F601967}"/>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41" name="직선 연결선 819">
                <a:extLst>
                  <a:ext uri="{FF2B5EF4-FFF2-40B4-BE49-F238E27FC236}">
                    <a16:creationId xmlns:a16="http://schemas.microsoft.com/office/drawing/2014/main" id="{E10F86AA-06AA-3A26-CD6E-EAD383301283}"/>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30" name="직선 연결선 826">
              <a:extLst>
                <a:ext uri="{FF2B5EF4-FFF2-40B4-BE49-F238E27FC236}">
                  <a16:creationId xmlns:a16="http://schemas.microsoft.com/office/drawing/2014/main" id="{A96E5E9F-AD70-D36C-6742-F7A396334BF1}"/>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3" name="직선 연결선 832">
              <a:extLst>
                <a:ext uri="{FF2B5EF4-FFF2-40B4-BE49-F238E27FC236}">
                  <a16:creationId xmlns:a16="http://schemas.microsoft.com/office/drawing/2014/main" id="{25A68749-9A67-856C-2FA3-C759C9FFC05F}"/>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48" name="그룹 761">
            <a:extLst>
              <a:ext uri="{FF2B5EF4-FFF2-40B4-BE49-F238E27FC236}">
                <a16:creationId xmlns:a16="http://schemas.microsoft.com/office/drawing/2014/main" id="{41BD8605-7C23-B670-AE31-2B79F53108FB}"/>
              </a:ext>
            </a:extLst>
          </p:cNvPr>
          <p:cNvGrpSpPr/>
          <p:nvPr/>
        </p:nvGrpSpPr>
        <p:grpSpPr>
          <a:xfrm rot="5400000">
            <a:off x="7110960" y="3004082"/>
            <a:ext cx="598569" cy="124310"/>
            <a:chOff x="5608137" y="3394157"/>
            <a:chExt cx="338599" cy="70817"/>
          </a:xfrm>
        </p:grpSpPr>
        <p:grpSp>
          <p:nvGrpSpPr>
            <p:cNvPr id="50" name="그룹 753">
              <a:extLst>
                <a:ext uri="{FF2B5EF4-FFF2-40B4-BE49-F238E27FC236}">
                  <a16:creationId xmlns:a16="http://schemas.microsoft.com/office/drawing/2014/main" id="{7C87917E-CDEE-C330-4ACA-E23CCBA25D8C}"/>
                </a:ext>
              </a:extLst>
            </p:cNvPr>
            <p:cNvGrpSpPr/>
            <p:nvPr/>
          </p:nvGrpSpPr>
          <p:grpSpPr>
            <a:xfrm rot="5400000">
              <a:off x="5739521" y="3307128"/>
              <a:ext cx="70817" cy="244875"/>
              <a:chOff x="5131625" y="2342062"/>
              <a:chExt cx="70817" cy="244875"/>
            </a:xfrm>
          </p:grpSpPr>
          <p:sp>
            <p:nvSpPr>
              <p:cNvPr id="62" name="타원 750">
                <a:extLst>
                  <a:ext uri="{FF2B5EF4-FFF2-40B4-BE49-F238E27FC236}">
                    <a16:creationId xmlns:a16="http://schemas.microsoft.com/office/drawing/2014/main" id="{F17B54A9-59BF-A60C-14F7-6C2566E90528}"/>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64" name="타원 751">
                <a:extLst>
                  <a:ext uri="{FF2B5EF4-FFF2-40B4-BE49-F238E27FC236}">
                    <a16:creationId xmlns:a16="http://schemas.microsoft.com/office/drawing/2014/main" id="{19385AE6-D03E-8A0F-27D4-B3B34B90D251}"/>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69" name="직선 연결선 752">
                <a:extLst>
                  <a:ext uri="{FF2B5EF4-FFF2-40B4-BE49-F238E27FC236}">
                    <a16:creationId xmlns:a16="http://schemas.microsoft.com/office/drawing/2014/main" id="{57D6D501-9266-3647-6814-D228A412E74C}"/>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55" name="직선 연결선 754">
              <a:extLst>
                <a:ext uri="{FF2B5EF4-FFF2-40B4-BE49-F238E27FC236}">
                  <a16:creationId xmlns:a16="http://schemas.microsoft.com/office/drawing/2014/main" id="{5747B110-F377-A51D-3F97-7BEE4DCEEFC7}"/>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57" name="직선 연결선 756">
              <a:extLst>
                <a:ext uri="{FF2B5EF4-FFF2-40B4-BE49-F238E27FC236}">
                  <a16:creationId xmlns:a16="http://schemas.microsoft.com/office/drawing/2014/main" id="{7FA09959-3157-8A14-F25C-C2DC1E9A7982}"/>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70" name="그룹 761">
            <a:extLst>
              <a:ext uri="{FF2B5EF4-FFF2-40B4-BE49-F238E27FC236}">
                <a16:creationId xmlns:a16="http://schemas.microsoft.com/office/drawing/2014/main" id="{5F19FC32-21CD-2034-971A-3A673347DB12}"/>
              </a:ext>
            </a:extLst>
          </p:cNvPr>
          <p:cNvGrpSpPr/>
          <p:nvPr/>
        </p:nvGrpSpPr>
        <p:grpSpPr>
          <a:xfrm rot="5400000">
            <a:off x="4883794" y="3002629"/>
            <a:ext cx="598569" cy="124310"/>
            <a:chOff x="5608137" y="3394157"/>
            <a:chExt cx="338599" cy="70817"/>
          </a:xfrm>
        </p:grpSpPr>
        <p:grpSp>
          <p:nvGrpSpPr>
            <p:cNvPr id="71" name="그룹 753">
              <a:extLst>
                <a:ext uri="{FF2B5EF4-FFF2-40B4-BE49-F238E27FC236}">
                  <a16:creationId xmlns:a16="http://schemas.microsoft.com/office/drawing/2014/main" id="{932CB08F-D02D-14DD-3E0D-469A9E85331D}"/>
                </a:ext>
              </a:extLst>
            </p:cNvPr>
            <p:cNvGrpSpPr/>
            <p:nvPr/>
          </p:nvGrpSpPr>
          <p:grpSpPr>
            <a:xfrm rot="5400000">
              <a:off x="5739521" y="3307128"/>
              <a:ext cx="70817" cy="244875"/>
              <a:chOff x="5131625" y="2342062"/>
              <a:chExt cx="70817" cy="244875"/>
            </a:xfrm>
          </p:grpSpPr>
          <p:sp>
            <p:nvSpPr>
              <p:cNvPr id="76" name="타원 750">
                <a:extLst>
                  <a:ext uri="{FF2B5EF4-FFF2-40B4-BE49-F238E27FC236}">
                    <a16:creationId xmlns:a16="http://schemas.microsoft.com/office/drawing/2014/main" id="{42829C8A-8E6A-F237-3366-48825F1B64EE}"/>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83" name="타원 751">
                <a:extLst>
                  <a:ext uri="{FF2B5EF4-FFF2-40B4-BE49-F238E27FC236}">
                    <a16:creationId xmlns:a16="http://schemas.microsoft.com/office/drawing/2014/main" id="{864E2282-5F82-D149-B1A3-7B2D49550020}"/>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84" name="직선 연결선 752">
                <a:extLst>
                  <a:ext uri="{FF2B5EF4-FFF2-40B4-BE49-F238E27FC236}">
                    <a16:creationId xmlns:a16="http://schemas.microsoft.com/office/drawing/2014/main" id="{E8B0C024-7E99-634A-34C4-B43B2660E415}"/>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74" name="직선 연결선 754">
              <a:extLst>
                <a:ext uri="{FF2B5EF4-FFF2-40B4-BE49-F238E27FC236}">
                  <a16:creationId xmlns:a16="http://schemas.microsoft.com/office/drawing/2014/main" id="{174BBF73-0827-4151-3660-FD373547DDC3}"/>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75" name="직선 연결선 756">
              <a:extLst>
                <a:ext uri="{FF2B5EF4-FFF2-40B4-BE49-F238E27FC236}">
                  <a16:creationId xmlns:a16="http://schemas.microsoft.com/office/drawing/2014/main" id="{675F3222-B4B6-E8C3-F28A-5F9637FD1724}"/>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68" name="Group 267">
            <a:extLst>
              <a:ext uri="{FF2B5EF4-FFF2-40B4-BE49-F238E27FC236}">
                <a16:creationId xmlns:a16="http://schemas.microsoft.com/office/drawing/2014/main" id="{BC364487-C169-A6EF-9D95-166E456B480A}"/>
              </a:ext>
            </a:extLst>
          </p:cNvPr>
          <p:cNvGrpSpPr/>
          <p:nvPr/>
        </p:nvGrpSpPr>
        <p:grpSpPr>
          <a:xfrm>
            <a:off x="1741317" y="3963243"/>
            <a:ext cx="6899895" cy="891472"/>
            <a:chOff x="1741317" y="4029503"/>
            <a:chExt cx="6899895" cy="891472"/>
          </a:xfrm>
        </p:grpSpPr>
        <p:grpSp>
          <p:nvGrpSpPr>
            <p:cNvPr id="78" name="Group 77">
              <a:extLst>
                <a:ext uri="{FF2B5EF4-FFF2-40B4-BE49-F238E27FC236}">
                  <a16:creationId xmlns:a16="http://schemas.microsoft.com/office/drawing/2014/main" id="{04B9B2D4-ABEB-5C2D-C5A7-1AF73E46B3E5}"/>
                </a:ext>
              </a:extLst>
            </p:cNvPr>
            <p:cNvGrpSpPr/>
            <p:nvPr/>
          </p:nvGrpSpPr>
          <p:grpSpPr>
            <a:xfrm>
              <a:off x="4051865" y="4029503"/>
              <a:ext cx="3939696" cy="891472"/>
              <a:chOff x="4051865" y="2665067"/>
              <a:chExt cx="3939696" cy="891472"/>
            </a:xfrm>
          </p:grpSpPr>
          <p:grpSp>
            <p:nvGrpSpPr>
              <p:cNvPr id="79" name="Group 78">
                <a:extLst>
                  <a:ext uri="{FF2B5EF4-FFF2-40B4-BE49-F238E27FC236}">
                    <a16:creationId xmlns:a16="http://schemas.microsoft.com/office/drawing/2014/main" id="{FAF7E077-839B-1724-3C21-3D39E2D0647B}"/>
                  </a:ext>
                </a:extLst>
              </p:cNvPr>
              <p:cNvGrpSpPr/>
              <p:nvPr/>
            </p:nvGrpSpPr>
            <p:grpSpPr>
              <a:xfrm>
                <a:off x="4062140" y="2665067"/>
                <a:ext cx="3340542" cy="891472"/>
                <a:chOff x="1860807" y="2641375"/>
                <a:chExt cx="3340542" cy="3601380"/>
              </a:xfrm>
            </p:grpSpPr>
            <p:cxnSp>
              <p:nvCxnSpPr>
                <p:cNvPr id="93" name="Straight Connector 92">
                  <a:extLst>
                    <a:ext uri="{FF2B5EF4-FFF2-40B4-BE49-F238E27FC236}">
                      <a16:creationId xmlns:a16="http://schemas.microsoft.com/office/drawing/2014/main" id="{67EC11CB-AA70-A5BD-AACB-2D3E2704B94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743F075-715B-D82B-82F4-168D190DD123}"/>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9A41AF5-64EE-26C7-285B-831775224335}"/>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1542741D-0874-7B04-8DCD-C192E5EFDF6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80" name="Straight Connector 79">
                <a:extLst>
                  <a:ext uri="{FF2B5EF4-FFF2-40B4-BE49-F238E27FC236}">
                    <a16:creationId xmlns:a16="http://schemas.microsoft.com/office/drawing/2014/main" id="{9551AE13-33BA-911F-3E7D-69BB80A0DFDC}"/>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1413122-D6B4-7163-1B07-239DE88E8821}"/>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CD131FC-2BDF-7CE2-15DD-C33DE157FF53}"/>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87B5B92-07AF-0E3D-45A7-C1E16CB2AFA0}"/>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7E8F8F6-AE41-A5F8-6DFB-28F664C389B3}"/>
                </a:ext>
              </a:extLst>
            </p:cNvPr>
            <p:cNvGrpSpPr/>
            <p:nvPr/>
          </p:nvGrpSpPr>
          <p:grpSpPr>
            <a:xfrm>
              <a:off x="3382115" y="4410510"/>
              <a:ext cx="5014215" cy="2"/>
              <a:chOff x="1231585" y="2671909"/>
              <a:chExt cx="6166530" cy="2"/>
            </a:xfrm>
          </p:grpSpPr>
          <p:cxnSp>
            <p:nvCxnSpPr>
              <p:cNvPr id="42" name="Straight Connector 41">
                <a:extLst>
                  <a:ext uri="{FF2B5EF4-FFF2-40B4-BE49-F238E27FC236}">
                    <a16:creationId xmlns:a16="http://schemas.microsoft.com/office/drawing/2014/main" id="{A18E8F28-586E-629F-D0AC-D48A7BF0DD17}"/>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D1C5D1-439B-5774-546B-BAFB14D9F7BD}"/>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타원 299">
              <a:extLst>
                <a:ext uri="{FF2B5EF4-FFF2-40B4-BE49-F238E27FC236}">
                  <a16:creationId xmlns:a16="http://schemas.microsoft.com/office/drawing/2014/main" id="{E0B2046C-3EF6-C78D-56E7-5C2ACB38D989}"/>
                </a:ext>
              </a:extLst>
            </p:cNvPr>
            <p:cNvSpPr/>
            <p:nvPr/>
          </p:nvSpPr>
          <p:spPr>
            <a:xfrm>
              <a:off x="3779881" y="4131462"/>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4" name="타원 299">
              <a:extLst>
                <a:ext uri="{FF2B5EF4-FFF2-40B4-BE49-F238E27FC236}">
                  <a16:creationId xmlns:a16="http://schemas.microsoft.com/office/drawing/2014/main" id="{73E74280-27CE-6572-4FEB-58734542FCE7}"/>
                </a:ext>
              </a:extLst>
            </p:cNvPr>
            <p:cNvSpPr/>
            <p:nvPr/>
          </p:nvSpPr>
          <p:spPr>
            <a:xfrm>
              <a:off x="4895902" y="4131462"/>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1" name="타원 299">
              <a:extLst>
                <a:ext uri="{FF2B5EF4-FFF2-40B4-BE49-F238E27FC236}">
                  <a16:creationId xmlns:a16="http://schemas.microsoft.com/office/drawing/2014/main" id="{55EFD424-7926-20BE-2333-F59DD6E76AC4}"/>
                </a:ext>
              </a:extLst>
            </p:cNvPr>
            <p:cNvSpPr/>
            <p:nvPr/>
          </p:nvSpPr>
          <p:spPr>
            <a:xfrm>
              <a:off x="6009416" y="4131462"/>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8" name="타원 299">
              <a:extLst>
                <a:ext uri="{FF2B5EF4-FFF2-40B4-BE49-F238E27FC236}">
                  <a16:creationId xmlns:a16="http://schemas.microsoft.com/office/drawing/2014/main" id="{05748883-7A30-80D7-4E2E-28B708AB7E0E}"/>
                </a:ext>
              </a:extLst>
            </p:cNvPr>
            <p:cNvSpPr/>
            <p:nvPr/>
          </p:nvSpPr>
          <p:spPr>
            <a:xfrm>
              <a:off x="7122930" y="4131462"/>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82" name="TextBox 81">
              <a:extLst>
                <a:ext uri="{FF2B5EF4-FFF2-40B4-BE49-F238E27FC236}">
                  <a16:creationId xmlns:a16="http://schemas.microsoft.com/office/drawing/2014/main" id="{38398D08-426B-0BC4-E511-2772596F1BB2}"/>
                </a:ext>
              </a:extLst>
            </p:cNvPr>
            <p:cNvSpPr txBox="1"/>
            <p:nvPr/>
          </p:nvSpPr>
          <p:spPr>
            <a:xfrm>
              <a:off x="8390475" y="418466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7" name="TextBox 86">
              <a:extLst>
                <a:ext uri="{FF2B5EF4-FFF2-40B4-BE49-F238E27FC236}">
                  <a16:creationId xmlns:a16="http://schemas.microsoft.com/office/drawing/2014/main" id="{C5A2BA21-A52C-F3CA-FD5B-9BA839B5A872}"/>
                </a:ext>
              </a:extLst>
            </p:cNvPr>
            <p:cNvSpPr txBox="1"/>
            <p:nvPr/>
          </p:nvSpPr>
          <p:spPr>
            <a:xfrm>
              <a:off x="1741317" y="4259985"/>
              <a:ext cx="1662137" cy="307777"/>
            </a:xfrm>
            <a:prstGeom prst="rect">
              <a:avLst/>
            </a:prstGeom>
            <a:noFill/>
          </p:spPr>
          <p:txBody>
            <a:bodyPr wrap="square" lIns="0" tIns="0" rIns="0" bIns="0" rtlCol="0" anchor="ctr">
              <a:spAutoFit/>
            </a:bodyPr>
            <a:lstStyle/>
            <a:p>
              <a:pPr defTabSz="457200"/>
              <a:r>
                <a:rPr lang="en-US" altLang="ko-KR" sz="2000" b="1" dirty="0" err="1">
                  <a:solidFill>
                    <a:prstClr val="black"/>
                  </a:solidFill>
                  <a:latin typeface="Cambria" panose="02040503050406030204" pitchFamily="18" charset="0"/>
                  <a:ea typeface="맑은 고딕" panose="020B0503020000020004" pitchFamily="34" charset="-127"/>
                </a:rPr>
                <a:t>WL</a:t>
              </a:r>
              <a:r>
                <a:rPr lang="en-US" altLang="ko-KR" sz="2000" b="1" i="1" baseline="-25000" dirty="0" err="1">
                  <a:solidFill>
                    <a:prstClr val="black"/>
                  </a:solidFill>
                  <a:latin typeface="Cambria" panose="02040503050406030204" pitchFamily="18" charset="0"/>
                  <a:ea typeface="맑은 고딕" panose="020B0503020000020004" pitchFamily="34" charset="-127"/>
                </a:rPr>
                <a:t>y</a:t>
              </a:r>
              <a:r>
                <a:rPr lang="en-US" altLang="ko-KR" sz="2000" b="1" dirty="0">
                  <a:solidFill>
                    <a:prstClr val="black"/>
                  </a:solidFill>
                  <a:latin typeface="Cambria" panose="02040503050406030204" pitchFamily="18" charset="0"/>
                  <a:ea typeface="맑은 고딕" panose="020B0503020000020004" pitchFamily="34" charset="-127"/>
                </a:rPr>
                <a:t> in </a:t>
              </a:r>
              <a:r>
                <a:rPr lang="en-US" altLang="ko-KR" sz="2000" b="1" dirty="0" err="1">
                  <a:solidFill>
                    <a:prstClr val="black"/>
                  </a:solidFill>
                  <a:latin typeface="Cambria" panose="02040503050406030204" pitchFamily="18" charset="0"/>
                  <a:ea typeface="맑은 고딕" panose="020B0503020000020004" pitchFamily="34" charset="-127"/>
                </a:rPr>
                <a:t>Block</a:t>
              </a:r>
              <a:r>
                <a:rPr lang="en-US" altLang="ko-KR" sz="2000" b="1" i="1" baseline="-25000" dirty="0" err="1">
                  <a:solidFill>
                    <a:prstClr val="black"/>
                  </a:solidFill>
                  <a:latin typeface="Cambria" panose="02040503050406030204" pitchFamily="18" charset="0"/>
                  <a:ea typeface="맑은 고딕" panose="020B0503020000020004" pitchFamily="34" charset="-127"/>
                </a:rPr>
                <a:t>i</a:t>
              </a:r>
              <a:endParaRPr lang="ko-KR" altLang="en-US" sz="2000" b="1" i="1" baseline="-25000" dirty="0">
                <a:solidFill>
                  <a:prstClr val="black"/>
                </a:solidFill>
                <a:latin typeface="Cambria" panose="02040503050406030204" pitchFamily="18" charset="0"/>
                <a:ea typeface="맑은 고딕" panose="020B0503020000020004" pitchFamily="34" charset="-127"/>
              </a:endParaRPr>
            </a:p>
          </p:txBody>
        </p:sp>
        <p:grpSp>
          <p:nvGrpSpPr>
            <p:cNvPr id="88" name="그룹 835">
              <a:extLst>
                <a:ext uri="{FF2B5EF4-FFF2-40B4-BE49-F238E27FC236}">
                  <a16:creationId xmlns:a16="http://schemas.microsoft.com/office/drawing/2014/main" id="{01238782-3AB6-DEA0-010C-3C301EBBDDF8}"/>
                </a:ext>
              </a:extLst>
            </p:cNvPr>
            <p:cNvGrpSpPr/>
            <p:nvPr/>
          </p:nvGrpSpPr>
          <p:grpSpPr>
            <a:xfrm rot="16200000">
              <a:off x="4893346" y="4279282"/>
              <a:ext cx="564373" cy="268733"/>
              <a:chOff x="5890169" y="4312037"/>
              <a:chExt cx="1895988" cy="1103725"/>
            </a:xfrm>
          </p:grpSpPr>
          <p:grpSp>
            <p:nvGrpSpPr>
              <p:cNvPr id="89" name="그룹 822">
                <a:extLst>
                  <a:ext uri="{FF2B5EF4-FFF2-40B4-BE49-F238E27FC236}">
                    <a16:creationId xmlns:a16="http://schemas.microsoft.com/office/drawing/2014/main" id="{94E900B2-A871-D257-B4C2-5FB478E0A810}"/>
                  </a:ext>
                </a:extLst>
              </p:cNvPr>
              <p:cNvGrpSpPr/>
              <p:nvPr/>
            </p:nvGrpSpPr>
            <p:grpSpPr>
              <a:xfrm>
                <a:off x="6122466" y="4312037"/>
                <a:ext cx="1432853" cy="1103725"/>
                <a:chOff x="5991225" y="4310063"/>
                <a:chExt cx="496427" cy="273840"/>
              </a:xfrm>
            </p:grpSpPr>
            <p:cxnSp>
              <p:nvCxnSpPr>
                <p:cNvPr id="99" name="직선 연결선 771">
                  <a:extLst>
                    <a:ext uri="{FF2B5EF4-FFF2-40B4-BE49-F238E27FC236}">
                      <a16:creationId xmlns:a16="http://schemas.microsoft.com/office/drawing/2014/main" id="{0737D491-8242-7C66-59CC-F2A0C01405AE}"/>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0" name="직선 연결선 789">
                  <a:extLst>
                    <a:ext uri="{FF2B5EF4-FFF2-40B4-BE49-F238E27FC236}">
                      <a16:creationId xmlns:a16="http://schemas.microsoft.com/office/drawing/2014/main" id="{47A797E4-4BEE-0E02-0649-45744F60DCB9}"/>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1" name="직선 연결선 792">
                  <a:extLst>
                    <a:ext uri="{FF2B5EF4-FFF2-40B4-BE49-F238E27FC236}">
                      <a16:creationId xmlns:a16="http://schemas.microsoft.com/office/drawing/2014/main" id="{BE054153-F970-32E6-CA6D-93F4670FE8D2}"/>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2" name="직선 연결선 807">
                  <a:extLst>
                    <a:ext uri="{FF2B5EF4-FFF2-40B4-BE49-F238E27FC236}">
                      <a16:creationId xmlns:a16="http://schemas.microsoft.com/office/drawing/2014/main" id="{B4C05946-C751-D9E6-864A-2D75C963D778}"/>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3" name="직선 연결선 810">
                  <a:extLst>
                    <a:ext uri="{FF2B5EF4-FFF2-40B4-BE49-F238E27FC236}">
                      <a16:creationId xmlns:a16="http://schemas.microsoft.com/office/drawing/2014/main" id="{E7051B36-073C-207A-D1DE-53BEEBCB4577}"/>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4" name="직선 연결선 815">
                  <a:extLst>
                    <a:ext uri="{FF2B5EF4-FFF2-40B4-BE49-F238E27FC236}">
                      <a16:creationId xmlns:a16="http://schemas.microsoft.com/office/drawing/2014/main" id="{F1EBA9E3-54F4-D749-2D77-92F534155945}"/>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5" name="직선 연결선 819">
                  <a:extLst>
                    <a:ext uri="{FF2B5EF4-FFF2-40B4-BE49-F238E27FC236}">
                      <a16:creationId xmlns:a16="http://schemas.microsoft.com/office/drawing/2014/main" id="{2383A830-BDBF-1220-7933-2E25BF3D5267}"/>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91" name="직선 연결선 826">
                <a:extLst>
                  <a:ext uri="{FF2B5EF4-FFF2-40B4-BE49-F238E27FC236}">
                    <a16:creationId xmlns:a16="http://schemas.microsoft.com/office/drawing/2014/main" id="{8FF9264E-331E-7459-E413-371E9F82A75A}"/>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98" name="직선 연결선 832">
                <a:extLst>
                  <a:ext uri="{FF2B5EF4-FFF2-40B4-BE49-F238E27FC236}">
                    <a16:creationId xmlns:a16="http://schemas.microsoft.com/office/drawing/2014/main" id="{A17CD94B-1D8D-3B9B-05BE-86240A7E97B0}"/>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06" name="그룹 835">
              <a:extLst>
                <a:ext uri="{FF2B5EF4-FFF2-40B4-BE49-F238E27FC236}">
                  <a16:creationId xmlns:a16="http://schemas.microsoft.com/office/drawing/2014/main" id="{A1D8D0C4-9715-7304-A0E4-1D825C1827E1}"/>
                </a:ext>
              </a:extLst>
            </p:cNvPr>
            <p:cNvGrpSpPr/>
            <p:nvPr/>
          </p:nvGrpSpPr>
          <p:grpSpPr>
            <a:xfrm rot="16200000">
              <a:off x="3777481" y="4272995"/>
              <a:ext cx="564373" cy="268733"/>
              <a:chOff x="5890169" y="4312037"/>
              <a:chExt cx="1895988" cy="1103725"/>
            </a:xfrm>
          </p:grpSpPr>
          <p:grpSp>
            <p:nvGrpSpPr>
              <p:cNvPr id="107" name="그룹 822">
                <a:extLst>
                  <a:ext uri="{FF2B5EF4-FFF2-40B4-BE49-F238E27FC236}">
                    <a16:creationId xmlns:a16="http://schemas.microsoft.com/office/drawing/2014/main" id="{0155E475-E55E-9644-491C-EEAAD51C95EB}"/>
                  </a:ext>
                </a:extLst>
              </p:cNvPr>
              <p:cNvGrpSpPr/>
              <p:nvPr/>
            </p:nvGrpSpPr>
            <p:grpSpPr>
              <a:xfrm>
                <a:off x="6122466" y="4312037"/>
                <a:ext cx="1432853" cy="1103725"/>
                <a:chOff x="5991225" y="4310063"/>
                <a:chExt cx="496427" cy="273840"/>
              </a:xfrm>
            </p:grpSpPr>
            <p:cxnSp>
              <p:nvCxnSpPr>
                <p:cNvPr id="111" name="직선 연결선 771">
                  <a:extLst>
                    <a:ext uri="{FF2B5EF4-FFF2-40B4-BE49-F238E27FC236}">
                      <a16:creationId xmlns:a16="http://schemas.microsoft.com/office/drawing/2014/main" id="{FDF2A019-C439-0631-EDA7-609615D1DD90}"/>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2" name="직선 연결선 789">
                  <a:extLst>
                    <a:ext uri="{FF2B5EF4-FFF2-40B4-BE49-F238E27FC236}">
                      <a16:creationId xmlns:a16="http://schemas.microsoft.com/office/drawing/2014/main" id="{0321D661-B695-BE69-6E04-153AB5687A3E}"/>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3" name="직선 연결선 792">
                  <a:extLst>
                    <a:ext uri="{FF2B5EF4-FFF2-40B4-BE49-F238E27FC236}">
                      <a16:creationId xmlns:a16="http://schemas.microsoft.com/office/drawing/2014/main" id="{23C40DF8-15C7-7235-2B72-5EDDC398C3E0}"/>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4" name="직선 연결선 807">
                  <a:extLst>
                    <a:ext uri="{FF2B5EF4-FFF2-40B4-BE49-F238E27FC236}">
                      <a16:creationId xmlns:a16="http://schemas.microsoft.com/office/drawing/2014/main" id="{0833CA9E-9704-9D79-9A5F-47BB4474EAC4}"/>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5" name="직선 연결선 810">
                  <a:extLst>
                    <a:ext uri="{FF2B5EF4-FFF2-40B4-BE49-F238E27FC236}">
                      <a16:creationId xmlns:a16="http://schemas.microsoft.com/office/drawing/2014/main" id="{5E31A637-9C3B-7157-856E-00B7362DC8EB}"/>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6" name="직선 연결선 815">
                  <a:extLst>
                    <a:ext uri="{FF2B5EF4-FFF2-40B4-BE49-F238E27FC236}">
                      <a16:creationId xmlns:a16="http://schemas.microsoft.com/office/drawing/2014/main" id="{21CFFB4A-D377-0379-AB8B-7C7A5E1610ED}"/>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7" name="직선 연결선 819">
                  <a:extLst>
                    <a:ext uri="{FF2B5EF4-FFF2-40B4-BE49-F238E27FC236}">
                      <a16:creationId xmlns:a16="http://schemas.microsoft.com/office/drawing/2014/main" id="{88FFB392-30F6-43E7-327E-F988B6207589}"/>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09" name="직선 연결선 826">
                <a:extLst>
                  <a:ext uri="{FF2B5EF4-FFF2-40B4-BE49-F238E27FC236}">
                    <a16:creationId xmlns:a16="http://schemas.microsoft.com/office/drawing/2014/main" id="{56F6DE23-A376-6C75-281D-E32AFC069559}"/>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0" name="직선 연결선 832">
                <a:extLst>
                  <a:ext uri="{FF2B5EF4-FFF2-40B4-BE49-F238E27FC236}">
                    <a16:creationId xmlns:a16="http://schemas.microsoft.com/office/drawing/2014/main" id="{0757E143-D042-1470-EE99-6C21374D245C}"/>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18" name="그룹 761">
              <a:extLst>
                <a:ext uri="{FF2B5EF4-FFF2-40B4-BE49-F238E27FC236}">
                  <a16:creationId xmlns:a16="http://schemas.microsoft.com/office/drawing/2014/main" id="{BB324C96-8145-6B51-8F6C-91CCA408385F}"/>
                </a:ext>
              </a:extLst>
            </p:cNvPr>
            <p:cNvGrpSpPr/>
            <p:nvPr/>
          </p:nvGrpSpPr>
          <p:grpSpPr>
            <a:xfrm rot="5400000">
              <a:off x="7110292" y="4367296"/>
              <a:ext cx="598569" cy="124310"/>
              <a:chOff x="5608137" y="3394157"/>
              <a:chExt cx="338599" cy="70817"/>
            </a:xfrm>
          </p:grpSpPr>
          <p:grpSp>
            <p:nvGrpSpPr>
              <p:cNvPr id="119" name="그룹 753">
                <a:extLst>
                  <a:ext uri="{FF2B5EF4-FFF2-40B4-BE49-F238E27FC236}">
                    <a16:creationId xmlns:a16="http://schemas.microsoft.com/office/drawing/2014/main" id="{B35830EF-4AF7-6530-509F-0BF4CA811BE2}"/>
                  </a:ext>
                </a:extLst>
              </p:cNvPr>
              <p:cNvGrpSpPr/>
              <p:nvPr/>
            </p:nvGrpSpPr>
            <p:grpSpPr>
              <a:xfrm rot="5400000">
                <a:off x="5739521" y="3307128"/>
                <a:ext cx="70817" cy="244875"/>
                <a:chOff x="5131625" y="2342062"/>
                <a:chExt cx="70817" cy="244875"/>
              </a:xfrm>
            </p:grpSpPr>
            <p:sp>
              <p:nvSpPr>
                <p:cNvPr id="122" name="타원 750">
                  <a:extLst>
                    <a:ext uri="{FF2B5EF4-FFF2-40B4-BE49-F238E27FC236}">
                      <a16:creationId xmlns:a16="http://schemas.microsoft.com/office/drawing/2014/main" id="{1FE66C4C-9C07-3D7D-C5F7-802532F07319}"/>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123" name="타원 751">
                  <a:extLst>
                    <a:ext uri="{FF2B5EF4-FFF2-40B4-BE49-F238E27FC236}">
                      <a16:creationId xmlns:a16="http://schemas.microsoft.com/office/drawing/2014/main" id="{A9E2B66B-CE89-DA51-07FE-3818BB49D3EB}"/>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124" name="직선 연결선 752">
                  <a:extLst>
                    <a:ext uri="{FF2B5EF4-FFF2-40B4-BE49-F238E27FC236}">
                      <a16:creationId xmlns:a16="http://schemas.microsoft.com/office/drawing/2014/main" id="{DCC30555-2D6D-5A31-54A1-C097827935EA}"/>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120" name="직선 연결선 754">
                <a:extLst>
                  <a:ext uri="{FF2B5EF4-FFF2-40B4-BE49-F238E27FC236}">
                    <a16:creationId xmlns:a16="http://schemas.microsoft.com/office/drawing/2014/main" id="{F82C8BA7-E86E-1490-0E20-A923CEA37924}"/>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121" name="직선 연결선 756">
                <a:extLst>
                  <a:ext uri="{FF2B5EF4-FFF2-40B4-BE49-F238E27FC236}">
                    <a16:creationId xmlns:a16="http://schemas.microsoft.com/office/drawing/2014/main" id="{CE2F3EA7-4C52-7253-9B05-9DA82DE1098E}"/>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125" name="그룹 761">
              <a:extLst>
                <a:ext uri="{FF2B5EF4-FFF2-40B4-BE49-F238E27FC236}">
                  <a16:creationId xmlns:a16="http://schemas.microsoft.com/office/drawing/2014/main" id="{C8201985-67E3-17CD-5934-E2B149498522}"/>
                </a:ext>
              </a:extLst>
            </p:cNvPr>
            <p:cNvGrpSpPr/>
            <p:nvPr/>
          </p:nvGrpSpPr>
          <p:grpSpPr>
            <a:xfrm rot="5400000">
              <a:off x="5999216" y="4365843"/>
              <a:ext cx="598569" cy="124310"/>
              <a:chOff x="5608137" y="3394157"/>
              <a:chExt cx="338599" cy="70817"/>
            </a:xfrm>
          </p:grpSpPr>
          <p:grpSp>
            <p:nvGrpSpPr>
              <p:cNvPr id="126" name="그룹 753">
                <a:extLst>
                  <a:ext uri="{FF2B5EF4-FFF2-40B4-BE49-F238E27FC236}">
                    <a16:creationId xmlns:a16="http://schemas.microsoft.com/office/drawing/2014/main" id="{61058D92-5C40-68AA-7E8F-B575BF54151F}"/>
                  </a:ext>
                </a:extLst>
              </p:cNvPr>
              <p:cNvGrpSpPr/>
              <p:nvPr/>
            </p:nvGrpSpPr>
            <p:grpSpPr>
              <a:xfrm rot="5400000">
                <a:off x="5739521" y="3307128"/>
                <a:ext cx="70817" cy="244875"/>
                <a:chOff x="5131625" y="2342062"/>
                <a:chExt cx="70817" cy="244875"/>
              </a:xfrm>
            </p:grpSpPr>
            <p:sp>
              <p:nvSpPr>
                <p:cNvPr id="193" name="타원 750">
                  <a:extLst>
                    <a:ext uri="{FF2B5EF4-FFF2-40B4-BE49-F238E27FC236}">
                      <a16:creationId xmlns:a16="http://schemas.microsoft.com/office/drawing/2014/main" id="{77F96BA9-562E-7936-F078-F6B0C6FF8F56}"/>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194" name="타원 751">
                  <a:extLst>
                    <a:ext uri="{FF2B5EF4-FFF2-40B4-BE49-F238E27FC236}">
                      <a16:creationId xmlns:a16="http://schemas.microsoft.com/office/drawing/2014/main" id="{3A058049-539D-6A84-8B21-C20C2CC8598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195" name="직선 연결선 752">
                  <a:extLst>
                    <a:ext uri="{FF2B5EF4-FFF2-40B4-BE49-F238E27FC236}">
                      <a16:creationId xmlns:a16="http://schemas.microsoft.com/office/drawing/2014/main" id="{1BD6D6DC-F781-608A-58AE-F93CF61F4238}"/>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127" name="직선 연결선 754">
                <a:extLst>
                  <a:ext uri="{FF2B5EF4-FFF2-40B4-BE49-F238E27FC236}">
                    <a16:creationId xmlns:a16="http://schemas.microsoft.com/office/drawing/2014/main" id="{28FEF4C0-356D-0FF6-E99F-47ED48B9727B}"/>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192" name="직선 연결선 756">
                <a:extLst>
                  <a:ext uri="{FF2B5EF4-FFF2-40B4-BE49-F238E27FC236}">
                    <a16:creationId xmlns:a16="http://schemas.microsoft.com/office/drawing/2014/main" id="{2552384F-AA6C-B549-F3C8-59EFD8AD21DA}"/>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sp>
        <p:nvSpPr>
          <p:cNvPr id="197" name="U-turn Arrow 196">
            <a:extLst>
              <a:ext uri="{FF2B5EF4-FFF2-40B4-BE49-F238E27FC236}">
                <a16:creationId xmlns:a16="http://schemas.microsoft.com/office/drawing/2014/main" id="{FFEBC41C-1494-DB3F-3962-BC28F46F3D95}"/>
              </a:ext>
            </a:extLst>
          </p:cNvPr>
          <p:cNvSpPr/>
          <p:nvPr/>
        </p:nvSpPr>
        <p:spPr>
          <a:xfrm flipH="1">
            <a:off x="4232468" y="2731244"/>
            <a:ext cx="581169" cy="3291883"/>
          </a:xfrm>
          <a:prstGeom prst="uturnArrow">
            <a:avLst>
              <a:gd name="adj1" fmla="val 12998"/>
              <a:gd name="adj2" fmla="val 12998"/>
              <a:gd name="adj3" fmla="val 32437"/>
              <a:gd name="adj4" fmla="val 19747"/>
              <a:gd name="adj5" fmla="val 264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98" name="U-turn Arrow 197">
            <a:extLst>
              <a:ext uri="{FF2B5EF4-FFF2-40B4-BE49-F238E27FC236}">
                <a16:creationId xmlns:a16="http://schemas.microsoft.com/office/drawing/2014/main" id="{2A1E625B-CC79-E23B-B7E4-B5A4360CFDBB}"/>
              </a:ext>
            </a:extLst>
          </p:cNvPr>
          <p:cNvSpPr/>
          <p:nvPr/>
        </p:nvSpPr>
        <p:spPr>
          <a:xfrm flipH="1">
            <a:off x="7585002" y="2731244"/>
            <a:ext cx="581169" cy="3291883"/>
          </a:xfrm>
          <a:prstGeom prst="uturnArrow">
            <a:avLst>
              <a:gd name="adj1" fmla="val 12998"/>
              <a:gd name="adj2" fmla="val 12998"/>
              <a:gd name="adj3" fmla="val 32437"/>
              <a:gd name="adj4" fmla="val 19747"/>
              <a:gd name="adj5" fmla="val 942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99" name="U-turn Arrow 198">
            <a:extLst>
              <a:ext uri="{FF2B5EF4-FFF2-40B4-BE49-F238E27FC236}">
                <a16:creationId xmlns:a16="http://schemas.microsoft.com/office/drawing/2014/main" id="{1DB69DFC-9932-B697-5138-44D9875B1925}"/>
              </a:ext>
            </a:extLst>
          </p:cNvPr>
          <p:cNvSpPr/>
          <p:nvPr/>
        </p:nvSpPr>
        <p:spPr>
          <a:xfrm flipH="1">
            <a:off x="5340558" y="2730360"/>
            <a:ext cx="581169" cy="3291883"/>
          </a:xfrm>
          <a:prstGeom prst="uturnArrow">
            <a:avLst>
              <a:gd name="adj1" fmla="val 12998"/>
              <a:gd name="adj2" fmla="val 12998"/>
              <a:gd name="adj3" fmla="val 32437"/>
              <a:gd name="adj4" fmla="val 19747"/>
              <a:gd name="adj5" fmla="val 1077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1" name="U-turn Arrow 200">
            <a:extLst>
              <a:ext uri="{FF2B5EF4-FFF2-40B4-BE49-F238E27FC236}">
                <a16:creationId xmlns:a16="http://schemas.microsoft.com/office/drawing/2014/main" id="{0D2C47F3-5FC7-C0A3-5A09-037897F10E12}"/>
              </a:ext>
            </a:extLst>
          </p:cNvPr>
          <p:cNvSpPr/>
          <p:nvPr/>
        </p:nvSpPr>
        <p:spPr>
          <a:xfrm flipH="1">
            <a:off x="6462839" y="4034844"/>
            <a:ext cx="581169" cy="1922024"/>
          </a:xfrm>
          <a:prstGeom prst="uturnArrow">
            <a:avLst>
              <a:gd name="adj1" fmla="val 12998"/>
              <a:gd name="adj2" fmla="val 12998"/>
              <a:gd name="adj3" fmla="val 32437"/>
              <a:gd name="adj4" fmla="val 19747"/>
              <a:gd name="adj5" fmla="val 1839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5" name="TextBox 204">
            <a:extLst>
              <a:ext uri="{FF2B5EF4-FFF2-40B4-BE49-F238E27FC236}">
                <a16:creationId xmlns:a16="http://schemas.microsoft.com/office/drawing/2014/main" id="{01CF2D58-C2BD-B98E-E75C-4616E922EFE4}"/>
              </a:ext>
            </a:extLst>
          </p:cNvPr>
          <p:cNvSpPr txBox="1"/>
          <p:nvPr/>
        </p:nvSpPr>
        <p:spPr>
          <a:xfrm>
            <a:off x="4520830"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06" name="TextBox 205">
            <a:extLst>
              <a:ext uri="{FF2B5EF4-FFF2-40B4-BE49-F238E27FC236}">
                <a16:creationId xmlns:a16="http://schemas.microsoft.com/office/drawing/2014/main" id="{07EA1743-3CDF-A414-D5F1-B65D113A9442}"/>
              </a:ext>
            </a:extLst>
          </p:cNvPr>
          <p:cNvSpPr txBox="1"/>
          <p:nvPr/>
        </p:nvSpPr>
        <p:spPr>
          <a:xfrm>
            <a:off x="5634344"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07" name="TextBox 206">
            <a:extLst>
              <a:ext uri="{FF2B5EF4-FFF2-40B4-BE49-F238E27FC236}">
                <a16:creationId xmlns:a16="http://schemas.microsoft.com/office/drawing/2014/main" id="{00573B24-1499-5432-265A-94570B9D0F9B}"/>
              </a:ext>
            </a:extLst>
          </p:cNvPr>
          <p:cNvSpPr txBox="1"/>
          <p:nvPr/>
        </p:nvSpPr>
        <p:spPr>
          <a:xfrm>
            <a:off x="6747858"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dirty="0">
              <a:solidFill>
                <a:srgbClr val="FF0000"/>
              </a:solidFill>
              <a:latin typeface="Cambria" panose="02040503050406030204" pitchFamily="18" charset="0"/>
              <a:ea typeface="맑은 고딕" panose="020B0503020000020004" pitchFamily="34" charset="-127"/>
            </a:endParaRPr>
          </a:p>
        </p:txBody>
      </p:sp>
      <p:sp>
        <p:nvSpPr>
          <p:cNvPr id="208" name="TextBox 207">
            <a:extLst>
              <a:ext uri="{FF2B5EF4-FFF2-40B4-BE49-F238E27FC236}">
                <a16:creationId xmlns:a16="http://schemas.microsoft.com/office/drawing/2014/main" id="{CF7D9D2C-DA47-F17A-669B-2ADAACEFC598}"/>
              </a:ext>
            </a:extLst>
          </p:cNvPr>
          <p:cNvSpPr txBox="1"/>
          <p:nvPr/>
        </p:nvSpPr>
        <p:spPr>
          <a:xfrm>
            <a:off x="7861372"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09" name="TextBox 208">
            <a:extLst>
              <a:ext uri="{FF2B5EF4-FFF2-40B4-BE49-F238E27FC236}">
                <a16:creationId xmlns:a16="http://schemas.microsoft.com/office/drawing/2014/main" id="{72059A4A-4675-0AF1-5D07-E4B1D16A19E3}"/>
              </a:ext>
            </a:extLst>
          </p:cNvPr>
          <p:cNvSpPr txBox="1"/>
          <p:nvPr/>
        </p:nvSpPr>
        <p:spPr>
          <a:xfrm>
            <a:off x="3646974" y="6239030"/>
            <a:ext cx="1047389"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Result:</a:t>
            </a:r>
            <a:endParaRPr lang="ko-KR" altLang="en-US" sz="2400" b="1" dirty="0">
              <a:solidFill>
                <a:srgbClr val="FF0000"/>
              </a:solidFill>
              <a:latin typeface="Cambria" panose="02040503050406030204" pitchFamily="18" charset="0"/>
              <a:ea typeface="맑은 고딕" panose="020B0503020000020004" pitchFamily="34" charset="-127"/>
            </a:endParaRPr>
          </a:p>
        </p:txBody>
      </p:sp>
      <p:grpSp>
        <p:nvGrpSpPr>
          <p:cNvPr id="275" name="Group 274">
            <a:extLst>
              <a:ext uri="{FF2B5EF4-FFF2-40B4-BE49-F238E27FC236}">
                <a16:creationId xmlns:a16="http://schemas.microsoft.com/office/drawing/2014/main" id="{90688DD9-34FB-284C-8B20-330C86238E93}"/>
              </a:ext>
            </a:extLst>
          </p:cNvPr>
          <p:cNvGrpSpPr/>
          <p:nvPr/>
        </p:nvGrpSpPr>
        <p:grpSpPr>
          <a:xfrm>
            <a:off x="4051865" y="5260434"/>
            <a:ext cx="3939696" cy="891472"/>
            <a:chOff x="4051865" y="2665067"/>
            <a:chExt cx="3939696" cy="891472"/>
          </a:xfrm>
        </p:grpSpPr>
        <p:grpSp>
          <p:nvGrpSpPr>
            <p:cNvPr id="321" name="Group 320">
              <a:extLst>
                <a:ext uri="{FF2B5EF4-FFF2-40B4-BE49-F238E27FC236}">
                  <a16:creationId xmlns:a16="http://schemas.microsoft.com/office/drawing/2014/main" id="{93D907CB-54DB-04B1-E95C-C383CC08CF29}"/>
                </a:ext>
              </a:extLst>
            </p:cNvPr>
            <p:cNvGrpSpPr/>
            <p:nvPr/>
          </p:nvGrpSpPr>
          <p:grpSpPr>
            <a:xfrm>
              <a:off x="4062140" y="2665067"/>
              <a:ext cx="3340542" cy="891472"/>
              <a:chOff x="1860807" y="2641375"/>
              <a:chExt cx="3340542" cy="3601380"/>
            </a:xfrm>
          </p:grpSpPr>
          <p:cxnSp>
            <p:nvCxnSpPr>
              <p:cNvPr id="326" name="Straight Connector 325">
                <a:extLst>
                  <a:ext uri="{FF2B5EF4-FFF2-40B4-BE49-F238E27FC236}">
                    <a16:creationId xmlns:a16="http://schemas.microsoft.com/office/drawing/2014/main" id="{814F1E1F-F916-8741-913A-D82FE7CAA19D}"/>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8EAA4627-4C25-1F01-25A5-5C97AF595799}"/>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436BF4DE-ED94-67A4-35C6-3AADCA0DAB50}"/>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E14AE279-19E7-82E2-5B91-9B7E8166C24F}"/>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322" name="Straight Connector 321">
              <a:extLst>
                <a:ext uri="{FF2B5EF4-FFF2-40B4-BE49-F238E27FC236}">
                  <a16:creationId xmlns:a16="http://schemas.microsoft.com/office/drawing/2014/main" id="{93FFF7A7-7E42-455B-509E-E939DB346B31}"/>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05D1440C-105E-F18C-4FC4-2B06635D0F0B}"/>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FE33E594-EBCE-347F-F30D-4BFB3B87A8D3}"/>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287B9797-17D1-95FD-ADD5-4E54461FAF04}"/>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6" name="Group 275">
            <a:extLst>
              <a:ext uri="{FF2B5EF4-FFF2-40B4-BE49-F238E27FC236}">
                <a16:creationId xmlns:a16="http://schemas.microsoft.com/office/drawing/2014/main" id="{36F37AE2-ABFF-E542-C1EE-A278C2741C4F}"/>
              </a:ext>
            </a:extLst>
          </p:cNvPr>
          <p:cNvGrpSpPr/>
          <p:nvPr/>
        </p:nvGrpSpPr>
        <p:grpSpPr>
          <a:xfrm>
            <a:off x="3382115" y="5641441"/>
            <a:ext cx="5014215" cy="2"/>
            <a:chOff x="1231585" y="2671909"/>
            <a:chExt cx="6166530" cy="2"/>
          </a:xfrm>
        </p:grpSpPr>
        <p:cxnSp>
          <p:nvCxnSpPr>
            <p:cNvPr id="319" name="Straight Connector 318">
              <a:extLst>
                <a:ext uri="{FF2B5EF4-FFF2-40B4-BE49-F238E27FC236}">
                  <a16:creationId xmlns:a16="http://schemas.microsoft.com/office/drawing/2014/main" id="{3C7DB334-3C59-5EA2-669D-0AEB47AE3786}"/>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3FB6DB20-4070-C0BF-A582-E0F08DCD5B67}"/>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7" name="타원 299">
            <a:extLst>
              <a:ext uri="{FF2B5EF4-FFF2-40B4-BE49-F238E27FC236}">
                <a16:creationId xmlns:a16="http://schemas.microsoft.com/office/drawing/2014/main" id="{1C56E967-A2F2-CC2C-657B-D724C8BBD1FF}"/>
              </a:ext>
            </a:extLst>
          </p:cNvPr>
          <p:cNvSpPr/>
          <p:nvPr/>
        </p:nvSpPr>
        <p:spPr>
          <a:xfrm>
            <a:off x="3779881" y="5362393"/>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278" name="타원 299">
            <a:extLst>
              <a:ext uri="{FF2B5EF4-FFF2-40B4-BE49-F238E27FC236}">
                <a16:creationId xmlns:a16="http://schemas.microsoft.com/office/drawing/2014/main" id="{935F8014-2C68-1A9E-F9F5-470C54ED0788}"/>
              </a:ext>
            </a:extLst>
          </p:cNvPr>
          <p:cNvSpPr/>
          <p:nvPr/>
        </p:nvSpPr>
        <p:spPr>
          <a:xfrm>
            <a:off x="4895902" y="5362393"/>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279" name="타원 299">
            <a:extLst>
              <a:ext uri="{FF2B5EF4-FFF2-40B4-BE49-F238E27FC236}">
                <a16:creationId xmlns:a16="http://schemas.microsoft.com/office/drawing/2014/main" id="{DCF0959E-9193-512A-BEB4-57720065BF5E}"/>
              </a:ext>
            </a:extLst>
          </p:cNvPr>
          <p:cNvSpPr/>
          <p:nvPr/>
        </p:nvSpPr>
        <p:spPr>
          <a:xfrm>
            <a:off x="6009416" y="5362393"/>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280" name="타원 299">
            <a:extLst>
              <a:ext uri="{FF2B5EF4-FFF2-40B4-BE49-F238E27FC236}">
                <a16:creationId xmlns:a16="http://schemas.microsoft.com/office/drawing/2014/main" id="{8D10C29D-86BF-73D8-252E-0A86EF4D798B}"/>
              </a:ext>
            </a:extLst>
          </p:cNvPr>
          <p:cNvSpPr/>
          <p:nvPr/>
        </p:nvSpPr>
        <p:spPr>
          <a:xfrm>
            <a:off x="7122930" y="5362393"/>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281" name="TextBox 280">
            <a:extLst>
              <a:ext uri="{FF2B5EF4-FFF2-40B4-BE49-F238E27FC236}">
                <a16:creationId xmlns:a16="http://schemas.microsoft.com/office/drawing/2014/main" id="{5C9E1346-74A9-9CC7-3705-C2A7F8CE5061}"/>
              </a:ext>
            </a:extLst>
          </p:cNvPr>
          <p:cNvSpPr txBox="1"/>
          <p:nvPr/>
        </p:nvSpPr>
        <p:spPr>
          <a:xfrm>
            <a:off x="8390475" y="541560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282" name="TextBox 281">
            <a:extLst>
              <a:ext uri="{FF2B5EF4-FFF2-40B4-BE49-F238E27FC236}">
                <a16:creationId xmlns:a16="http://schemas.microsoft.com/office/drawing/2014/main" id="{C30AF8C3-2223-2AF4-5F3D-EEA040716FEF}"/>
              </a:ext>
            </a:extLst>
          </p:cNvPr>
          <p:cNvSpPr txBox="1"/>
          <p:nvPr/>
        </p:nvSpPr>
        <p:spPr>
          <a:xfrm>
            <a:off x="1741317" y="5490916"/>
            <a:ext cx="1662137" cy="307777"/>
          </a:xfrm>
          <a:prstGeom prst="rect">
            <a:avLst/>
          </a:prstGeom>
          <a:noFill/>
        </p:spPr>
        <p:txBody>
          <a:bodyPr wrap="square" lIns="0" tIns="0" rIns="0" bIns="0" rtlCol="0" anchor="ctr">
            <a:spAutoFit/>
          </a:bodyPr>
          <a:lstStyle/>
          <a:p>
            <a:pPr defTabSz="457200"/>
            <a:r>
              <a:rPr lang="en-US" altLang="ko-KR" sz="2000" b="1" dirty="0" err="1">
                <a:solidFill>
                  <a:prstClr val="black"/>
                </a:solidFill>
                <a:latin typeface="Cambria" panose="02040503050406030204" pitchFamily="18" charset="0"/>
                <a:ea typeface="맑은 고딕" panose="020B0503020000020004" pitchFamily="34" charset="-127"/>
              </a:rPr>
              <a:t>WL</a:t>
            </a:r>
            <a:r>
              <a:rPr lang="en-US" altLang="ko-KR" sz="2000" b="1" i="1" baseline="-25000" dirty="0" err="1">
                <a:solidFill>
                  <a:prstClr val="black"/>
                </a:solidFill>
                <a:latin typeface="Cambria" panose="02040503050406030204" pitchFamily="18" charset="0"/>
                <a:ea typeface="맑은 고딕" panose="020B0503020000020004" pitchFamily="34" charset="-127"/>
              </a:rPr>
              <a:t>y</a:t>
            </a:r>
            <a:r>
              <a:rPr lang="en-US" altLang="ko-KR" sz="2000" b="1" dirty="0">
                <a:solidFill>
                  <a:prstClr val="black"/>
                </a:solidFill>
                <a:latin typeface="Cambria" panose="02040503050406030204" pitchFamily="18" charset="0"/>
                <a:ea typeface="맑은 고딕" panose="020B0503020000020004" pitchFamily="34" charset="-127"/>
              </a:rPr>
              <a:t> in </a:t>
            </a:r>
            <a:r>
              <a:rPr lang="en-US" altLang="ko-KR" sz="2000" b="1" dirty="0" err="1">
                <a:solidFill>
                  <a:prstClr val="black"/>
                </a:solidFill>
                <a:latin typeface="Cambria" panose="02040503050406030204" pitchFamily="18" charset="0"/>
                <a:ea typeface="맑은 고딕" panose="020B0503020000020004" pitchFamily="34" charset="-127"/>
              </a:rPr>
              <a:t>Block</a:t>
            </a:r>
            <a:r>
              <a:rPr lang="en-US" altLang="ko-KR" sz="2000" b="1" i="1" baseline="-25000" dirty="0" err="1">
                <a:solidFill>
                  <a:prstClr val="black"/>
                </a:solidFill>
                <a:latin typeface="Cambria" panose="02040503050406030204" pitchFamily="18" charset="0"/>
                <a:ea typeface="맑은 고딕" panose="020B0503020000020004" pitchFamily="34" charset="-127"/>
              </a:rPr>
              <a:t>i</a:t>
            </a:r>
            <a:endParaRPr lang="ko-KR" altLang="en-US" sz="2000" b="1" i="1" baseline="-25000" dirty="0">
              <a:solidFill>
                <a:prstClr val="black"/>
              </a:solidFill>
              <a:latin typeface="Cambria" panose="02040503050406030204" pitchFamily="18" charset="0"/>
              <a:ea typeface="맑은 고딕" panose="020B0503020000020004" pitchFamily="34" charset="-127"/>
            </a:endParaRPr>
          </a:p>
        </p:txBody>
      </p:sp>
      <p:grpSp>
        <p:nvGrpSpPr>
          <p:cNvPr id="284" name="그룹 835">
            <a:extLst>
              <a:ext uri="{FF2B5EF4-FFF2-40B4-BE49-F238E27FC236}">
                <a16:creationId xmlns:a16="http://schemas.microsoft.com/office/drawing/2014/main" id="{FB40E072-CBDC-B9FB-B80C-8F4B5BB9F4B6}"/>
              </a:ext>
            </a:extLst>
          </p:cNvPr>
          <p:cNvGrpSpPr/>
          <p:nvPr/>
        </p:nvGrpSpPr>
        <p:grpSpPr>
          <a:xfrm rot="16200000">
            <a:off x="3777481" y="5503926"/>
            <a:ext cx="564373" cy="268733"/>
            <a:chOff x="5890169" y="4312037"/>
            <a:chExt cx="1895988" cy="1103725"/>
          </a:xfrm>
        </p:grpSpPr>
        <p:grpSp>
          <p:nvGrpSpPr>
            <p:cNvPr id="299" name="그룹 822">
              <a:extLst>
                <a:ext uri="{FF2B5EF4-FFF2-40B4-BE49-F238E27FC236}">
                  <a16:creationId xmlns:a16="http://schemas.microsoft.com/office/drawing/2014/main" id="{B92FCF4C-BA05-E7E9-5126-4C6B8714C917}"/>
                </a:ext>
              </a:extLst>
            </p:cNvPr>
            <p:cNvGrpSpPr/>
            <p:nvPr/>
          </p:nvGrpSpPr>
          <p:grpSpPr>
            <a:xfrm>
              <a:off x="6122466" y="4312037"/>
              <a:ext cx="1432853" cy="1103725"/>
              <a:chOff x="5991225" y="4310063"/>
              <a:chExt cx="496427" cy="273840"/>
            </a:xfrm>
          </p:grpSpPr>
          <p:cxnSp>
            <p:nvCxnSpPr>
              <p:cNvPr id="302" name="직선 연결선 771">
                <a:extLst>
                  <a:ext uri="{FF2B5EF4-FFF2-40B4-BE49-F238E27FC236}">
                    <a16:creationId xmlns:a16="http://schemas.microsoft.com/office/drawing/2014/main" id="{4086A2E9-CB25-87C3-ADA2-B8A97CFAFB2B}"/>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3" name="직선 연결선 789">
                <a:extLst>
                  <a:ext uri="{FF2B5EF4-FFF2-40B4-BE49-F238E27FC236}">
                    <a16:creationId xmlns:a16="http://schemas.microsoft.com/office/drawing/2014/main" id="{F992FD0E-E93A-64F1-8CD6-5811B72E7822}"/>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4" name="직선 연결선 792">
                <a:extLst>
                  <a:ext uri="{FF2B5EF4-FFF2-40B4-BE49-F238E27FC236}">
                    <a16:creationId xmlns:a16="http://schemas.microsoft.com/office/drawing/2014/main" id="{D32CA2A7-65FD-AE79-B5EF-CFFE1E728972}"/>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5" name="직선 연결선 807">
                <a:extLst>
                  <a:ext uri="{FF2B5EF4-FFF2-40B4-BE49-F238E27FC236}">
                    <a16:creationId xmlns:a16="http://schemas.microsoft.com/office/drawing/2014/main" id="{8D391E9D-1F57-AF14-592A-00B6DCA7D67D}"/>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6" name="직선 연결선 810">
                <a:extLst>
                  <a:ext uri="{FF2B5EF4-FFF2-40B4-BE49-F238E27FC236}">
                    <a16:creationId xmlns:a16="http://schemas.microsoft.com/office/drawing/2014/main" id="{282CD6DA-1315-9DE1-60B2-1CE59D5C2DF0}"/>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7" name="직선 연결선 815">
                <a:extLst>
                  <a:ext uri="{FF2B5EF4-FFF2-40B4-BE49-F238E27FC236}">
                    <a16:creationId xmlns:a16="http://schemas.microsoft.com/office/drawing/2014/main" id="{CAC79130-DC7A-F732-67E0-C8F9BF90B249}"/>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8" name="직선 연결선 819">
                <a:extLst>
                  <a:ext uri="{FF2B5EF4-FFF2-40B4-BE49-F238E27FC236}">
                    <a16:creationId xmlns:a16="http://schemas.microsoft.com/office/drawing/2014/main" id="{FCA8BB8D-4E4A-9CAF-7228-3A5A613D0930}"/>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300" name="직선 연결선 826">
              <a:extLst>
                <a:ext uri="{FF2B5EF4-FFF2-40B4-BE49-F238E27FC236}">
                  <a16:creationId xmlns:a16="http://schemas.microsoft.com/office/drawing/2014/main" id="{0E061CA4-ADD0-9EE3-8E92-E89C6ADD3912}"/>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1" name="직선 연결선 832">
              <a:extLst>
                <a:ext uri="{FF2B5EF4-FFF2-40B4-BE49-F238E27FC236}">
                  <a16:creationId xmlns:a16="http://schemas.microsoft.com/office/drawing/2014/main" id="{41CCBE52-4AED-A78D-DCAA-CC0086E57A98}"/>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286" name="그룹 761">
            <a:extLst>
              <a:ext uri="{FF2B5EF4-FFF2-40B4-BE49-F238E27FC236}">
                <a16:creationId xmlns:a16="http://schemas.microsoft.com/office/drawing/2014/main" id="{8626FE54-B1FE-5C44-156D-BC0C1B999FDB}"/>
              </a:ext>
            </a:extLst>
          </p:cNvPr>
          <p:cNvGrpSpPr/>
          <p:nvPr/>
        </p:nvGrpSpPr>
        <p:grpSpPr>
          <a:xfrm rot="5400000">
            <a:off x="5999216" y="5596774"/>
            <a:ext cx="598569" cy="124310"/>
            <a:chOff x="5608137" y="3394157"/>
            <a:chExt cx="338599" cy="70817"/>
          </a:xfrm>
        </p:grpSpPr>
        <p:grpSp>
          <p:nvGrpSpPr>
            <p:cNvPr id="287" name="그룹 753">
              <a:extLst>
                <a:ext uri="{FF2B5EF4-FFF2-40B4-BE49-F238E27FC236}">
                  <a16:creationId xmlns:a16="http://schemas.microsoft.com/office/drawing/2014/main" id="{F584A370-96B7-4FF2-F4FB-EB97CCA674F3}"/>
                </a:ext>
              </a:extLst>
            </p:cNvPr>
            <p:cNvGrpSpPr/>
            <p:nvPr/>
          </p:nvGrpSpPr>
          <p:grpSpPr>
            <a:xfrm rot="5400000">
              <a:off x="5739521" y="3307128"/>
              <a:ext cx="70817" cy="244875"/>
              <a:chOff x="5131625" y="2342062"/>
              <a:chExt cx="70817" cy="244875"/>
            </a:xfrm>
          </p:grpSpPr>
          <p:sp>
            <p:nvSpPr>
              <p:cNvPr id="290" name="타원 750">
                <a:extLst>
                  <a:ext uri="{FF2B5EF4-FFF2-40B4-BE49-F238E27FC236}">
                    <a16:creationId xmlns:a16="http://schemas.microsoft.com/office/drawing/2014/main" id="{1B0556B8-7F7E-89F5-73EA-CB776BF17739}"/>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91" name="타원 751">
                <a:extLst>
                  <a:ext uri="{FF2B5EF4-FFF2-40B4-BE49-F238E27FC236}">
                    <a16:creationId xmlns:a16="http://schemas.microsoft.com/office/drawing/2014/main" id="{B031117C-9A69-5166-45D5-14DABE322D30}"/>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92" name="직선 연결선 752">
                <a:extLst>
                  <a:ext uri="{FF2B5EF4-FFF2-40B4-BE49-F238E27FC236}">
                    <a16:creationId xmlns:a16="http://schemas.microsoft.com/office/drawing/2014/main" id="{3C039091-CFFC-092E-3862-12FFEA15D521}"/>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88" name="직선 연결선 754">
              <a:extLst>
                <a:ext uri="{FF2B5EF4-FFF2-40B4-BE49-F238E27FC236}">
                  <a16:creationId xmlns:a16="http://schemas.microsoft.com/office/drawing/2014/main" id="{697CE074-A840-9C4D-1856-376A5EC1C79F}"/>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89" name="직선 연결선 756">
              <a:extLst>
                <a:ext uri="{FF2B5EF4-FFF2-40B4-BE49-F238E27FC236}">
                  <a16:creationId xmlns:a16="http://schemas.microsoft.com/office/drawing/2014/main" id="{664200F9-5316-DCA5-5F2B-F1A3595C1355}"/>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sp>
        <p:nvSpPr>
          <p:cNvPr id="200" name="U-turn Arrow 199">
            <a:extLst>
              <a:ext uri="{FF2B5EF4-FFF2-40B4-BE49-F238E27FC236}">
                <a16:creationId xmlns:a16="http://schemas.microsoft.com/office/drawing/2014/main" id="{EDE5A66D-DDAD-DB13-A095-D9407F61827C}"/>
              </a:ext>
            </a:extLst>
          </p:cNvPr>
          <p:cNvSpPr/>
          <p:nvPr/>
        </p:nvSpPr>
        <p:spPr>
          <a:xfrm flipH="1">
            <a:off x="4232463" y="4033959"/>
            <a:ext cx="581169" cy="2189070"/>
          </a:xfrm>
          <a:prstGeom prst="uturnArrow">
            <a:avLst>
              <a:gd name="adj1" fmla="val 12998"/>
              <a:gd name="adj2" fmla="val 12998"/>
              <a:gd name="adj3" fmla="val 32437"/>
              <a:gd name="adj4" fmla="val 19747"/>
              <a:gd name="adj5" fmla="val 4115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2" name="U-turn Arrow 201">
            <a:extLst>
              <a:ext uri="{FF2B5EF4-FFF2-40B4-BE49-F238E27FC236}">
                <a16:creationId xmlns:a16="http://schemas.microsoft.com/office/drawing/2014/main" id="{D2359131-AC01-15A9-32B7-D3CCB25C2787}"/>
              </a:ext>
            </a:extLst>
          </p:cNvPr>
          <p:cNvSpPr/>
          <p:nvPr/>
        </p:nvSpPr>
        <p:spPr>
          <a:xfrm flipH="1">
            <a:off x="7584995" y="4034843"/>
            <a:ext cx="581169" cy="2211506"/>
          </a:xfrm>
          <a:prstGeom prst="uturnArrow">
            <a:avLst>
              <a:gd name="adj1" fmla="val 12998"/>
              <a:gd name="adj2" fmla="val 12998"/>
              <a:gd name="adj3" fmla="val 32437"/>
              <a:gd name="adj4" fmla="val 19747"/>
              <a:gd name="adj5" fmla="val 1648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3" name="U-turn Arrow 202">
            <a:extLst>
              <a:ext uri="{FF2B5EF4-FFF2-40B4-BE49-F238E27FC236}">
                <a16:creationId xmlns:a16="http://schemas.microsoft.com/office/drawing/2014/main" id="{B3360402-27F8-F40D-8E1D-2B2D49CC8B9A}"/>
              </a:ext>
            </a:extLst>
          </p:cNvPr>
          <p:cNvSpPr/>
          <p:nvPr/>
        </p:nvSpPr>
        <p:spPr>
          <a:xfrm flipH="1">
            <a:off x="5340553" y="4033959"/>
            <a:ext cx="581169" cy="2188187"/>
          </a:xfrm>
          <a:prstGeom prst="uturnArrow">
            <a:avLst>
              <a:gd name="adj1" fmla="val 12998"/>
              <a:gd name="adj2" fmla="val 12998"/>
              <a:gd name="adj3" fmla="val 32437"/>
              <a:gd name="adj4" fmla="val 19747"/>
              <a:gd name="adj5" fmla="val 4022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330" name="U-turn Arrow 329">
            <a:extLst>
              <a:ext uri="{FF2B5EF4-FFF2-40B4-BE49-F238E27FC236}">
                <a16:creationId xmlns:a16="http://schemas.microsoft.com/office/drawing/2014/main" id="{A352C410-8BDF-29A0-0A66-D76E118A0046}"/>
              </a:ext>
            </a:extLst>
          </p:cNvPr>
          <p:cNvSpPr/>
          <p:nvPr/>
        </p:nvSpPr>
        <p:spPr>
          <a:xfrm flipH="1">
            <a:off x="6462837" y="5326610"/>
            <a:ext cx="581169" cy="909302"/>
          </a:xfrm>
          <a:prstGeom prst="uturnArrow">
            <a:avLst>
              <a:gd name="adj1" fmla="val 12998"/>
              <a:gd name="adj2" fmla="val 12998"/>
              <a:gd name="adj3" fmla="val 32437"/>
              <a:gd name="adj4" fmla="val 19747"/>
              <a:gd name="adj5" fmla="val 3778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331" name="U-turn Arrow 330">
            <a:extLst>
              <a:ext uri="{FF2B5EF4-FFF2-40B4-BE49-F238E27FC236}">
                <a16:creationId xmlns:a16="http://schemas.microsoft.com/office/drawing/2014/main" id="{2FC27052-BA7F-A5EE-D836-5AA7FF534435}"/>
              </a:ext>
            </a:extLst>
          </p:cNvPr>
          <p:cNvSpPr/>
          <p:nvPr/>
        </p:nvSpPr>
        <p:spPr>
          <a:xfrm flipH="1">
            <a:off x="4232460" y="5341406"/>
            <a:ext cx="581169" cy="923201"/>
          </a:xfrm>
          <a:prstGeom prst="uturnArrow">
            <a:avLst>
              <a:gd name="adj1" fmla="val 12998"/>
              <a:gd name="adj2" fmla="val 12998"/>
              <a:gd name="adj3" fmla="val 32437"/>
              <a:gd name="adj4" fmla="val 19747"/>
              <a:gd name="adj5" fmla="val 9162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332" name="U-turn Arrow 331">
            <a:extLst>
              <a:ext uri="{FF2B5EF4-FFF2-40B4-BE49-F238E27FC236}">
                <a16:creationId xmlns:a16="http://schemas.microsoft.com/office/drawing/2014/main" id="{7B1E2FB4-BBD4-C451-F7B7-93B60A20D545}"/>
              </a:ext>
            </a:extLst>
          </p:cNvPr>
          <p:cNvSpPr/>
          <p:nvPr/>
        </p:nvSpPr>
        <p:spPr>
          <a:xfrm flipH="1">
            <a:off x="7584992" y="5326610"/>
            <a:ext cx="581169" cy="919739"/>
          </a:xfrm>
          <a:prstGeom prst="uturnArrow">
            <a:avLst>
              <a:gd name="adj1" fmla="val 12998"/>
              <a:gd name="adj2" fmla="val 12998"/>
              <a:gd name="adj3" fmla="val 32437"/>
              <a:gd name="adj4" fmla="val 19747"/>
              <a:gd name="adj5" fmla="val 9210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333" name="U-turn Arrow 332">
            <a:extLst>
              <a:ext uri="{FF2B5EF4-FFF2-40B4-BE49-F238E27FC236}">
                <a16:creationId xmlns:a16="http://schemas.microsoft.com/office/drawing/2014/main" id="{BD4254BA-9AEE-AEFC-7229-8BD986EAF1B9}"/>
              </a:ext>
            </a:extLst>
          </p:cNvPr>
          <p:cNvSpPr/>
          <p:nvPr/>
        </p:nvSpPr>
        <p:spPr>
          <a:xfrm flipH="1">
            <a:off x="5340550" y="5340992"/>
            <a:ext cx="581169" cy="912397"/>
          </a:xfrm>
          <a:prstGeom prst="uturnArrow">
            <a:avLst>
              <a:gd name="adj1" fmla="val 12998"/>
              <a:gd name="adj2" fmla="val 12998"/>
              <a:gd name="adj3" fmla="val 32437"/>
              <a:gd name="adj4" fmla="val 19747"/>
              <a:gd name="adj5" fmla="val 402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nvGrpSpPr>
          <p:cNvPr id="334" name="그룹 761">
            <a:extLst>
              <a:ext uri="{FF2B5EF4-FFF2-40B4-BE49-F238E27FC236}">
                <a16:creationId xmlns:a16="http://schemas.microsoft.com/office/drawing/2014/main" id="{64C6C16A-069E-DBD8-683A-69822F0907D9}"/>
              </a:ext>
            </a:extLst>
          </p:cNvPr>
          <p:cNvGrpSpPr/>
          <p:nvPr/>
        </p:nvGrpSpPr>
        <p:grpSpPr>
          <a:xfrm rot="5400000">
            <a:off x="4883794" y="5596775"/>
            <a:ext cx="598569" cy="124310"/>
            <a:chOff x="5608137" y="3394157"/>
            <a:chExt cx="338599" cy="70817"/>
          </a:xfrm>
        </p:grpSpPr>
        <p:grpSp>
          <p:nvGrpSpPr>
            <p:cNvPr id="335" name="그룹 753">
              <a:extLst>
                <a:ext uri="{FF2B5EF4-FFF2-40B4-BE49-F238E27FC236}">
                  <a16:creationId xmlns:a16="http://schemas.microsoft.com/office/drawing/2014/main" id="{46F20107-F362-1DF8-5117-D2267F9DC3AF}"/>
                </a:ext>
              </a:extLst>
            </p:cNvPr>
            <p:cNvGrpSpPr/>
            <p:nvPr/>
          </p:nvGrpSpPr>
          <p:grpSpPr>
            <a:xfrm rot="5400000">
              <a:off x="5739521" y="3307128"/>
              <a:ext cx="70817" cy="244875"/>
              <a:chOff x="5131625" y="2342062"/>
              <a:chExt cx="70817" cy="244875"/>
            </a:xfrm>
          </p:grpSpPr>
          <p:sp>
            <p:nvSpPr>
              <p:cNvPr id="338" name="타원 750">
                <a:extLst>
                  <a:ext uri="{FF2B5EF4-FFF2-40B4-BE49-F238E27FC236}">
                    <a16:creationId xmlns:a16="http://schemas.microsoft.com/office/drawing/2014/main" id="{7665EA3F-15F2-1C4E-F2BC-EA8EEC50E361}"/>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339" name="타원 751">
                <a:extLst>
                  <a:ext uri="{FF2B5EF4-FFF2-40B4-BE49-F238E27FC236}">
                    <a16:creationId xmlns:a16="http://schemas.microsoft.com/office/drawing/2014/main" id="{EAF339EB-30A5-D01B-2E80-DA4AD7942E59}"/>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340" name="직선 연결선 752">
                <a:extLst>
                  <a:ext uri="{FF2B5EF4-FFF2-40B4-BE49-F238E27FC236}">
                    <a16:creationId xmlns:a16="http://schemas.microsoft.com/office/drawing/2014/main" id="{B2FCE671-6B4F-8FA6-8A9F-57597FF3B440}"/>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336" name="직선 연결선 754">
              <a:extLst>
                <a:ext uri="{FF2B5EF4-FFF2-40B4-BE49-F238E27FC236}">
                  <a16:creationId xmlns:a16="http://schemas.microsoft.com/office/drawing/2014/main" id="{80C92A27-20B0-C7E2-BDF5-AB3C109A3A14}"/>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337" name="직선 연결선 756">
              <a:extLst>
                <a:ext uri="{FF2B5EF4-FFF2-40B4-BE49-F238E27FC236}">
                  <a16:creationId xmlns:a16="http://schemas.microsoft.com/office/drawing/2014/main" id="{4EF0C65F-2467-17F0-82DC-D94AEDCCEC6F}"/>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341" name="그룹 835">
            <a:extLst>
              <a:ext uri="{FF2B5EF4-FFF2-40B4-BE49-F238E27FC236}">
                <a16:creationId xmlns:a16="http://schemas.microsoft.com/office/drawing/2014/main" id="{D6846B20-DD8D-80AE-D163-8E6EB9CBCA3B}"/>
              </a:ext>
            </a:extLst>
          </p:cNvPr>
          <p:cNvGrpSpPr/>
          <p:nvPr/>
        </p:nvGrpSpPr>
        <p:grpSpPr>
          <a:xfrm rot="16200000">
            <a:off x="7116827" y="5503926"/>
            <a:ext cx="564373" cy="268733"/>
            <a:chOff x="5890169" y="4312037"/>
            <a:chExt cx="1895988" cy="1103725"/>
          </a:xfrm>
        </p:grpSpPr>
        <p:grpSp>
          <p:nvGrpSpPr>
            <p:cNvPr id="342" name="그룹 822">
              <a:extLst>
                <a:ext uri="{FF2B5EF4-FFF2-40B4-BE49-F238E27FC236}">
                  <a16:creationId xmlns:a16="http://schemas.microsoft.com/office/drawing/2014/main" id="{BDC3047A-0E64-64E1-DE52-DF13BE2E9555}"/>
                </a:ext>
              </a:extLst>
            </p:cNvPr>
            <p:cNvGrpSpPr/>
            <p:nvPr/>
          </p:nvGrpSpPr>
          <p:grpSpPr>
            <a:xfrm>
              <a:off x="6122466" y="4312037"/>
              <a:ext cx="1432853" cy="1103725"/>
              <a:chOff x="5991225" y="4310063"/>
              <a:chExt cx="496427" cy="273840"/>
            </a:xfrm>
          </p:grpSpPr>
          <p:cxnSp>
            <p:nvCxnSpPr>
              <p:cNvPr id="345" name="직선 연결선 771">
                <a:extLst>
                  <a:ext uri="{FF2B5EF4-FFF2-40B4-BE49-F238E27FC236}">
                    <a16:creationId xmlns:a16="http://schemas.microsoft.com/office/drawing/2014/main" id="{ED88A357-6C95-D699-5C0F-D73BA602F395}"/>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46" name="직선 연결선 789">
                <a:extLst>
                  <a:ext uri="{FF2B5EF4-FFF2-40B4-BE49-F238E27FC236}">
                    <a16:creationId xmlns:a16="http://schemas.microsoft.com/office/drawing/2014/main" id="{A04FC476-F2C8-D8E4-572B-8F7993151043}"/>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47" name="직선 연결선 792">
                <a:extLst>
                  <a:ext uri="{FF2B5EF4-FFF2-40B4-BE49-F238E27FC236}">
                    <a16:creationId xmlns:a16="http://schemas.microsoft.com/office/drawing/2014/main" id="{BF6573E7-BF10-AE6C-46C1-5E4D8DA82906}"/>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48" name="직선 연결선 807">
                <a:extLst>
                  <a:ext uri="{FF2B5EF4-FFF2-40B4-BE49-F238E27FC236}">
                    <a16:creationId xmlns:a16="http://schemas.microsoft.com/office/drawing/2014/main" id="{96BFEE80-0693-15E6-F61E-C5AFB052C2D2}"/>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49" name="직선 연결선 810">
                <a:extLst>
                  <a:ext uri="{FF2B5EF4-FFF2-40B4-BE49-F238E27FC236}">
                    <a16:creationId xmlns:a16="http://schemas.microsoft.com/office/drawing/2014/main" id="{7FEA705B-2191-A516-7D32-0687E660F9FE}"/>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50" name="직선 연결선 815">
                <a:extLst>
                  <a:ext uri="{FF2B5EF4-FFF2-40B4-BE49-F238E27FC236}">
                    <a16:creationId xmlns:a16="http://schemas.microsoft.com/office/drawing/2014/main" id="{ED9DCD9C-D764-9E43-0816-90991A30F1D9}"/>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51" name="직선 연결선 819">
                <a:extLst>
                  <a:ext uri="{FF2B5EF4-FFF2-40B4-BE49-F238E27FC236}">
                    <a16:creationId xmlns:a16="http://schemas.microsoft.com/office/drawing/2014/main" id="{611BE62F-4C5C-9511-4286-02A274B99477}"/>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343" name="직선 연결선 826">
              <a:extLst>
                <a:ext uri="{FF2B5EF4-FFF2-40B4-BE49-F238E27FC236}">
                  <a16:creationId xmlns:a16="http://schemas.microsoft.com/office/drawing/2014/main" id="{FC070F9B-612A-9D85-6FDA-7D9AD18B94BD}"/>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44" name="직선 연결선 832">
              <a:extLst>
                <a:ext uri="{FF2B5EF4-FFF2-40B4-BE49-F238E27FC236}">
                  <a16:creationId xmlns:a16="http://schemas.microsoft.com/office/drawing/2014/main" id="{8E4DD1D2-7E6F-687F-B404-C832AA2C8C06}"/>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sp>
        <p:nvSpPr>
          <p:cNvPr id="204" name="U-turn Arrow 203">
            <a:extLst>
              <a:ext uri="{FF2B5EF4-FFF2-40B4-BE49-F238E27FC236}">
                <a16:creationId xmlns:a16="http://schemas.microsoft.com/office/drawing/2014/main" id="{408E9155-395E-5792-2E69-9ED75F141585}"/>
              </a:ext>
            </a:extLst>
          </p:cNvPr>
          <p:cNvSpPr/>
          <p:nvPr/>
        </p:nvSpPr>
        <p:spPr>
          <a:xfrm flipH="1">
            <a:off x="6462838" y="2731243"/>
            <a:ext cx="581169" cy="3515107"/>
          </a:xfrm>
          <a:prstGeom prst="uturnArrow">
            <a:avLst>
              <a:gd name="adj1" fmla="val 12998"/>
              <a:gd name="adj2" fmla="val 12998"/>
              <a:gd name="adj3" fmla="val 32437"/>
              <a:gd name="adj4" fmla="val 19747"/>
              <a:gd name="adj5" fmla="val 254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352" name="Rectangle 351">
            <a:extLst>
              <a:ext uri="{FF2B5EF4-FFF2-40B4-BE49-F238E27FC236}">
                <a16:creationId xmlns:a16="http://schemas.microsoft.com/office/drawing/2014/main" id="{AB109BEF-48B0-8EB1-A210-E40E134F8961}"/>
              </a:ext>
            </a:extLst>
          </p:cNvPr>
          <p:cNvSpPr/>
          <p:nvPr/>
        </p:nvSpPr>
        <p:spPr>
          <a:xfrm>
            <a:off x="8290641" y="2134603"/>
            <a:ext cx="786007" cy="4381958"/>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53" name="Rectangle 352">
            <a:extLst>
              <a:ext uri="{FF2B5EF4-FFF2-40B4-BE49-F238E27FC236}">
                <a16:creationId xmlns:a16="http://schemas.microsoft.com/office/drawing/2014/main" id="{3B29001F-F445-DB4D-C9CC-5F11A90FE92C}"/>
              </a:ext>
            </a:extLst>
          </p:cNvPr>
          <p:cNvSpPr/>
          <p:nvPr/>
        </p:nvSpPr>
        <p:spPr>
          <a:xfrm>
            <a:off x="119270" y="1974213"/>
            <a:ext cx="7003660" cy="4586166"/>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54" name="Rounded Rectangular Callout 353">
            <a:extLst>
              <a:ext uri="{FF2B5EF4-FFF2-40B4-BE49-F238E27FC236}">
                <a16:creationId xmlns:a16="http://schemas.microsoft.com/office/drawing/2014/main" id="{385365DC-36C5-373E-D9BA-549ABE6DC92E}"/>
              </a:ext>
            </a:extLst>
          </p:cNvPr>
          <p:cNvSpPr/>
          <p:nvPr/>
        </p:nvSpPr>
        <p:spPr bwMode="auto">
          <a:xfrm>
            <a:off x="91875" y="2713495"/>
            <a:ext cx="6783821" cy="980015"/>
          </a:xfrm>
          <a:prstGeom prst="wedgeRoundRectCallout">
            <a:avLst>
              <a:gd name="adj1" fmla="val 54874"/>
              <a:gd name="adj2" fmla="val -9344"/>
              <a:gd name="adj3" fmla="val 16667"/>
            </a:avLst>
          </a:prstGeom>
          <a:solidFill>
            <a:srgbClr val="FBF7F5"/>
          </a:solidFill>
          <a:ln w="19050" cap="flat" cmpd="sng" algn="ctr">
            <a:solidFill>
              <a:srgbClr val="67655C"/>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2000" dirty="0">
                <a:latin typeface="Cambria" panose="02040503050406030204" pitchFamily="18" charset="0"/>
                <a:ea typeface="Cambria" panose="02040503050406030204" pitchFamily="18" charset="0"/>
              </a:rPr>
              <a:t>A </a:t>
            </a:r>
            <a:r>
              <a:rPr lang="en-US" sz="2000" dirty="0" err="1">
                <a:latin typeface="Cambria" panose="02040503050406030204" pitchFamily="18" charset="0"/>
                <a:ea typeface="Cambria" panose="02040503050406030204" pitchFamily="18" charset="0"/>
              </a:rPr>
              <a:t>bitline</a:t>
            </a:r>
            <a:r>
              <a:rPr lang="en-US" sz="2000" dirty="0">
                <a:latin typeface="Cambria" panose="02040503050406030204" pitchFamily="18" charset="0"/>
                <a:ea typeface="Cambria" panose="02040503050406030204" pitchFamily="18" charset="0"/>
              </a:rPr>
              <a:t> reads as ‘</a:t>
            </a:r>
            <a:r>
              <a:rPr lang="en-US" sz="2000" b="1" dirty="0">
                <a:solidFill>
                  <a:srgbClr val="FF0000"/>
                </a:solidFill>
                <a:latin typeface="Cambria" panose="02040503050406030204" pitchFamily="18" charset="0"/>
                <a:ea typeface="Cambria" panose="02040503050406030204" pitchFamily="18" charset="0"/>
              </a:rPr>
              <a:t>0</a:t>
            </a:r>
            <a:r>
              <a:rPr lang="en-US" sz="2000" dirty="0">
                <a:latin typeface="Cambria" panose="02040503050406030204" pitchFamily="18" charset="0"/>
                <a:ea typeface="Cambria" panose="02040503050406030204" pitchFamily="18" charset="0"/>
              </a:rPr>
              <a:t>’ only when all the target cells store ‘</a:t>
            </a:r>
            <a:r>
              <a:rPr lang="en-US" sz="2000" b="1" dirty="0">
                <a:solidFill>
                  <a:srgbClr val="FF0000"/>
                </a:solidFill>
                <a:latin typeface="Cambria" panose="02040503050406030204" pitchFamily="18" charset="0"/>
                <a:ea typeface="Cambria" panose="02040503050406030204" pitchFamily="18" charset="0"/>
              </a:rPr>
              <a:t>0</a:t>
            </a:r>
            <a:r>
              <a:rPr lang="en-US" sz="2000" dirty="0">
                <a:latin typeface="Cambria" panose="02040503050406030204" pitchFamily="18" charset="0"/>
                <a:ea typeface="Cambria" panose="02040503050406030204" pitchFamily="18" charset="0"/>
              </a:rPr>
              <a:t>’</a:t>
            </a:r>
          </a:p>
          <a:p>
            <a:pPr algn="ctr" fontAlgn="base">
              <a:spcBef>
                <a:spcPct val="0"/>
              </a:spcBef>
              <a:spcAft>
                <a:spcPct val="0"/>
              </a:spcAft>
            </a:pPr>
            <a:r>
              <a:rPr lang="en-US" sz="2000" dirty="0">
                <a:solidFill>
                  <a:srgbClr val="C80060"/>
                </a:solidFill>
                <a:latin typeface="Cambria" panose="02040503050406030204" pitchFamily="18" charset="0"/>
                <a:ea typeface="Cambria" panose="02040503050406030204" pitchFamily="18" charset="0"/>
                <a:sym typeface="Wingdings" pitchFamily="2" charset="2"/>
              </a:rPr>
              <a:t> Equivalent to the bitwise OR of all the target cells </a:t>
            </a:r>
            <a:endParaRPr lang="en-US" sz="2000" dirty="0">
              <a:solidFill>
                <a:srgbClr val="C80060"/>
              </a:solidFill>
              <a:latin typeface="Cambria" panose="02040503050406030204" pitchFamily="18" charset="0"/>
              <a:ea typeface="Cambria" panose="02040503050406030204" pitchFamily="18" charset="0"/>
            </a:endParaRPr>
          </a:p>
        </p:txBody>
      </p:sp>
      <p:sp>
        <p:nvSpPr>
          <p:cNvPr id="355" name="Rectangle 354">
            <a:extLst>
              <a:ext uri="{FF2B5EF4-FFF2-40B4-BE49-F238E27FC236}">
                <a16:creationId xmlns:a16="http://schemas.microsoft.com/office/drawing/2014/main" id="{15A6905E-73C9-560C-0EFD-931F694B90CA}"/>
              </a:ext>
            </a:extLst>
          </p:cNvPr>
          <p:cNvSpPr/>
          <p:nvPr/>
        </p:nvSpPr>
        <p:spPr>
          <a:xfrm>
            <a:off x="7122930" y="1974213"/>
            <a:ext cx="1190941" cy="458515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4652143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Rounded Rectangle 268">
            <a:extLst>
              <a:ext uri="{FF2B5EF4-FFF2-40B4-BE49-F238E27FC236}">
                <a16:creationId xmlns:a16="http://schemas.microsoft.com/office/drawing/2014/main" id="{8D74A2D1-E8F2-B83A-099C-E17053503545}"/>
              </a:ext>
            </a:extLst>
          </p:cNvPr>
          <p:cNvSpPr/>
          <p:nvPr/>
        </p:nvSpPr>
        <p:spPr>
          <a:xfrm>
            <a:off x="3601538" y="5179893"/>
            <a:ext cx="5423192" cy="1015921"/>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Content Placeholder 2">
            <a:extLst>
              <a:ext uri="{FF2B5EF4-FFF2-40B4-BE49-F238E27FC236}">
                <a16:creationId xmlns:a16="http://schemas.microsoft.com/office/drawing/2014/main" id="{78AC34B6-A065-B6FF-74E0-DC058B30B187}"/>
              </a:ext>
            </a:extLst>
          </p:cNvPr>
          <p:cNvSpPr>
            <a:spLocks noGrp="1"/>
          </p:cNvSpPr>
          <p:nvPr>
            <p:ph idx="1"/>
          </p:nvPr>
        </p:nvSpPr>
        <p:spPr/>
        <p:txBody>
          <a:bodyPr rIns="0"/>
          <a:lstStyle/>
          <a:p>
            <a:r>
              <a:rPr lang="en-CH" dirty="0">
                <a:solidFill>
                  <a:srgbClr val="C80060"/>
                </a:solidFill>
                <a:ea typeface="Cambria" panose="02040503050406030204" pitchFamily="18" charset="0"/>
              </a:rPr>
              <a:t>Inter-Block MWS</a:t>
            </a:r>
            <a:r>
              <a:rPr lang="en-CH" dirty="0">
                <a:ea typeface="Cambria" panose="02040503050406030204" pitchFamily="18" charset="0"/>
              </a:rPr>
              <a:t>: </a:t>
            </a:r>
            <a:r>
              <a:rPr lang="en-CH" dirty="0">
                <a:solidFill>
                  <a:schemeClr val="accent1"/>
                </a:solidFill>
                <a:ea typeface="Cambria" panose="02040503050406030204" pitchFamily="18" charset="0"/>
              </a:rPr>
              <a:t>Simultaneously activates </a:t>
            </a:r>
            <a:r>
              <a:rPr lang="en-CH" dirty="0">
                <a:ea typeface="Cambria" panose="02040503050406030204" pitchFamily="18" charset="0"/>
              </a:rPr>
              <a:t>multiple WLs </a:t>
            </a:r>
            <a:r>
              <a:rPr lang="en-CH" dirty="0">
                <a:solidFill>
                  <a:schemeClr val="accent1"/>
                </a:solidFill>
                <a:ea typeface="Cambria" panose="02040503050406030204" pitchFamily="18" charset="0"/>
              </a:rPr>
              <a:t>in different blocks</a:t>
            </a:r>
            <a:endParaRPr lang="en-IN" dirty="0">
              <a:solidFill>
                <a:schemeClr val="accent1"/>
              </a:solidFill>
              <a:ea typeface="Cambria" panose="02040503050406030204" pitchFamily="18" charset="0"/>
            </a:endParaRPr>
          </a:p>
          <a:p>
            <a:pPr lvl="1"/>
            <a:r>
              <a:rPr lang="en-CH" dirty="0">
                <a:solidFill>
                  <a:srgbClr val="C80060"/>
                </a:solidFill>
                <a:ea typeface="Cambria" panose="02040503050406030204" pitchFamily="18" charset="0"/>
              </a:rPr>
              <a:t>Bitwise OR</a:t>
            </a:r>
            <a:r>
              <a:rPr lang="en-CH" dirty="0">
                <a:ea typeface="Cambria" panose="02040503050406030204" pitchFamily="18" charset="0"/>
              </a:rPr>
              <a:t> of the stored data in the WLs</a:t>
            </a:r>
          </a:p>
        </p:txBody>
      </p:sp>
      <p:sp>
        <p:nvSpPr>
          <p:cNvPr id="4" name="Rounded Rectangle 3">
            <a:extLst>
              <a:ext uri="{FF2B5EF4-FFF2-40B4-BE49-F238E27FC236}">
                <a16:creationId xmlns:a16="http://schemas.microsoft.com/office/drawing/2014/main" id="{11C067F7-3081-7E63-D615-E9D8EF990751}"/>
              </a:ext>
            </a:extLst>
          </p:cNvPr>
          <p:cNvSpPr/>
          <p:nvPr/>
        </p:nvSpPr>
        <p:spPr>
          <a:xfrm>
            <a:off x="3601538" y="2591531"/>
            <a:ext cx="5423192" cy="1015921"/>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8" name="Rounded Rectangle 107">
            <a:extLst>
              <a:ext uri="{FF2B5EF4-FFF2-40B4-BE49-F238E27FC236}">
                <a16:creationId xmlns:a16="http://schemas.microsoft.com/office/drawing/2014/main" id="{C31E7358-9A52-90D6-B59B-1FFFCC15D269}"/>
              </a:ext>
            </a:extLst>
          </p:cNvPr>
          <p:cNvSpPr/>
          <p:nvPr/>
        </p:nvSpPr>
        <p:spPr>
          <a:xfrm>
            <a:off x="3601538" y="3882702"/>
            <a:ext cx="5423192" cy="1015921"/>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88C3FBCB-2C2D-44B9-612D-B835A4A25E95}"/>
              </a:ext>
            </a:extLst>
          </p:cNvPr>
          <p:cNvSpPr>
            <a:spLocks noGrp="1"/>
          </p:cNvSpPr>
          <p:nvPr>
            <p:ph type="title"/>
          </p:nvPr>
        </p:nvSpPr>
        <p:spPr/>
        <p:txBody>
          <a:bodyPr>
            <a:normAutofit fontScale="90000"/>
          </a:bodyPr>
          <a:lstStyle/>
          <a:p>
            <a:r>
              <a:rPr lang="en-CH" dirty="0"/>
              <a:t>Multi-Wordline Sensing (MWS): Bitwise OR</a:t>
            </a:r>
          </a:p>
        </p:txBody>
      </p:sp>
      <p:sp>
        <p:nvSpPr>
          <p:cNvPr id="7" name="TextBox 6">
            <a:extLst>
              <a:ext uri="{FF2B5EF4-FFF2-40B4-BE49-F238E27FC236}">
                <a16:creationId xmlns:a16="http://schemas.microsoft.com/office/drawing/2014/main" id="{A67764A8-123E-6C01-A1D2-116D983664B2}"/>
              </a:ext>
            </a:extLst>
          </p:cNvPr>
          <p:cNvSpPr txBox="1"/>
          <p:nvPr/>
        </p:nvSpPr>
        <p:spPr>
          <a:xfrm>
            <a:off x="4382281"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0" name="TextBox 9">
            <a:extLst>
              <a:ext uri="{FF2B5EF4-FFF2-40B4-BE49-F238E27FC236}">
                <a16:creationId xmlns:a16="http://schemas.microsoft.com/office/drawing/2014/main" id="{CA5244A9-E68A-41E4-8DF6-45A4B86348F3}"/>
              </a:ext>
            </a:extLst>
          </p:cNvPr>
          <p:cNvSpPr txBox="1"/>
          <p:nvPr/>
        </p:nvSpPr>
        <p:spPr>
          <a:xfrm>
            <a:off x="5495795"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3" name="TextBox 12">
            <a:extLst>
              <a:ext uri="{FF2B5EF4-FFF2-40B4-BE49-F238E27FC236}">
                <a16:creationId xmlns:a16="http://schemas.microsoft.com/office/drawing/2014/main" id="{ADDC653E-1795-2625-78AF-339E29441E70}"/>
              </a:ext>
            </a:extLst>
          </p:cNvPr>
          <p:cNvSpPr txBox="1"/>
          <p:nvPr/>
        </p:nvSpPr>
        <p:spPr>
          <a:xfrm>
            <a:off x="6609309"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228" name="Group 227">
            <a:extLst>
              <a:ext uri="{FF2B5EF4-FFF2-40B4-BE49-F238E27FC236}">
                <a16:creationId xmlns:a16="http://schemas.microsoft.com/office/drawing/2014/main" id="{4657F400-371E-5409-CC86-6FC3A1E88181}"/>
              </a:ext>
            </a:extLst>
          </p:cNvPr>
          <p:cNvGrpSpPr/>
          <p:nvPr/>
        </p:nvGrpSpPr>
        <p:grpSpPr>
          <a:xfrm>
            <a:off x="4640972" y="2450831"/>
            <a:ext cx="3350590" cy="3784740"/>
            <a:chOff x="4640972" y="2450831"/>
            <a:chExt cx="3350590" cy="3787616"/>
          </a:xfrm>
        </p:grpSpPr>
        <p:cxnSp>
          <p:nvCxnSpPr>
            <p:cNvPr id="6" name="Straight Connector 5">
              <a:extLst>
                <a:ext uri="{FF2B5EF4-FFF2-40B4-BE49-F238E27FC236}">
                  <a16:creationId xmlns:a16="http://schemas.microsoft.com/office/drawing/2014/main" id="{2935EEDC-89B8-9ED3-B423-D7DF542942C9}"/>
                </a:ext>
              </a:extLst>
            </p:cNvPr>
            <p:cNvCxnSpPr>
              <a:cxnSpLocks/>
            </p:cNvCxnSpPr>
            <p:nvPr/>
          </p:nvCxnSpPr>
          <p:spPr>
            <a:xfrm flipH="1" flipV="1">
              <a:off x="4640972"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56D578-0A4B-7211-034B-FD6511E08245}"/>
                </a:ext>
              </a:extLst>
            </p:cNvPr>
            <p:cNvCxnSpPr>
              <a:cxnSpLocks/>
            </p:cNvCxnSpPr>
            <p:nvPr/>
          </p:nvCxnSpPr>
          <p:spPr>
            <a:xfrm flipH="1" flipV="1">
              <a:off x="5754486"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033EF9-2C97-592D-48AA-AE971DE6EB0D}"/>
                </a:ext>
              </a:extLst>
            </p:cNvPr>
            <p:cNvCxnSpPr>
              <a:cxnSpLocks/>
            </p:cNvCxnSpPr>
            <p:nvPr/>
          </p:nvCxnSpPr>
          <p:spPr>
            <a:xfrm flipH="1" flipV="1">
              <a:off x="6868000"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424C035-0F47-6EC6-E06C-ED53AA7B33F8}"/>
                </a:ext>
              </a:extLst>
            </p:cNvPr>
            <p:cNvCxnSpPr>
              <a:cxnSpLocks/>
            </p:cNvCxnSpPr>
            <p:nvPr/>
          </p:nvCxnSpPr>
          <p:spPr>
            <a:xfrm flipH="1" flipV="1">
              <a:off x="7981514"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5B5574F-2F86-6966-45D3-3D81C85AFE41}"/>
              </a:ext>
            </a:extLst>
          </p:cNvPr>
          <p:cNvSpPr txBox="1"/>
          <p:nvPr/>
        </p:nvSpPr>
        <p:spPr>
          <a:xfrm>
            <a:off x="7722823"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52" name="TextBox 51">
            <a:extLst>
              <a:ext uri="{FF2B5EF4-FFF2-40B4-BE49-F238E27FC236}">
                <a16:creationId xmlns:a16="http://schemas.microsoft.com/office/drawing/2014/main" id="{96BAC636-1B54-A666-FF1D-DA75CF085968}"/>
              </a:ext>
            </a:extLst>
          </p:cNvPr>
          <p:cNvSpPr txBox="1"/>
          <p:nvPr/>
        </p:nvSpPr>
        <p:spPr>
          <a:xfrm rot="16200000">
            <a:off x="3861980"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9" name="TextBox 58">
            <a:extLst>
              <a:ext uri="{FF2B5EF4-FFF2-40B4-BE49-F238E27FC236}">
                <a16:creationId xmlns:a16="http://schemas.microsoft.com/office/drawing/2014/main" id="{8530CA94-6A0E-7382-E851-900D8DFAE0FF}"/>
              </a:ext>
            </a:extLst>
          </p:cNvPr>
          <p:cNvSpPr txBox="1"/>
          <p:nvPr/>
        </p:nvSpPr>
        <p:spPr>
          <a:xfrm rot="16200000">
            <a:off x="4975494"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6" name="TextBox 65">
            <a:extLst>
              <a:ext uri="{FF2B5EF4-FFF2-40B4-BE49-F238E27FC236}">
                <a16:creationId xmlns:a16="http://schemas.microsoft.com/office/drawing/2014/main" id="{90C4726F-6C4E-F3D3-FAC6-649A27B0D4D3}"/>
              </a:ext>
            </a:extLst>
          </p:cNvPr>
          <p:cNvSpPr txBox="1"/>
          <p:nvPr/>
        </p:nvSpPr>
        <p:spPr>
          <a:xfrm rot="16200000">
            <a:off x="6089008"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77" name="Group 76">
            <a:extLst>
              <a:ext uri="{FF2B5EF4-FFF2-40B4-BE49-F238E27FC236}">
                <a16:creationId xmlns:a16="http://schemas.microsoft.com/office/drawing/2014/main" id="{63892C96-3420-FC41-AC8C-83B854C98E3B}"/>
              </a:ext>
            </a:extLst>
          </p:cNvPr>
          <p:cNvGrpSpPr/>
          <p:nvPr/>
        </p:nvGrpSpPr>
        <p:grpSpPr>
          <a:xfrm>
            <a:off x="4051865" y="2665067"/>
            <a:ext cx="3939696" cy="891472"/>
            <a:chOff x="4051865" y="2665067"/>
            <a:chExt cx="3939696" cy="891472"/>
          </a:xfrm>
        </p:grpSpPr>
        <p:grpSp>
          <p:nvGrpSpPr>
            <p:cNvPr id="94" name="Group 93">
              <a:extLst>
                <a:ext uri="{FF2B5EF4-FFF2-40B4-BE49-F238E27FC236}">
                  <a16:creationId xmlns:a16="http://schemas.microsoft.com/office/drawing/2014/main" id="{E4826338-1836-E9D3-34FB-562D0F2D1798}"/>
                </a:ext>
              </a:extLst>
            </p:cNvPr>
            <p:cNvGrpSpPr/>
            <p:nvPr/>
          </p:nvGrpSpPr>
          <p:grpSpPr>
            <a:xfrm>
              <a:off x="4062140" y="2665067"/>
              <a:ext cx="3340542" cy="891472"/>
              <a:chOff x="1860807" y="2641375"/>
              <a:chExt cx="3340542" cy="3601380"/>
            </a:xfrm>
          </p:grpSpPr>
          <p:cxnSp>
            <p:nvCxnSpPr>
              <p:cNvPr id="5" name="Straight Connector 4">
                <a:extLst>
                  <a:ext uri="{FF2B5EF4-FFF2-40B4-BE49-F238E27FC236}">
                    <a16:creationId xmlns:a16="http://schemas.microsoft.com/office/drawing/2014/main" id="{B724D90A-0311-AEA2-1170-457439DAD59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B35EC1-7B4A-6D79-0B81-642967EA2EE0}"/>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777A01-4123-7FB2-8115-CE4ACED06054}"/>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B8FA4F-1E88-07F2-27EF-7581CB101D8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51" name="Straight Connector 50">
              <a:extLst>
                <a:ext uri="{FF2B5EF4-FFF2-40B4-BE49-F238E27FC236}">
                  <a16:creationId xmlns:a16="http://schemas.microsoft.com/office/drawing/2014/main" id="{C7D44F0C-55EE-A889-FC24-4F5131802FC5}"/>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A6211B1-3B9B-7D4D-BA8E-658D0E677C1F}"/>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384D35D-8642-38DF-AE7D-B0EB0133E909}"/>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8F37F31-5E47-88B9-E41D-C837F83299FC}"/>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TextBox 72">
            <a:extLst>
              <a:ext uri="{FF2B5EF4-FFF2-40B4-BE49-F238E27FC236}">
                <a16:creationId xmlns:a16="http://schemas.microsoft.com/office/drawing/2014/main" id="{27E96495-E534-414E-6D43-367DF6631655}"/>
              </a:ext>
            </a:extLst>
          </p:cNvPr>
          <p:cNvSpPr txBox="1"/>
          <p:nvPr/>
        </p:nvSpPr>
        <p:spPr>
          <a:xfrm rot="16200000">
            <a:off x="7202522"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31" name="Group 30">
            <a:extLst>
              <a:ext uri="{FF2B5EF4-FFF2-40B4-BE49-F238E27FC236}">
                <a16:creationId xmlns:a16="http://schemas.microsoft.com/office/drawing/2014/main" id="{A54D0EED-F7AE-3399-A35F-5DD2E5791B55}"/>
              </a:ext>
            </a:extLst>
          </p:cNvPr>
          <p:cNvGrpSpPr/>
          <p:nvPr/>
        </p:nvGrpSpPr>
        <p:grpSpPr>
          <a:xfrm>
            <a:off x="3382115" y="3058678"/>
            <a:ext cx="5014215" cy="2"/>
            <a:chOff x="1231585" y="2671909"/>
            <a:chExt cx="6166530" cy="2"/>
          </a:xfrm>
        </p:grpSpPr>
        <p:cxnSp>
          <p:nvCxnSpPr>
            <p:cNvPr id="44" name="Straight Connector 43">
              <a:extLst>
                <a:ext uri="{FF2B5EF4-FFF2-40B4-BE49-F238E27FC236}">
                  <a16:creationId xmlns:a16="http://schemas.microsoft.com/office/drawing/2014/main" id="{B48B26F0-2159-FDD5-0EA3-2B0DA8F74560}"/>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8B2E45-E111-E123-066A-8979B261CDA9}"/>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타원 299">
            <a:extLst>
              <a:ext uri="{FF2B5EF4-FFF2-40B4-BE49-F238E27FC236}">
                <a16:creationId xmlns:a16="http://schemas.microsoft.com/office/drawing/2014/main" id="{715BDDB0-F2BA-732C-8F89-B946C45E3F0E}"/>
              </a:ext>
            </a:extLst>
          </p:cNvPr>
          <p:cNvSpPr/>
          <p:nvPr/>
        </p:nvSpPr>
        <p:spPr>
          <a:xfrm>
            <a:off x="3782388" y="277963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3" name="타원 299">
            <a:extLst>
              <a:ext uri="{FF2B5EF4-FFF2-40B4-BE49-F238E27FC236}">
                <a16:creationId xmlns:a16="http://schemas.microsoft.com/office/drawing/2014/main" id="{43C80D90-ECE2-699F-89BF-CBEAA6664497}"/>
              </a:ext>
            </a:extLst>
          </p:cNvPr>
          <p:cNvSpPr/>
          <p:nvPr/>
        </p:nvSpPr>
        <p:spPr>
          <a:xfrm>
            <a:off x="4895902" y="277963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0" name="타원 299">
            <a:extLst>
              <a:ext uri="{FF2B5EF4-FFF2-40B4-BE49-F238E27FC236}">
                <a16:creationId xmlns:a16="http://schemas.microsoft.com/office/drawing/2014/main" id="{8DAA0D57-315E-4B01-F737-E0EA0B484ACA}"/>
              </a:ext>
            </a:extLst>
          </p:cNvPr>
          <p:cNvSpPr/>
          <p:nvPr/>
        </p:nvSpPr>
        <p:spPr>
          <a:xfrm>
            <a:off x="6009416" y="277963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7" name="타원 299">
            <a:extLst>
              <a:ext uri="{FF2B5EF4-FFF2-40B4-BE49-F238E27FC236}">
                <a16:creationId xmlns:a16="http://schemas.microsoft.com/office/drawing/2014/main" id="{5DCDD808-EF63-6E7D-1FD6-0B8152CCD0A0}"/>
              </a:ext>
            </a:extLst>
          </p:cNvPr>
          <p:cNvSpPr/>
          <p:nvPr/>
        </p:nvSpPr>
        <p:spPr>
          <a:xfrm>
            <a:off x="7122930" y="277963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81" name="TextBox 80">
            <a:extLst>
              <a:ext uri="{FF2B5EF4-FFF2-40B4-BE49-F238E27FC236}">
                <a16:creationId xmlns:a16="http://schemas.microsoft.com/office/drawing/2014/main" id="{25BF7839-AB4B-61C7-F19C-79EC41534851}"/>
              </a:ext>
            </a:extLst>
          </p:cNvPr>
          <p:cNvSpPr txBox="1"/>
          <p:nvPr/>
        </p:nvSpPr>
        <p:spPr>
          <a:xfrm>
            <a:off x="8390475" y="283076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6" name="TextBox 85">
            <a:extLst>
              <a:ext uri="{FF2B5EF4-FFF2-40B4-BE49-F238E27FC236}">
                <a16:creationId xmlns:a16="http://schemas.microsoft.com/office/drawing/2014/main" id="{0B9B15BE-925E-9BBD-CDB5-FA271BBA59BC}"/>
              </a:ext>
            </a:extLst>
          </p:cNvPr>
          <p:cNvSpPr txBox="1"/>
          <p:nvPr/>
        </p:nvSpPr>
        <p:spPr>
          <a:xfrm>
            <a:off x="1741317" y="2904791"/>
            <a:ext cx="1662137" cy="307777"/>
          </a:xfrm>
          <a:prstGeom prst="rect">
            <a:avLst/>
          </a:prstGeom>
          <a:noFill/>
        </p:spPr>
        <p:txBody>
          <a:bodyPr wrap="square" lIns="0" tIns="0" rIns="0" bIns="0" rtlCol="0" anchor="ctr">
            <a:spAutoFit/>
          </a:bodyPr>
          <a:lstStyle/>
          <a:p>
            <a:pPr defTabSz="457200"/>
            <a:r>
              <a:rPr lang="en-US" altLang="ko-KR" sz="2000" b="1" dirty="0" err="1">
                <a:solidFill>
                  <a:prstClr val="black"/>
                </a:solidFill>
                <a:latin typeface="Cambria" panose="02040503050406030204" pitchFamily="18" charset="0"/>
                <a:ea typeface="맑은 고딕" panose="020B0503020000020004" pitchFamily="34" charset="-127"/>
              </a:rPr>
              <a:t>WL</a:t>
            </a:r>
            <a:r>
              <a:rPr lang="en-US" altLang="ko-KR" sz="2000" b="1" i="1" baseline="-25000" dirty="0" err="1">
                <a:solidFill>
                  <a:prstClr val="black"/>
                </a:solidFill>
                <a:latin typeface="Cambria" panose="02040503050406030204" pitchFamily="18" charset="0"/>
                <a:ea typeface="맑은 고딕" panose="020B0503020000020004" pitchFamily="34" charset="-127"/>
              </a:rPr>
              <a:t>x</a:t>
            </a:r>
            <a:r>
              <a:rPr lang="en-US" altLang="ko-KR" sz="2000" b="1" i="1" dirty="0">
                <a:solidFill>
                  <a:prstClr val="black"/>
                </a:solidFill>
                <a:latin typeface="Cambria" panose="02040503050406030204" pitchFamily="18" charset="0"/>
                <a:ea typeface="맑은 고딕" panose="020B0503020000020004" pitchFamily="34" charset="-127"/>
              </a:rPr>
              <a:t> </a:t>
            </a:r>
            <a:r>
              <a:rPr lang="en-US" altLang="ko-KR" sz="2000" b="1" dirty="0">
                <a:solidFill>
                  <a:prstClr val="black"/>
                </a:solidFill>
                <a:latin typeface="Cambria" panose="02040503050406030204" pitchFamily="18" charset="0"/>
                <a:ea typeface="맑은 고딕" panose="020B0503020000020004" pitchFamily="34" charset="-127"/>
              </a:rPr>
              <a:t>in Block</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39" name="TextBox 38">
            <a:extLst>
              <a:ext uri="{FF2B5EF4-FFF2-40B4-BE49-F238E27FC236}">
                <a16:creationId xmlns:a16="http://schemas.microsoft.com/office/drawing/2014/main" id="{52309550-34CC-9B82-DD8B-8935C865D78B}"/>
              </a:ext>
            </a:extLst>
          </p:cNvPr>
          <p:cNvSpPr txBox="1"/>
          <p:nvPr/>
        </p:nvSpPr>
        <p:spPr>
          <a:xfrm rot="16200000">
            <a:off x="3861980" y="489526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49" name="TextBox 48">
            <a:extLst>
              <a:ext uri="{FF2B5EF4-FFF2-40B4-BE49-F238E27FC236}">
                <a16:creationId xmlns:a16="http://schemas.microsoft.com/office/drawing/2014/main" id="{E167FCCF-4A80-8545-6E30-66612FF54E00}"/>
              </a:ext>
            </a:extLst>
          </p:cNvPr>
          <p:cNvSpPr txBox="1"/>
          <p:nvPr/>
        </p:nvSpPr>
        <p:spPr>
          <a:xfrm rot="16200000">
            <a:off x="4975494" y="489526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6" name="TextBox 55">
            <a:extLst>
              <a:ext uri="{FF2B5EF4-FFF2-40B4-BE49-F238E27FC236}">
                <a16:creationId xmlns:a16="http://schemas.microsoft.com/office/drawing/2014/main" id="{7C5EBD8A-44A8-4741-0DEA-D143CD6497AF}"/>
              </a:ext>
            </a:extLst>
          </p:cNvPr>
          <p:cNvSpPr txBox="1"/>
          <p:nvPr/>
        </p:nvSpPr>
        <p:spPr>
          <a:xfrm rot="16200000">
            <a:off x="6089008" y="489526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3" name="TextBox 62">
            <a:extLst>
              <a:ext uri="{FF2B5EF4-FFF2-40B4-BE49-F238E27FC236}">
                <a16:creationId xmlns:a16="http://schemas.microsoft.com/office/drawing/2014/main" id="{36FE8E3E-07ED-08B6-AD4B-4C2135F40366}"/>
              </a:ext>
            </a:extLst>
          </p:cNvPr>
          <p:cNvSpPr txBox="1"/>
          <p:nvPr/>
        </p:nvSpPr>
        <p:spPr>
          <a:xfrm rot="16200000">
            <a:off x="7202522" y="489526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17" name="그룹 835">
            <a:extLst>
              <a:ext uri="{FF2B5EF4-FFF2-40B4-BE49-F238E27FC236}">
                <a16:creationId xmlns:a16="http://schemas.microsoft.com/office/drawing/2014/main" id="{F4592954-95A2-D955-67CB-506964105B46}"/>
              </a:ext>
            </a:extLst>
          </p:cNvPr>
          <p:cNvGrpSpPr/>
          <p:nvPr/>
        </p:nvGrpSpPr>
        <p:grpSpPr>
          <a:xfrm rot="16200000">
            <a:off x="6006980" y="2927666"/>
            <a:ext cx="564373" cy="268733"/>
            <a:chOff x="5890169" y="4312037"/>
            <a:chExt cx="1895988" cy="1103725"/>
          </a:xfrm>
        </p:grpSpPr>
        <p:grpSp>
          <p:nvGrpSpPr>
            <p:cNvPr id="18" name="그룹 822">
              <a:extLst>
                <a:ext uri="{FF2B5EF4-FFF2-40B4-BE49-F238E27FC236}">
                  <a16:creationId xmlns:a16="http://schemas.microsoft.com/office/drawing/2014/main" id="{E27744CE-287F-B85F-7E62-EDFA1ECDD7B0}"/>
                </a:ext>
              </a:extLst>
            </p:cNvPr>
            <p:cNvGrpSpPr/>
            <p:nvPr/>
          </p:nvGrpSpPr>
          <p:grpSpPr>
            <a:xfrm>
              <a:off x="6122466" y="4312037"/>
              <a:ext cx="1432853" cy="1103725"/>
              <a:chOff x="5991225" y="4310063"/>
              <a:chExt cx="496427" cy="273840"/>
            </a:xfrm>
          </p:grpSpPr>
          <p:cxnSp>
            <p:nvCxnSpPr>
              <p:cNvPr id="21" name="직선 연결선 771">
                <a:extLst>
                  <a:ext uri="{FF2B5EF4-FFF2-40B4-BE49-F238E27FC236}">
                    <a16:creationId xmlns:a16="http://schemas.microsoft.com/office/drawing/2014/main" id="{3AEFD8DC-D54C-031F-D33B-612437570868}"/>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2" name="직선 연결선 789">
                <a:extLst>
                  <a:ext uri="{FF2B5EF4-FFF2-40B4-BE49-F238E27FC236}">
                    <a16:creationId xmlns:a16="http://schemas.microsoft.com/office/drawing/2014/main" id="{4F541810-443F-725F-870C-A54E8CAFCE9F}"/>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3" name="직선 연결선 792">
                <a:extLst>
                  <a:ext uri="{FF2B5EF4-FFF2-40B4-BE49-F238E27FC236}">
                    <a16:creationId xmlns:a16="http://schemas.microsoft.com/office/drawing/2014/main" id="{850CB885-7446-F480-14C4-AFA93F7D8F2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4" name="직선 연결선 807">
                <a:extLst>
                  <a:ext uri="{FF2B5EF4-FFF2-40B4-BE49-F238E27FC236}">
                    <a16:creationId xmlns:a16="http://schemas.microsoft.com/office/drawing/2014/main" id="{61AAEFC2-A853-D6E9-B671-3F54296E5285}"/>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5" name="직선 연결선 810">
                <a:extLst>
                  <a:ext uri="{FF2B5EF4-FFF2-40B4-BE49-F238E27FC236}">
                    <a16:creationId xmlns:a16="http://schemas.microsoft.com/office/drawing/2014/main" id="{52E2E9E6-C93A-F9FE-E004-7613C11889F2}"/>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6" name="직선 연결선 815">
                <a:extLst>
                  <a:ext uri="{FF2B5EF4-FFF2-40B4-BE49-F238E27FC236}">
                    <a16:creationId xmlns:a16="http://schemas.microsoft.com/office/drawing/2014/main" id="{64AE6ADF-8BE5-7945-A16B-3D053D30D435}"/>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7" name="직선 연결선 819">
                <a:extLst>
                  <a:ext uri="{FF2B5EF4-FFF2-40B4-BE49-F238E27FC236}">
                    <a16:creationId xmlns:a16="http://schemas.microsoft.com/office/drawing/2014/main" id="{E1A58F2E-D63F-D9BE-D3B0-9EB49B51931D}"/>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9" name="직선 연결선 826">
              <a:extLst>
                <a:ext uri="{FF2B5EF4-FFF2-40B4-BE49-F238E27FC236}">
                  <a16:creationId xmlns:a16="http://schemas.microsoft.com/office/drawing/2014/main" id="{365B0C8C-6B5D-A4D9-DF1E-F615DE4BE9A3}"/>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0" name="직선 연결선 832">
              <a:extLst>
                <a:ext uri="{FF2B5EF4-FFF2-40B4-BE49-F238E27FC236}">
                  <a16:creationId xmlns:a16="http://schemas.microsoft.com/office/drawing/2014/main" id="{E1AACF72-0654-1E10-774B-7A6A45AB482F}"/>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28" name="그룹 835">
            <a:extLst>
              <a:ext uri="{FF2B5EF4-FFF2-40B4-BE49-F238E27FC236}">
                <a16:creationId xmlns:a16="http://schemas.microsoft.com/office/drawing/2014/main" id="{4CC88B9A-6B37-AE39-C096-59836ECDB962}"/>
              </a:ext>
            </a:extLst>
          </p:cNvPr>
          <p:cNvGrpSpPr/>
          <p:nvPr/>
        </p:nvGrpSpPr>
        <p:grpSpPr>
          <a:xfrm rot="16200000">
            <a:off x="3777480" y="2914790"/>
            <a:ext cx="564373" cy="268733"/>
            <a:chOff x="5890169" y="4312037"/>
            <a:chExt cx="1895988" cy="1103725"/>
          </a:xfrm>
        </p:grpSpPr>
        <p:grpSp>
          <p:nvGrpSpPr>
            <p:cNvPr id="29" name="그룹 822">
              <a:extLst>
                <a:ext uri="{FF2B5EF4-FFF2-40B4-BE49-F238E27FC236}">
                  <a16:creationId xmlns:a16="http://schemas.microsoft.com/office/drawing/2014/main" id="{92E61A13-89CA-87F3-12BC-5FE1BDCF6F9C}"/>
                </a:ext>
              </a:extLst>
            </p:cNvPr>
            <p:cNvGrpSpPr/>
            <p:nvPr/>
          </p:nvGrpSpPr>
          <p:grpSpPr>
            <a:xfrm>
              <a:off x="6122466" y="4312037"/>
              <a:ext cx="1432853" cy="1103725"/>
              <a:chOff x="5991225" y="4310063"/>
              <a:chExt cx="496427" cy="273840"/>
            </a:xfrm>
          </p:grpSpPr>
          <p:cxnSp>
            <p:nvCxnSpPr>
              <p:cNvPr id="34" name="직선 연결선 771">
                <a:extLst>
                  <a:ext uri="{FF2B5EF4-FFF2-40B4-BE49-F238E27FC236}">
                    <a16:creationId xmlns:a16="http://schemas.microsoft.com/office/drawing/2014/main" id="{39238D1D-674E-3D1A-C094-DE1AEE28E211}"/>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5" name="직선 연결선 789">
                <a:extLst>
                  <a:ext uri="{FF2B5EF4-FFF2-40B4-BE49-F238E27FC236}">
                    <a16:creationId xmlns:a16="http://schemas.microsoft.com/office/drawing/2014/main" id="{02294F00-FC11-5767-E169-65D493CC846A}"/>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6" name="직선 연결선 792">
                <a:extLst>
                  <a:ext uri="{FF2B5EF4-FFF2-40B4-BE49-F238E27FC236}">
                    <a16:creationId xmlns:a16="http://schemas.microsoft.com/office/drawing/2014/main" id="{20B270D4-EE2C-BB78-2B64-D9854726DBA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7" name="직선 연결선 807">
                <a:extLst>
                  <a:ext uri="{FF2B5EF4-FFF2-40B4-BE49-F238E27FC236}">
                    <a16:creationId xmlns:a16="http://schemas.microsoft.com/office/drawing/2014/main" id="{17DDF9F2-4A35-A2F1-6AF8-EF0A416110C5}"/>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8" name="직선 연결선 810">
                <a:extLst>
                  <a:ext uri="{FF2B5EF4-FFF2-40B4-BE49-F238E27FC236}">
                    <a16:creationId xmlns:a16="http://schemas.microsoft.com/office/drawing/2014/main" id="{98CE89E7-AE0D-1A20-9C05-89012A3D7456}"/>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40" name="직선 연결선 815">
                <a:extLst>
                  <a:ext uri="{FF2B5EF4-FFF2-40B4-BE49-F238E27FC236}">
                    <a16:creationId xmlns:a16="http://schemas.microsoft.com/office/drawing/2014/main" id="{9B9EE417-16E6-20A9-E69F-05591F601967}"/>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41" name="직선 연결선 819">
                <a:extLst>
                  <a:ext uri="{FF2B5EF4-FFF2-40B4-BE49-F238E27FC236}">
                    <a16:creationId xmlns:a16="http://schemas.microsoft.com/office/drawing/2014/main" id="{E10F86AA-06AA-3A26-CD6E-EAD383301283}"/>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30" name="직선 연결선 826">
              <a:extLst>
                <a:ext uri="{FF2B5EF4-FFF2-40B4-BE49-F238E27FC236}">
                  <a16:creationId xmlns:a16="http://schemas.microsoft.com/office/drawing/2014/main" id="{A96E5E9F-AD70-D36C-6742-F7A396334BF1}"/>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3" name="직선 연결선 832">
              <a:extLst>
                <a:ext uri="{FF2B5EF4-FFF2-40B4-BE49-F238E27FC236}">
                  <a16:creationId xmlns:a16="http://schemas.microsoft.com/office/drawing/2014/main" id="{25A68749-9A67-856C-2FA3-C759C9FFC05F}"/>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48" name="그룹 761">
            <a:extLst>
              <a:ext uri="{FF2B5EF4-FFF2-40B4-BE49-F238E27FC236}">
                <a16:creationId xmlns:a16="http://schemas.microsoft.com/office/drawing/2014/main" id="{41BD8605-7C23-B670-AE31-2B79F53108FB}"/>
              </a:ext>
            </a:extLst>
          </p:cNvPr>
          <p:cNvGrpSpPr/>
          <p:nvPr/>
        </p:nvGrpSpPr>
        <p:grpSpPr>
          <a:xfrm rot="5400000">
            <a:off x="7110960" y="3004082"/>
            <a:ext cx="598569" cy="124310"/>
            <a:chOff x="5608137" y="3394157"/>
            <a:chExt cx="338599" cy="70817"/>
          </a:xfrm>
        </p:grpSpPr>
        <p:grpSp>
          <p:nvGrpSpPr>
            <p:cNvPr id="50" name="그룹 753">
              <a:extLst>
                <a:ext uri="{FF2B5EF4-FFF2-40B4-BE49-F238E27FC236}">
                  <a16:creationId xmlns:a16="http://schemas.microsoft.com/office/drawing/2014/main" id="{7C87917E-CDEE-C330-4ACA-E23CCBA25D8C}"/>
                </a:ext>
              </a:extLst>
            </p:cNvPr>
            <p:cNvGrpSpPr/>
            <p:nvPr/>
          </p:nvGrpSpPr>
          <p:grpSpPr>
            <a:xfrm rot="5400000">
              <a:off x="5739521" y="3307128"/>
              <a:ext cx="70817" cy="244875"/>
              <a:chOff x="5131625" y="2342062"/>
              <a:chExt cx="70817" cy="244875"/>
            </a:xfrm>
          </p:grpSpPr>
          <p:sp>
            <p:nvSpPr>
              <p:cNvPr id="62" name="타원 750">
                <a:extLst>
                  <a:ext uri="{FF2B5EF4-FFF2-40B4-BE49-F238E27FC236}">
                    <a16:creationId xmlns:a16="http://schemas.microsoft.com/office/drawing/2014/main" id="{F17B54A9-59BF-A60C-14F7-6C2566E90528}"/>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64" name="타원 751">
                <a:extLst>
                  <a:ext uri="{FF2B5EF4-FFF2-40B4-BE49-F238E27FC236}">
                    <a16:creationId xmlns:a16="http://schemas.microsoft.com/office/drawing/2014/main" id="{19385AE6-D03E-8A0F-27D4-B3B34B90D251}"/>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69" name="직선 연결선 752">
                <a:extLst>
                  <a:ext uri="{FF2B5EF4-FFF2-40B4-BE49-F238E27FC236}">
                    <a16:creationId xmlns:a16="http://schemas.microsoft.com/office/drawing/2014/main" id="{57D6D501-9266-3647-6814-D228A412E74C}"/>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55" name="직선 연결선 754">
              <a:extLst>
                <a:ext uri="{FF2B5EF4-FFF2-40B4-BE49-F238E27FC236}">
                  <a16:creationId xmlns:a16="http://schemas.microsoft.com/office/drawing/2014/main" id="{5747B110-F377-A51D-3F97-7BEE4DCEEFC7}"/>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57" name="직선 연결선 756">
              <a:extLst>
                <a:ext uri="{FF2B5EF4-FFF2-40B4-BE49-F238E27FC236}">
                  <a16:creationId xmlns:a16="http://schemas.microsoft.com/office/drawing/2014/main" id="{7FA09959-3157-8A14-F25C-C2DC1E9A7982}"/>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70" name="그룹 761">
            <a:extLst>
              <a:ext uri="{FF2B5EF4-FFF2-40B4-BE49-F238E27FC236}">
                <a16:creationId xmlns:a16="http://schemas.microsoft.com/office/drawing/2014/main" id="{5F19FC32-21CD-2034-971A-3A673347DB12}"/>
              </a:ext>
            </a:extLst>
          </p:cNvPr>
          <p:cNvGrpSpPr/>
          <p:nvPr/>
        </p:nvGrpSpPr>
        <p:grpSpPr>
          <a:xfrm rot="5400000">
            <a:off x="4883794" y="3002629"/>
            <a:ext cx="598569" cy="124310"/>
            <a:chOff x="5608137" y="3394157"/>
            <a:chExt cx="338599" cy="70817"/>
          </a:xfrm>
        </p:grpSpPr>
        <p:grpSp>
          <p:nvGrpSpPr>
            <p:cNvPr id="71" name="그룹 753">
              <a:extLst>
                <a:ext uri="{FF2B5EF4-FFF2-40B4-BE49-F238E27FC236}">
                  <a16:creationId xmlns:a16="http://schemas.microsoft.com/office/drawing/2014/main" id="{932CB08F-D02D-14DD-3E0D-469A9E85331D}"/>
                </a:ext>
              </a:extLst>
            </p:cNvPr>
            <p:cNvGrpSpPr/>
            <p:nvPr/>
          </p:nvGrpSpPr>
          <p:grpSpPr>
            <a:xfrm rot="5400000">
              <a:off x="5739521" y="3307128"/>
              <a:ext cx="70817" cy="244875"/>
              <a:chOff x="5131625" y="2342062"/>
              <a:chExt cx="70817" cy="244875"/>
            </a:xfrm>
          </p:grpSpPr>
          <p:sp>
            <p:nvSpPr>
              <p:cNvPr id="76" name="타원 750">
                <a:extLst>
                  <a:ext uri="{FF2B5EF4-FFF2-40B4-BE49-F238E27FC236}">
                    <a16:creationId xmlns:a16="http://schemas.microsoft.com/office/drawing/2014/main" id="{42829C8A-8E6A-F237-3366-48825F1B64EE}"/>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83" name="타원 751">
                <a:extLst>
                  <a:ext uri="{FF2B5EF4-FFF2-40B4-BE49-F238E27FC236}">
                    <a16:creationId xmlns:a16="http://schemas.microsoft.com/office/drawing/2014/main" id="{864E2282-5F82-D149-B1A3-7B2D49550020}"/>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84" name="직선 연결선 752">
                <a:extLst>
                  <a:ext uri="{FF2B5EF4-FFF2-40B4-BE49-F238E27FC236}">
                    <a16:creationId xmlns:a16="http://schemas.microsoft.com/office/drawing/2014/main" id="{E8B0C024-7E99-634A-34C4-B43B2660E415}"/>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74" name="직선 연결선 754">
              <a:extLst>
                <a:ext uri="{FF2B5EF4-FFF2-40B4-BE49-F238E27FC236}">
                  <a16:creationId xmlns:a16="http://schemas.microsoft.com/office/drawing/2014/main" id="{174BBF73-0827-4151-3660-FD373547DDC3}"/>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75" name="직선 연결선 756">
              <a:extLst>
                <a:ext uri="{FF2B5EF4-FFF2-40B4-BE49-F238E27FC236}">
                  <a16:creationId xmlns:a16="http://schemas.microsoft.com/office/drawing/2014/main" id="{675F3222-B4B6-E8C3-F28A-5F9637FD1724}"/>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68" name="Group 267">
            <a:extLst>
              <a:ext uri="{FF2B5EF4-FFF2-40B4-BE49-F238E27FC236}">
                <a16:creationId xmlns:a16="http://schemas.microsoft.com/office/drawing/2014/main" id="{BC364487-C169-A6EF-9D95-166E456B480A}"/>
              </a:ext>
            </a:extLst>
          </p:cNvPr>
          <p:cNvGrpSpPr/>
          <p:nvPr/>
        </p:nvGrpSpPr>
        <p:grpSpPr>
          <a:xfrm>
            <a:off x="1741317" y="3963243"/>
            <a:ext cx="6899895" cy="891472"/>
            <a:chOff x="1741317" y="4029503"/>
            <a:chExt cx="6899895" cy="891472"/>
          </a:xfrm>
        </p:grpSpPr>
        <p:grpSp>
          <p:nvGrpSpPr>
            <p:cNvPr id="78" name="Group 77">
              <a:extLst>
                <a:ext uri="{FF2B5EF4-FFF2-40B4-BE49-F238E27FC236}">
                  <a16:creationId xmlns:a16="http://schemas.microsoft.com/office/drawing/2014/main" id="{04B9B2D4-ABEB-5C2D-C5A7-1AF73E46B3E5}"/>
                </a:ext>
              </a:extLst>
            </p:cNvPr>
            <p:cNvGrpSpPr/>
            <p:nvPr/>
          </p:nvGrpSpPr>
          <p:grpSpPr>
            <a:xfrm>
              <a:off x="4051865" y="4029503"/>
              <a:ext cx="3939696" cy="891472"/>
              <a:chOff x="4051865" y="2665067"/>
              <a:chExt cx="3939696" cy="891472"/>
            </a:xfrm>
          </p:grpSpPr>
          <p:grpSp>
            <p:nvGrpSpPr>
              <p:cNvPr id="79" name="Group 78">
                <a:extLst>
                  <a:ext uri="{FF2B5EF4-FFF2-40B4-BE49-F238E27FC236}">
                    <a16:creationId xmlns:a16="http://schemas.microsoft.com/office/drawing/2014/main" id="{FAF7E077-839B-1724-3C21-3D39E2D0647B}"/>
                  </a:ext>
                </a:extLst>
              </p:cNvPr>
              <p:cNvGrpSpPr/>
              <p:nvPr/>
            </p:nvGrpSpPr>
            <p:grpSpPr>
              <a:xfrm>
                <a:off x="4062140" y="2665067"/>
                <a:ext cx="3340542" cy="891472"/>
                <a:chOff x="1860807" y="2641375"/>
                <a:chExt cx="3340542" cy="3601380"/>
              </a:xfrm>
            </p:grpSpPr>
            <p:cxnSp>
              <p:nvCxnSpPr>
                <p:cNvPr id="93" name="Straight Connector 92">
                  <a:extLst>
                    <a:ext uri="{FF2B5EF4-FFF2-40B4-BE49-F238E27FC236}">
                      <a16:creationId xmlns:a16="http://schemas.microsoft.com/office/drawing/2014/main" id="{67EC11CB-AA70-A5BD-AACB-2D3E2704B94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743F075-715B-D82B-82F4-168D190DD123}"/>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9A41AF5-64EE-26C7-285B-831775224335}"/>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1542741D-0874-7B04-8DCD-C192E5EFDF6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80" name="Straight Connector 79">
                <a:extLst>
                  <a:ext uri="{FF2B5EF4-FFF2-40B4-BE49-F238E27FC236}">
                    <a16:creationId xmlns:a16="http://schemas.microsoft.com/office/drawing/2014/main" id="{9551AE13-33BA-911F-3E7D-69BB80A0DFDC}"/>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1413122-D6B4-7163-1B07-239DE88E8821}"/>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CD131FC-2BDF-7CE2-15DD-C33DE157FF53}"/>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87B5B92-07AF-0E3D-45A7-C1E16CB2AFA0}"/>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7E8F8F6-AE41-A5F8-6DFB-28F664C389B3}"/>
                </a:ext>
              </a:extLst>
            </p:cNvPr>
            <p:cNvGrpSpPr/>
            <p:nvPr/>
          </p:nvGrpSpPr>
          <p:grpSpPr>
            <a:xfrm>
              <a:off x="3382115" y="4410510"/>
              <a:ext cx="5014215" cy="2"/>
              <a:chOff x="1231585" y="2671909"/>
              <a:chExt cx="6166530" cy="2"/>
            </a:xfrm>
          </p:grpSpPr>
          <p:cxnSp>
            <p:nvCxnSpPr>
              <p:cNvPr id="42" name="Straight Connector 41">
                <a:extLst>
                  <a:ext uri="{FF2B5EF4-FFF2-40B4-BE49-F238E27FC236}">
                    <a16:creationId xmlns:a16="http://schemas.microsoft.com/office/drawing/2014/main" id="{A18E8F28-586E-629F-D0AC-D48A7BF0DD17}"/>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D1C5D1-439B-5774-546B-BAFB14D9F7BD}"/>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타원 299">
              <a:extLst>
                <a:ext uri="{FF2B5EF4-FFF2-40B4-BE49-F238E27FC236}">
                  <a16:creationId xmlns:a16="http://schemas.microsoft.com/office/drawing/2014/main" id="{E0B2046C-3EF6-C78D-56E7-5C2ACB38D989}"/>
                </a:ext>
              </a:extLst>
            </p:cNvPr>
            <p:cNvSpPr/>
            <p:nvPr/>
          </p:nvSpPr>
          <p:spPr>
            <a:xfrm>
              <a:off x="3779881" y="4131462"/>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4" name="타원 299">
              <a:extLst>
                <a:ext uri="{FF2B5EF4-FFF2-40B4-BE49-F238E27FC236}">
                  <a16:creationId xmlns:a16="http://schemas.microsoft.com/office/drawing/2014/main" id="{73E74280-27CE-6572-4FEB-58734542FCE7}"/>
                </a:ext>
              </a:extLst>
            </p:cNvPr>
            <p:cNvSpPr/>
            <p:nvPr/>
          </p:nvSpPr>
          <p:spPr>
            <a:xfrm>
              <a:off x="4895902" y="4131462"/>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1" name="타원 299">
              <a:extLst>
                <a:ext uri="{FF2B5EF4-FFF2-40B4-BE49-F238E27FC236}">
                  <a16:creationId xmlns:a16="http://schemas.microsoft.com/office/drawing/2014/main" id="{55EFD424-7926-20BE-2333-F59DD6E76AC4}"/>
                </a:ext>
              </a:extLst>
            </p:cNvPr>
            <p:cNvSpPr/>
            <p:nvPr/>
          </p:nvSpPr>
          <p:spPr>
            <a:xfrm>
              <a:off x="6009416" y="4131462"/>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8" name="타원 299">
              <a:extLst>
                <a:ext uri="{FF2B5EF4-FFF2-40B4-BE49-F238E27FC236}">
                  <a16:creationId xmlns:a16="http://schemas.microsoft.com/office/drawing/2014/main" id="{05748883-7A30-80D7-4E2E-28B708AB7E0E}"/>
                </a:ext>
              </a:extLst>
            </p:cNvPr>
            <p:cNvSpPr/>
            <p:nvPr/>
          </p:nvSpPr>
          <p:spPr>
            <a:xfrm>
              <a:off x="7122930" y="4131462"/>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82" name="TextBox 81">
              <a:extLst>
                <a:ext uri="{FF2B5EF4-FFF2-40B4-BE49-F238E27FC236}">
                  <a16:creationId xmlns:a16="http://schemas.microsoft.com/office/drawing/2014/main" id="{38398D08-426B-0BC4-E511-2772596F1BB2}"/>
                </a:ext>
              </a:extLst>
            </p:cNvPr>
            <p:cNvSpPr txBox="1"/>
            <p:nvPr/>
          </p:nvSpPr>
          <p:spPr>
            <a:xfrm>
              <a:off x="8390475" y="418466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7" name="TextBox 86">
              <a:extLst>
                <a:ext uri="{FF2B5EF4-FFF2-40B4-BE49-F238E27FC236}">
                  <a16:creationId xmlns:a16="http://schemas.microsoft.com/office/drawing/2014/main" id="{C5A2BA21-A52C-F3CA-FD5B-9BA839B5A872}"/>
                </a:ext>
              </a:extLst>
            </p:cNvPr>
            <p:cNvSpPr txBox="1"/>
            <p:nvPr/>
          </p:nvSpPr>
          <p:spPr>
            <a:xfrm>
              <a:off x="1741317" y="4259985"/>
              <a:ext cx="1662137" cy="307777"/>
            </a:xfrm>
            <a:prstGeom prst="rect">
              <a:avLst/>
            </a:prstGeom>
            <a:noFill/>
          </p:spPr>
          <p:txBody>
            <a:bodyPr wrap="square" lIns="0" tIns="0" rIns="0" bIns="0" rtlCol="0" anchor="ctr">
              <a:spAutoFit/>
            </a:bodyPr>
            <a:lstStyle/>
            <a:p>
              <a:pPr defTabSz="457200"/>
              <a:r>
                <a:rPr lang="en-US" altLang="ko-KR" sz="2000" b="1" dirty="0" err="1">
                  <a:solidFill>
                    <a:prstClr val="black"/>
                  </a:solidFill>
                  <a:latin typeface="Cambria" panose="02040503050406030204" pitchFamily="18" charset="0"/>
                  <a:ea typeface="맑은 고딕" panose="020B0503020000020004" pitchFamily="34" charset="-127"/>
                </a:rPr>
                <a:t>WL</a:t>
              </a:r>
              <a:r>
                <a:rPr lang="en-US" altLang="ko-KR" sz="2000" b="1" i="1" baseline="-25000" dirty="0" err="1">
                  <a:solidFill>
                    <a:prstClr val="black"/>
                  </a:solidFill>
                  <a:latin typeface="Cambria" panose="02040503050406030204" pitchFamily="18" charset="0"/>
                  <a:ea typeface="맑은 고딕" panose="020B0503020000020004" pitchFamily="34" charset="-127"/>
                </a:rPr>
                <a:t>y</a:t>
              </a:r>
              <a:r>
                <a:rPr lang="en-US" altLang="ko-KR" sz="2000" b="1" dirty="0">
                  <a:solidFill>
                    <a:prstClr val="black"/>
                  </a:solidFill>
                  <a:latin typeface="Cambria" panose="02040503050406030204" pitchFamily="18" charset="0"/>
                  <a:ea typeface="맑은 고딕" panose="020B0503020000020004" pitchFamily="34" charset="-127"/>
                </a:rPr>
                <a:t> in </a:t>
              </a:r>
              <a:r>
                <a:rPr lang="en-US" altLang="ko-KR" sz="2000" b="1" dirty="0" err="1">
                  <a:solidFill>
                    <a:prstClr val="black"/>
                  </a:solidFill>
                  <a:latin typeface="Cambria" panose="02040503050406030204" pitchFamily="18" charset="0"/>
                  <a:ea typeface="맑은 고딕" panose="020B0503020000020004" pitchFamily="34" charset="-127"/>
                </a:rPr>
                <a:t>Block</a:t>
              </a:r>
              <a:r>
                <a:rPr lang="en-US" altLang="ko-KR" sz="2000" b="1" i="1" baseline="-25000" dirty="0" err="1">
                  <a:solidFill>
                    <a:prstClr val="black"/>
                  </a:solidFill>
                  <a:latin typeface="Cambria" panose="02040503050406030204" pitchFamily="18" charset="0"/>
                  <a:ea typeface="맑은 고딕" panose="020B0503020000020004" pitchFamily="34" charset="-127"/>
                </a:rPr>
                <a:t>i</a:t>
              </a:r>
              <a:endParaRPr lang="ko-KR" altLang="en-US" sz="2000" b="1" i="1" baseline="-25000" dirty="0">
                <a:solidFill>
                  <a:prstClr val="black"/>
                </a:solidFill>
                <a:latin typeface="Cambria" panose="02040503050406030204" pitchFamily="18" charset="0"/>
                <a:ea typeface="맑은 고딕" panose="020B0503020000020004" pitchFamily="34" charset="-127"/>
              </a:endParaRPr>
            </a:p>
          </p:txBody>
        </p:sp>
        <p:grpSp>
          <p:nvGrpSpPr>
            <p:cNvPr id="88" name="그룹 835">
              <a:extLst>
                <a:ext uri="{FF2B5EF4-FFF2-40B4-BE49-F238E27FC236}">
                  <a16:creationId xmlns:a16="http://schemas.microsoft.com/office/drawing/2014/main" id="{01238782-3AB6-DEA0-010C-3C301EBBDDF8}"/>
                </a:ext>
              </a:extLst>
            </p:cNvPr>
            <p:cNvGrpSpPr/>
            <p:nvPr/>
          </p:nvGrpSpPr>
          <p:grpSpPr>
            <a:xfrm rot="16200000">
              <a:off x="4893346" y="4279282"/>
              <a:ext cx="564373" cy="268733"/>
              <a:chOff x="5890169" y="4312037"/>
              <a:chExt cx="1895988" cy="1103725"/>
            </a:xfrm>
          </p:grpSpPr>
          <p:grpSp>
            <p:nvGrpSpPr>
              <p:cNvPr id="89" name="그룹 822">
                <a:extLst>
                  <a:ext uri="{FF2B5EF4-FFF2-40B4-BE49-F238E27FC236}">
                    <a16:creationId xmlns:a16="http://schemas.microsoft.com/office/drawing/2014/main" id="{94E900B2-A871-D257-B4C2-5FB478E0A810}"/>
                  </a:ext>
                </a:extLst>
              </p:cNvPr>
              <p:cNvGrpSpPr/>
              <p:nvPr/>
            </p:nvGrpSpPr>
            <p:grpSpPr>
              <a:xfrm>
                <a:off x="6122466" y="4312037"/>
                <a:ext cx="1432853" cy="1103725"/>
                <a:chOff x="5991225" y="4310063"/>
                <a:chExt cx="496427" cy="273840"/>
              </a:xfrm>
            </p:grpSpPr>
            <p:cxnSp>
              <p:nvCxnSpPr>
                <p:cNvPr id="99" name="직선 연결선 771">
                  <a:extLst>
                    <a:ext uri="{FF2B5EF4-FFF2-40B4-BE49-F238E27FC236}">
                      <a16:creationId xmlns:a16="http://schemas.microsoft.com/office/drawing/2014/main" id="{0737D491-8242-7C66-59CC-F2A0C01405AE}"/>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0" name="직선 연결선 789">
                  <a:extLst>
                    <a:ext uri="{FF2B5EF4-FFF2-40B4-BE49-F238E27FC236}">
                      <a16:creationId xmlns:a16="http://schemas.microsoft.com/office/drawing/2014/main" id="{47A797E4-4BEE-0E02-0649-45744F60DCB9}"/>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1" name="직선 연결선 792">
                  <a:extLst>
                    <a:ext uri="{FF2B5EF4-FFF2-40B4-BE49-F238E27FC236}">
                      <a16:creationId xmlns:a16="http://schemas.microsoft.com/office/drawing/2014/main" id="{BE054153-F970-32E6-CA6D-93F4670FE8D2}"/>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2" name="직선 연결선 807">
                  <a:extLst>
                    <a:ext uri="{FF2B5EF4-FFF2-40B4-BE49-F238E27FC236}">
                      <a16:creationId xmlns:a16="http://schemas.microsoft.com/office/drawing/2014/main" id="{B4C05946-C751-D9E6-864A-2D75C963D778}"/>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3" name="직선 연결선 810">
                  <a:extLst>
                    <a:ext uri="{FF2B5EF4-FFF2-40B4-BE49-F238E27FC236}">
                      <a16:creationId xmlns:a16="http://schemas.microsoft.com/office/drawing/2014/main" id="{E7051B36-073C-207A-D1DE-53BEEBCB4577}"/>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4" name="직선 연결선 815">
                  <a:extLst>
                    <a:ext uri="{FF2B5EF4-FFF2-40B4-BE49-F238E27FC236}">
                      <a16:creationId xmlns:a16="http://schemas.microsoft.com/office/drawing/2014/main" id="{F1EBA9E3-54F4-D749-2D77-92F534155945}"/>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5" name="직선 연결선 819">
                  <a:extLst>
                    <a:ext uri="{FF2B5EF4-FFF2-40B4-BE49-F238E27FC236}">
                      <a16:creationId xmlns:a16="http://schemas.microsoft.com/office/drawing/2014/main" id="{2383A830-BDBF-1220-7933-2E25BF3D5267}"/>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91" name="직선 연결선 826">
                <a:extLst>
                  <a:ext uri="{FF2B5EF4-FFF2-40B4-BE49-F238E27FC236}">
                    <a16:creationId xmlns:a16="http://schemas.microsoft.com/office/drawing/2014/main" id="{8FF9264E-331E-7459-E413-371E9F82A75A}"/>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98" name="직선 연결선 832">
                <a:extLst>
                  <a:ext uri="{FF2B5EF4-FFF2-40B4-BE49-F238E27FC236}">
                    <a16:creationId xmlns:a16="http://schemas.microsoft.com/office/drawing/2014/main" id="{A17CD94B-1D8D-3B9B-05BE-86240A7E97B0}"/>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06" name="그룹 835">
              <a:extLst>
                <a:ext uri="{FF2B5EF4-FFF2-40B4-BE49-F238E27FC236}">
                  <a16:creationId xmlns:a16="http://schemas.microsoft.com/office/drawing/2014/main" id="{A1D8D0C4-9715-7304-A0E4-1D825C1827E1}"/>
                </a:ext>
              </a:extLst>
            </p:cNvPr>
            <p:cNvGrpSpPr/>
            <p:nvPr/>
          </p:nvGrpSpPr>
          <p:grpSpPr>
            <a:xfrm rot="16200000">
              <a:off x="3777481" y="4272995"/>
              <a:ext cx="564373" cy="268733"/>
              <a:chOff x="5890169" y="4312037"/>
              <a:chExt cx="1895988" cy="1103725"/>
            </a:xfrm>
          </p:grpSpPr>
          <p:grpSp>
            <p:nvGrpSpPr>
              <p:cNvPr id="107" name="그룹 822">
                <a:extLst>
                  <a:ext uri="{FF2B5EF4-FFF2-40B4-BE49-F238E27FC236}">
                    <a16:creationId xmlns:a16="http://schemas.microsoft.com/office/drawing/2014/main" id="{0155E475-E55E-9644-491C-EEAAD51C95EB}"/>
                  </a:ext>
                </a:extLst>
              </p:cNvPr>
              <p:cNvGrpSpPr/>
              <p:nvPr/>
            </p:nvGrpSpPr>
            <p:grpSpPr>
              <a:xfrm>
                <a:off x="6122466" y="4312037"/>
                <a:ext cx="1432853" cy="1103725"/>
                <a:chOff x="5991225" y="4310063"/>
                <a:chExt cx="496427" cy="273840"/>
              </a:xfrm>
            </p:grpSpPr>
            <p:cxnSp>
              <p:nvCxnSpPr>
                <p:cNvPr id="111" name="직선 연결선 771">
                  <a:extLst>
                    <a:ext uri="{FF2B5EF4-FFF2-40B4-BE49-F238E27FC236}">
                      <a16:creationId xmlns:a16="http://schemas.microsoft.com/office/drawing/2014/main" id="{FDF2A019-C439-0631-EDA7-609615D1DD90}"/>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2" name="직선 연결선 789">
                  <a:extLst>
                    <a:ext uri="{FF2B5EF4-FFF2-40B4-BE49-F238E27FC236}">
                      <a16:creationId xmlns:a16="http://schemas.microsoft.com/office/drawing/2014/main" id="{0321D661-B695-BE69-6E04-153AB5687A3E}"/>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3" name="직선 연결선 792">
                  <a:extLst>
                    <a:ext uri="{FF2B5EF4-FFF2-40B4-BE49-F238E27FC236}">
                      <a16:creationId xmlns:a16="http://schemas.microsoft.com/office/drawing/2014/main" id="{23C40DF8-15C7-7235-2B72-5EDDC398C3E0}"/>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4" name="직선 연결선 807">
                  <a:extLst>
                    <a:ext uri="{FF2B5EF4-FFF2-40B4-BE49-F238E27FC236}">
                      <a16:creationId xmlns:a16="http://schemas.microsoft.com/office/drawing/2014/main" id="{0833CA9E-9704-9D79-9A5F-47BB4474EAC4}"/>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5" name="직선 연결선 810">
                  <a:extLst>
                    <a:ext uri="{FF2B5EF4-FFF2-40B4-BE49-F238E27FC236}">
                      <a16:creationId xmlns:a16="http://schemas.microsoft.com/office/drawing/2014/main" id="{5E31A637-9C3B-7157-856E-00B7362DC8EB}"/>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6" name="직선 연결선 815">
                  <a:extLst>
                    <a:ext uri="{FF2B5EF4-FFF2-40B4-BE49-F238E27FC236}">
                      <a16:creationId xmlns:a16="http://schemas.microsoft.com/office/drawing/2014/main" id="{21CFFB4A-D377-0379-AB8B-7C7A5E1610ED}"/>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7" name="직선 연결선 819">
                  <a:extLst>
                    <a:ext uri="{FF2B5EF4-FFF2-40B4-BE49-F238E27FC236}">
                      <a16:creationId xmlns:a16="http://schemas.microsoft.com/office/drawing/2014/main" id="{88FFB392-30F6-43E7-327E-F988B6207589}"/>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09" name="직선 연결선 826">
                <a:extLst>
                  <a:ext uri="{FF2B5EF4-FFF2-40B4-BE49-F238E27FC236}">
                    <a16:creationId xmlns:a16="http://schemas.microsoft.com/office/drawing/2014/main" id="{56F6DE23-A376-6C75-281D-E32AFC069559}"/>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0" name="직선 연결선 832">
                <a:extLst>
                  <a:ext uri="{FF2B5EF4-FFF2-40B4-BE49-F238E27FC236}">
                    <a16:creationId xmlns:a16="http://schemas.microsoft.com/office/drawing/2014/main" id="{0757E143-D042-1470-EE99-6C21374D245C}"/>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18" name="그룹 761">
              <a:extLst>
                <a:ext uri="{FF2B5EF4-FFF2-40B4-BE49-F238E27FC236}">
                  <a16:creationId xmlns:a16="http://schemas.microsoft.com/office/drawing/2014/main" id="{BB324C96-8145-6B51-8F6C-91CCA408385F}"/>
                </a:ext>
              </a:extLst>
            </p:cNvPr>
            <p:cNvGrpSpPr/>
            <p:nvPr/>
          </p:nvGrpSpPr>
          <p:grpSpPr>
            <a:xfrm rot="5400000">
              <a:off x="7110292" y="4367296"/>
              <a:ext cx="598569" cy="124310"/>
              <a:chOff x="5608137" y="3394157"/>
              <a:chExt cx="338599" cy="70817"/>
            </a:xfrm>
          </p:grpSpPr>
          <p:grpSp>
            <p:nvGrpSpPr>
              <p:cNvPr id="119" name="그룹 753">
                <a:extLst>
                  <a:ext uri="{FF2B5EF4-FFF2-40B4-BE49-F238E27FC236}">
                    <a16:creationId xmlns:a16="http://schemas.microsoft.com/office/drawing/2014/main" id="{B35830EF-4AF7-6530-509F-0BF4CA811BE2}"/>
                  </a:ext>
                </a:extLst>
              </p:cNvPr>
              <p:cNvGrpSpPr/>
              <p:nvPr/>
            </p:nvGrpSpPr>
            <p:grpSpPr>
              <a:xfrm rot="5400000">
                <a:off x="5739521" y="3307128"/>
                <a:ext cx="70817" cy="244875"/>
                <a:chOff x="5131625" y="2342062"/>
                <a:chExt cx="70817" cy="244875"/>
              </a:xfrm>
            </p:grpSpPr>
            <p:sp>
              <p:nvSpPr>
                <p:cNvPr id="122" name="타원 750">
                  <a:extLst>
                    <a:ext uri="{FF2B5EF4-FFF2-40B4-BE49-F238E27FC236}">
                      <a16:creationId xmlns:a16="http://schemas.microsoft.com/office/drawing/2014/main" id="{1FE66C4C-9C07-3D7D-C5F7-802532F07319}"/>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123" name="타원 751">
                  <a:extLst>
                    <a:ext uri="{FF2B5EF4-FFF2-40B4-BE49-F238E27FC236}">
                      <a16:creationId xmlns:a16="http://schemas.microsoft.com/office/drawing/2014/main" id="{A9E2B66B-CE89-DA51-07FE-3818BB49D3EB}"/>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124" name="직선 연결선 752">
                  <a:extLst>
                    <a:ext uri="{FF2B5EF4-FFF2-40B4-BE49-F238E27FC236}">
                      <a16:creationId xmlns:a16="http://schemas.microsoft.com/office/drawing/2014/main" id="{DCC30555-2D6D-5A31-54A1-C097827935EA}"/>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120" name="직선 연결선 754">
                <a:extLst>
                  <a:ext uri="{FF2B5EF4-FFF2-40B4-BE49-F238E27FC236}">
                    <a16:creationId xmlns:a16="http://schemas.microsoft.com/office/drawing/2014/main" id="{F82C8BA7-E86E-1490-0E20-A923CEA37924}"/>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121" name="직선 연결선 756">
                <a:extLst>
                  <a:ext uri="{FF2B5EF4-FFF2-40B4-BE49-F238E27FC236}">
                    <a16:creationId xmlns:a16="http://schemas.microsoft.com/office/drawing/2014/main" id="{CE2F3EA7-4C52-7253-9B05-9DA82DE1098E}"/>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125" name="그룹 761">
              <a:extLst>
                <a:ext uri="{FF2B5EF4-FFF2-40B4-BE49-F238E27FC236}">
                  <a16:creationId xmlns:a16="http://schemas.microsoft.com/office/drawing/2014/main" id="{C8201985-67E3-17CD-5934-E2B149498522}"/>
                </a:ext>
              </a:extLst>
            </p:cNvPr>
            <p:cNvGrpSpPr/>
            <p:nvPr/>
          </p:nvGrpSpPr>
          <p:grpSpPr>
            <a:xfrm rot="5400000">
              <a:off x="5999216" y="4365843"/>
              <a:ext cx="598569" cy="124310"/>
              <a:chOff x="5608137" y="3394157"/>
              <a:chExt cx="338599" cy="70817"/>
            </a:xfrm>
          </p:grpSpPr>
          <p:grpSp>
            <p:nvGrpSpPr>
              <p:cNvPr id="126" name="그룹 753">
                <a:extLst>
                  <a:ext uri="{FF2B5EF4-FFF2-40B4-BE49-F238E27FC236}">
                    <a16:creationId xmlns:a16="http://schemas.microsoft.com/office/drawing/2014/main" id="{61058D92-5C40-68AA-7E8F-B575BF54151F}"/>
                  </a:ext>
                </a:extLst>
              </p:cNvPr>
              <p:cNvGrpSpPr/>
              <p:nvPr/>
            </p:nvGrpSpPr>
            <p:grpSpPr>
              <a:xfrm rot="5400000">
                <a:off x="5739521" y="3307128"/>
                <a:ext cx="70817" cy="244875"/>
                <a:chOff x="5131625" y="2342062"/>
                <a:chExt cx="70817" cy="244875"/>
              </a:xfrm>
            </p:grpSpPr>
            <p:sp>
              <p:nvSpPr>
                <p:cNvPr id="193" name="타원 750">
                  <a:extLst>
                    <a:ext uri="{FF2B5EF4-FFF2-40B4-BE49-F238E27FC236}">
                      <a16:creationId xmlns:a16="http://schemas.microsoft.com/office/drawing/2014/main" id="{77F96BA9-562E-7936-F078-F6B0C6FF8F56}"/>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194" name="타원 751">
                  <a:extLst>
                    <a:ext uri="{FF2B5EF4-FFF2-40B4-BE49-F238E27FC236}">
                      <a16:creationId xmlns:a16="http://schemas.microsoft.com/office/drawing/2014/main" id="{3A058049-539D-6A84-8B21-C20C2CC8598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195" name="직선 연결선 752">
                  <a:extLst>
                    <a:ext uri="{FF2B5EF4-FFF2-40B4-BE49-F238E27FC236}">
                      <a16:creationId xmlns:a16="http://schemas.microsoft.com/office/drawing/2014/main" id="{1BD6D6DC-F781-608A-58AE-F93CF61F4238}"/>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127" name="직선 연결선 754">
                <a:extLst>
                  <a:ext uri="{FF2B5EF4-FFF2-40B4-BE49-F238E27FC236}">
                    <a16:creationId xmlns:a16="http://schemas.microsoft.com/office/drawing/2014/main" id="{28FEF4C0-356D-0FF6-E99F-47ED48B9727B}"/>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192" name="직선 연결선 756">
                <a:extLst>
                  <a:ext uri="{FF2B5EF4-FFF2-40B4-BE49-F238E27FC236}">
                    <a16:creationId xmlns:a16="http://schemas.microsoft.com/office/drawing/2014/main" id="{2552384F-AA6C-B549-F3C8-59EFD8AD21DA}"/>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sp>
        <p:nvSpPr>
          <p:cNvPr id="197" name="U-turn Arrow 196">
            <a:extLst>
              <a:ext uri="{FF2B5EF4-FFF2-40B4-BE49-F238E27FC236}">
                <a16:creationId xmlns:a16="http://schemas.microsoft.com/office/drawing/2014/main" id="{FFEBC41C-1494-DB3F-3962-BC28F46F3D95}"/>
              </a:ext>
            </a:extLst>
          </p:cNvPr>
          <p:cNvSpPr/>
          <p:nvPr/>
        </p:nvSpPr>
        <p:spPr>
          <a:xfrm flipH="1">
            <a:off x="4232468" y="2731244"/>
            <a:ext cx="581169" cy="3291883"/>
          </a:xfrm>
          <a:prstGeom prst="uturnArrow">
            <a:avLst>
              <a:gd name="adj1" fmla="val 12998"/>
              <a:gd name="adj2" fmla="val 12998"/>
              <a:gd name="adj3" fmla="val 32437"/>
              <a:gd name="adj4" fmla="val 19747"/>
              <a:gd name="adj5" fmla="val 264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98" name="U-turn Arrow 197">
            <a:extLst>
              <a:ext uri="{FF2B5EF4-FFF2-40B4-BE49-F238E27FC236}">
                <a16:creationId xmlns:a16="http://schemas.microsoft.com/office/drawing/2014/main" id="{2A1E625B-CC79-E23B-B7E4-B5A4360CFDBB}"/>
              </a:ext>
            </a:extLst>
          </p:cNvPr>
          <p:cNvSpPr/>
          <p:nvPr/>
        </p:nvSpPr>
        <p:spPr>
          <a:xfrm flipH="1">
            <a:off x="7585002" y="2731244"/>
            <a:ext cx="581169" cy="3291883"/>
          </a:xfrm>
          <a:prstGeom prst="uturnArrow">
            <a:avLst>
              <a:gd name="adj1" fmla="val 12998"/>
              <a:gd name="adj2" fmla="val 12998"/>
              <a:gd name="adj3" fmla="val 32437"/>
              <a:gd name="adj4" fmla="val 19747"/>
              <a:gd name="adj5" fmla="val 942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99" name="U-turn Arrow 198">
            <a:extLst>
              <a:ext uri="{FF2B5EF4-FFF2-40B4-BE49-F238E27FC236}">
                <a16:creationId xmlns:a16="http://schemas.microsoft.com/office/drawing/2014/main" id="{1DB69DFC-9932-B697-5138-44D9875B1925}"/>
              </a:ext>
            </a:extLst>
          </p:cNvPr>
          <p:cNvSpPr/>
          <p:nvPr/>
        </p:nvSpPr>
        <p:spPr>
          <a:xfrm flipH="1">
            <a:off x="5340558" y="2730360"/>
            <a:ext cx="581169" cy="3291883"/>
          </a:xfrm>
          <a:prstGeom prst="uturnArrow">
            <a:avLst>
              <a:gd name="adj1" fmla="val 12998"/>
              <a:gd name="adj2" fmla="val 12998"/>
              <a:gd name="adj3" fmla="val 32437"/>
              <a:gd name="adj4" fmla="val 19747"/>
              <a:gd name="adj5" fmla="val 1077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1" name="U-turn Arrow 200">
            <a:extLst>
              <a:ext uri="{FF2B5EF4-FFF2-40B4-BE49-F238E27FC236}">
                <a16:creationId xmlns:a16="http://schemas.microsoft.com/office/drawing/2014/main" id="{0D2C47F3-5FC7-C0A3-5A09-037897F10E12}"/>
              </a:ext>
            </a:extLst>
          </p:cNvPr>
          <p:cNvSpPr/>
          <p:nvPr/>
        </p:nvSpPr>
        <p:spPr>
          <a:xfrm flipH="1">
            <a:off x="6462839" y="4034844"/>
            <a:ext cx="581169" cy="1922024"/>
          </a:xfrm>
          <a:prstGeom prst="uturnArrow">
            <a:avLst>
              <a:gd name="adj1" fmla="val 12998"/>
              <a:gd name="adj2" fmla="val 12998"/>
              <a:gd name="adj3" fmla="val 32437"/>
              <a:gd name="adj4" fmla="val 19747"/>
              <a:gd name="adj5" fmla="val 1839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5" name="TextBox 204">
            <a:extLst>
              <a:ext uri="{FF2B5EF4-FFF2-40B4-BE49-F238E27FC236}">
                <a16:creationId xmlns:a16="http://schemas.microsoft.com/office/drawing/2014/main" id="{01CF2D58-C2BD-B98E-E75C-4616E922EFE4}"/>
              </a:ext>
            </a:extLst>
          </p:cNvPr>
          <p:cNvSpPr txBox="1"/>
          <p:nvPr/>
        </p:nvSpPr>
        <p:spPr>
          <a:xfrm>
            <a:off x="4520830"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06" name="TextBox 205">
            <a:extLst>
              <a:ext uri="{FF2B5EF4-FFF2-40B4-BE49-F238E27FC236}">
                <a16:creationId xmlns:a16="http://schemas.microsoft.com/office/drawing/2014/main" id="{07EA1743-3CDF-A414-D5F1-B65D113A9442}"/>
              </a:ext>
            </a:extLst>
          </p:cNvPr>
          <p:cNvSpPr txBox="1"/>
          <p:nvPr/>
        </p:nvSpPr>
        <p:spPr>
          <a:xfrm>
            <a:off x="5634344"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07" name="TextBox 206">
            <a:extLst>
              <a:ext uri="{FF2B5EF4-FFF2-40B4-BE49-F238E27FC236}">
                <a16:creationId xmlns:a16="http://schemas.microsoft.com/office/drawing/2014/main" id="{00573B24-1499-5432-265A-94570B9D0F9B}"/>
              </a:ext>
            </a:extLst>
          </p:cNvPr>
          <p:cNvSpPr txBox="1"/>
          <p:nvPr/>
        </p:nvSpPr>
        <p:spPr>
          <a:xfrm>
            <a:off x="6747858"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dirty="0">
              <a:solidFill>
                <a:srgbClr val="FF0000"/>
              </a:solidFill>
              <a:latin typeface="Cambria" panose="02040503050406030204" pitchFamily="18" charset="0"/>
              <a:ea typeface="맑은 고딕" panose="020B0503020000020004" pitchFamily="34" charset="-127"/>
            </a:endParaRPr>
          </a:p>
        </p:txBody>
      </p:sp>
      <p:sp>
        <p:nvSpPr>
          <p:cNvPr id="208" name="TextBox 207">
            <a:extLst>
              <a:ext uri="{FF2B5EF4-FFF2-40B4-BE49-F238E27FC236}">
                <a16:creationId xmlns:a16="http://schemas.microsoft.com/office/drawing/2014/main" id="{CF7D9D2C-DA47-F17A-669B-2ADAACEFC598}"/>
              </a:ext>
            </a:extLst>
          </p:cNvPr>
          <p:cNvSpPr txBox="1"/>
          <p:nvPr/>
        </p:nvSpPr>
        <p:spPr>
          <a:xfrm>
            <a:off x="7861372"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09" name="TextBox 208">
            <a:extLst>
              <a:ext uri="{FF2B5EF4-FFF2-40B4-BE49-F238E27FC236}">
                <a16:creationId xmlns:a16="http://schemas.microsoft.com/office/drawing/2014/main" id="{72059A4A-4675-0AF1-5D07-E4B1D16A19E3}"/>
              </a:ext>
            </a:extLst>
          </p:cNvPr>
          <p:cNvSpPr txBox="1"/>
          <p:nvPr/>
        </p:nvSpPr>
        <p:spPr>
          <a:xfrm>
            <a:off x="3646974" y="6239030"/>
            <a:ext cx="1047389"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Result:</a:t>
            </a:r>
            <a:endParaRPr lang="ko-KR" altLang="en-US" sz="2400" b="1" dirty="0">
              <a:solidFill>
                <a:srgbClr val="FF0000"/>
              </a:solidFill>
              <a:latin typeface="Cambria" panose="02040503050406030204" pitchFamily="18" charset="0"/>
              <a:ea typeface="맑은 고딕" panose="020B0503020000020004" pitchFamily="34" charset="-127"/>
            </a:endParaRPr>
          </a:p>
        </p:txBody>
      </p:sp>
      <p:grpSp>
        <p:nvGrpSpPr>
          <p:cNvPr id="275" name="Group 274">
            <a:extLst>
              <a:ext uri="{FF2B5EF4-FFF2-40B4-BE49-F238E27FC236}">
                <a16:creationId xmlns:a16="http://schemas.microsoft.com/office/drawing/2014/main" id="{90688DD9-34FB-284C-8B20-330C86238E93}"/>
              </a:ext>
            </a:extLst>
          </p:cNvPr>
          <p:cNvGrpSpPr/>
          <p:nvPr/>
        </p:nvGrpSpPr>
        <p:grpSpPr>
          <a:xfrm>
            <a:off x="4051865" y="5260434"/>
            <a:ext cx="3939696" cy="891472"/>
            <a:chOff x="4051865" y="2665067"/>
            <a:chExt cx="3939696" cy="891472"/>
          </a:xfrm>
        </p:grpSpPr>
        <p:grpSp>
          <p:nvGrpSpPr>
            <p:cNvPr id="321" name="Group 320">
              <a:extLst>
                <a:ext uri="{FF2B5EF4-FFF2-40B4-BE49-F238E27FC236}">
                  <a16:creationId xmlns:a16="http://schemas.microsoft.com/office/drawing/2014/main" id="{93D907CB-54DB-04B1-E95C-C383CC08CF29}"/>
                </a:ext>
              </a:extLst>
            </p:cNvPr>
            <p:cNvGrpSpPr/>
            <p:nvPr/>
          </p:nvGrpSpPr>
          <p:grpSpPr>
            <a:xfrm>
              <a:off x="4062140" y="2665067"/>
              <a:ext cx="3340542" cy="891472"/>
              <a:chOff x="1860807" y="2641375"/>
              <a:chExt cx="3340542" cy="3601380"/>
            </a:xfrm>
          </p:grpSpPr>
          <p:cxnSp>
            <p:nvCxnSpPr>
              <p:cNvPr id="326" name="Straight Connector 325">
                <a:extLst>
                  <a:ext uri="{FF2B5EF4-FFF2-40B4-BE49-F238E27FC236}">
                    <a16:creationId xmlns:a16="http://schemas.microsoft.com/office/drawing/2014/main" id="{814F1E1F-F916-8741-913A-D82FE7CAA19D}"/>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8EAA4627-4C25-1F01-25A5-5C97AF595799}"/>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436BF4DE-ED94-67A4-35C6-3AADCA0DAB50}"/>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E14AE279-19E7-82E2-5B91-9B7E8166C24F}"/>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322" name="Straight Connector 321">
              <a:extLst>
                <a:ext uri="{FF2B5EF4-FFF2-40B4-BE49-F238E27FC236}">
                  <a16:creationId xmlns:a16="http://schemas.microsoft.com/office/drawing/2014/main" id="{93FFF7A7-7E42-455B-509E-E939DB346B31}"/>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05D1440C-105E-F18C-4FC4-2B06635D0F0B}"/>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FE33E594-EBCE-347F-F30D-4BFB3B87A8D3}"/>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287B9797-17D1-95FD-ADD5-4E54461FAF04}"/>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6" name="Group 275">
            <a:extLst>
              <a:ext uri="{FF2B5EF4-FFF2-40B4-BE49-F238E27FC236}">
                <a16:creationId xmlns:a16="http://schemas.microsoft.com/office/drawing/2014/main" id="{36F37AE2-ABFF-E542-C1EE-A278C2741C4F}"/>
              </a:ext>
            </a:extLst>
          </p:cNvPr>
          <p:cNvGrpSpPr/>
          <p:nvPr/>
        </p:nvGrpSpPr>
        <p:grpSpPr>
          <a:xfrm>
            <a:off x="3382115" y="5641441"/>
            <a:ext cx="5014215" cy="2"/>
            <a:chOff x="1231585" y="2671909"/>
            <a:chExt cx="6166530" cy="2"/>
          </a:xfrm>
        </p:grpSpPr>
        <p:cxnSp>
          <p:nvCxnSpPr>
            <p:cNvPr id="319" name="Straight Connector 318">
              <a:extLst>
                <a:ext uri="{FF2B5EF4-FFF2-40B4-BE49-F238E27FC236}">
                  <a16:creationId xmlns:a16="http://schemas.microsoft.com/office/drawing/2014/main" id="{3C7DB334-3C59-5EA2-669D-0AEB47AE3786}"/>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3FB6DB20-4070-C0BF-A582-E0F08DCD5B67}"/>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7" name="타원 299">
            <a:extLst>
              <a:ext uri="{FF2B5EF4-FFF2-40B4-BE49-F238E27FC236}">
                <a16:creationId xmlns:a16="http://schemas.microsoft.com/office/drawing/2014/main" id="{1C56E967-A2F2-CC2C-657B-D724C8BBD1FF}"/>
              </a:ext>
            </a:extLst>
          </p:cNvPr>
          <p:cNvSpPr/>
          <p:nvPr/>
        </p:nvSpPr>
        <p:spPr>
          <a:xfrm>
            <a:off x="3779881" y="5362393"/>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278" name="타원 299">
            <a:extLst>
              <a:ext uri="{FF2B5EF4-FFF2-40B4-BE49-F238E27FC236}">
                <a16:creationId xmlns:a16="http://schemas.microsoft.com/office/drawing/2014/main" id="{935F8014-2C68-1A9E-F9F5-470C54ED0788}"/>
              </a:ext>
            </a:extLst>
          </p:cNvPr>
          <p:cNvSpPr/>
          <p:nvPr/>
        </p:nvSpPr>
        <p:spPr>
          <a:xfrm>
            <a:off x="4895902" y="5362393"/>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279" name="타원 299">
            <a:extLst>
              <a:ext uri="{FF2B5EF4-FFF2-40B4-BE49-F238E27FC236}">
                <a16:creationId xmlns:a16="http://schemas.microsoft.com/office/drawing/2014/main" id="{DCF0959E-9193-512A-BEB4-57720065BF5E}"/>
              </a:ext>
            </a:extLst>
          </p:cNvPr>
          <p:cNvSpPr/>
          <p:nvPr/>
        </p:nvSpPr>
        <p:spPr>
          <a:xfrm>
            <a:off x="6009416" y="5362393"/>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280" name="타원 299">
            <a:extLst>
              <a:ext uri="{FF2B5EF4-FFF2-40B4-BE49-F238E27FC236}">
                <a16:creationId xmlns:a16="http://schemas.microsoft.com/office/drawing/2014/main" id="{8D10C29D-86BF-73D8-252E-0A86EF4D798B}"/>
              </a:ext>
            </a:extLst>
          </p:cNvPr>
          <p:cNvSpPr/>
          <p:nvPr/>
        </p:nvSpPr>
        <p:spPr>
          <a:xfrm>
            <a:off x="7122930" y="5362393"/>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281" name="TextBox 280">
            <a:extLst>
              <a:ext uri="{FF2B5EF4-FFF2-40B4-BE49-F238E27FC236}">
                <a16:creationId xmlns:a16="http://schemas.microsoft.com/office/drawing/2014/main" id="{5C9E1346-74A9-9CC7-3705-C2A7F8CE5061}"/>
              </a:ext>
            </a:extLst>
          </p:cNvPr>
          <p:cNvSpPr txBox="1"/>
          <p:nvPr/>
        </p:nvSpPr>
        <p:spPr>
          <a:xfrm>
            <a:off x="8390475" y="541560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282" name="TextBox 281">
            <a:extLst>
              <a:ext uri="{FF2B5EF4-FFF2-40B4-BE49-F238E27FC236}">
                <a16:creationId xmlns:a16="http://schemas.microsoft.com/office/drawing/2014/main" id="{C30AF8C3-2223-2AF4-5F3D-EEA040716FEF}"/>
              </a:ext>
            </a:extLst>
          </p:cNvPr>
          <p:cNvSpPr txBox="1"/>
          <p:nvPr/>
        </p:nvSpPr>
        <p:spPr>
          <a:xfrm>
            <a:off x="1741317" y="5490916"/>
            <a:ext cx="1662137" cy="307777"/>
          </a:xfrm>
          <a:prstGeom prst="rect">
            <a:avLst/>
          </a:prstGeom>
          <a:noFill/>
        </p:spPr>
        <p:txBody>
          <a:bodyPr wrap="square" lIns="0" tIns="0" rIns="0" bIns="0" rtlCol="0" anchor="ctr">
            <a:spAutoFit/>
          </a:bodyPr>
          <a:lstStyle/>
          <a:p>
            <a:pPr defTabSz="457200"/>
            <a:r>
              <a:rPr lang="en-US" altLang="ko-KR" sz="2000" b="1" dirty="0" err="1">
                <a:solidFill>
                  <a:prstClr val="black"/>
                </a:solidFill>
                <a:latin typeface="Cambria" panose="02040503050406030204" pitchFamily="18" charset="0"/>
                <a:ea typeface="맑은 고딕" panose="020B0503020000020004" pitchFamily="34" charset="-127"/>
              </a:rPr>
              <a:t>WL</a:t>
            </a:r>
            <a:r>
              <a:rPr lang="en-US" altLang="ko-KR" sz="2000" b="1" i="1" baseline="-25000" dirty="0" err="1">
                <a:solidFill>
                  <a:prstClr val="black"/>
                </a:solidFill>
                <a:latin typeface="Cambria" panose="02040503050406030204" pitchFamily="18" charset="0"/>
                <a:ea typeface="맑은 고딕" panose="020B0503020000020004" pitchFamily="34" charset="-127"/>
              </a:rPr>
              <a:t>y</a:t>
            </a:r>
            <a:r>
              <a:rPr lang="en-US" altLang="ko-KR" sz="2000" b="1" dirty="0">
                <a:solidFill>
                  <a:prstClr val="black"/>
                </a:solidFill>
                <a:latin typeface="Cambria" panose="02040503050406030204" pitchFamily="18" charset="0"/>
                <a:ea typeface="맑은 고딕" panose="020B0503020000020004" pitchFamily="34" charset="-127"/>
              </a:rPr>
              <a:t> in </a:t>
            </a:r>
            <a:r>
              <a:rPr lang="en-US" altLang="ko-KR" sz="2000" b="1" dirty="0" err="1">
                <a:solidFill>
                  <a:prstClr val="black"/>
                </a:solidFill>
                <a:latin typeface="Cambria" panose="02040503050406030204" pitchFamily="18" charset="0"/>
                <a:ea typeface="맑은 고딕" panose="020B0503020000020004" pitchFamily="34" charset="-127"/>
              </a:rPr>
              <a:t>Block</a:t>
            </a:r>
            <a:r>
              <a:rPr lang="en-US" altLang="ko-KR" sz="2000" b="1" i="1" baseline="-25000" dirty="0" err="1">
                <a:solidFill>
                  <a:prstClr val="black"/>
                </a:solidFill>
                <a:latin typeface="Cambria" panose="02040503050406030204" pitchFamily="18" charset="0"/>
                <a:ea typeface="맑은 고딕" panose="020B0503020000020004" pitchFamily="34" charset="-127"/>
              </a:rPr>
              <a:t>i</a:t>
            </a:r>
            <a:endParaRPr lang="ko-KR" altLang="en-US" sz="2000" b="1" i="1" baseline="-25000" dirty="0">
              <a:solidFill>
                <a:prstClr val="black"/>
              </a:solidFill>
              <a:latin typeface="Cambria" panose="02040503050406030204" pitchFamily="18" charset="0"/>
              <a:ea typeface="맑은 고딕" panose="020B0503020000020004" pitchFamily="34" charset="-127"/>
            </a:endParaRPr>
          </a:p>
        </p:txBody>
      </p:sp>
      <p:grpSp>
        <p:nvGrpSpPr>
          <p:cNvPr id="284" name="그룹 835">
            <a:extLst>
              <a:ext uri="{FF2B5EF4-FFF2-40B4-BE49-F238E27FC236}">
                <a16:creationId xmlns:a16="http://schemas.microsoft.com/office/drawing/2014/main" id="{FB40E072-CBDC-B9FB-B80C-8F4B5BB9F4B6}"/>
              </a:ext>
            </a:extLst>
          </p:cNvPr>
          <p:cNvGrpSpPr/>
          <p:nvPr/>
        </p:nvGrpSpPr>
        <p:grpSpPr>
          <a:xfrm rot="16200000">
            <a:off x="3777481" y="5503926"/>
            <a:ext cx="564373" cy="268733"/>
            <a:chOff x="5890169" y="4312037"/>
            <a:chExt cx="1895988" cy="1103725"/>
          </a:xfrm>
        </p:grpSpPr>
        <p:grpSp>
          <p:nvGrpSpPr>
            <p:cNvPr id="299" name="그룹 822">
              <a:extLst>
                <a:ext uri="{FF2B5EF4-FFF2-40B4-BE49-F238E27FC236}">
                  <a16:creationId xmlns:a16="http://schemas.microsoft.com/office/drawing/2014/main" id="{B92FCF4C-BA05-E7E9-5126-4C6B8714C917}"/>
                </a:ext>
              </a:extLst>
            </p:cNvPr>
            <p:cNvGrpSpPr/>
            <p:nvPr/>
          </p:nvGrpSpPr>
          <p:grpSpPr>
            <a:xfrm>
              <a:off x="6122466" y="4312037"/>
              <a:ext cx="1432853" cy="1103725"/>
              <a:chOff x="5991225" y="4310063"/>
              <a:chExt cx="496427" cy="273840"/>
            </a:xfrm>
          </p:grpSpPr>
          <p:cxnSp>
            <p:nvCxnSpPr>
              <p:cNvPr id="302" name="직선 연결선 771">
                <a:extLst>
                  <a:ext uri="{FF2B5EF4-FFF2-40B4-BE49-F238E27FC236}">
                    <a16:creationId xmlns:a16="http://schemas.microsoft.com/office/drawing/2014/main" id="{4086A2E9-CB25-87C3-ADA2-B8A97CFAFB2B}"/>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3" name="직선 연결선 789">
                <a:extLst>
                  <a:ext uri="{FF2B5EF4-FFF2-40B4-BE49-F238E27FC236}">
                    <a16:creationId xmlns:a16="http://schemas.microsoft.com/office/drawing/2014/main" id="{F992FD0E-E93A-64F1-8CD6-5811B72E7822}"/>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4" name="직선 연결선 792">
                <a:extLst>
                  <a:ext uri="{FF2B5EF4-FFF2-40B4-BE49-F238E27FC236}">
                    <a16:creationId xmlns:a16="http://schemas.microsoft.com/office/drawing/2014/main" id="{D32CA2A7-65FD-AE79-B5EF-CFFE1E728972}"/>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5" name="직선 연결선 807">
                <a:extLst>
                  <a:ext uri="{FF2B5EF4-FFF2-40B4-BE49-F238E27FC236}">
                    <a16:creationId xmlns:a16="http://schemas.microsoft.com/office/drawing/2014/main" id="{8D391E9D-1F57-AF14-592A-00B6DCA7D67D}"/>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6" name="직선 연결선 810">
                <a:extLst>
                  <a:ext uri="{FF2B5EF4-FFF2-40B4-BE49-F238E27FC236}">
                    <a16:creationId xmlns:a16="http://schemas.microsoft.com/office/drawing/2014/main" id="{282CD6DA-1315-9DE1-60B2-1CE59D5C2DF0}"/>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7" name="직선 연결선 815">
                <a:extLst>
                  <a:ext uri="{FF2B5EF4-FFF2-40B4-BE49-F238E27FC236}">
                    <a16:creationId xmlns:a16="http://schemas.microsoft.com/office/drawing/2014/main" id="{CAC79130-DC7A-F732-67E0-C8F9BF90B249}"/>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8" name="직선 연결선 819">
                <a:extLst>
                  <a:ext uri="{FF2B5EF4-FFF2-40B4-BE49-F238E27FC236}">
                    <a16:creationId xmlns:a16="http://schemas.microsoft.com/office/drawing/2014/main" id="{FCA8BB8D-4E4A-9CAF-7228-3A5A613D0930}"/>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300" name="직선 연결선 826">
              <a:extLst>
                <a:ext uri="{FF2B5EF4-FFF2-40B4-BE49-F238E27FC236}">
                  <a16:creationId xmlns:a16="http://schemas.microsoft.com/office/drawing/2014/main" id="{0E061CA4-ADD0-9EE3-8E92-E89C6ADD3912}"/>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1" name="직선 연결선 832">
              <a:extLst>
                <a:ext uri="{FF2B5EF4-FFF2-40B4-BE49-F238E27FC236}">
                  <a16:creationId xmlns:a16="http://schemas.microsoft.com/office/drawing/2014/main" id="{41CCBE52-4AED-A78D-DCAA-CC0086E57A98}"/>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286" name="그룹 761">
            <a:extLst>
              <a:ext uri="{FF2B5EF4-FFF2-40B4-BE49-F238E27FC236}">
                <a16:creationId xmlns:a16="http://schemas.microsoft.com/office/drawing/2014/main" id="{8626FE54-B1FE-5C44-156D-BC0C1B999FDB}"/>
              </a:ext>
            </a:extLst>
          </p:cNvPr>
          <p:cNvGrpSpPr/>
          <p:nvPr/>
        </p:nvGrpSpPr>
        <p:grpSpPr>
          <a:xfrm rot="5400000">
            <a:off x="5999216" y="5596774"/>
            <a:ext cx="598569" cy="124310"/>
            <a:chOff x="5608137" y="3394157"/>
            <a:chExt cx="338599" cy="70817"/>
          </a:xfrm>
        </p:grpSpPr>
        <p:grpSp>
          <p:nvGrpSpPr>
            <p:cNvPr id="287" name="그룹 753">
              <a:extLst>
                <a:ext uri="{FF2B5EF4-FFF2-40B4-BE49-F238E27FC236}">
                  <a16:creationId xmlns:a16="http://schemas.microsoft.com/office/drawing/2014/main" id="{F584A370-96B7-4FF2-F4FB-EB97CCA674F3}"/>
                </a:ext>
              </a:extLst>
            </p:cNvPr>
            <p:cNvGrpSpPr/>
            <p:nvPr/>
          </p:nvGrpSpPr>
          <p:grpSpPr>
            <a:xfrm rot="5400000">
              <a:off x="5739521" y="3307128"/>
              <a:ext cx="70817" cy="244875"/>
              <a:chOff x="5131625" y="2342062"/>
              <a:chExt cx="70817" cy="244875"/>
            </a:xfrm>
          </p:grpSpPr>
          <p:sp>
            <p:nvSpPr>
              <p:cNvPr id="290" name="타원 750">
                <a:extLst>
                  <a:ext uri="{FF2B5EF4-FFF2-40B4-BE49-F238E27FC236}">
                    <a16:creationId xmlns:a16="http://schemas.microsoft.com/office/drawing/2014/main" id="{1B0556B8-7F7E-89F5-73EA-CB776BF17739}"/>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91" name="타원 751">
                <a:extLst>
                  <a:ext uri="{FF2B5EF4-FFF2-40B4-BE49-F238E27FC236}">
                    <a16:creationId xmlns:a16="http://schemas.microsoft.com/office/drawing/2014/main" id="{B031117C-9A69-5166-45D5-14DABE322D30}"/>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92" name="직선 연결선 752">
                <a:extLst>
                  <a:ext uri="{FF2B5EF4-FFF2-40B4-BE49-F238E27FC236}">
                    <a16:creationId xmlns:a16="http://schemas.microsoft.com/office/drawing/2014/main" id="{3C039091-CFFC-092E-3862-12FFEA15D521}"/>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88" name="직선 연결선 754">
              <a:extLst>
                <a:ext uri="{FF2B5EF4-FFF2-40B4-BE49-F238E27FC236}">
                  <a16:creationId xmlns:a16="http://schemas.microsoft.com/office/drawing/2014/main" id="{697CE074-A840-9C4D-1856-376A5EC1C79F}"/>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89" name="직선 연결선 756">
              <a:extLst>
                <a:ext uri="{FF2B5EF4-FFF2-40B4-BE49-F238E27FC236}">
                  <a16:creationId xmlns:a16="http://schemas.microsoft.com/office/drawing/2014/main" id="{664200F9-5316-DCA5-5F2B-F1A3595C1355}"/>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sp>
        <p:nvSpPr>
          <p:cNvPr id="200" name="U-turn Arrow 199">
            <a:extLst>
              <a:ext uri="{FF2B5EF4-FFF2-40B4-BE49-F238E27FC236}">
                <a16:creationId xmlns:a16="http://schemas.microsoft.com/office/drawing/2014/main" id="{EDE5A66D-DDAD-DB13-A095-D9407F61827C}"/>
              </a:ext>
            </a:extLst>
          </p:cNvPr>
          <p:cNvSpPr/>
          <p:nvPr/>
        </p:nvSpPr>
        <p:spPr>
          <a:xfrm flipH="1">
            <a:off x="4232463" y="4033959"/>
            <a:ext cx="581169" cy="2189070"/>
          </a:xfrm>
          <a:prstGeom prst="uturnArrow">
            <a:avLst>
              <a:gd name="adj1" fmla="val 12998"/>
              <a:gd name="adj2" fmla="val 12998"/>
              <a:gd name="adj3" fmla="val 32437"/>
              <a:gd name="adj4" fmla="val 19747"/>
              <a:gd name="adj5" fmla="val 4115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2" name="U-turn Arrow 201">
            <a:extLst>
              <a:ext uri="{FF2B5EF4-FFF2-40B4-BE49-F238E27FC236}">
                <a16:creationId xmlns:a16="http://schemas.microsoft.com/office/drawing/2014/main" id="{D2359131-AC01-15A9-32B7-D3CCB25C2787}"/>
              </a:ext>
            </a:extLst>
          </p:cNvPr>
          <p:cNvSpPr/>
          <p:nvPr/>
        </p:nvSpPr>
        <p:spPr>
          <a:xfrm flipH="1">
            <a:off x="7584995" y="4034843"/>
            <a:ext cx="581169" cy="2211506"/>
          </a:xfrm>
          <a:prstGeom prst="uturnArrow">
            <a:avLst>
              <a:gd name="adj1" fmla="val 12998"/>
              <a:gd name="adj2" fmla="val 12998"/>
              <a:gd name="adj3" fmla="val 32437"/>
              <a:gd name="adj4" fmla="val 19747"/>
              <a:gd name="adj5" fmla="val 1648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3" name="U-turn Arrow 202">
            <a:extLst>
              <a:ext uri="{FF2B5EF4-FFF2-40B4-BE49-F238E27FC236}">
                <a16:creationId xmlns:a16="http://schemas.microsoft.com/office/drawing/2014/main" id="{B3360402-27F8-F40D-8E1D-2B2D49CC8B9A}"/>
              </a:ext>
            </a:extLst>
          </p:cNvPr>
          <p:cNvSpPr/>
          <p:nvPr/>
        </p:nvSpPr>
        <p:spPr>
          <a:xfrm flipH="1">
            <a:off x="5340553" y="4033959"/>
            <a:ext cx="581169" cy="2188187"/>
          </a:xfrm>
          <a:prstGeom prst="uturnArrow">
            <a:avLst>
              <a:gd name="adj1" fmla="val 12998"/>
              <a:gd name="adj2" fmla="val 12998"/>
              <a:gd name="adj3" fmla="val 32437"/>
              <a:gd name="adj4" fmla="val 19747"/>
              <a:gd name="adj5" fmla="val 4022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330" name="U-turn Arrow 329">
            <a:extLst>
              <a:ext uri="{FF2B5EF4-FFF2-40B4-BE49-F238E27FC236}">
                <a16:creationId xmlns:a16="http://schemas.microsoft.com/office/drawing/2014/main" id="{A352C410-8BDF-29A0-0A66-D76E118A0046}"/>
              </a:ext>
            </a:extLst>
          </p:cNvPr>
          <p:cNvSpPr/>
          <p:nvPr/>
        </p:nvSpPr>
        <p:spPr>
          <a:xfrm flipH="1">
            <a:off x="6462837" y="5326610"/>
            <a:ext cx="581169" cy="909302"/>
          </a:xfrm>
          <a:prstGeom prst="uturnArrow">
            <a:avLst>
              <a:gd name="adj1" fmla="val 12998"/>
              <a:gd name="adj2" fmla="val 12998"/>
              <a:gd name="adj3" fmla="val 32437"/>
              <a:gd name="adj4" fmla="val 19747"/>
              <a:gd name="adj5" fmla="val 3778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331" name="U-turn Arrow 330">
            <a:extLst>
              <a:ext uri="{FF2B5EF4-FFF2-40B4-BE49-F238E27FC236}">
                <a16:creationId xmlns:a16="http://schemas.microsoft.com/office/drawing/2014/main" id="{2FC27052-BA7F-A5EE-D836-5AA7FF534435}"/>
              </a:ext>
            </a:extLst>
          </p:cNvPr>
          <p:cNvSpPr/>
          <p:nvPr/>
        </p:nvSpPr>
        <p:spPr>
          <a:xfrm flipH="1">
            <a:off x="4232460" y="5341406"/>
            <a:ext cx="581169" cy="923201"/>
          </a:xfrm>
          <a:prstGeom prst="uturnArrow">
            <a:avLst>
              <a:gd name="adj1" fmla="val 12998"/>
              <a:gd name="adj2" fmla="val 12998"/>
              <a:gd name="adj3" fmla="val 32437"/>
              <a:gd name="adj4" fmla="val 19747"/>
              <a:gd name="adj5" fmla="val 9162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332" name="U-turn Arrow 331">
            <a:extLst>
              <a:ext uri="{FF2B5EF4-FFF2-40B4-BE49-F238E27FC236}">
                <a16:creationId xmlns:a16="http://schemas.microsoft.com/office/drawing/2014/main" id="{7B1E2FB4-BBD4-C451-F7B7-93B60A20D545}"/>
              </a:ext>
            </a:extLst>
          </p:cNvPr>
          <p:cNvSpPr/>
          <p:nvPr/>
        </p:nvSpPr>
        <p:spPr>
          <a:xfrm flipH="1">
            <a:off x="7584992" y="5326610"/>
            <a:ext cx="581169" cy="919739"/>
          </a:xfrm>
          <a:prstGeom prst="uturnArrow">
            <a:avLst>
              <a:gd name="adj1" fmla="val 12998"/>
              <a:gd name="adj2" fmla="val 12998"/>
              <a:gd name="adj3" fmla="val 32437"/>
              <a:gd name="adj4" fmla="val 19747"/>
              <a:gd name="adj5" fmla="val 9210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333" name="U-turn Arrow 332">
            <a:extLst>
              <a:ext uri="{FF2B5EF4-FFF2-40B4-BE49-F238E27FC236}">
                <a16:creationId xmlns:a16="http://schemas.microsoft.com/office/drawing/2014/main" id="{BD4254BA-9AEE-AEFC-7229-8BD986EAF1B9}"/>
              </a:ext>
            </a:extLst>
          </p:cNvPr>
          <p:cNvSpPr/>
          <p:nvPr/>
        </p:nvSpPr>
        <p:spPr>
          <a:xfrm flipH="1">
            <a:off x="5340550" y="5340992"/>
            <a:ext cx="581169" cy="912397"/>
          </a:xfrm>
          <a:prstGeom prst="uturnArrow">
            <a:avLst>
              <a:gd name="adj1" fmla="val 12998"/>
              <a:gd name="adj2" fmla="val 12998"/>
              <a:gd name="adj3" fmla="val 32437"/>
              <a:gd name="adj4" fmla="val 19747"/>
              <a:gd name="adj5" fmla="val 402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nvGrpSpPr>
          <p:cNvPr id="334" name="그룹 761">
            <a:extLst>
              <a:ext uri="{FF2B5EF4-FFF2-40B4-BE49-F238E27FC236}">
                <a16:creationId xmlns:a16="http://schemas.microsoft.com/office/drawing/2014/main" id="{64C6C16A-069E-DBD8-683A-69822F0907D9}"/>
              </a:ext>
            </a:extLst>
          </p:cNvPr>
          <p:cNvGrpSpPr/>
          <p:nvPr/>
        </p:nvGrpSpPr>
        <p:grpSpPr>
          <a:xfrm rot="5400000">
            <a:off x="4883794" y="5596775"/>
            <a:ext cx="598569" cy="124310"/>
            <a:chOff x="5608137" y="3394157"/>
            <a:chExt cx="338599" cy="70817"/>
          </a:xfrm>
        </p:grpSpPr>
        <p:grpSp>
          <p:nvGrpSpPr>
            <p:cNvPr id="335" name="그룹 753">
              <a:extLst>
                <a:ext uri="{FF2B5EF4-FFF2-40B4-BE49-F238E27FC236}">
                  <a16:creationId xmlns:a16="http://schemas.microsoft.com/office/drawing/2014/main" id="{46F20107-F362-1DF8-5117-D2267F9DC3AF}"/>
                </a:ext>
              </a:extLst>
            </p:cNvPr>
            <p:cNvGrpSpPr/>
            <p:nvPr/>
          </p:nvGrpSpPr>
          <p:grpSpPr>
            <a:xfrm rot="5400000">
              <a:off x="5739521" y="3307128"/>
              <a:ext cx="70817" cy="244875"/>
              <a:chOff x="5131625" y="2342062"/>
              <a:chExt cx="70817" cy="244875"/>
            </a:xfrm>
          </p:grpSpPr>
          <p:sp>
            <p:nvSpPr>
              <p:cNvPr id="338" name="타원 750">
                <a:extLst>
                  <a:ext uri="{FF2B5EF4-FFF2-40B4-BE49-F238E27FC236}">
                    <a16:creationId xmlns:a16="http://schemas.microsoft.com/office/drawing/2014/main" id="{7665EA3F-15F2-1C4E-F2BC-EA8EEC50E361}"/>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339" name="타원 751">
                <a:extLst>
                  <a:ext uri="{FF2B5EF4-FFF2-40B4-BE49-F238E27FC236}">
                    <a16:creationId xmlns:a16="http://schemas.microsoft.com/office/drawing/2014/main" id="{EAF339EB-30A5-D01B-2E80-DA4AD7942E59}"/>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340" name="직선 연결선 752">
                <a:extLst>
                  <a:ext uri="{FF2B5EF4-FFF2-40B4-BE49-F238E27FC236}">
                    <a16:creationId xmlns:a16="http://schemas.microsoft.com/office/drawing/2014/main" id="{B2FCE671-6B4F-8FA6-8A9F-57597FF3B440}"/>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336" name="직선 연결선 754">
              <a:extLst>
                <a:ext uri="{FF2B5EF4-FFF2-40B4-BE49-F238E27FC236}">
                  <a16:creationId xmlns:a16="http://schemas.microsoft.com/office/drawing/2014/main" id="{80C92A27-20B0-C7E2-BDF5-AB3C109A3A14}"/>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337" name="직선 연결선 756">
              <a:extLst>
                <a:ext uri="{FF2B5EF4-FFF2-40B4-BE49-F238E27FC236}">
                  <a16:creationId xmlns:a16="http://schemas.microsoft.com/office/drawing/2014/main" id="{4EF0C65F-2467-17F0-82DC-D94AEDCCEC6F}"/>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341" name="그룹 835">
            <a:extLst>
              <a:ext uri="{FF2B5EF4-FFF2-40B4-BE49-F238E27FC236}">
                <a16:creationId xmlns:a16="http://schemas.microsoft.com/office/drawing/2014/main" id="{D6846B20-DD8D-80AE-D163-8E6EB9CBCA3B}"/>
              </a:ext>
            </a:extLst>
          </p:cNvPr>
          <p:cNvGrpSpPr/>
          <p:nvPr/>
        </p:nvGrpSpPr>
        <p:grpSpPr>
          <a:xfrm rot="16200000">
            <a:off x="7116827" y="5503926"/>
            <a:ext cx="564373" cy="268733"/>
            <a:chOff x="5890169" y="4312037"/>
            <a:chExt cx="1895988" cy="1103725"/>
          </a:xfrm>
        </p:grpSpPr>
        <p:grpSp>
          <p:nvGrpSpPr>
            <p:cNvPr id="342" name="그룹 822">
              <a:extLst>
                <a:ext uri="{FF2B5EF4-FFF2-40B4-BE49-F238E27FC236}">
                  <a16:creationId xmlns:a16="http://schemas.microsoft.com/office/drawing/2014/main" id="{BDC3047A-0E64-64E1-DE52-DF13BE2E9555}"/>
                </a:ext>
              </a:extLst>
            </p:cNvPr>
            <p:cNvGrpSpPr/>
            <p:nvPr/>
          </p:nvGrpSpPr>
          <p:grpSpPr>
            <a:xfrm>
              <a:off x="6122466" y="4312037"/>
              <a:ext cx="1432853" cy="1103725"/>
              <a:chOff x="5991225" y="4310063"/>
              <a:chExt cx="496427" cy="273840"/>
            </a:xfrm>
          </p:grpSpPr>
          <p:cxnSp>
            <p:nvCxnSpPr>
              <p:cNvPr id="345" name="직선 연결선 771">
                <a:extLst>
                  <a:ext uri="{FF2B5EF4-FFF2-40B4-BE49-F238E27FC236}">
                    <a16:creationId xmlns:a16="http://schemas.microsoft.com/office/drawing/2014/main" id="{ED88A357-6C95-D699-5C0F-D73BA602F395}"/>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46" name="직선 연결선 789">
                <a:extLst>
                  <a:ext uri="{FF2B5EF4-FFF2-40B4-BE49-F238E27FC236}">
                    <a16:creationId xmlns:a16="http://schemas.microsoft.com/office/drawing/2014/main" id="{A04FC476-F2C8-D8E4-572B-8F7993151043}"/>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47" name="직선 연결선 792">
                <a:extLst>
                  <a:ext uri="{FF2B5EF4-FFF2-40B4-BE49-F238E27FC236}">
                    <a16:creationId xmlns:a16="http://schemas.microsoft.com/office/drawing/2014/main" id="{BF6573E7-BF10-AE6C-46C1-5E4D8DA82906}"/>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48" name="직선 연결선 807">
                <a:extLst>
                  <a:ext uri="{FF2B5EF4-FFF2-40B4-BE49-F238E27FC236}">
                    <a16:creationId xmlns:a16="http://schemas.microsoft.com/office/drawing/2014/main" id="{96BFEE80-0693-15E6-F61E-C5AFB052C2D2}"/>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49" name="직선 연결선 810">
                <a:extLst>
                  <a:ext uri="{FF2B5EF4-FFF2-40B4-BE49-F238E27FC236}">
                    <a16:creationId xmlns:a16="http://schemas.microsoft.com/office/drawing/2014/main" id="{7FEA705B-2191-A516-7D32-0687E660F9FE}"/>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50" name="직선 연결선 815">
                <a:extLst>
                  <a:ext uri="{FF2B5EF4-FFF2-40B4-BE49-F238E27FC236}">
                    <a16:creationId xmlns:a16="http://schemas.microsoft.com/office/drawing/2014/main" id="{ED9DCD9C-D764-9E43-0816-90991A30F1D9}"/>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51" name="직선 연결선 819">
                <a:extLst>
                  <a:ext uri="{FF2B5EF4-FFF2-40B4-BE49-F238E27FC236}">
                    <a16:creationId xmlns:a16="http://schemas.microsoft.com/office/drawing/2014/main" id="{611BE62F-4C5C-9511-4286-02A274B99477}"/>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343" name="직선 연결선 826">
              <a:extLst>
                <a:ext uri="{FF2B5EF4-FFF2-40B4-BE49-F238E27FC236}">
                  <a16:creationId xmlns:a16="http://schemas.microsoft.com/office/drawing/2014/main" id="{FC070F9B-612A-9D85-6FDA-7D9AD18B94BD}"/>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44" name="직선 연결선 832">
              <a:extLst>
                <a:ext uri="{FF2B5EF4-FFF2-40B4-BE49-F238E27FC236}">
                  <a16:creationId xmlns:a16="http://schemas.microsoft.com/office/drawing/2014/main" id="{8E4DD1D2-7E6F-687F-B404-C832AA2C8C06}"/>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sp>
        <p:nvSpPr>
          <p:cNvPr id="204" name="U-turn Arrow 203">
            <a:extLst>
              <a:ext uri="{FF2B5EF4-FFF2-40B4-BE49-F238E27FC236}">
                <a16:creationId xmlns:a16="http://schemas.microsoft.com/office/drawing/2014/main" id="{408E9155-395E-5792-2E69-9ED75F141585}"/>
              </a:ext>
            </a:extLst>
          </p:cNvPr>
          <p:cNvSpPr/>
          <p:nvPr/>
        </p:nvSpPr>
        <p:spPr>
          <a:xfrm flipH="1">
            <a:off x="6462838" y="2731243"/>
            <a:ext cx="581169" cy="3515107"/>
          </a:xfrm>
          <a:prstGeom prst="uturnArrow">
            <a:avLst>
              <a:gd name="adj1" fmla="val 12998"/>
              <a:gd name="adj2" fmla="val 12998"/>
              <a:gd name="adj3" fmla="val 32437"/>
              <a:gd name="adj4" fmla="val 19747"/>
              <a:gd name="adj5" fmla="val 254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96" name="Rectangle 195">
            <a:extLst>
              <a:ext uri="{FF2B5EF4-FFF2-40B4-BE49-F238E27FC236}">
                <a16:creationId xmlns:a16="http://schemas.microsoft.com/office/drawing/2014/main" id="{7FB3C844-DAC5-ADC6-BEB5-6428BC54E3C1}"/>
              </a:ext>
            </a:extLst>
          </p:cNvPr>
          <p:cNvSpPr/>
          <p:nvPr/>
        </p:nvSpPr>
        <p:spPr>
          <a:xfrm>
            <a:off x="99155" y="972065"/>
            <a:ext cx="8945689" cy="5670729"/>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0" name="Rectangle 209">
            <a:extLst>
              <a:ext uri="{FF2B5EF4-FFF2-40B4-BE49-F238E27FC236}">
                <a16:creationId xmlns:a16="http://schemas.microsoft.com/office/drawing/2014/main" id="{DB70C486-55DA-B33C-0324-EED4D30DCB66}"/>
              </a:ext>
            </a:extLst>
          </p:cNvPr>
          <p:cNvSpPr/>
          <p:nvPr/>
        </p:nvSpPr>
        <p:spPr>
          <a:xfrm>
            <a:off x="198309" y="2888361"/>
            <a:ext cx="8795988" cy="1637826"/>
          </a:xfrm>
          <a:prstGeom prst="rect">
            <a:avLst/>
          </a:prstGeom>
          <a:solidFill>
            <a:srgbClr val="FBF7F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80060"/>
                </a:solidFill>
                <a:latin typeface="Cambria" panose="02040503050406030204" pitchFamily="18" charset="0"/>
                <a:ea typeface="Cambria" panose="02040503050406030204" pitchFamily="18" charset="0"/>
              </a:rPr>
              <a:t>Flash-Cosmos (Inter-Block MWS)</a:t>
            </a:r>
            <a:r>
              <a:rPr lang="en-US" sz="2800" dirty="0">
                <a:solidFill>
                  <a:schemeClr val="tx1"/>
                </a:solidFill>
                <a:latin typeface="Cambria" panose="02040503050406030204" pitchFamily="18" charset="0"/>
                <a:ea typeface="Cambria" panose="02040503050406030204" pitchFamily="18" charset="0"/>
              </a:rPr>
              <a:t> enables </a:t>
            </a:r>
          </a:p>
          <a:p>
            <a:pPr algn="ctr"/>
            <a:r>
              <a:rPr lang="en-US" sz="2800" dirty="0">
                <a:solidFill>
                  <a:schemeClr val="accent1"/>
                </a:solidFill>
                <a:latin typeface="Cambria" panose="02040503050406030204" pitchFamily="18" charset="0"/>
                <a:ea typeface="Cambria" panose="02040503050406030204" pitchFamily="18" charset="0"/>
              </a:rPr>
              <a:t>bitwise OR </a:t>
            </a:r>
            <a:r>
              <a:rPr lang="en-US" sz="2800" dirty="0">
                <a:solidFill>
                  <a:schemeClr val="tx1"/>
                </a:solidFill>
                <a:latin typeface="Cambria" panose="02040503050406030204" pitchFamily="18" charset="0"/>
                <a:ea typeface="Cambria" panose="02040503050406030204" pitchFamily="18" charset="0"/>
              </a:rPr>
              <a:t>of</a:t>
            </a:r>
            <a:r>
              <a:rPr lang="en-US" sz="2800" dirty="0">
                <a:solidFill>
                  <a:schemeClr val="accent6">
                    <a:lumMod val="75000"/>
                  </a:schemeClr>
                </a:solidFill>
                <a:latin typeface="Cambria" panose="02040503050406030204" pitchFamily="18" charset="0"/>
                <a:ea typeface="Cambria" panose="02040503050406030204" pitchFamily="18" charset="0"/>
              </a:rPr>
              <a:t> multiple pages </a:t>
            </a:r>
            <a:r>
              <a:rPr lang="en-US" sz="2800" dirty="0">
                <a:solidFill>
                  <a:schemeClr val="tx1"/>
                </a:solidFill>
                <a:latin typeface="Cambria" panose="02040503050406030204" pitchFamily="18" charset="0"/>
                <a:ea typeface="Cambria" panose="02040503050406030204" pitchFamily="18" charset="0"/>
              </a:rPr>
              <a:t>in different blocks </a:t>
            </a:r>
          </a:p>
          <a:p>
            <a:pPr algn="ctr"/>
            <a:r>
              <a:rPr lang="en-US" sz="2800" dirty="0">
                <a:solidFill>
                  <a:schemeClr val="tx1"/>
                </a:solidFill>
                <a:latin typeface="Cambria" panose="02040503050406030204" pitchFamily="18" charset="0"/>
                <a:ea typeface="Cambria" panose="02040503050406030204" pitchFamily="18" charset="0"/>
              </a:rPr>
              <a:t>via a </a:t>
            </a:r>
            <a:r>
              <a:rPr lang="en-US" sz="2800" dirty="0">
                <a:solidFill>
                  <a:schemeClr val="accent6">
                    <a:lumMod val="75000"/>
                  </a:schemeClr>
                </a:solidFill>
                <a:latin typeface="Cambria" panose="02040503050406030204" pitchFamily="18" charset="0"/>
                <a:ea typeface="Cambria" panose="02040503050406030204" pitchFamily="18" charset="0"/>
              </a:rPr>
              <a:t>single sensing operation</a:t>
            </a:r>
            <a:endParaRPr lang="en-CH" sz="2800" dirty="0">
              <a:solidFill>
                <a:schemeClr val="accent6">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774140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DB753-93C9-50DA-F1C2-0F75AC8C57B9}"/>
              </a:ext>
            </a:extLst>
          </p:cNvPr>
          <p:cNvSpPr>
            <a:spLocks noGrp="1"/>
          </p:cNvSpPr>
          <p:nvPr>
            <p:ph type="title"/>
          </p:nvPr>
        </p:nvSpPr>
        <p:spPr/>
        <p:txBody>
          <a:bodyPr/>
          <a:lstStyle/>
          <a:p>
            <a:r>
              <a:rPr lang="en-US" dirty="0"/>
              <a:t>Supporting Other Bitwise Operations</a:t>
            </a:r>
            <a:endParaRPr lang="en-CH" dirty="0"/>
          </a:p>
        </p:txBody>
      </p:sp>
      <p:grpSp>
        <p:nvGrpSpPr>
          <p:cNvPr id="11" name="Group 10">
            <a:extLst>
              <a:ext uri="{FF2B5EF4-FFF2-40B4-BE49-F238E27FC236}">
                <a16:creationId xmlns:a16="http://schemas.microsoft.com/office/drawing/2014/main" id="{26B82318-7172-6CDD-6419-378E12399E1D}"/>
              </a:ext>
            </a:extLst>
          </p:cNvPr>
          <p:cNvGrpSpPr/>
          <p:nvPr/>
        </p:nvGrpSpPr>
        <p:grpSpPr>
          <a:xfrm>
            <a:off x="274996" y="1044822"/>
            <a:ext cx="8594009" cy="1841005"/>
            <a:chOff x="262057" y="1106885"/>
            <a:chExt cx="8594009" cy="1708211"/>
          </a:xfrm>
        </p:grpSpPr>
        <p:sp>
          <p:nvSpPr>
            <p:cNvPr id="3" name="Rectangle 2">
              <a:extLst>
                <a:ext uri="{FF2B5EF4-FFF2-40B4-BE49-F238E27FC236}">
                  <a16:creationId xmlns:a16="http://schemas.microsoft.com/office/drawing/2014/main" id="{797C2573-18D6-34BF-65E0-EBC6133216EC}"/>
                </a:ext>
              </a:extLst>
            </p:cNvPr>
            <p:cNvSpPr/>
            <p:nvPr/>
          </p:nvSpPr>
          <p:spPr>
            <a:xfrm>
              <a:off x="1467060" y="1280052"/>
              <a:ext cx="7389006" cy="1535044"/>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chemeClr val="tx1"/>
                  </a:solidFill>
                  <a:latin typeface="Cambria" panose="02040503050406030204" pitchFamily="18" charset="0"/>
                  <a:ea typeface="Cambria" panose="02040503050406030204" pitchFamily="18" charset="0"/>
                </a:rPr>
                <a:t>Exploit </a:t>
              </a:r>
              <a:r>
                <a:rPr lang="en-US" sz="2800" b="1" dirty="0">
                  <a:solidFill>
                    <a:schemeClr val="accent5">
                      <a:lumMod val="50000"/>
                    </a:schemeClr>
                  </a:solidFill>
                  <a:latin typeface="Cambria" panose="02040503050406030204" pitchFamily="18" charset="0"/>
                  <a:ea typeface="Cambria" panose="02040503050406030204" pitchFamily="18" charset="0"/>
                </a:rPr>
                <a:t>Inverse Read</a:t>
              </a:r>
              <a:r>
                <a:rPr lang="en-US" sz="2800" baseline="30000" dirty="0">
                  <a:solidFill>
                    <a:schemeClr val="tx1"/>
                  </a:solidFill>
                  <a:latin typeface="Cambria" panose="02040503050406030204" pitchFamily="18" charset="0"/>
                  <a:ea typeface="Cambria" panose="02040503050406030204" pitchFamily="18" charset="0"/>
                </a:rPr>
                <a:t>[1]</a:t>
              </a:r>
              <a:r>
                <a:rPr lang="en-US" sz="2800" dirty="0">
                  <a:solidFill>
                    <a:schemeClr val="tx1"/>
                  </a:solidFill>
                  <a:latin typeface="Cambria" panose="02040503050406030204" pitchFamily="18" charset="0"/>
                  <a:ea typeface="Cambria" panose="02040503050406030204" pitchFamily="18" charset="0"/>
                </a:rPr>
                <a:t> which is supported in modern NAND flash memory for </a:t>
              </a:r>
              <a:br>
                <a:rPr lang="en-US" sz="2800" dirty="0">
                  <a:solidFill>
                    <a:schemeClr val="tx1"/>
                  </a:solidFill>
                  <a:latin typeface="Cambria" panose="02040503050406030204" pitchFamily="18" charset="0"/>
                  <a:ea typeface="Cambria" panose="02040503050406030204" pitchFamily="18" charset="0"/>
                </a:rPr>
              </a:br>
              <a:r>
                <a:rPr lang="en-US" sz="2800" dirty="0">
                  <a:solidFill>
                    <a:schemeClr val="tx1"/>
                  </a:solidFill>
                  <a:latin typeface="Cambria" panose="02040503050406030204" pitchFamily="18" charset="0"/>
                  <a:ea typeface="Cambria" panose="02040503050406030204" pitchFamily="18" charset="0"/>
                </a:rPr>
                <a:t>copy-back operations</a:t>
              </a:r>
            </a:p>
          </p:txBody>
        </p:sp>
        <p:sp>
          <p:nvSpPr>
            <p:cNvPr id="6" name="Rectangle: Rounded Corners 5">
              <a:extLst>
                <a:ext uri="{FF2B5EF4-FFF2-40B4-BE49-F238E27FC236}">
                  <a16:creationId xmlns:a16="http://schemas.microsoft.com/office/drawing/2014/main" id="{D3FE2850-2BCB-5A5A-5C4F-9E582DD3DF0C}"/>
                </a:ext>
              </a:extLst>
            </p:cNvPr>
            <p:cNvSpPr/>
            <p:nvPr/>
          </p:nvSpPr>
          <p:spPr>
            <a:xfrm>
              <a:off x="4042185" y="1106885"/>
              <a:ext cx="2371411" cy="346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latin typeface="Cambria" panose="02040503050406030204" pitchFamily="18" charset="0"/>
                  <a:ea typeface="Cambria" panose="02040503050406030204" pitchFamily="18" charset="0"/>
                </a:rPr>
                <a:t>Bitwise NOT</a:t>
              </a:r>
              <a:endParaRPr lang="en-US" sz="2400" dirty="0">
                <a:latin typeface="Cambria" panose="02040503050406030204" pitchFamily="18" charset="0"/>
                <a:ea typeface="Cambria" panose="02040503050406030204" pitchFamily="18" charset="0"/>
              </a:endParaRPr>
            </a:p>
          </p:txBody>
        </p:sp>
        <p:pic>
          <p:nvPicPr>
            <p:cNvPr id="1032" name="Picture 8" descr="Not Gate Clip Art at Clker.com - vector clip art online, royalty free &amp;  public domain">
              <a:extLst>
                <a:ext uri="{FF2B5EF4-FFF2-40B4-BE49-F238E27FC236}">
                  <a16:creationId xmlns:a16="http://schemas.microsoft.com/office/drawing/2014/main" id="{4D2E18C2-DEAF-44A2-EC55-C69E1F842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057" y="1749429"/>
              <a:ext cx="1100843" cy="5962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7110F840-1965-6013-6594-0A8293D36D7D}"/>
              </a:ext>
            </a:extLst>
          </p:cNvPr>
          <p:cNvGrpSpPr/>
          <p:nvPr/>
        </p:nvGrpSpPr>
        <p:grpSpPr>
          <a:xfrm>
            <a:off x="217347" y="3083632"/>
            <a:ext cx="8651658" cy="1373401"/>
            <a:chOff x="217347" y="3151842"/>
            <a:chExt cx="8784316" cy="1373401"/>
          </a:xfrm>
        </p:grpSpPr>
        <p:sp>
          <p:nvSpPr>
            <p:cNvPr id="5" name="Rectangle 4">
              <a:extLst>
                <a:ext uri="{FF2B5EF4-FFF2-40B4-BE49-F238E27FC236}">
                  <a16:creationId xmlns:a16="http://schemas.microsoft.com/office/drawing/2014/main" id="{46158534-00C4-FA71-A244-ACD4FED0F0ED}"/>
                </a:ext>
              </a:extLst>
            </p:cNvPr>
            <p:cNvSpPr/>
            <p:nvPr/>
          </p:nvSpPr>
          <p:spPr>
            <a:xfrm>
              <a:off x="1471372" y="3315848"/>
              <a:ext cx="7530291" cy="1209395"/>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chemeClr val="tx1"/>
                  </a:solidFill>
                  <a:latin typeface="Cambria" panose="02040503050406030204" pitchFamily="18" charset="0"/>
                  <a:ea typeface="Cambria" panose="02040503050406030204" pitchFamily="18" charset="0"/>
                </a:rPr>
                <a:t>Exploit </a:t>
              </a:r>
              <a:r>
                <a:rPr lang="en-US" sz="2800" b="1" dirty="0">
                  <a:solidFill>
                    <a:schemeClr val="accent5">
                      <a:lumMod val="50000"/>
                    </a:schemeClr>
                  </a:solidFill>
                  <a:latin typeface="Cambria" panose="02040503050406030204" pitchFamily="18" charset="0"/>
                  <a:ea typeface="Cambria" panose="02040503050406030204" pitchFamily="18" charset="0"/>
                </a:rPr>
                <a:t>De Morgan’s Laws</a:t>
              </a:r>
            </a:p>
          </p:txBody>
        </p:sp>
        <p:pic>
          <p:nvPicPr>
            <p:cNvPr id="1028" name="Picture 4">
              <a:extLst>
                <a:ext uri="{FF2B5EF4-FFF2-40B4-BE49-F238E27FC236}">
                  <a16:creationId xmlns:a16="http://schemas.microsoft.com/office/drawing/2014/main" id="{5417E89D-5AF4-C611-BFA5-42FDE8F70D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557" y="3313115"/>
              <a:ext cx="1192580" cy="5962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8A51DBEF-610A-813A-9AC6-D03719508F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347" y="3924168"/>
              <a:ext cx="1192580" cy="5962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620581BA-043D-1E02-3A15-DAE576EB7C35}"/>
                </a:ext>
              </a:extLst>
            </p:cNvPr>
            <p:cNvSpPr/>
            <p:nvPr/>
          </p:nvSpPr>
          <p:spPr>
            <a:xfrm>
              <a:off x="3656112" y="3151842"/>
              <a:ext cx="3160809" cy="346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latin typeface="Cambria" panose="02040503050406030204" pitchFamily="18" charset="0"/>
                  <a:ea typeface="Cambria" panose="02040503050406030204" pitchFamily="18" charset="0"/>
                </a:rPr>
                <a:t>Bitwise NAND/ NOR</a:t>
              </a:r>
              <a:endParaRPr lang="en-US" sz="2400" dirty="0">
                <a:latin typeface="Cambria" panose="02040503050406030204" pitchFamily="18" charset="0"/>
                <a:ea typeface="Cambria" panose="02040503050406030204" pitchFamily="18" charset="0"/>
              </a:endParaRPr>
            </a:p>
          </p:txBody>
        </p:sp>
      </p:grpSp>
      <p:grpSp>
        <p:nvGrpSpPr>
          <p:cNvPr id="13" name="Group 12">
            <a:extLst>
              <a:ext uri="{FF2B5EF4-FFF2-40B4-BE49-F238E27FC236}">
                <a16:creationId xmlns:a16="http://schemas.microsoft.com/office/drawing/2014/main" id="{5F000FA5-0B3E-2856-FF12-31E80B3FF4B5}"/>
              </a:ext>
            </a:extLst>
          </p:cNvPr>
          <p:cNvGrpSpPr/>
          <p:nvPr/>
        </p:nvGrpSpPr>
        <p:grpSpPr>
          <a:xfrm>
            <a:off x="119157" y="4632316"/>
            <a:ext cx="8749848" cy="1587035"/>
            <a:chOff x="142338" y="4986139"/>
            <a:chExt cx="8859324" cy="1380809"/>
          </a:xfrm>
        </p:grpSpPr>
        <p:sp>
          <p:nvSpPr>
            <p:cNvPr id="4" name="Rectangle 3">
              <a:extLst>
                <a:ext uri="{FF2B5EF4-FFF2-40B4-BE49-F238E27FC236}">
                  <a16:creationId xmlns:a16="http://schemas.microsoft.com/office/drawing/2014/main" id="{F7139655-6EB4-98EF-EC6F-2C3DFB619474}"/>
                </a:ext>
              </a:extLst>
            </p:cNvPr>
            <p:cNvSpPr/>
            <p:nvPr/>
          </p:nvSpPr>
          <p:spPr>
            <a:xfrm>
              <a:off x="1471371" y="5159306"/>
              <a:ext cx="7530291" cy="1131702"/>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chemeClr val="accent5">
                      <a:lumMod val="50000"/>
                    </a:schemeClr>
                  </a:solidFill>
                  <a:latin typeface="Cambria" panose="02040503050406030204" pitchFamily="18" charset="0"/>
                  <a:ea typeface="Cambria" panose="02040503050406030204" pitchFamily="18" charset="0"/>
                </a:rPr>
                <a:t>Use</a:t>
              </a:r>
              <a:r>
                <a:rPr lang="en-US" sz="2800" b="1" dirty="0">
                  <a:solidFill>
                    <a:schemeClr val="accent5">
                      <a:lumMod val="50000"/>
                    </a:schemeClr>
                  </a:solidFill>
                  <a:latin typeface="Cambria" panose="02040503050406030204" pitchFamily="18" charset="0"/>
                  <a:ea typeface="Cambria" panose="02040503050406030204" pitchFamily="18" charset="0"/>
                </a:rPr>
                <a:t> XOR between sensing and cache latches</a:t>
              </a:r>
              <a:r>
                <a:rPr lang="en-US" sz="2800" baseline="30000" dirty="0">
                  <a:solidFill>
                    <a:schemeClr val="tx1"/>
                  </a:solidFill>
                  <a:latin typeface="Cambria" panose="02040503050406030204" pitchFamily="18" charset="0"/>
                  <a:ea typeface="Cambria" panose="02040503050406030204" pitchFamily="18" charset="0"/>
                </a:rPr>
                <a:t> [2]</a:t>
              </a:r>
              <a:r>
                <a:rPr lang="en-US" sz="2800" dirty="0">
                  <a:solidFill>
                    <a:schemeClr val="tx1"/>
                  </a:solidFill>
                  <a:latin typeface="Cambria" panose="02040503050406030204" pitchFamily="18" charset="0"/>
                  <a:ea typeface="Cambria" panose="02040503050406030204" pitchFamily="18" charset="0"/>
                </a:rPr>
                <a:t> which is also supported in NAND flash memory</a:t>
              </a:r>
            </a:p>
          </p:txBody>
        </p:sp>
        <p:sp>
          <p:nvSpPr>
            <p:cNvPr id="10" name="Rectangle: Rounded Corners 9">
              <a:extLst>
                <a:ext uri="{FF2B5EF4-FFF2-40B4-BE49-F238E27FC236}">
                  <a16:creationId xmlns:a16="http://schemas.microsoft.com/office/drawing/2014/main" id="{D92F6070-BCDD-BBC8-4234-159B73A27488}"/>
                </a:ext>
              </a:extLst>
            </p:cNvPr>
            <p:cNvSpPr/>
            <p:nvPr/>
          </p:nvSpPr>
          <p:spPr>
            <a:xfrm>
              <a:off x="3647485" y="4986139"/>
              <a:ext cx="3160809" cy="346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mbria" panose="02040503050406030204" pitchFamily="18" charset="0"/>
                  <a:ea typeface="Cambria" panose="02040503050406030204" pitchFamily="18" charset="0"/>
                </a:rPr>
                <a:t>Bitwise XOR/XNOR</a:t>
              </a:r>
            </a:p>
          </p:txBody>
        </p:sp>
        <p:pic>
          <p:nvPicPr>
            <p:cNvPr id="1036" name="Picture 12">
              <a:extLst>
                <a:ext uri="{FF2B5EF4-FFF2-40B4-BE49-F238E27FC236}">
                  <a16:creationId xmlns:a16="http://schemas.microsoft.com/office/drawing/2014/main" id="{495A71B2-C196-7781-7A3D-F09605D8C3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244" y="5117316"/>
              <a:ext cx="1263892" cy="63194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2CFC2783-5EA4-293F-4E6D-04D45CBF79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338" y="5729549"/>
              <a:ext cx="1274798" cy="637399"/>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20A40488-02FD-0E1B-A6CB-32FF3923154D}"/>
              </a:ext>
            </a:extLst>
          </p:cNvPr>
          <p:cNvSpPr txBox="1"/>
          <p:nvPr/>
        </p:nvSpPr>
        <p:spPr>
          <a:xfrm>
            <a:off x="1295452" y="6177522"/>
            <a:ext cx="7285055" cy="523220"/>
          </a:xfrm>
          <a:prstGeom prst="rect">
            <a:avLst/>
          </a:prstGeom>
          <a:noFill/>
        </p:spPr>
        <p:txBody>
          <a:bodyPr wrap="square" rtlCol="0">
            <a:spAutoFit/>
          </a:bodyPr>
          <a:lstStyle/>
          <a:p>
            <a:r>
              <a:rPr lang="en-IN" sz="1400" dirty="0">
                <a:latin typeface="Cambria" panose="02040503050406030204" pitchFamily="18" charset="0"/>
                <a:ea typeface="Cambria" panose="02040503050406030204" pitchFamily="18" charset="0"/>
              </a:rPr>
              <a:t>[1] Lee+, “High-Performance 1-Gb-NAND Flash Memory with 0.12-µm Technology,” JSSC, 2002</a:t>
            </a:r>
          </a:p>
          <a:p>
            <a:r>
              <a:rPr lang="en-US" sz="1400" dirty="0">
                <a:latin typeface="Cambria" panose="02040503050406030204" pitchFamily="18" charset="0"/>
                <a:ea typeface="Cambria" panose="02040503050406030204" pitchFamily="18" charset="0"/>
              </a:rPr>
              <a:t>[2] Kim+, </a:t>
            </a:r>
            <a:r>
              <a:rPr lang="en-IN" sz="1400" dirty="0">
                <a:latin typeface="Cambria" panose="02040503050406030204" pitchFamily="18" charset="0"/>
                <a:ea typeface="Cambria" panose="02040503050406030204" pitchFamily="18" charset="0"/>
              </a:rPr>
              <a:t>“A 512-Gb 3-b/Cell 64-Stacked WL 3-D-NAND Flash Memory,” JSSC, 2018</a:t>
            </a:r>
            <a:endParaRPr lang="en-US" sz="1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5442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EF64E-542B-0820-1FBD-58AC681BE02D}"/>
              </a:ext>
            </a:extLst>
          </p:cNvPr>
          <p:cNvSpPr>
            <a:spLocks noGrp="1"/>
          </p:cNvSpPr>
          <p:nvPr>
            <p:ph type="title"/>
          </p:nvPr>
        </p:nvSpPr>
        <p:spPr/>
        <p:txBody>
          <a:bodyPr/>
          <a:lstStyle/>
          <a:p>
            <a:r>
              <a:rPr lang="en-IN" dirty="0"/>
              <a:t>Flash-Cosmos: Overview</a:t>
            </a:r>
            <a:endParaRPr lang="en-US" dirty="0"/>
          </a:p>
        </p:txBody>
      </p:sp>
      <p:grpSp>
        <p:nvGrpSpPr>
          <p:cNvPr id="9" name="Group 8">
            <a:extLst>
              <a:ext uri="{FF2B5EF4-FFF2-40B4-BE49-F238E27FC236}">
                <a16:creationId xmlns:a16="http://schemas.microsoft.com/office/drawing/2014/main" id="{BC1C0F3D-EDBA-6457-AC33-AAE4D7D43318}"/>
              </a:ext>
            </a:extLst>
          </p:cNvPr>
          <p:cNvGrpSpPr/>
          <p:nvPr/>
        </p:nvGrpSpPr>
        <p:grpSpPr>
          <a:xfrm>
            <a:off x="54453" y="4214641"/>
            <a:ext cx="8939844" cy="1631638"/>
            <a:chOff x="54453" y="1710400"/>
            <a:chExt cx="8939844" cy="1631638"/>
          </a:xfrm>
        </p:grpSpPr>
        <p:sp>
          <p:nvSpPr>
            <p:cNvPr id="10" name="Rectangle 9">
              <a:extLst>
                <a:ext uri="{FF2B5EF4-FFF2-40B4-BE49-F238E27FC236}">
                  <a16:creationId xmlns:a16="http://schemas.microsoft.com/office/drawing/2014/main" id="{5682DCC8-5572-82A6-65ED-54461A020D77}"/>
                </a:ext>
              </a:extLst>
            </p:cNvPr>
            <p:cNvSpPr/>
            <p:nvPr/>
          </p:nvSpPr>
          <p:spPr>
            <a:xfrm>
              <a:off x="1657350" y="1710400"/>
              <a:ext cx="7336947" cy="163163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chemeClr val="accent6">
                      <a:lumMod val="50000"/>
                    </a:schemeClr>
                  </a:solidFill>
                  <a:latin typeface="Cambria" panose="02040503050406030204" pitchFamily="18" charset="0"/>
                </a:rPr>
                <a:t>Increases</a:t>
              </a:r>
              <a:r>
                <a:rPr lang="en-US" sz="2800" dirty="0">
                  <a:solidFill>
                    <a:schemeClr val="tx1"/>
                  </a:solidFill>
                  <a:latin typeface="Cambria" panose="02040503050406030204" pitchFamily="18" charset="0"/>
                </a:rPr>
                <a:t> the </a:t>
              </a:r>
              <a:r>
                <a:rPr lang="en-US" sz="2800" dirty="0">
                  <a:solidFill>
                    <a:schemeClr val="accent6">
                      <a:lumMod val="50000"/>
                    </a:schemeClr>
                  </a:solidFill>
                  <a:latin typeface="Cambria" panose="02040503050406030204" pitchFamily="18" charset="0"/>
                </a:rPr>
                <a:t>reliability</a:t>
              </a:r>
              <a:r>
                <a:rPr lang="en-US" sz="2800" dirty="0">
                  <a:solidFill>
                    <a:schemeClr val="tx1"/>
                  </a:solidFill>
                  <a:latin typeface="Cambria" panose="02040503050406030204" pitchFamily="18" charset="0"/>
                </a:rPr>
                <a:t> of </a:t>
              </a:r>
              <a:r>
                <a:rPr lang="en-US" sz="2800" dirty="0">
                  <a:solidFill>
                    <a:schemeClr val="accent6">
                      <a:lumMod val="50000"/>
                    </a:schemeClr>
                  </a:solidFill>
                  <a:latin typeface="Cambria" panose="02040503050406030204" pitchFamily="18" charset="0"/>
                </a:rPr>
                <a:t>in-flash </a:t>
              </a:r>
              <a:br>
                <a:rPr lang="en-US" sz="2800" dirty="0">
                  <a:solidFill>
                    <a:schemeClr val="accent6">
                      <a:lumMod val="50000"/>
                    </a:schemeClr>
                  </a:solidFill>
                  <a:latin typeface="Cambria" panose="02040503050406030204" pitchFamily="18" charset="0"/>
                </a:rPr>
              </a:br>
              <a:r>
                <a:rPr lang="en-US" sz="2800" dirty="0">
                  <a:solidFill>
                    <a:schemeClr val="accent6">
                      <a:lumMod val="50000"/>
                    </a:schemeClr>
                  </a:solidFill>
                  <a:latin typeface="Cambria" panose="02040503050406030204" pitchFamily="18" charset="0"/>
                </a:rPr>
                <a:t>bulk bitwise operations</a:t>
              </a:r>
              <a:r>
                <a:rPr lang="en-US" sz="2800" dirty="0">
                  <a:solidFill>
                    <a:schemeClr val="tx1"/>
                  </a:solidFill>
                  <a:latin typeface="Cambria" panose="02040503050406030204" pitchFamily="18" charset="0"/>
                </a:rPr>
                <a:t> by using                         </a:t>
              </a:r>
              <a:r>
                <a:rPr lang="en-US" sz="2800" dirty="0">
                  <a:solidFill>
                    <a:schemeClr val="accent6">
                      <a:lumMod val="50000"/>
                    </a:schemeClr>
                  </a:solidFill>
                  <a:latin typeface="Cambria" panose="02040503050406030204" pitchFamily="18" charset="0"/>
                </a:rPr>
                <a:t>Enhanced SLC-mode Programming (ESP)</a:t>
              </a:r>
              <a:endParaRPr lang="en-CH" sz="2800" dirty="0">
                <a:solidFill>
                  <a:schemeClr val="accent6">
                    <a:lumMod val="50000"/>
                  </a:schemeClr>
                </a:solidFill>
                <a:latin typeface="Cambria" panose="02040503050406030204" pitchFamily="18" charset="0"/>
              </a:endParaRPr>
            </a:p>
          </p:txBody>
        </p:sp>
        <p:pic>
          <p:nvPicPr>
            <p:cNvPr id="11" name="Graphic 10" descr="Lights On with solid fill">
              <a:extLst>
                <a:ext uri="{FF2B5EF4-FFF2-40B4-BE49-F238E27FC236}">
                  <a16:creationId xmlns:a16="http://schemas.microsoft.com/office/drawing/2014/main" id="{132788BC-F14E-2F44-B248-F380C07E89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453" y="1764686"/>
              <a:ext cx="1545914" cy="1545914"/>
            </a:xfrm>
            <a:prstGeom prst="rect">
              <a:avLst/>
            </a:prstGeom>
          </p:spPr>
        </p:pic>
      </p:grpSp>
      <p:grpSp>
        <p:nvGrpSpPr>
          <p:cNvPr id="13" name="Group 12">
            <a:extLst>
              <a:ext uri="{FF2B5EF4-FFF2-40B4-BE49-F238E27FC236}">
                <a16:creationId xmlns:a16="http://schemas.microsoft.com/office/drawing/2014/main" id="{6DC3623B-4362-820D-08E1-359419102538}"/>
              </a:ext>
            </a:extLst>
          </p:cNvPr>
          <p:cNvGrpSpPr/>
          <p:nvPr/>
        </p:nvGrpSpPr>
        <p:grpSpPr>
          <a:xfrm>
            <a:off x="63811" y="1635898"/>
            <a:ext cx="8930486" cy="1784038"/>
            <a:chOff x="63811" y="1797362"/>
            <a:chExt cx="8930486" cy="1784038"/>
          </a:xfrm>
        </p:grpSpPr>
        <p:sp>
          <p:nvSpPr>
            <p:cNvPr id="4" name="Rectangle 3">
              <a:extLst>
                <a:ext uri="{FF2B5EF4-FFF2-40B4-BE49-F238E27FC236}">
                  <a16:creationId xmlns:a16="http://schemas.microsoft.com/office/drawing/2014/main" id="{7328260B-5B3F-5487-0427-E2F0140B1A49}"/>
                </a:ext>
              </a:extLst>
            </p:cNvPr>
            <p:cNvSpPr/>
            <p:nvPr/>
          </p:nvSpPr>
          <p:spPr>
            <a:xfrm>
              <a:off x="1657350" y="1797362"/>
              <a:ext cx="7336947" cy="178403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chemeClr val="accent6">
                      <a:lumMod val="50000"/>
                    </a:schemeClr>
                  </a:solidFill>
                  <a:latin typeface="Cambria" panose="02040503050406030204" pitchFamily="18" charset="0"/>
                </a:rPr>
                <a:t>Enables</a:t>
              </a:r>
              <a:r>
                <a:rPr lang="en-US" sz="2800" dirty="0">
                  <a:solidFill>
                    <a:schemeClr val="tx1"/>
                  </a:solidFill>
                  <a:latin typeface="Cambria" panose="02040503050406030204" pitchFamily="18" charset="0"/>
                </a:rPr>
                <a:t> </a:t>
              </a:r>
              <a:r>
                <a:rPr lang="en-US" sz="2800" dirty="0">
                  <a:solidFill>
                    <a:schemeClr val="accent6">
                      <a:lumMod val="50000"/>
                    </a:schemeClr>
                  </a:solidFill>
                  <a:latin typeface="Cambria" panose="02040503050406030204" pitchFamily="18" charset="0"/>
                </a:rPr>
                <a:t>in-flash bulk bitwise operations </a:t>
              </a:r>
              <a:r>
                <a:rPr lang="en-US" sz="2800" dirty="0">
                  <a:solidFill>
                    <a:schemeClr val="tx1"/>
                  </a:solidFill>
                  <a:latin typeface="Cambria" panose="02040503050406030204" pitchFamily="18" charset="0"/>
                </a:rPr>
                <a:t>on </a:t>
              </a:r>
              <a:r>
                <a:rPr lang="en-US" sz="2800" dirty="0">
                  <a:solidFill>
                    <a:schemeClr val="accent6">
                      <a:lumMod val="50000"/>
                    </a:schemeClr>
                  </a:solidFill>
                  <a:latin typeface="Cambria" panose="02040503050406030204" pitchFamily="18" charset="0"/>
                </a:rPr>
                <a:t>multiple operands </a:t>
              </a:r>
              <a:r>
                <a:rPr lang="en-US" sz="2800" dirty="0">
                  <a:solidFill>
                    <a:schemeClr val="tx1"/>
                  </a:solidFill>
                  <a:latin typeface="Cambria" panose="02040503050406030204" pitchFamily="18" charset="0"/>
                </a:rPr>
                <a:t>with a </a:t>
              </a:r>
              <a:br>
                <a:rPr lang="en-US" sz="2800" dirty="0">
                  <a:solidFill>
                    <a:schemeClr val="tx1"/>
                  </a:solidFill>
                  <a:latin typeface="Cambria" panose="02040503050406030204" pitchFamily="18" charset="0"/>
                </a:rPr>
              </a:br>
              <a:r>
                <a:rPr lang="en-US" sz="2800" i="1" dirty="0">
                  <a:solidFill>
                    <a:schemeClr val="accent6">
                      <a:lumMod val="50000"/>
                    </a:schemeClr>
                  </a:solidFill>
                  <a:latin typeface="Cambria" panose="02040503050406030204" pitchFamily="18" charset="0"/>
                </a:rPr>
                <a:t>single</a:t>
              </a:r>
              <a:r>
                <a:rPr lang="en-US" sz="2800" dirty="0">
                  <a:solidFill>
                    <a:schemeClr val="accent6">
                      <a:lumMod val="50000"/>
                    </a:schemeClr>
                  </a:solidFill>
                  <a:latin typeface="Cambria" panose="02040503050406030204" pitchFamily="18" charset="0"/>
                </a:rPr>
                <a:t> sensing operation</a:t>
              </a:r>
              <a:r>
                <a:rPr lang="en-US" sz="2800" dirty="0">
                  <a:solidFill>
                    <a:schemeClr val="tx1"/>
                  </a:solidFill>
                  <a:latin typeface="Cambria" panose="02040503050406030204" pitchFamily="18" charset="0"/>
                </a:rPr>
                <a:t> using                                                   </a:t>
              </a:r>
              <a:br>
                <a:rPr lang="en-US" sz="2800" dirty="0">
                  <a:solidFill>
                    <a:schemeClr val="tx1"/>
                  </a:solidFill>
                  <a:latin typeface="Cambria" panose="02040503050406030204" pitchFamily="18" charset="0"/>
                </a:rPr>
              </a:br>
              <a:r>
                <a:rPr lang="en-US" sz="2800" dirty="0">
                  <a:solidFill>
                    <a:schemeClr val="accent6">
                      <a:lumMod val="50000"/>
                    </a:schemeClr>
                  </a:solidFill>
                  <a:latin typeface="Cambria" panose="02040503050406030204" pitchFamily="18" charset="0"/>
                </a:rPr>
                <a:t>Multi-Wordline Sensing (MWS)</a:t>
              </a:r>
              <a:endParaRPr lang="en-CH" sz="2800" dirty="0">
                <a:solidFill>
                  <a:schemeClr val="accent6">
                    <a:lumMod val="50000"/>
                  </a:schemeClr>
                </a:solidFill>
                <a:latin typeface="Cambria" panose="02040503050406030204" pitchFamily="18" charset="0"/>
              </a:endParaRPr>
            </a:p>
          </p:txBody>
        </p:sp>
        <p:pic>
          <p:nvPicPr>
            <p:cNvPr id="12" name="Graphic 11" descr="Lights On with solid fill">
              <a:extLst>
                <a:ext uri="{FF2B5EF4-FFF2-40B4-BE49-F238E27FC236}">
                  <a16:creationId xmlns:a16="http://schemas.microsoft.com/office/drawing/2014/main" id="{644505EF-FA14-CC2D-8BC5-CBDC41ED32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811" y="1916424"/>
              <a:ext cx="1545914" cy="1545914"/>
            </a:xfrm>
            <a:prstGeom prst="rect">
              <a:avLst/>
            </a:prstGeom>
          </p:spPr>
        </p:pic>
      </p:grpSp>
    </p:spTree>
    <p:extLst>
      <p:ext uri="{BB962C8B-B14F-4D97-AF65-F5344CB8AC3E}">
        <p14:creationId xmlns:p14="http://schemas.microsoft.com/office/powerpoint/2010/main" val="24697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E0241-5468-E1F4-30C8-1D5D7EAD37C0}"/>
              </a:ext>
            </a:extLst>
          </p:cNvPr>
          <p:cNvSpPr>
            <a:spLocks noGrp="1"/>
          </p:cNvSpPr>
          <p:nvPr>
            <p:ph type="title"/>
          </p:nvPr>
        </p:nvSpPr>
        <p:spPr>
          <a:ln w="19050">
            <a:solidFill>
              <a:srgbClr val="0070C0"/>
            </a:solidFill>
          </a:ln>
        </p:spPr>
        <p:txBody>
          <a:bodyPr/>
          <a:lstStyle/>
          <a:p>
            <a:r>
              <a:rPr lang="en-IN" dirty="0"/>
              <a:t>Bulk Bitwise Operations</a:t>
            </a:r>
            <a:endParaRPr lang="en-US" dirty="0"/>
          </a:p>
        </p:txBody>
      </p:sp>
      <p:sp>
        <p:nvSpPr>
          <p:cNvPr id="4" name="Oval 3">
            <a:extLst>
              <a:ext uri="{FF2B5EF4-FFF2-40B4-BE49-F238E27FC236}">
                <a16:creationId xmlns:a16="http://schemas.microsoft.com/office/drawing/2014/main" id="{68195EA8-9E9E-608B-621F-9370298A8540}"/>
              </a:ext>
            </a:extLst>
          </p:cNvPr>
          <p:cNvSpPr/>
          <p:nvPr/>
        </p:nvSpPr>
        <p:spPr>
          <a:xfrm>
            <a:off x="2907036" y="2708950"/>
            <a:ext cx="3381054" cy="1886199"/>
          </a:xfrm>
          <a:prstGeom prst="ellipse">
            <a:avLst/>
          </a:prstGeom>
          <a:solidFill>
            <a:schemeClr val="accent5">
              <a:lumMod val="20000"/>
              <a:lumOff val="8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1"/>
                </a:solidFill>
                <a:latin typeface="Cambria" panose="02040503050406030204" pitchFamily="18" charset="0"/>
                <a:ea typeface="Cambria" panose="02040503050406030204" pitchFamily="18" charset="0"/>
              </a:rPr>
              <a:t>Bulk Bitwise Operations</a:t>
            </a:r>
          </a:p>
        </p:txBody>
      </p:sp>
      <p:grpSp>
        <p:nvGrpSpPr>
          <p:cNvPr id="8" name="Group 7">
            <a:extLst>
              <a:ext uri="{FF2B5EF4-FFF2-40B4-BE49-F238E27FC236}">
                <a16:creationId xmlns:a16="http://schemas.microsoft.com/office/drawing/2014/main" id="{821C6ED8-859A-14EC-74B2-1B6F5A0CF166}"/>
              </a:ext>
            </a:extLst>
          </p:cNvPr>
          <p:cNvGrpSpPr/>
          <p:nvPr/>
        </p:nvGrpSpPr>
        <p:grpSpPr>
          <a:xfrm>
            <a:off x="6158926" y="2422803"/>
            <a:ext cx="2906054" cy="841740"/>
            <a:chOff x="6155379" y="2304885"/>
            <a:chExt cx="2906054" cy="827262"/>
          </a:xfrm>
        </p:grpSpPr>
        <p:sp>
          <p:nvSpPr>
            <p:cNvPr id="9" name="TextBox 8">
              <a:extLst>
                <a:ext uri="{FF2B5EF4-FFF2-40B4-BE49-F238E27FC236}">
                  <a16:creationId xmlns:a16="http://schemas.microsoft.com/office/drawing/2014/main" id="{5AEBB008-39F0-9BAB-C8DF-13C09E0492E1}"/>
                </a:ext>
              </a:extLst>
            </p:cNvPr>
            <p:cNvSpPr txBox="1"/>
            <p:nvPr/>
          </p:nvSpPr>
          <p:spPr>
            <a:xfrm>
              <a:off x="6960793" y="2304885"/>
              <a:ext cx="2100640" cy="514220"/>
            </a:xfrm>
            <a:prstGeom prst="rect">
              <a:avLst/>
            </a:prstGeom>
            <a:noFill/>
            <a:ln w="19050">
              <a:noFill/>
            </a:ln>
          </p:spPr>
          <p:txBody>
            <a:bodyPr wrap="none" rtlCol="0">
              <a:spAutoFit/>
            </a:bodyPr>
            <a:lstStyle/>
            <a:p>
              <a:pPr algn="ctr"/>
              <a:r>
                <a:rPr lang="en-US" sz="2800" b="1" dirty="0">
                  <a:solidFill>
                    <a:schemeClr val="accent1"/>
                  </a:solidFill>
                  <a:latin typeface="Cambria" panose="02040503050406030204" pitchFamily="18" charset="0"/>
                  <a:ea typeface="Cambria" panose="02040503050406030204" pitchFamily="18" charset="0"/>
                </a:rPr>
                <a:t>Web Search</a:t>
              </a:r>
            </a:p>
          </p:txBody>
        </p:sp>
        <p:sp>
          <p:nvSpPr>
            <p:cNvPr id="10" name="Freeform: Shape 9">
              <a:extLst>
                <a:ext uri="{FF2B5EF4-FFF2-40B4-BE49-F238E27FC236}">
                  <a16:creationId xmlns:a16="http://schemas.microsoft.com/office/drawing/2014/main" id="{D802191F-A9F1-C85B-D510-6DE705ECADD8}"/>
                </a:ext>
              </a:extLst>
            </p:cNvPr>
            <p:cNvSpPr/>
            <p:nvPr/>
          </p:nvSpPr>
          <p:spPr>
            <a:xfrm>
              <a:off x="6155379" y="2870886"/>
              <a:ext cx="778821" cy="261261"/>
            </a:xfrm>
            <a:custGeom>
              <a:avLst/>
              <a:gdLst>
                <a:gd name="connsiteX0" fmla="*/ 0 w 906162"/>
                <a:gd name="connsiteY0" fmla="*/ 329514 h 329514"/>
                <a:gd name="connsiteX1" fmla="*/ 906162 w 906162"/>
                <a:gd name="connsiteY1" fmla="*/ 0 h 329514"/>
              </a:gdLst>
              <a:ahLst/>
              <a:cxnLst>
                <a:cxn ang="0">
                  <a:pos x="connsiteX0" y="connsiteY0"/>
                </a:cxn>
                <a:cxn ang="0">
                  <a:pos x="connsiteX1" y="connsiteY1"/>
                </a:cxn>
              </a:cxnLst>
              <a:rect l="l" t="t" r="r" b="b"/>
              <a:pathLst>
                <a:path w="906162" h="329514">
                  <a:moveTo>
                    <a:pt x="0" y="329514"/>
                  </a:moveTo>
                  <a:lnTo>
                    <a:pt x="906162" y="0"/>
                  </a:lnTo>
                </a:path>
              </a:pathLst>
            </a:custGeom>
            <a:noFill/>
            <a:ln w="1905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ADCB787A-C2C0-C109-8A1A-869A8C6D89C7}"/>
              </a:ext>
            </a:extLst>
          </p:cNvPr>
          <p:cNvGrpSpPr/>
          <p:nvPr/>
        </p:nvGrpSpPr>
        <p:grpSpPr>
          <a:xfrm>
            <a:off x="79020" y="3219066"/>
            <a:ext cx="2828016" cy="523220"/>
            <a:chOff x="167698" y="3921170"/>
            <a:chExt cx="3001627" cy="523220"/>
          </a:xfrm>
        </p:grpSpPr>
        <p:sp>
          <p:nvSpPr>
            <p:cNvPr id="15" name="TextBox 14">
              <a:extLst>
                <a:ext uri="{FF2B5EF4-FFF2-40B4-BE49-F238E27FC236}">
                  <a16:creationId xmlns:a16="http://schemas.microsoft.com/office/drawing/2014/main" id="{B378CB53-C3D3-8292-5FCA-BA993B7FC8E4}"/>
                </a:ext>
              </a:extLst>
            </p:cNvPr>
            <p:cNvSpPr txBox="1"/>
            <p:nvPr/>
          </p:nvSpPr>
          <p:spPr>
            <a:xfrm>
              <a:off x="167698" y="3921170"/>
              <a:ext cx="2588118" cy="523220"/>
            </a:xfrm>
            <a:prstGeom prst="rect">
              <a:avLst/>
            </a:prstGeom>
            <a:noFill/>
            <a:ln w="19050">
              <a:noFill/>
            </a:ln>
          </p:spPr>
          <p:txBody>
            <a:bodyPr wrap="none" rtlCol="0">
              <a:spAutoFit/>
            </a:bodyPr>
            <a:lstStyle/>
            <a:p>
              <a:pPr algn="ctr"/>
              <a:r>
                <a:rPr lang="en-US" sz="2800" b="1" dirty="0">
                  <a:solidFill>
                    <a:schemeClr val="accent1"/>
                  </a:solidFill>
                  <a:latin typeface="Cambria" panose="02040503050406030204" pitchFamily="18" charset="0"/>
                  <a:ea typeface="Cambria" panose="02040503050406030204" pitchFamily="18" charset="0"/>
                </a:rPr>
                <a:t>Cryptography</a:t>
              </a:r>
            </a:p>
          </p:txBody>
        </p:sp>
        <p:sp>
          <p:nvSpPr>
            <p:cNvPr id="16" name="Freeform: Shape 15">
              <a:extLst>
                <a:ext uri="{FF2B5EF4-FFF2-40B4-BE49-F238E27FC236}">
                  <a16:creationId xmlns:a16="http://schemas.microsoft.com/office/drawing/2014/main" id="{6D71B2C7-EB45-96F8-91EF-896E3704A045}"/>
                </a:ext>
              </a:extLst>
            </p:cNvPr>
            <p:cNvSpPr/>
            <p:nvPr/>
          </p:nvSpPr>
          <p:spPr>
            <a:xfrm flipV="1">
              <a:off x="2722606" y="4320653"/>
              <a:ext cx="446719" cy="68113"/>
            </a:xfrm>
            <a:custGeom>
              <a:avLst/>
              <a:gdLst>
                <a:gd name="connsiteX0" fmla="*/ 477794 w 477794"/>
                <a:gd name="connsiteY0" fmla="*/ 0 h 337751"/>
                <a:gd name="connsiteX1" fmla="*/ 0 w 477794"/>
                <a:gd name="connsiteY1" fmla="*/ 337751 h 337751"/>
              </a:gdLst>
              <a:ahLst/>
              <a:cxnLst>
                <a:cxn ang="0">
                  <a:pos x="connsiteX0" y="connsiteY0"/>
                </a:cxn>
                <a:cxn ang="0">
                  <a:pos x="connsiteX1" y="connsiteY1"/>
                </a:cxn>
              </a:cxnLst>
              <a:rect l="l" t="t" r="r" b="b"/>
              <a:pathLst>
                <a:path w="477794" h="337751">
                  <a:moveTo>
                    <a:pt x="477794" y="0"/>
                  </a:moveTo>
                  <a:lnTo>
                    <a:pt x="0" y="337751"/>
                  </a:lnTo>
                </a:path>
              </a:pathLst>
            </a:custGeom>
            <a:noFill/>
            <a:ln w="1905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040E6732-6279-A8D1-5FBF-27200DE1680E}"/>
              </a:ext>
            </a:extLst>
          </p:cNvPr>
          <p:cNvGrpSpPr/>
          <p:nvPr/>
        </p:nvGrpSpPr>
        <p:grpSpPr>
          <a:xfrm>
            <a:off x="793445" y="4337665"/>
            <a:ext cx="2663982" cy="1441839"/>
            <a:chOff x="2691463" y="4203827"/>
            <a:chExt cx="2119259" cy="1893491"/>
          </a:xfrm>
        </p:grpSpPr>
        <p:sp>
          <p:nvSpPr>
            <p:cNvPr id="18" name="TextBox 17">
              <a:extLst>
                <a:ext uri="{FF2B5EF4-FFF2-40B4-BE49-F238E27FC236}">
                  <a16:creationId xmlns:a16="http://schemas.microsoft.com/office/drawing/2014/main" id="{B675D5DE-0E03-72B9-79F1-094EB8B16A99}"/>
                </a:ext>
              </a:extLst>
            </p:cNvPr>
            <p:cNvSpPr txBox="1"/>
            <p:nvPr/>
          </p:nvSpPr>
          <p:spPr>
            <a:xfrm>
              <a:off x="2691463" y="5410201"/>
              <a:ext cx="2076068" cy="687117"/>
            </a:xfrm>
            <a:prstGeom prst="rect">
              <a:avLst/>
            </a:prstGeom>
            <a:noFill/>
            <a:ln w="19050">
              <a:noFill/>
            </a:ln>
          </p:spPr>
          <p:txBody>
            <a:bodyPr wrap="none" rtlCol="0">
              <a:spAutoFit/>
            </a:bodyPr>
            <a:lstStyle/>
            <a:p>
              <a:pPr algn="ctr"/>
              <a:r>
                <a:rPr lang="en-US" sz="2800" b="1" dirty="0">
                  <a:solidFill>
                    <a:schemeClr val="accent1"/>
                  </a:solidFill>
                  <a:latin typeface="Cambria" panose="02040503050406030204" pitchFamily="18" charset="0"/>
                  <a:ea typeface="Cambria" panose="02040503050406030204" pitchFamily="18" charset="0"/>
                </a:rPr>
                <a:t>Set Operations</a:t>
              </a:r>
            </a:p>
          </p:txBody>
        </p:sp>
        <p:sp>
          <p:nvSpPr>
            <p:cNvPr id="19" name="Freeform: Shape 18">
              <a:extLst>
                <a:ext uri="{FF2B5EF4-FFF2-40B4-BE49-F238E27FC236}">
                  <a16:creationId xmlns:a16="http://schemas.microsoft.com/office/drawing/2014/main" id="{D694242E-DAD6-B207-603D-6D9D1C234B27}"/>
                </a:ext>
              </a:extLst>
            </p:cNvPr>
            <p:cNvSpPr/>
            <p:nvPr/>
          </p:nvSpPr>
          <p:spPr>
            <a:xfrm>
              <a:off x="4085969" y="4203827"/>
              <a:ext cx="724753" cy="1175481"/>
            </a:xfrm>
            <a:custGeom>
              <a:avLst/>
              <a:gdLst>
                <a:gd name="connsiteX0" fmla="*/ 345989 w 345989"/>
                <a:gd name="connsiteY0" fmla="*/ 0 h 1194487"/>
                <a:gd name="connsiteX1" fmla="*/ 0 w 345989"/>
                <a:gd name="connsiteY1" fmla="*/ 1194487 h 1194487"/>
              </a:gdLst>
              <a:ahLst/>
              <a:cxnLst>
                <a:cxn ang="0">
                  <a:pos x="connsiteX0" y="connsiteY0"/>
                </a:cxn>
                <a:cxn ang="0">
                  <a:pos x="connsiteX1" y="connsiteY1"/>
                </a:cxn>
              </a:cxnLst>
              <a:rect l="l" t="t" r="r" b="b"/>
              <a:pathLst>
                <a:path w="345989" h="1194487">
                  <a:moveTo>
                    <a:pt x="345989" y="0"/>
                  </a:moveTo>
                  <a:lnTo>
                    <a:pt x="0" y="1194487"/>
                  </a:lnTo>
                </a:path>
              </a:pathLst>
            </a:custGeom>
            <a:noFill/>
            <a:ln w="1905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8E8EFCDF-1B34-6C6D-F7B6-B0F21B9807D6}"/>
              </a:ext>
            </a:extLst>
          </p:cNvPr>
          <p:cNvGrpSpPr/>
          <p:nvPr/>
        </p:nvGrpSpPr>
        <p:grpSpPr>
          <a:xfrm>
            <a:off x="5800038" y="4307102"/>
            <a:ext cx="3224181" cy="1136768"/>
            <a:chOff x="5708822" y="3892397"/>
            <a:chExt cx="3252849" cy="1136768"/>
          </a:xfrm>
        </p:grpSpPr>
        <p:sp>
          <p:nvSpPr>
            <p:cNvPr id="21" name="TextBox 20">
              <a:extLst>
                <a:ext uri="{FF2B5EF4-FFF2-40B4-BE49-F238E27FC236}">
                  <a16:creationId xmlns:a16="http://schemas.microsoft.com/office/drawing/2014/main" id="{31B29B6A-C158-9383-DAFC-99CDB66237F6}"/>
                </a:ext>
              </a:extLst>
            </p:cNvPr>
            <p:cNvSpPr txBox="1"/>
            <p:nvPr/>
          </p:nvSpPr>
          <p:spPr>
            <a:xfrm>
              <a:off x="5945876" y="4505945"/>
              <a:ext cx="3015795" cy="523220"/>
            </a:xfrm>
            <a:prstGeom prst="rect">
              <a:avLst/>
            </a:prstGeom>
            <a:noFill/>
            <a:ln w="19050">
              <a:noFill/>
            </a:ln>
          </p:spPr>
          <p:txBody>
            <a:bodyPr wrap="none" rtlCol="0">
              <a:spAutoFit/>
            </a:bodyPr>
            <a:lstStyle/>
            <a:p>
              <a:pPr algn="ctr"/>
              <a:r>
                <a:rPr lang="en-US" sz="2800" b="1" dirty="0">
                  <a:solidFill>
                    <a:schemeClr val="accent1"/>
                  </a:solidFill>
                  <a:latin typeface="Cambria" panose="02040503050406030204" pitchFamily="18" charset="0"/>
                  <a:ea typeface="Cambria" panose="02040503050406030204" pitchFamily="18" charset="0"/>
                </a:rPr>
                <a:t>Genome Analysis</a:t>
              </a:r>
            </a:p>
          </p:txBody>
        </p:sp>
        <p:sp>
          <p:nvSpPr>
            <p:cNvPr id="22" name="Freeform: Shape 21">
              <a:extLst>
                <a:ext uri="{FF2B5EF4-FFF2-40B4-BE49-F238E27FC236}">
                  <a16:creationId xmlns:a16="http://schemas.microsoft.com/office/drawing/2014/main" id="{C4E5815B-E94B-D316-57B5-E3C4184C1CCF}"/>
                </a:ext>
              </a:extLst>
            </p:cNvPr>
            <p:cNvSpPr/>
            <p:nvPr/>
          </p:nvSpPr>
          <p:spPr>
            <a:xfrm>
              <a:off x="5708822" y="3892397"/>
              <a:ext cx="955589" cy="679603"/>
            </a:xfrm>
            <a:custGeom>
              <a:avLst/>
              <a:gdLst>
                <a:gd name="connsiteX0" fmla="*/ 0 w 955589"/>
                <a:gd name="connsiteY0" fmla="*/ 0 h 634314"/>
                <a:gd name="connsiteX1" fmla="*/ 955589 w 955589"/>
                <a:gd name="connsiteY1" fmla="*/ 634314 h 634314"/>
              </a:gdLst>
              <a:ahLst/>
              <a:cxnLst>
                <a:cxn ang="0">
                  <a:pos x="connsiteX0" y="connsiteY0"/>
                </a:cxn>
                <a:cxn ang="0">
                  <a:pos x="connsiteX1" y="connsiteY1"/>
                </a:cxn>
              </a:cxnLst>
              <a:rect l="l" t="t" r="r" b="b"/>
              <a:pathLst>
                <a:path w="955589" h="634314">
                  <a:moveTo>
                    <a:pt x="0" y="0"/>
                  </a:moveTo>
                  <a:lnTo>
                    <a:pt x="955589" y="634314"/>
                  </a:lnTo>
                </a:path>
              </a:pathLst>
            </a:custGeom>
            <a:noFill/>
            <a:ln w="1905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E34C88B8-91D5-5824-C4C3-97DD15BFE0C7}"/>
              </a:ext>
            </a:extLst>
          </p:cNvPr>
          <p:cNvGrpSpPr/>
          <p:nvPr/>
        </p:nvGrpSpPr>
        <p:grpSpPr>
          <a:xfrm>
            <a:off x="4985547" y="765305"/>
            <a:ext cx="3446729" cy="2113093"/>
            <a:chOff x="4476117" y="765305"/>
            <a:chExt cx="3446729" cy="2113093"/>
          </a:xfrm>
        </p:grpSpPr>
        <p:grpSp>
          <p:nvGrpSpPr>
            <p:cNvPr id="5" name="Group 4">
              <a:extLst>
                <a:ext uri="{FF2B5EF4-FFF2-40B4-BE49-F238E27FC236}">
                  <a16:creationId xmlns:a16="http://schemas.microsoft.com/office/drawing/2014/main" id="{B73C155A-D7D0-B4B3-E296-85B7D0F9D5CD}"/>
                </a:ext>
              </a:extLst>
            </p:cNvPr>
            <p:cNvGrpSpPr/>
            <p:nvPr/>
          </p:nvGrpSpPr>
          <p:grpSpPr>
            <a:xfrm>
              <a:off x="4476117" y="765305"/>
              <a:ext cx="3446729" cy="2113093"/>
              <a:chOff x="4476117" y="580680"/>
              <a:chExt cx="3446729" cy="2113093"/>
            </a:xfrm>
          </p:grpSpPr>
          <p:sp>
            <p:nvSpPr>
              <p:cNvPr id="6" name="TextBox 5">
                <a:extLst>
                  <a:ext uri="{FF2B5EF4-FFF2-40B4-BE49-F238E27FC236}">
                    <a16:creationId xmlns:a16="http://schemas.microsoft.com/office/drawing/2014/main" id="{BC8BF258-D638-1C0E-0344-8906AE37D6C8}"/>
                  </a:ext>
                </a:extLst>
              </p:cNvPr>
              <p:cNvSpPr txBox="1"/>
              <p:nvPr/>
            </p:nvSpPr>
            <p:spPr>
              <a:xfrm>
                <a:off x="4476117" y="580680"/>
                <a:ext cx="3446729" cy="1446550"/>
              </a:xfrm>
              <a:prstGeom prst="rect">
                <a:avLst/>
              </a:prstGeom>
              <a:noFill/>
              <a:ln w="19050">
                <a:noFill/>
              </a:ln>
            </p:spPr>
            <p:txBody>
              <a:bodyPr wrap="square" rtlCol="0">
                <a:spAutoFit/>
              </a:bodyPr>
              <a:lstStyle/>
              <a:p>
                <a:pPr algn="ctr"/>
                <a:r>
                  <a:rPr lang="en-US" sz="3200" b="1" dirty="0">
                    <a:solidFill>
                      <a:schemeClr val="accent1"/>
                    </a:solidFill>
                    <a:latin typeface="Cambria" panose="02040503050406030204" pitchFamily="18" charset="0"/>
                    <a:ea typeface="Cambria" panose="02040503050406030204" pitchFamily="18" charset="0"/>
                  </a:rPr>
                  <a:t>Databases</a:t>
                </a:r>
              </a:p>
              <a:p>
                <a:pPr algn="ctr"/>
                <a:r>
                  <a:rPr lang="en-US" sz="2800" dirty="0">
                    <a:solidFill>
                      <a:schemeClr val="accent1"/>
                    </a:solidFill>
                    <a:latin typeface="Cambria" panose="02040503050406030204" pitchFamily="18" charset="0"/>
                    <a:ea typeface="Cambria" panose="02040503050406030204" pitchFamily="18" charset="0"/>
                  </a:rPr>
                  <a:t>(database queries and indexing)</a:t>
                </a:r>
              </a:p>
            </p:txBody>
          </p:sp>
          <p:sp>
            <p:nvSpPr>
              <p:cNvPr id="7" name="Freeform: Shape 6">
                <a:extLst>
                  <a:ext uri="{FF2B5EF4-FFF2-40B4-BE49-F238E27FC236}">
                    <a16:creationId xmlns:a16="http://schemas.microsoft.com/office/drawing/2014/main" id="{A95BC2DC-157F-F762-6E8F-600309C59753}"/>
                  </a:ext>
                </a:extLst>
              </p:cNvPr>
              <p:cNvSpPr/>
              <p:nvPr/>
            </p:nvSpPr>
            <p:spPr>
              <a:xfrm>
                <a:off x="4967416" y="1905000"/>
                <a:ext cx="185963" cy="788773"/>
              </a:xfrm>
              <a:custGeom>
                <a:avLst/>
                <a:gdLst>
                  <a:gd name="connsiteX0" fmla="*/ 0 w 255373"/>
                  <a:gd name="connsiteY0" fmla="*/ 1087395 h 1087395"/>
                  <a:gd name="connsiteX1" fmla="*/ 255373 w 255373"/>
                  <a:gd name="connsiteY1" fmla="*/ 0 h 1087395"/>
                </a:gdLst>
                <a:ahLst/>
                <a:cxnLst>
                  <a:cxn ang="0">
                    <a:pos x="connsiteX0" y="connsiteY0"/>
                  </a:cxn>
                  <a:cxn ang="0">
                    <a:pos x="connsiteX1" y="connsiteY1"/>
                  </a:cxn>
                </a:cxnLst>
                <a:rect l="l" t="t" r="r" b="b"/>
                <a:pathLst>
                  <a:path w="255373" h="1087395">
                    <a:moveTo>
                      <a:pt x="0" y="1087395"/>
                    </a:moveTo>
                    <a:lnTo>
                      <a:pt x="255373" y="0"/>
                    </a:lnTo>
                  </a:path>
                </a:pathLst>
              </a:custGeom>
              <a:noFill/>
              <a:ln w="19050">
                <a:no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Freeform: Shape 25">
              <a:extLst>
                <a:ext uri="{FF2B5EF4-FFF2-40B4-BE49-F238E27FC236}">
                  <a16:creationId xmlns:a16="http://schemas.microsoft.com/office/drawing/2014/main" id="{2F192750-8087-E1A3-E2ED-45AEC5C37068}"/>
                </a:ext>
              </a:extLst>
            </p:cNvPr>
            <p:cNvSpPr/>
            <p:nvPr/>
          </p:nvSpPr>
          <p:spPr>
            <a:xfrm>
              <a:off x="5010472" y="2148002"/>
              <a:ext cx="434564" cy="730396"/>
            </a:xfrm>
            <a:custGeom>
              <a:avLst/>
              <a:gdLst>
                <a:gd name="connsiteX0" fmla="*/ 0 w 906162"/>
                <a:gd name="connsiteY0" fmla="*/ 329514 h 329514"/>
                <a:gd name="connsiteX1" fmla="*/ 906162 w 906162"/>
                <a:gd name="connsiteY1" fmla="*/ 0 h 329514"/>
              </a:gdLst>
              <a:ahLst/>
              <a:cxnLst>
                <a:cxn ang="0">
                  <a:pos x="connsiteX0" y="connsiteY0"/>
                </a:cxn>
                <a:cxn ang="0">
                  <a:pos x="connsiteX1" y="connsiteY1"/>
                </a:cxn>
              </a:cxnLst>
              <a:rect l="l" t="t" r="r" b="b"/>
              <a:pathLst>
                <a:path w="906162" h="329514">
                  <a:moveTo>
                    <a:pt x="0" y="329514"/>
                  </a:moveTo>
                  <a:lnTo>
                    <a:pt x="906162" y="0"/>
                  </a:lnTo>
                </a:path>
              </a:pathLst>
            </a:custGeom>
            <a:noFill/>
            <a:ln w="1905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B15BB1AF-B44D-DA56-F2E1-E809AECA3487}"/>
              </a:ext>
            </a:extLst>
          </p:cNvPr>
          <p:cNvGrpSpPr/>
          <p:nvPr/>
        </p:nvGrpSpPr>
        <p:grpSpPr>
          <a:xfrm>
            <a:off x="3419824" y="4589837"/>
            <a:ext cx="3062762" cy="1582798"/>
            <a:chOff x="3419824" y="4589837"/>
            <a:chExt cx="3062762" cy="1582798"/>
          </a:xfrm>
        </p:grpSpPr>
        <p:grpSp>
          <p:nvGrpSpPr>
            <p:cNvPr id="23" name="Group 22">
              <a:extLst>
                <a:ext uri="{FF2B5EF4-FFF2-40B4-BE49-F238E27FC236}">
                  <a16:creationId xmlns:a16="http://schemas.microsoft.com/office/drawing/2014/main" id="{DE6C156E-C02B-E5FD-7EAB-8059A1256C92}"/>
                </a:ext>
              </a:extLst>
            </p:cNvPr>
            <p:cNvGrpSpPr/>
            <p:nvPr/>
          </p:nvGrpSpPr>
          <p:grpSpPr>
            <a:xfrm>
              <a:off x="4597563" y="4589837"/>
              <a:ext cx="184731" cy="1582798"/>
              <a:chOff x="2329207" y="4013776"/>
              <a:chExt cx="3384336" cy="1735794"/>
            </a:xfrm>
          </p:grpSpPr>
          <p:sp>
            <p:nvSpPr>
              <p:cNvPr id="24" name="TextBox 23">
                <a:extLst>
                  <a:ext uri="{FF2B5EF4-FFF2-40B4-BE49-F238E27FC236}">
                    <a16:creationId xmlns:a16="http://schemas.microsoft.com/office/drawing/2014/main" id="{9793A48A-5B6B-3E5D-27FF-6C6EB03D76AD}"/>
                  </a:ext>
                </a:extLst>
              </p:cNvPr>
              <p:cNvSpPr txBox="1"/>
              <p:nvPr/>
            </p:nvSpPr>
            <p:spPr>
              <a:xfrm>
                <a:off x="2329207" y="5108270"/>
                <a:ext cx="3384336" cy="641300"/>
              </a:xfrm>
              <a:prstGeom prst="rect">
                <a:avLst/>
              </a:prstGeom>
              <a:noFill/>
              <a:ln w="19050">
                <a:noFill/>
              </a:ln>
            </p:spPr>
            <p:txBody>
              <a:bodyPr wrap="none" rtlCol="0">
                <a:spAutoFit/>
              </a:bodyPr>
              <a:lstStyle/>
              <a:p>
                <a:pPr algn="ctr"/>
                <a:endParaRPr lang="en-US" sz="3200" b="1" dirty="0">
                  <a:solidFill>
                    <a:srgbClr val="C00000"/>
                  </a:solidFill>
                </a:endParaRPr>
              </a:p>
            </p:txBody>
          </p:sp>
          <p:sp>
            <p:nvSpPr>
              <p:cNvPr id="25" name="Freeform: Shape 24">
                <a:extLst>
                  <a:ext uri="{FF2B5EF4-FFF2-40B4-BE49-F238E27FC236}">
                    <a16:creationId xmlns:a16="http://schemas.microsoft.com/office/drawing/2014/main" id="{97DE841F-73DF-F0F6-03FC-9FEF4727AC3C}"/>
                  </a:ext>
                </a:extLst>
              </p:cNvPr>
              <p:cNvSpPr/>
              <p:nvPr/>
            </p:nvSpPr>
            <p:spPr>
              <a:xfrm flipH="1">
                <a:off x="3420385" y="4013776"/>
                <a:ext cx="533400" cy="1219200"/>
              </a:xfrm>
              <a:custGeom>
                <a:avLst/>
                <a:gdLst>
                  <a:gd name="connsiteX0" fmla="*/ 345989 w 345989"/>
                  <a:gd name="connsiteY0" fmla="*/ 0 h 1194487"/>
                  <a:gd name="connsiteX1" fmla="*/ 0 w 345989"/>
                  <a:gd name="connsiteY1" fmla="*/ 1194487 h 1194487"/>
                </a:gdLst>
                <a:ahLst/>
                <a:cxnLst>
                  <a:cxn ang="0">
                    <a:pos x="connsiteX0" y="connsiteY0"/>
                  </a:cxn>
                  <a:cxn ang="0">
                    <a:pos x="connsiteX1" y="connsiteY1"/>
                  </a:cxn>
                </a:cxnLst>
                <a:rect l="l" t="t" r="r" b="b"/>
                <a:pathLst>
                  <a:path w="345989" h="1194487">
                    <a:moveTo>
                      <a:pt x="345989" y="0"/>
                    </a:moveTo>
                    <a:lnTo>
                      <a:pt x="0" y="1194487"/>
                    </a:lnTo>
                  </a:path>
                </a:pathLst>
              </a:custGeom>
              <a:noFill/>
              <a:ln w="1905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D436A045-42BC-87CA-7FE5-AA37DEF71C95}"/>
                </a:ext>
              </a:extLst>
            </p:cNvPr>
            <p:cNvSpPr txBox="1"/>
            <p:nvPr/>
          </p:nvSpPr>
          <p:spPr>
            <a:xfrm>
              <a:off x="3419824" y="5637707"/>
              <a:ext cx="3062762" cy="523220"/>
            </a:xfrm>
            <a:prstGeom prst="rect">
              <a:avLst/>
            </a:prstGeom>
            <a:noFill/>
            <a:ln w="19050">
              <a:noFill/>
            </a:ln>
          </p:spPr>
          <p:txBody>
            <a:bodyPr wrap="none" rtlCol="0">
              <a:spAutoFit/>
            </a:bodyPr>
            <a:lstStyle/>
            <a:p>
              <a:pPr algn="ctr"/>
              <a:r>
                <a:rPr lang="en-US" sz="2800" b="1" dirty="0">
                  <a:solidFill>
                    <a:schemeClr val="accent1"/>
                  </a:solidFill>
                  <a:latin typeface="Cambria" panose="02040503050406030204" pitchFamily="18" charset="0"/>
                  <a:ea typeface="Cambria" panose="02040503050406030204" pitchFamily="18" charset="0"/>
                </a:rPr>
                <a:t>Graph Processing</a:t>
              </a:r>
            </a:p>
          </p:txBody>
        </p:sp>
      </p:grpSp>
      <p:grpSp>
        <p:nvGrpSpPr>
          <p:cNvPr id="29" name="Group 28">
            <a:extLst>
              <a:ext uri="{FF2B5EF4-FFF2-40B4-BE49-F238E27FC236}">
                <a16:creationId xmlns:a16="http://schemas.microsoft.com/office/drawing/2014/main" id="{723AD0F6-9DDF-AC63-CD23-9501D486AC77}"/>
              </a:ext>
            </a:extLst>
          </p:cNvPr>
          <p:cNvGrpSpPr/>
          <p:nvPr/>
        </p:nvGrpSpPr>
        <p:grpSpPr>
          <a:xfrm>
            <a:off x="109276" y="1514651"/>
            <a:ext cx="3381055" cy="1484059"/>
            <a:chOff x="251196" y="3881598"/>
            <a:chExt cx="3502560" cy="1484059"/>
          </a:xfrm>
        </p:grpSpPr>
        <p:sp>
          <p:nvSpPr>
            <p:cNvPr id="30" name="TextBox 29">
              <a:extLst>
                <a:ext uri="{FF2B5EF4-FFF2-40B4-BE49-F238E27FC236}">
                  <a16:creationId xmlns:a16="http://schemas.microsoft.com/office/drawing/2014/main" id="{087EFEB1-6AE4-A843-A0F5-819325BB2C09}"/>
                </a:ext>
              </a:extLst>
            </p:cNvPr>
            <p:cNvSpPr txBox="1"/>
            <p:nvPr/>
          </p:nvSpPr>
          <p:spPr>
            <a:xfrm>
              <a:off x="251196" y="3881598"/>
              <a:ext cx="3502560" cy="954107"/>
            </a:xfrm>
            <a:prstGeom prst="rect">
              <a:avLst/>
            </a:prstGeom>
            <a:noFill/>
            <a:ln w="19050">
              <a:noFill/>
            </a:ln>
          </p:spPr>
          <p:txBody>
            <a:bodyPr wrap="none" rtlCol="0">
              <a:spAutoFit/>
            </a:bodyPr>
            <a:lstStyle/>
            <a:p>
              <a:pPr algn="ctr"/>
              <a:r>
                <a:rPr lang="en-US" sz="2800" b="1" dirty="0">
                  <a:solidFill>
                    <a:schemeClr val="accent1"/>
                  </a:solidFill>
                  <a:latin typeface="Cambria" panose="02040503050406030204" pitchFamily="18" charset="0"/>
                  <a:ea typeface="Cambria" panose="02040503050406030204" pitchFamily="18" charset="0"/>
                </a:rPr>
                <a:t>Hyper-dimensional</a:t>
              </a:r>
            </a:p>
            <a:p>
              <a:pPr algn="ctr"/>
              <a:r>
                <a:rPr lang="en-US" sz="2800" b="1" dirty="0">
                  <a:solidFill>
                    <a:schemeClr val="accent1"/>
                  </a:solidFill>
                  <a:latin typeface="Cambria" panose="02040503050406030204" pitchFamily="18" charset="0"/>
                  <a:ea typeface="Cambria" panose="02040503050406030204" pitchFamily="18" charset="0"/>
                </a:rPr>
                <a:t>Computing</a:t>
              </a:r>
            </a:p>
          </p:txBody>
        </p:sp>
        <p:sp>
          <p:nvSpPr>
            <p:cNvPr id="31" name="Freeform: Shape 30">
              <a:extLst>
                <a:ext uri="{FF2B5EF4-FFF2-40B4-BE49-F238E27FC236}">
                  <a16:creationId xmlns:a16="http://schemas.microsoft.com/office/drawing/2014/main" id="{FECF617F-BA13-F503-E951-51D1C2647824}"/>
                </a:ext>
              </a:extLst>
            </p:cNvPr>
            <p:cNvSpPr/>
            <p:nvPr/>
          </p:nvSpPr>
          <p:spPr>
            <a:xfrm flipV="1">
              <a:off x="2943020" y="4905113"/>
              <a:ext cx="644996" cy="460544"/>
            </a:xfrm>
            <a:custGeom>
              <a:avLst/>
              <a:gdLst>
                <a:gd name="connsiteX0" fmla="*/ 477794 w 477794"/>
                <a:gd name="connsiteY0" fmla="*/ 0 h 337751"/>
                <a:gd name="connsiteX1" fmla="*/ 0 w 477794"/>
                <a:gd name="connsiteY1" fmla="*/ 337751 h 337751"/>
              </a:gdLst>
              <a:ahLst/>
              <a:cxnLst>
                <a:cxn ang="0">
                  <a:pos x="connsiteX0" y="connsiteY0"/>
                </a:cxn>
                <a:cxn ang="0">
                  <a:pos x="connsiteX1" y="connsiteY1"/>
                </a:cxn>
              </a:cxnLst>
              <a:rect l="l" t="t" r="r" b="b"/>
              <a:pathLst>
                <a:path w="477794" h="337751">
                  <a:moveTo>
                    <a:pt x="477794" y="0"/>
                  </a:moveTo>
                  <a:lnTo>
                    <a:pt x="0" y="337751"/>
                  </a:lnTo>
                </a:path>
              </a:pathLst>
            </a:custGeom>
            <a:noFill/>
            <a:ln w="1905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A8F017EA-B4FE-9CD4-D0C1-276ED765ECB2}"/>
              </a:ext>
            </a:extLst>
          </p:cNvPr>
          <p:cNvGrpSpPr/>
          <p:nvPr/>
        </p:nvGrpSpPr>
        <p:grpSpPr>
          <a:xfrm>
            <a:off x="3954247" y="1326088"/>
            <a:ext cx="511680" cy="1382862"/>
            <a:chOff x="3983674" y="1483307"/>
            <a:chExt cx="511680" cy="1382862"/>
          </a:xfrm>
        </p:grpSpPr>
        <p:sp>
          <p:nvSpPr>
            <p:cNvPr id="34" name="Freeform: Shape 33">
              <a:extLst>
                <a:ext uri="{FF2B5EF4-FFF2-40B4-BE49-F238E27FC236}">
                  <a16:creationId xmlns:a16="http://schemas.microsoft.com/office/drawing/2014/main" id="{4C323B32-CA3A-F274-47C3-57CD4E5AC3D6}"/>
                </a:ext>
              </a:extLst>
            </p:cNvPr>
            <p:cNvSpPr/>
            <p:nvPr/>
          </p:nvSpPr>
          <p:spPr>
            <a:xfrm flipV="1">
              <a:off x="4292820" y="2056083"/>
              <a:ext cx="185963" cy="810086"/>
            </a:xfrm>
            <a:custGeom>
              <a:avLst/>
              <a:gdLst>
                <a:gd name="connsiteX0" fmla="*/ 477794 w 477794"/>
                <a:gd name="connsiteY0" fmla="*/ 0 h 337751"/>
                <a:gd name="connsiteX1" fmla="*/ 0 w 477794"/>
                <a:gd name="connsiteY1" fmla="*/ 337751 h 337751"/>
              </a:gdLst>
              <a:ahLst/>
              <a:cxnLst>
                <a:cxn ang="0">
                  <a:pos x="connsiteX0" y="connsiteY0"/>
                </a:cxn>
                <a:cxn ang="0">
                  <a:pos x="connsiteX1" y="connsiteY1"/>
                </a:cxn>
              </a:cxnLst>
              <a:rect l="l" t="t" r="r" b="b"/>
              <a:pathLst>
                <a:path w="477794" h="337751">
                  <a:moveTo>
                    <a:pt x="477794" y="0"/>
                  </a:moveTo>
                  <a:lnTo>
                    <a:pt x="0" y="337751"/>
                  </a:lnTo>
                </a:path>
              </a:pathLst>
            </a:custGeom>
            <a:noFill/>
            <a:ln w="1905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F79E054-B118-9637-72F7-03AA1F58A264}"/>
                </a:ext>
              </a:extLst>
            </p:cNvPr>
            <p:cNvSpPr txBox="1"/>
            <p:nvPr/>
          </p:nvSpPr>
          <p:spPr>
            <a:xfrm>
              <a:off x="3983674" y="1483307"/>
              <a:ext cx="511680" cy="584775"/>
            </a:xfrm>
            <a:prstGeom prst="rect">
              <a:avLst/>
            </a:prstGeom>
            <a:noFill/>
          </p:spPr>
          <p:txBody>
            <a:bodyPr wrap="none" rtlCol="0">
              <a:spAutoFit/>
            </a:bodyPr>
            <a:lstStyle/>
            <a:p>
              <a:pPr algn="ctr"/>
              <a:r>
                <a:rPr lang="en-US" sz="3200" b="1" dirty="0">
                  <a:solidFill>
                    <a:schemeClr val="accent1"/>
                  </a:solidFill>
                </a:rPr>
                <a:t>...</a:t>
              </a:r>
            </a:p>
          </p:txBody>
        </p:sp>
      </p:grpSp>
      <p:sp>
        <p:nvSpPr>
          <p:cNvPr id="11" name="TextBox 10">
            <a:extLst>
              <a:ext uri="{FF2B5EF4-FFF2-40B4-BE49-F238E27FC236}">
                <a16:creationId xmlns:a16="http://schemas.microsoft.com/office/drawing/2014/main" id="{CCFC7C91-6337-A9B5-6FE5-7BFC9A8E32FF}"/>
              </a:ext>
            </a:extLst>
          </p:cNvPr>
          <p:cNvSpPr txBox="1"/>
          <p:nvPr/>
        </p:nvSpPr>
        <p:spPr>
          <a:xfrm>
            <a:off x="79020" y="880533"/>
            <a:ext cx="8945199" cy="5280394"/>
          </a:xfrm>
          <a:prstGeom prst="rect">
            <a:avLst/>
          </a:prstGeom>
          <a:solidFill>
            <a:schemeClr val="bg1">
              <a:alpha val="75000"/>
            </a:schemeClr>
          </a:solidFill>
        </p:spPr>
        <p:txBody>
          <a:bodyPr wrap="square" rtlCol="0">
            <a:spAutoFit/>
          </a:bodyPr>
          <a:lstStyle/>
          <a:p>
            <a:endParaRPr lang="en-US" dirty="0"/>
          </a:p>
        </p:txBody>
      </p:sp>
      <p:sp>
        <p:nvSpPr>
          <p:cNvPr id="12" name="Content Placeholder 3">
            <a:extLst>
              <a:ext uri="{FF2B5EF4-FFF2-40B4-BE49-F238E27FC236}">
                <a16:creationId xmlns:a16="http://schemas.microsoft.com/office/drawing/2014/main" id="{9F817863-984B-7FED-BE8F-AF05F6B3DD4D}"/>
              </a:ext>
            </a:extLst>
          </p:cNvPr>
          <p:cNvSpPr txBox="1">
            <a:spLocks/>
          </p:cNvSpPr>
          <p:nvPr/>
        </p:nvSpPr>
        <p:spPr>
          <a:xfrm>
            <a:off x="119781" y="2658419"/>
            <a:ext cx="8904437" cy="1886199"/>
          </a:xfrm>
          <a:prstGeom prst="roundRect">
            <a:avLst>
              <a:gd name="adj" fmla="val 4777"/>
            </a:avLst>
          </a:prstGeom>
          <a:solidFill>
            <a:srgbClr val="FFE3E1"/>
          </a:solidFill>
          <a:ln w="12700">
            <a:solidFill>
              <a:srgbClr val="1982C3"/>
            </a:solidFill>
          </a:ln>
        </p:spPr>
        <p:txBody>
          <a:bodyPr vert="horz" wrap="square" lIns="91440" tIns="45720" rIns="91440" bIns="45720" rtlCol="0" anchor="ctr" anchorCtr="0">
            <a:noAutofit/>
          </a:bodyPr>
          <a:lstStyle>
            <a:defPPr>
              <a:defRPr lang="en-US"/>
            </a:defPPr>
            <a:lvl1pPr indent="0" algn="ctr">
              <a:lnSpc>
                <a:spcPct val="110000"/>
              </a:lnSpc>
              <a:spcBef>
                <a:spcPts val="1000"/>
              </a:spcBef>
              <a:spcAft>
                <a:spcPts val="300"/>
              </a:spcAft>
              <a:buFont typeface="Arial" panose="020B0604020202020204" pitchFamily="34" charset="0"/>
              <a:buNone/>
              <a:defRPr sz="2800" b="1">
                <a:latin typeface="Cambria" panose="02040503050406030204" pitchFamily="18" charset="0"/>
                <a:ea typeface="Cambria" panose="02040503050406030204" pitchFamily="18" charset="0"/>
                <a:cs typeface="Calibri" panose="020F0502020204030204" pitchFamily="34" charset="0"/>
              </a:defRPr>
            </a:lvl1pPr>
            <a:lvl2pPr marL="685800" indent="-228600" defTabSz="914400">
              <a:lnSpc>
                <a:spcPct val="90000"/>
              </a:lnSpc>
              <a:spcBef>
                <a:spcPts val="500"/>
              </a:spcBef>
              <a:buFont typeface="Arial" panose="020B0604020202020204" pitchFamily="34" charset="0"/>
              <a:buChar char="•"/>
              <a:defRPr sz="2400" b="1">
                <a:latin typeface="Cambria" panose="02040503050406030204" pitchFamily="18" charset="0"/>
              </a:defRPr>
            </a:lvl2pPr>
            <a:lvl3pPr marL="11430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3pPr>
            <a:lvl4pPr marL="16002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4pPr>
            <a:lvl5pPr marL="20574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indent="-228600">
              <a:buClr>
                <a:schemeClr val="tx1"/>
              </a:buClr>
            </a:pPr>
            <a:r>
              <a:rPr lang="en-IN" sz="3200" b="0" dirty="0">
                <a:solidFill>
                  <a:srgbClr val="C00000"/>
                </a:solidFill>
              </a:rPr>
              <a:t>Data movement </a:t>
            </a:r>
            <a:r>
              <a:rPr lang="en-IN" sz="3200" b="0" dirty="0"/>
              <a:t>between</a:t>
            </a:r>
            <a:r>
              <a:rPr lang="en-IN" sz="3200" b="0" dirty="0">
                <a:solidFill>
                  <a:srgbClr val="C00000"/>
                </a:solidFill>
              </a:rPr>
              <a:t> compute units </a:t>
            </a:r>
            <a:br>
              <a:rPr lang="en-IN" sz="3200" b="0" dirty="0">
                <a:solidFill>
                  <a:srgbClr val="C00000"/>
                </a:solidFill>
              </a:rPr>
            </a:br>
            <a:r>
              <a:rPr lang="en-IN" sz="3200" b="0" dirty="0"/>
              <a:t>and the </a:t>
            </a:r>
            <a:r>
              <a:rPr lang="en-IN" sz="3200" b="0" dirty="0">
                <a:solidFill>
                  <a:srgbClr val="C00000"/>
                </a:solidFill>
              </a:rPr>
              <a:t>memory hierarchy significantly affects </a:t>
            </a:r>
            <a:r>
              <a:rPr lang="en-IN" sz="3200" b="0" dirty="0"/>
              <a:t>the</a:t>
            </a:r>
            <a:r>
              <a:rPr lang="en-IN" sz="3200" b="0" dirty="0">
                <a:solidFill>
                  <a:srgbClr val="C00000"/>
                </a:solidFill>
              </a:rPr>
              <a:t> performance </a:t>
            </a:r>
            <a:r>
              <a:rPr lang="en-IN" sz="3200" b="0" dirty="0"/>
              <a:t>of bulk bitwise operations</a:t>
            </a:r>
            <a:endParaRPr lang="en-US" sz="3200" b="0" dirty="0"/>
          </a:p>
        </p:txBody>
      </p:sp>
    </p:spTree>
    <p:extLst>
      <p:ext uri="{BB962C8B-B14F-4D97-AF65-F5344CB8AC3E}">
        <p14:creationId xmlns:p14="http://schemas.microsoft.com/office/powerpoint/2010/main" val="290893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53CF4-FEF6-F745-949F-E29F2ADC4374}"/>
              </a:ext>
            </a:extLst>
          </p:cNvPr>
          <p:cNvSpPr>
            <a:spLocks noGrp="1"/>
          </p:cNvSpPr>
          <p:nvPr>
            <p:ph type="title"/>
          </p:nvPr>
        </p:nvSpPr>
        <p:spPr/>
        <p:txBody>
          <a:bodyPr/>
          <a:lstStyle/>
          <a:p>
            <a:r>
              <a:rPr lang="en-US" dirty="0"/>
              <a:t>Enhanced SLC-Mode Programming (ESP)</a:t>
            </a:r>
            <a:endParaRPr lang="en-CH" dirty="0"/>
          </a:p>
        </p:txBody>
      </p:sp>
      <p:sp>
        <p:nvSpPr>
          <p:cNvPr id="9" name="Content Placeholder 8">
            <a:extLst>
              <a:ext uri="{FF2B5EF4-FFF2-40B4-BE49-F238E27FC236}">
                <a16:creationId xmlns:a16="http://schemas.microsoft.com/office/drawing/2014/main" id="{26DAFB05-98D4-DF41-9F98-0F2AD907FF2C}"/>
              </a:ext>
            </a:extLst>
          </p:cNvPr>
          <p:cNvSpPr>
            <a:spLocks noGrp="1"/>
          </p:cNvSpPr>
          <p:nvPr>
            <p:ph idx="1"/>
          </p:nvPr>
        </p:nvSpPr>
        <p:spPr/>
        <p:txBody>
          <a:bodyPr>
            <a:normAutofit/>
          </a:bodyPr>
          <a:lstStyle/>
          <a:p>
            <a:r>
              <a:rPr lang="en-US" sz="2400" b="0" dirty="0">
                <a:solidFill>
                  <a:srgbClr val="C00000"/>
                </a:solidFill>
              </a:rPr>
              <a:t>SLC-mode programming </a:t>
            </a:r>
            <a:r>
              <a:rPr lang="en-US" sz="2400" b="0" dirty="0"/>
              <a:t>provides a </a:t>
            </a:r>
            <a:r>
              <a:rPr lang="en-US" sz="2400" b="0" dirty="0">
                <a:solidFill>
                  <a:srgbClr val="C00000"/>
                </a:solidFill>
              </a:rPr>
              <a:t>large voltage margin </a:t>
            </a:r>
            <a:r>
              <a:rPr lang="en-US" sz="2400" b="0" dirty="0"/>
              <a:t>between the erased and programmed states</a:t>
            </a:r>
          </a:p>
          <a:p>
            <a:r>
              <a:rPr lang="en-US" sz="2400" b="0" dirty="0"/>
              <a:t>Based on our </a:t>
            </a:r>
            <a:r>
              <a:rPr lang="en-US" sz="2400" b="0" dirty="0">
                <a:solidFill>
                  <a:srgbClr val="C00000"/>
                </a:solidFill>
              </a:rPr>
              <a:t>real device characterization</a:t>
            </a:r>
            <a:r>
              <a:rPr lang="en-US" sz="2400" b="0" dirty="0"/>
              <a:t>, we observe that </a:t>
            </a:r>
            <a:br>
              <a:rPr lang="en-US" sz="2400" b="0" dirty="0"/>
            </a:br>
            <a:r>
              <a:rPr lang="en-US" sz="2400" b="0" dirty="0">
                <a:solidFill>
                  <a:srgbClr val="C00000"/>
                </a:solidFill>
              </a:rPr>
              <a:t>SLC-mode programming </a:t>
            </a:r>
            <a:r>
              <a:rPr lang="en-US" sz="2400" b="0" dirty="0"/>
              <a:t>is still </a:t>
            </a:r>
            <a:r>
              <a:rPr lang="en-US" sz="2400" b="0" dirty="0">
                <a:solidFill>
                  <a:srgbClr val="C00000"/>
                </a:solidFill>
              </a:rPr>
              <a:t>highly error-prone without</a:t>
            </a:r>
            <a:r>
              <a:rPr lang="en-US" sz="2400" b="0" dirty="0"/>
              <a:t> the use of </a:t>
            </a:r>
            <a:r>
              <a:rPr lang="en-US" sz="2400" b="0" dirty="0">
                <a:solidFill>
                  <a:srgbClr val="C00000"/>
                </a:solidFill>
              </a:rPr>
              <a:t>ECC</a:t>
            </a:r>
            <a:r>
              <a:rPr lang="en-US" sz="2400" b="0" dirty="0"/>
              <a:t> and </a:t>
            </a:r>
            <a:r>
              <a:rPr lang="en-US" sz="2400" b="0" dirty="0">
                <a:solidFill>
                  <a:srgbClr val="C00000"/>
                </a:solidFill>
              </a:rPr>
              <a:t>data-randomization</a:t>
            </a:r>
          </a:p>
          <a:p>
            <a:pPr marL="0" indent="0">
              <a:buNone/>
            </a:pPr>
            <a:endParaRPr lang="en-US" sz="2400" b="0" dirty="0">
              <a:solidFill>
                <a:srgbClr val="C00000"/>
              </a:solidFill>
            </a:endParaRPr>
          </a:p>
          <a:p>
            <a:pPr lvl="1"/>
            <a:endParaRPr lang="en-US" sz="2000" b="0" dirty="0">
              <a:solidFill>
                <a:schemeClr val="accent5">
                  <a:lumMod val="75000"/>
                </a:schemeClr>
              </a:solidFill>
            </a:endParaRPr>
          </a:p>
          <a:p>
            <a:pPr lvl="1"/>
            <a:endParaRPr lang="en-US" sz="2000" b="0" dirty="0">
              <a:solidFill>
                <a:schemeClr val="accent5">
                  <a:lumMod val="75000"/>
                </a:schemeClr>
              </a:solidFill>
            </a:endParaRPr>
          </a:p>
        </p:txBody>
      </p:sp>
      <p:cxnSp>
        <p:nvCxnSpPr>
          <p:cNvPr id="14" name="직선 화살표 연결선 531">
            <a:extLst>
              <a:ext uri="{FF2B5EF4-FFF2-40B4-BE49-F238E27FC236}">
                <a16:creationId xmlns:a16="http://schemas.microsoft.com/office/drawing/2014/main" id="{E4E4A86F-0986-4516-B38D-AA353966BA59}"/>
              </a:ext>
            </a:extLst>
          </p:cNvPr>
          <p:cNvCxnSpPr>
            <a:cxnSpLocks/>
          </p:cNvCxnSpPr>
          <p:nvPr/>
        </p:nvCxnSpPr>
        <p:spPr>
          <a:xfrm>
            <a:off x="3722531" y="5172065"/>
            <a:ext cx="929644" cy="0"/>
          </a:xfrm>
          <a:prstGeom prst="straightConnector1">
            <a:avLst/>
          </a:prstGeom>
          <a:ln w="19050">
            <a:solidFill>
              <a:schemeClr val="tx1"/>
            </a:solidFill>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607D786F-BECE-7AC1-B48F-112624B7D3E0}"/>
              </a:ext>
            </a:extLst>
          </p:cNvPr>
          <p:cNvGrpSpPr/>
          <p:nvPr/>
        </p:nvGrpSpPr>
        <p:grpSpPr>
          <a:xfrm>
            <a:off x="2153423" y="3564506"/>
            <a:ext cx="5514015" cy="1934175"/>
            <a:chOff x="2153423" y="3564506"/>
            <a:chExt cx="5514015" cy="1934175"/>
          </a:xfrm>
        </p:grpSpPr>
        <p:sp>
          <p:nvSpPr>
            <p:cNvPr id="6" name="Rectangle 60">
              <a:extLst>
                <a:ext uri="{FF2B5EF4-FFF2-40B4-BE49-F238E27FC236}">
                  <a16:creationId xmlns:a16="http://schemas.microsoft.com/office/drawing/2014/main" id="{720CB1A0-9E0A-4EDC-ABF7-24BB33D2C5F2}"/>
                </a:ext>
              </a:extLst>
            </p:cNvPr>
            <p:cNvSpPr/>
            <p:nvPr/>
          </p:nvSpPr>
          <p:spPr>
            <a:xfrm rot="16200000">
              <a:off x="1657486" y="4447342"/>
              <a:ext cx="1332744" cy="340870"/>
            </a:xfrm>
            <a:prstGeom prst="rect">
              <a:avLst/>
            </a:prstGeom>
          </p:spPr>
          <p:txBody>
            <a:bodyPr wrap="square" lIns="0" tIns="0" rIns="0" bIns="0">
              <a:spAutoFit/>
            </a:bodyPr>
            <a:lstStyle/>
            <a:p>
              <a:pPr algn="r" latinLnBrk="0"/>
              <a:r>
                <a:rPr lang="en-US" altLang="ko-KR" sz="1600" b="1" dirty="0">
                  <a:latin typeface="Cambria" panose="02040503050406030204" pitchFamily="18" charset="0"/>
                  <a:ea typeface="Cambria" panose="02040503050406030204" pitchFamily="18" charset="0"/>
                  <a:cs typeface="Times New Roman" panose="02020603050405020304" pitchFamily="18" charset="0"/>
                </a:rPr>
                <a:t># of cells</a:t>
              </a:r>
              <a:endParaRPr lang="ko-KR" altLang="ko-KR" sz="1600" b="1" dirty="0">
                <a:latin typeface="Cambria" panose="02040503050406030204" pitchFamily="18" charset="0"/>
                <a:cs typeface="Times New Roman" panose="02020603050405020304" pitchFamily="18" charset="0"/>
              </a:endParaRPr>
            </a:p>
          </p:txBody>
        </p:sp>
        <p:grpSp>
          <p:nvGrpSpPr>
            <p:cNvPr id="25" name="Group 24">
              <a:extLst>
                <a:ext uri="{FF2B5EF4-FFF2-40B4-BE49-F238E27FC236}">
                  <a16:creationId xmlns:a16="http://schemas.microsoft.com/office/drawing/2014/main" id="{F13E1174-8194-1851-693B-E68CFE4645D7}"/>
                </a:ext>
              </a:extLst>
            </p:cNvPr>
            <p:cNvGrpSpPr/>
            <p:nvPr/>
          </p:nvGrpSpPr>
          <p:grpSpPr>
            <a:xfrm>
              <a:off x="2526533" y="3564506"/>
              <a:ext cx="5140905" cy="1934175"/>
              <a:chOff x="2526533" y="3564506"/>
              <a:chExt cx="5140905" cy="1934175"/>
            </a:xfrm>
          </p:grpSpPr>
          <p:sp>
            <p:nvSpPr>
              <p:cNvPr id="7" name="Freeform 32">
                <a:extLst>
                  <a:ext uri="{FF2B5EF4-FFF2-40B4-BE49-F238E27FC236}">
                    <a16:creationId xmlns:a16="http://schemas.microsoft.com/office/drawing/2014/main" id="{1129A25F-003B-46C9-BE4B-FB2F2C99A591}"/>
                  </a:ext>
                </a:extLst>
              </p:cNvPr>
              <p:cNvSpPr/>
              <p:nvPr/>
            </p:nvSpPr>
            <p:spPr>
              <a:xfrm>
                <a:off x="2679720" y="4062606"/>
                <a:ext cx="1095975" cy="907752"/>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19050" cap="flat" cmpd="sng" algn="ctr">
                <a:solidFill>
                  <a:schemeClr val="tx1"/>
                </a:solidFill>
                <a:prstDash val="solid"/>
              </a:ln>
              <a:effectLst/>
            </p:spPr>
            <p:txBody>
              <a:bodyPr rtlCol="0" anchor="ctr"/>
              <a:lstStyle/>
              <a:p>
                <a:pPr algn="ctr" latinLnBrk="0">
                  <a:defRPr/>
                </a:pPr>
                <a:endParaRPr lang="en-US" sz="1600" kern="0" dirty="0">
                  <a:solidFill>
                    <a:prstClr val="white"/>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AB32CE8-99E6-45F3-B908-FC6859C60194}"/>
                  </a:ext>
                </a:extLst>
              </p:cNvPr>
              <p:cNvSpPr txBox="1"/>
              <p:nvPr/>
            </p:nvSpPr>
            <p:spPr>
              <a:xfrm>
                <a:off x="2742977" y="4469347"/>
                <a:ext cx="1001051" cy="547404"/>
              </a:xfrm>
              <a:prstGeom prst="rect">
                <a:avLst/>
              </a:prstGeom>
              <a:noFill/>
            </p:spPr>
            <p:txBody>
              <a:bodyPr wrap="square" lIns="0" rIns="0" rtlCol="0">
                <a:spAutoFit/>
              </a:bodyPr>
              <a:lstStyle/>
              <a:p>
                <a:pPr algn="ctr" latinLnBrk="0"/>
                <a:r>
                  <a:rPr lang="en-US" sz="1600" b="1" dirty="0">
                    <a:latin typeface="Cambria" panose="02040503050406030204" pitchFamily="18" charset="0"/>
                    <a:ea typeface="Cambria" panose="02040503050406030204" pitchFamily="18" charset="0"/>
                    <a:cs typeface="Times New Roman" panose="02020603050405020304" pitchFamily="18" charset="0"/>
                  </a:rPr>
                  <a:t>Erased</a:t>
                </a:r>
              </a:p>
            </p:txBody>
          </p:sp>
          <p:sp>
            <p:nvSpPr>
              <p:cNvPr id="12" name="Rectangle 74">
                <a:extLst>
                  <a:ext uri="{FF2B5EF4-FFF2-40B4-BE49-F238E27FC236}">
                    <a16:creationId xmlns:a16="http://schemas.microsoft.com/office/drawing/2014/main" id="{EB67D176-8F35-4F33-8186-87A8344D51BF}"/>
                  </a:ext>
                </a:extLst>
              </p:cNvPr>
              <p:cNvSpPr/>
              <p:nvPr/>
            </p:nvSpPr>
            <p:spPr>
              <a:xfrm>
                <a:off x="4834485" y="4219147"/>
                <a:ext cx="680074" cy="338554"/>
              </a:xfrm>
              <a:prstGeom prst="rect">
                <a:avLst/>
              </a:prstGeom>
            </p:spPr>
            <p:txBody>
              <a:bodyPr wrap="square">
                <a:spAutoFit/>
              </a:bodyPr>
              <a:lstStyle/>
              <a:p>
                <a:pPr algn="ctr" latinLnBrk="0"/>
                <a:r>
                  <a:rPr lang="en-US" altLang="ko-KR" sz="1600" b="1" dirty="0">
                    <a:latin typeface="Cambria" panose="02040503050406030204" pitchFamily="18" charset="0"/>
                    <a:ea typeface="Cambria" panose="02040503050406030204" pitchFamily="18" charset="0"/>
                    <a:cs typeface="Courier New" panose="02070309020205020404" pitchFamily="49" charset="0"/>
                  </a:rPr>
                  <a:t>0</a:t>
                </a:r>
                <a:endParaRPr lang="ko-KR" altLang="ko-KR" sz="1600" b="1" dirty="0">
                  <a:latin typeface="Cambria" panose="02040503050406030204" pitchFamily="18" charset="0"/>
                  <a:cs typeface="Courier New" panose="02070309020205020404" pitchFamily="49" charset="0"/>
                </a:endParaRPr>
              </a:p>
            </p:txBody>
          </p:sp>
          <p:sp>
            <p:nvSpPr>
              <p:cNvPr id="13" name="TextBox 12">
                <a:extLst>
                  <a:ext uri="{FF2B5EF4-FFF2-40B4-BE49-F238E27FC236}">
                    <a16:creationId xmlns:a16="http://schemas.microsoft.com/office/drawing/2014/main" id="{5E469CC9-0906-4375-B805-5D2B03104836}"/>
                  </a:ext>
                </a:extLst>
              </p:cNvPr>
              <p:cNvSpPr txBox="1"/>
              <p:nvPr/>
            </p:nvSpPr>
            <p:spPr>
              <a:xfrm>
                <a:off x="4652175" y="4469347"/>
                <a:ext cx="1001051" cy="547404"/>
              </a:xfrm>
              <a:prstGeom prst="rect">
                <a:avLst/>
              </a:prstGeom>
              <a:noFill/>
            </p:spPr>
            <p:txBody>
              <a:bodyPr wrap="square" rtlCol="0">
                <a:spAutoFit/>
              </a:bodyPr>
              <a:lstStyle/>
              <a:p>
                <a:pPr algn="ctr" latinLnBrk="0"/>
                <a:r>
                  <a:rPr lang="en-US" sz="1600" b="1" dirty="0">
                    <a:latin typeface="Cambria" panose="02040503050406030204" pitchFamily="18" charset="0"/>
                    <a:ea typeface="Cambria" panose="02040503050406030204" pitchFamily="18" charset="0"/>
                    <a:cs typeface="Times New Roman" panose="02020603050405020304" pitchFamily="18" charset="0"/>
                  </a:rPr>
                  <a:t>Prog.</a:t>
                </a:r>
              </a:p>
            </p:txBody>
          </p:sp>
          <p:sp>
            <p:nvSpPr>
              <p:cNvPr id="15" name="Freeform 32">
                <a:extLst>
                  <a:ext uri="{FF2B5EF4-FFF2-40B4-BE49-F238E27FC236}">
                    <a16:creationId xmlns:a16="http://schemas.microsoft.com/office/drawing/2014/main" id="{A3C549A9-225E-4712-81FB-DA15E8D390ED}"/>
                  </a:ext>
                </a:extLst>
              </p:cNvPr>
              <p:cNvSpPr/>
              <p:nvPr/>
            </p:nvSpPr>
            <p:spPr>
              <a:xfrm>
                <a:off x="4604012" y="4062606"/>
                <a:ext cx="1095975" cy="907752"/>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19050" cap="flat" cmpd="sng" algn="ctr">
                <a:solidFill>
                  <a:schemeClr val="tx1"/>
                </a:solidFill>
                <a:prstDash val="solid"/>
              </a:ln>
              <a:effectLst/>
            </p:spPr>
            <p:txBody>
              <a:bodyPr rtlCol="0" anchor="ctr"/>
              <a:lstStyle/>
              <a:p>
                <a:pPr algn="ctr" latinLnBrk="0">
                  <a:defRPr/>
                </a:pPr>
                <a:endParaRPr lang="en-US" sz="1600" kern="0" dirty="0">
                  <a:solidFill>
                    <a:prstClr val="white"/>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6" name="Rectangle 74">
                <a:extLst>
                  <a:ext uri="{FF2B5EF4-FFF2-40B4-BE49-F238E27FC236}">
                    <a16:creationId xmlns:a16="http://schemas.microsoft.com/office/drawing/2014/main" id="{322B0C80-34CE-4B58-8946-6BCC45E2BB73}"/>
                  </a:ext>
                </a:extLst>
              </p:cNvPr>
              <p:cNvSpPr/>
              <p:nvPr/>
            </p:nvSpPr>
            <p:spPr>
              <a:xfrm>
                <a:off x="2899185" y="4219147"/>
                <a:ext cx="680074" cy="338554"/>
              </a:xfrm>
              <a:prstGeom prst="rect">
                <a:avLst/>
              </a:prstGeom>
            </p:spPr>
            <p:txBody>
              <a:bodyPr wrap="square">
                <a:spAutoFit/>
              </a:bodyPr>
              <a:lstStyle/>
              <a:p>
                <a:pPr algn="ctr" latinLnBrk="0"/>
                <a:r>
                  <a:rPr lang="en-US" altLang="ko-KR" sz="1600" b="1" dirty="0">
                    <a:latin typeface="Cambria" panose="02040503050406030204" pitchFamily="18" charset="0"/>
                    <a:ea typeface="Cambria" panose="02040503050406030204" pitchFamily="18" charset="0"/>
                    <a:cs typeface="Courier New" panose="02070309020205020404" pitchFamily="49" charset="0"/>
                  </a:rPr>
                  <a:t>1</a:t>
                </a:r>
                <a:endParaRPr lang="ko-KR" altLang="ko-KR" sz="1600" b="1" dirty="0">
                  <a:latin typeface="Cambria" panose="02040503050406030204" pitchFamily="18" charset="0"/>
                  <a:cs typeface="Courier New" panose="02070309020205020404" pitchFamily="49" charset="0"/>
                </a:endParaRPr>
              </a:p>
            </p:txBody>
          </p:sp>
          <p:sp>
            <p:nvSpPr>
              <p:cNvPr id="18" name="TextBox 17">
                <a:extLst>
                  <a:ext uri="{FF2B5EF4-FFF2-40B4-BE49-F238E27FC236}">
                    <a16:creationId xmlns:a16="http://schemas.microsoft.com/office/drawing/2014/main" id="{DF263EEC-AFE1-4BD6-9F2C-93CB0C38E4BF}"/>
                  </a:ext>
                </a:extLst>
              </p:cNvPr>
              <p:cNvSpPr txBox="1"/>
              <p:nvPr/>
            </p:nvSpPr>
            <p:spPr>
              <a:xfrm>
                <a:off x="6241595" y="5006238"/>
                <a:ext cx="1425843" cy="492443"/>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Threshold voltage</a:t>
                </a:r>
                <a:endParaRPr lang="ko-KR" altLang="en-US" sz="1600" b="1" baseline="-25000" dirty="0">
                  <a:latin typeface="Cambria" panose="02040503050406030204" pitchFamily="18" charset="0"/>
                  <a:cs typeface="Times New Roman" panose="02020603050405020304" pitchFamily="18" charset="0"/>
                </a:endParaRPr>
              </a:p>
            </p:txBody>
          </p:sp>
          <p:cxnSp>
            <p:nvCxnSpPr>
              <p:cNvPr id="20" name="Straight Arrow Connector 59">
                <a:extLst>
                  <a:ext uri="{FF2B5EF4-FFF2-40B4-BE49-F238E27FC236}">
                    <a16:creationId xmlns:a16="http://schemas.microsoft.com/office/drawing/2014/main" id="{F2BDFF84-19D4-45B0-9588-3A95E08D43C7}"/>
                  </a:ext>
                </a:extLst>
              </p:cNvPr>
              <p:cNvCxnSpPr>
                <a:cxnSpLocks/>
              </p:cNvCxnSpPr>
              <p:nvPr/>
            </p:nvCxnSpPr>
            <p:spPr>
              <a:xfrm flipV="1">
                <a:off x="2531778" y="3564506"/>
                <a:ext cx="0" cy="1405852"/>
              </a:xfrm>
              <a:prstGeom prst="straightConnector1">
                <a:avLst/>
              </a:prstGeom>
              <a:noFill/>
              <a:ln w="19050" cap="flat" cmpd="sng" algn="ctr">
                <a:solidFill>
                  <a:schemeClr val="tx1"/>
                </a:solidFill>
                <a:prstDash val="solid"/>
                <a:tailEnd type="triangle" w="lg" len="lg"/>
              </a:ln>
              <a:effectLst/>
            </p:spPr>
          </p:cxnSp>
          <p:cxnSp>
            <p:nvCxnSpPr>
              <p:cNvPr id="22" name="Straight Arrow Connector 78">
                <a:extLst>
                  <a:ext uri="{FF2B5EF4-FFF2-40B4-BE49-F238E27FC236}">
                    <a16:creationId xmlns:a16="http://schemas.microsoft.com/office/drawing/2014/main" id="{4238D85A-742E-41D9-8B46-95DDF81F0D4C}"/>
                  </a:ext>
                </a:extLst>
              </p:cNvPr>
              <p:cNvCxnSpPr>
                <a:cxnSpLocks/>
              </p:cNvCxnSpPr>
              <p:nvPr/>
            </p:nvCxnSpPr>
            <p:spPr>
              <a:xfrm>
                <a:off x="2526533" y="4965224"/>
                <a:ext cx="4333674" cy="0"/>
              </a:xfrm>
              <a:prstGeom prst="straightConnector1">
                <a:avLst/>
              </a:prstGeom>
              <a:noFill/>
              <a:ln w="19050" cap="flat" cmpd="sng" algn="ctr">
                <a:solidFill>
                  <a:schemeClr val="tx1"/>
                </a:solidFill>
                <a:prstDash val="solid"/>
                <a:tailEnd type="triangle" w="lg" len="lg"/>
              </a:ln>
              <a:effectLst/>
            </p:spPr>
          </p:cxnSp>
        </p:grpSp>
      </p:grpSp>
      <p:sp>
        <p:nvSpPr>
          <p:cNvPr id="74" name="TextBox 73">
            <a:extLst>
              <a:ext uri="{FF2B5EF4-FFF2-40B4-BE49-F238E27FC236}">
                <a16:creationId xmlns:a16="http://schemas.microsoft.com/office/drawing/2014/main" id="{A6CF9AB8-9A8F-433C-91BE-EB43C42F6DFD}"/>
              </a:ext>
            </a:extLst>
          </p:cNvPr>
          <p:cNvSpPr txBox="1"/>
          <p:nvPr/>
        </p:nvSpPr>
        <p:spPr>
          <a:xfrm>
            <a:off x="3239222" y="5261350"/>
            <a:ext cx="2000839" cy="796225"/>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Voltage margin in SLC-mode</a:t>
            </a:r>
            <a:endParaRPr lang="ko-KR" altLang="en-US" sz="16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50891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53CF4-FEF6-F745-949F-E29F2ADC4374}"/>
              </a:ext>
            </a:extLst>
          </p:cNvPr>
          <p:cNvSpPr>
            <a:spLocks noGrp="1"/>
          </p:cNvSpPr>
          <p:nvPr>
            <p:ph type="title"/>
          </p:nvPr>
        </p:nvSpPr>
        <p:spPr/>
        <p:txBody>
          <a:bodyPr/>
          <a:lstStyle/>
          <a:p>
            <a:r>
              <a:rPr lang="en-US" dirty="0"/>
              <a:t>Enhanced SLC-Mode Programming (ESP)</a:t>
            </a:r>
            <a:endParaRPr lang="en-CH" dirty="0"/>
          </a:p>
        </p:txBody>
      </p:sp>
      <p:sp>
        <p:nvSpPr>
          <p:cNvPr id="9" name="Content Placeholder 8">
            <a:extLst>
              <a:ext uri="{FF2B5EF4-FFF2-40B4-BE49-F238E27FC236}">
                <a16:creationId xmlns:a16="http://schemas.microsoft.com/office/drawing/2014/main" id="{26DAFB05-98D4-DF41-9F98-0F2AD907FF2C}"/>
              </a:ext>
            </a:extLst>
          </p:cNvPr>
          <p:cNvSpPr>
            <a:spLocks noGrp="1"/>
          </p:cNvSpPr>
          <p:nvPr>
            <p:ph idx="1"/>
          </p:nvPr>
        </p:nvSpPr>
        <p:spPr>
          <a:xfrm>
            <a:off x="149703" y="972065"/>
            <a:ext cx="8844594" cy="2209285"/>
          </a:xfrm>
        </p:spPr>
        <p:txBody>
          <a:bodyPr>
            <a:normAutofit/>
          </a:bodyPr>
          <a:lstStyle/>
          <a:p>
            <a:r>
              <a:rPr lang="en-US" sz="2400" b="0" dirty="0">
                <a:solidFill>
                  <a:schemeClr val="accent6">
                    <a:lumMod val="75000"/>
                  </a:schemeClr>
                </a:solidFill>
              </a:rPr>
              <a:t>ESP</a:t>
            </a:r>
            <a:r>
              <a:rPr lang="en-US" sz="2400" b="0" dirty="0"/>
              <a:t> further </a:t>
            </a:r>
            <a:r>
              <a:rPr lang="en-US" sz="2400" b="0" dirty="0">
                <a:solidFill>
                  <a:schemeClr val="accent6">
                    <a:lumMod val="75000"/>
                  </a:schemeClr>
                </a:solidFill>
              </a:rPr>
              <a:t>increases</a:t>
            </a:r>
            <a:r>
              <a:rPr lang="en-US" sz="2400" b="0" dirty="0"/>
              <a:t> the </a:t>
            </a:r>
            <a:r>
              <a:rPr lang="en-US" sz="2400" b="0" dirty="0">
                <a:solidFill>
                  <a:schemeClr val="accent6">
                    <a:lumMod val="75000"/>
                  </a:schemeClr>
                </a:solidFill>
              </a:rPr>
              <a:t>voltage margin </a:t>
            </a:r>
            <a:r>
              <a:rPr lang="en-US" sz="2400" b="0" dirty="0"/>
              <a:t>between the erased and programmed states</a:t>
            </a:r>
          </a:p>
          <a:p>
            <a:r>
              <a:rPr lang="en-US" sz="2400" b="0" dirty="0"/>
              <a:t>A </a:t>
            </a:r>
            <a:r>
              <a:rPr lang="en-US" sz="2400" b="0" dirty="0">
                <a:solidFill>
                  <a:schemeClr val="accent6">
                    <a:lumMod val="75000"/>
                  </a:schemeClr>
                </a:solidFill>
              </a:rPr>
              <a:t>wider voltage margin </a:t>
            </a:r>
            <a:r>
              <a:rPr lang="en-US" sz="2400" b="0" dirty="0"/>
              <a:t>between the two states </a:t>
            </a:r>
            <a:r>
              <a:rPr lang="en-US" sz="2400" b="0" dirty="0">
                <a:solidFill>
                  <a:schemeClr val="accent6">
                    <a:lumMod val="75000"/>
                  </a:schemeClr>
                </a:solidFill>
              </a:rPr>
              <a:t>improves</a:t>
            </a:r>
            <a:r>
              <a:rPr lang="en-US" sz="2400" b="0" dirty="0"/>
              <a:t> </a:t>
            </a:r>
            <a:r>
              <a:rPr lang="en-US" sz="2400" b="0" dirty="0">
                <a:solidFill>
                  <a:schemeClr val="accent6">
                    <a:lumMod val="75000"/>
                  </a:schemeClr>
                </a:solidFill>
              </a:rPr>
              <a:t>reliability</a:t>
            </a:r>
            <a:r>
              <a:rPr lang="en-US" sz="2400" b="0" dirty="0"/>
              <a:t> by making the </a:t>
            </a:r>
            <a:r>
              <a:rPr lang="en-US" sz="2400" b="0" dirty="0">
                <a:solidFill>
                  <a:schemeClr val="accent6">
                    <a:lumMod val="75000"/>
                  </a:schemeClr>
                </a:solidFill>
              </a:rPr>
              <a:t>cells</a:t>
            </a:r>
            <a:r>
              <a:rPr lang="en-US" sz="2400" b="0" dirty="0"/>
              <a:t> </a:t>
            </a:r>
            <a:r>
              <a:rPr lang="en-US" sz="2400" b="0" dirty="0">
                <a:solidFill>
                  <a:schemeClr val="accent6">
                    <a:lumMod val="75000"/>
                  </a:schemeClr>
                </a:solidFill>
              </a:rPr>
              <a:t>less vulnerable </a:t>
            </a:r>
            <a:r>
              <a:rPr lang="en-US" sz="2400" b="0" dirty="0"/>
              <a:t>to </a:t>
            </a:r>
            <a:r>
              <a:rPr lang="en-US" sz="2400" b="0" dirty="0">
                <a:solidFill>
                  <a:schemeClr val="accent6">
                    <a:lumMod val="75000"/>
                  </a:schemeClr>
                </a:solidFill>
              </a:rPr>
              <a:t>errors</a:t>
            </a:r>
            <a:endParaRPr lang="en-US" sz="2000" b="0" dirty="0">
              <a:solidFill>
                <a:schemeClr val="accent6">
                  <a:lumMod val="75000"/>
                </a:schemeClr>
              </a:solidFill>
            </a:endParaRPr>
          </a:p>
          <a:p>
            <a:pPr lvl="1"/>
            <a:endParaRPr lang="en-US" sz="2000" b="0" dirty="0">
              <a:solidFill>
                <a:schemeClr val="accent5">
                  <a:lumMod val="75000"/>
                </a:schemeClr>
              </a:solidFill>
            </a:endParaRPr>
          </a:p>
        </p:txBody>
      </p:sp>
      <p:sp>
        <p:nvSpPr>
          <p:cNvPr id="34" name="Freeform 32">
            <a:extLst>
              <a:ext uri="{FF2B5EF4-FFF2-40B4-BE49-F238E27FC236}">
                <a16:creationId xmlns:a16="http://schemas.microsoft.com/office/drawing/2014/main" id="{2FDA397B-D912-636E-8998-11595F87BED0}"/>
              </a:ext>
            </a:extLst>
          </p:cNvPr>
          <p:cNvSpPr/>
          <p:nvPr/>
        </p:nvSpPr>
        <p:spPr>
          <a:xfrm>
            <a:off x="5587429" y="3939452"/>
            <a:ext cx="822894" cy="1030905"/>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19050" cap="flat" cmpd="sng" algn="ctr">
            <a:solidFill>
              <a:schemeClr val="accent6">
                <a:lumMod val="75000"/>
              </a:schemeClr>
            </a:solidFill>
            <a:prstDash val="solid"/>
          </a:ln>
          <a:effectLst/>
        </p:spPr>
        <p:txBody>
          <a:bodyPr rtlCol="0" anchor="ctr"/>
          <a:lstStyle/>
          <a:p>
            <a:pPr algn="ctr" latinLnBrk="0">
              <a:defRPr/>
            </a:pPr>
            <a:endParaRPr lang="en-US" sz="1600" kern="0" dirty="0">
              <a:solidFill>
                <a:prstClr val="white"/>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4" name="Rectangle 74">
            <a:extLst>
              <a:ext uri="{FF2B5EF4-FFF2-40B4-BE49-F238E27FC236}">
                <a16:creationId xmlns:a16="http://schemas.microsoft.com/office/drawing/2014/main" id="{76806F03-4A5E-90AB-7D14-A7E0A497C387}"/>
              </a:ext>
            </a:extLst>
          </p:cNvPr>
          <p:cNvSpPr/>
          <p:nvPr/>
        </p:nvSpPr>
        <p:spPr>
          <a:xfrm>
            <a:off x="5779915" y="4261222"/>
            <a:ext cx="491239" cy="338554"/>
          </a:xfrm>
          <a:prstGeom prst="rect">
            <a:avLst/>
          </a:prstGeom>
        </p:spPr>
        <p:txBody>
          <a:bodyPr wrap="square">
            <a:spAutoFit/>
          </a:bodyPr>
          <a:lstStyle/>
          <a:p>
            <a:pPr algn="ctr" latinLnBrk="0"/>
            <a:r>
              <a:rPr lang="en-US" altLang="ko-KR" sz="1600" b="1" dirty="0">
                <a:solidFill>
                  <a:schemeClr val="accent6">
                    <a:lumMod val="75000"/>
                  </a:schemeClr>
                </a:solidFill>
                <a:latin typeface="Cambria" panose="02040503050406030204" pitchFamily="18" charset="0"/>
                <a:ea typeface="Cambria" panose="02040503050406030204" pitchFamily="18" charset="0"/>
                <a:cs typeface="Courier New" panose="02070309020205020404" pitchFamily="49" charset="0"/>
              </a:rPr>
              <a:t>0</a:t>
            </a:r>
            <a:endParaRPr lang="ko-KR" altLang="ko-KR" sz="1600" b="1" dirty="0">
              <a:solidFill>
                <a:schemeClr val="accent6">
                  <a:lumMod val="75000"/>
                </a:schemeClr>
              </a:solidFill>
              <a:latin typeface="Cambria" panose="02040503050406030204" pitchFamily="18" charset="0"/>
              <a:cs typeface="Courier New" panose="02070309020205020404" pitchFamily="49" charset="0"/>
            </a:endParaRPr>
          </a:p>
        </p:txBody>
      </p:sp>
      <p:sp>
        <p:nvSpPr>
          <p:cNvPr id="45" name="TextBox 44">
            <a:extLst>
              <a:ext uri="{FF2B5EF4-FFF2-40B4-BE49-F238E27FC236}">
                <a16:creationId xmlns:a16="http://schemas.microsoft.com/office/drawing/2014/main" id="{91921347-B9B6-FF16-3F40-3B3EA7D20A19}"/>
              </a:ext>
            </a:extLst>
          </p:cNvPr>
          <p:cNvSpPr txBox="1"/>
          <p:nvPr/>
        </p:nvSpPr>
        <p:spPr>
          <a:xfrm>
            <a:off x="5677083" y="4452700"/>
            <a:ext cx="723091" cy="338554"/>
          </a:xfrm>
          <a:prstGeom prst="rect">
            <a:avLst/>
          </a:prstGeom>
          <a:noFill/>
        </p:spPr>
        <p:txBody>
          <a:bodyPr wrap="square" rtlCol="0">
            <a:spAutoFit/>
          </a:bodyPr>
          <a:lstStyle/>
          <a:p>
            <a:pPr algn="ctr" latinLnBrk="0"/>
            <a:r>
              <a:rPr lang="en-US" sz="1600" b="1" dirty="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Prog.</a:t>
            </a:r>
          </a:p>
        </p:txBody>
      </p:sp>
      <p:sp>
        <p:nvSpPr>
          <p:cNvPr id="46" name="TextBox 45">
            <a:extLst>
              <a:ext uri="{FF2B5EF4-FFF2-40B4-BE49-F238E27FC236}">
                <a16:creationId xmlns:a16="http://schemas.microsoft.com/office/drawing/2014/main" id="{9C650518-B496-E378-B285-4F5CA559BAF9}"/>
              </a:ext>
            </a:extLst>
          </p:cNvPr>
          <p:cNvSpPr txBox="1"/>
          <p:nvPr/>
        </p:nvSpPr>
        <p:spPr>
          <a:xfrm>
            <a:off x="5305653" y="3569126"/>
            <a:ext cx="788668" cy="338554"/>
          </a:xfrm>
          <a:prstGeom prst="rect">
            <a:avLst/>
          </a:prstGeom>
          <a:noFill/>
        </p:spPr>
        <p:txBody>
          <a:bodyPr wrap="square" rtlCol="0">
            <a:spAutoFit/>
          </a:bodyPr>
          <a:lstStyle/>
          <a:p>
            <a:pPr algn="ctr" latinLnBrk="0"/>
            <a:r>
              <a:rPr lang="en-US" sz="1600" b="1" dirty="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ESP</a:t>
            </a:r>
          </a:p>
        </p:txBody>
      </p:sp>
      <p:cxnSp>
        <p:nvCxnSpPr>
          <p:cNvPr id="47" name="직선 연결선 859">
            <a:extLst>
              <a:ext uri="{FF2B5EF4-FFF2-40B4-BE49-F238E27FC236}">
                <a16:creationId xmlns:a16="http://schemas.microsoft.com/office/drawing/2014/main" id="{818C39CE-A69A-DE73-996C-E46B42D98598}"/>
              </a:ext>
            </a:extLst>
          </p:cNvPr>
          <p:cNvCxnSpPr>
            <a:cxnSpLocks/>
          </p:cNvCxnSpPr>
          <p:nvPr/>
        </p:nvCxnSpPr>
        <p:spPr>
          <a:xfrm rot="120000">
            <a:off x="5802732" y="3884474"/>
            <a:ext cx="92426" cy="94959"/>
          </a:xfrm>
          <a:prstGeom prst="line">
            <a:avLst/>
          </a:prstGeom>
          <a:ln w="12700" cap="sq">
            <a:solidFill>
              <a:schemeClr val="accent6">
                <a:lumMod val="75000"/>
              </a:schemeClr>
            </a:solidFill>
            <a:bevel/>
            <a:tailEnd type="oval" w="sm" len="sm"/>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D4125A0C-2191-B988-2101-0400CA91E5A0}"/>
              </a:ext>
            </a:extLst>
          </p:cNvPr>
          <p:cNvSpPr txBox="1"/>
          <p:nvPr/>
        </p:nvSpPr>
        <p:spPr>
          <a:xfrm>
            <a:off x="3863311" y="5104801"/>
            <a:ext cx="1728851" cy="492443"/>
          </a:xfrm>
          <a:prstGeom prst="rect">
            <a:avLst/>
          </a:prstGeom>
          <a:noFill/>
        </p:spPr>
        <p:txBody>
          <a:bodyPr wrap="square" lIns="0" tIns="0" rIns="0" bIns="0" rtlCol="0" anchor="ctr">
            <a:spAutoFit/>
          </a:bodyPr>
          <a:lstStyle/>
          <a:p>
            <a:pPr algn="ctr"/>
            <a:r>
              <a:rPr lang="en-US" altLang="ko-KR" sz="1600" b="1" dirty="0">
                <a:solidFill>
                  <a:schemeClr val="accent6">
                    <a:lumMod val="75000"/>
                  </a:schemeClr>
                </a:solidFill>
                <a:latin typeface="Cambria" panose="02040503050406030204" pitchFamily="18" charset="0"/>
                <a:cs typeface="Times New Roman" panose="02020603050405020304" pitchFamily="18" charset="0"/>
              </a:rPr>
              <a:t>Increased voltage</a:t>
            </a:r>
            <a:r>
              <a:rPr lang="en-US" altLang="ko-KR" sz="1600" b="1" baseline="-25000" dirty="0">
                <a:solidFill>
                  <a:schemeClr val="accent6">
                    <a:lumMod val="75000"/>
                  </a:schemeClr>
                </a:solidFill>
                <a:latin typeface="Cambria" panose="02040503050406030204" pitchFamily="18" charset="0"/>
                <a:cs typeface="Times New Roman" panose="02020603050405020304" pitchFamily="18" charset="0"/>
              </a:rPr>
              <a:t> </a:t>
            </a:r>
            <a:r>
              <a:rPr lang="en-US" altLang="ko-KR" sz="1600" b="1" dirty="0">
                <a:solidFill>
                  <a:schemeClr val="accent6">
                    <a:lumMod val="75000"/>
                  </a:schemeClr>
                </a:solidFill>
                <a:latin typeface="Cambria" panose="02040503050406030204" pitchFamily="18" charset="0"/>
                <a:cs typeface="Times New Roman" panose="02020603050405020304" pitchFamily="18" charset="0"/>
              </a:rPr>
              <a:t>margin in ESP</a:t>
            </a:r>
            <a:endParaRPr lang="ko-KR" altLang="en-US" sz="1600" b="1" dirty="0">
              <a:solidFill>
                <a:schemeClr val="accent6">
                  <a:lumMod val="75000"/>
                </a:schemeClr>
              </a:solidFill>
              <a:latin typeface="Cambria" panose="02040503050406030204" pitchFamily="18" charset="0"/>
              <a:cs typeface="Times New Roman" panose="02020603050405020304" pitchFamily="18" charset="0"/>
            </a:endParaRPr>
          </a:p>
        </p:txBody>
      </p:sp>
      <p:cxnSp>
        <p:nvCxnSpPr>
          <p:cNvPr id="51" name="직선 화살표 연결선 531">
            <a:extLst>
              <a:ext uri="{FF2B5EF4-FFF2-40B4-BE49-F238E27FC236}">
                <a16:creationId xmlns:a16="http://schemas.microsoft.com/office/drawing/2014/main" id="{8EC43B33-18C5-607D-BC22-AD14F9EB6B02}"/>
              </a:ext>
            </a:extLst>
          </p:cNvPr>
          <p:cNvCxnSpPr>
            <a:cxnSpLocks/>
          </p:cNvCxnSpPr>
          <p:nvPr/>
        </p:nvCxnSpPr>
        <p:spPr>
          <a:xfrm>
            <a:off x="3754037" y="5093548"/>
            <a:ext cx="1840139" cy="13071"/>
          </a:xfrm>
          <a:prstGeom prst="straightConnector1">
            <a:avLst/>
          </a:prstGeom>
          <a:ln w="1905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C1A35204-4E83-A985-864C-CDE879163E22}"/>
              </a:ext>
            </a:extLst>
          </p:cNvPr>
          <p:cNvGrpSpPr/>
          <p:nvPr/>
        </p:nvGrpSpPr>
        <p:grpSpPr>
          <a:xfrm>
            <a:off x="2153423" y="3564506"/>
            <a:ext cx="5514015" cy="1934175"/>
            <a:chOff x="2153423" y="3564506"/>
            <a:chExt cx="5514015" cy="1934175"/>
          </a:xfrm>
        </p:grpSpPr>
        <p:grpSp>
          <p:nvGrpSpPr>
            <p:cNvPr id="16" name="Group 15">
              <a:extLst>
                <a:ext uri="{FF2B5EF4-FFF2-40B4-BE49-F238E27FC236}">
                  <a16:creationId xmlns:a16="http://schemas.microsoft.com/office/drawing/2014/main" id="{728F61F9-F12D-9172-A608-4162FBF6C2D9}"/>
                </a:ext>
              </a:extLst>
            </p:cNvPr>
            <p:cNvGrpSpPr/>
            <p:nvPr/>
          </p:nvGrpSpPr>
          <p:grpSpPr>
            <a:xfrm>
              <a:off x="2153423" y="3564506"/>
              <a:ext cx="4706784" cy="1719643"/>
              <a:chOff x="2153423" y="3564506"/>
              <a:chExt cx="4706784" cy="1719643"/>
            </a:xfrm>
          </p:grpSpPr>
          <p:sp>
            <p:nvSpPr>
              <p:cNvPr id="17" name="Rectangle 60">
                <a:extLst>
                  <a:ext uri="{FF2B5EF4-FFF2-40B4-BE49-F238E27FC236}">
                    <a16:creationId xmlns:a16="http://schemas.microsoft.com/office/drawing/2014/main" id="{3EF31C46-6B02-CA1B-2F00-C758AD2BBEFC}"/>
                  </a:ext>
                </a:extLst>
              </p:cNvPr>
              <p:cNvSpPr/>
              <p:nvPr/>
            </p:nvSpPr>
            <p:spPr>
              <a:xfrm rot="16200000">
                <a:off x="1657486" y="4447342"/>
                <a:ext cx="1332744" cy="340870"/>
              </a:xfrm>
              <a:prstGeom prst="rect">
                <a:avLst/>
              </a:prstGeom>
            </p:spPr>
            <p:txBody>
              <a:bodyPr wrap="square" lIns="0" tIns="0" rIns="0" bIns="0">
                <a:spAutoFit/>
              </a:bodyPr>
              <a:lstStyle/>
              <a:p>
                <a:pPr algn="r" latinLnBrk="0"/>
                <a:r>
                  <a:rPr lang="en-US" altLang="ko-KR" sz="1600" b="1" dirty="0">
                    <a:latin typeface="Cambria" panose="02040503050406030204" pitchFamily="18" charset="0"/>
                    <a:ea typeface="Cambria" panose="02040503050406030204" pitchFamily="18" charset="0"/>
                    <a:cs typeface="Times New Roman" panose="02020603050405020304" pitchFamily="18" charset="0"/>
                  </a:rPr>
                  <a:t># of cells</a:t>
                </a:r>
                <a:endParaRPr lang="ko-KR" altLang="ko-KR" sz="1600" b="1" dirty="0">
                  <a:latin typeface="Cambria" panose="020405030504060302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1E541DAE-CEE7-366C-1567-FBCF6A3E5ADA}"/>
                  </a:ext>
                </a:extLst>
              </p:cNvPr>
              <p:cNvGrpSpPr/>
              <p:nvPr/>
            </p:nvGrpSpPr>
            <p:grpSpPr>
              <a:xfrm>
                <a:off x="2526533" y="3564506"/>
                <a:ext cx="4333674" cy="1452245"/>
                <a:chOff x="2526533" y="3564506"/>
                <a:chExt cx="4333674" cy="1452245"/>
              </a:xfrm>
            </p:grpSpPr>
            <p:sp>
              <p:nvSpPr>
                <p:cNvPr id="19" name="Freeform 32">
                  <a:extLst>
                    <a:ext uri="{FF2B5EF4-FFF2-40B4-BE49-F238E27FC236}">
                      <a16:creationId xmlns:a16="http://schemas.microsoft.com/office/drawing/2014/main" id="{F575037A-1C3F-A9CB-ABB2-F3B84F105E4B}"/>
                    </a:ext>
                  </a:extLst>
                </p:cNvPr>
                <p:cNvSpPr/>
                <p:nvPr/>
              </p:nvSpPr>
              <p:spPr>
                <a:xfrm>
                  <a:off x="2679720" y="4062606"/>
                  <a:ext cx="1095975" cy="907752"/>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19050" cap="flat" cmpd="sng" algn="ctr">
                  <a:solidFill>
                    <a:schemeClr val="tx1"/>
                  </a:solidFill>
                  <a:prstDash val="solid"/>
                </a:ln>
                <a:effectLst/>
              </p:spPr>
              <p:txBody>
                <a:bodyPr rtlCol="0" anchor="ctr"/>
                <a:lstStyle/>
                <a:p>
                  <a:pPr algn="ctr" latinLnBrk="0">
                    <a:defRPr/>
                  </a:pPr>
                  <a:endParaRPr lang="en-US" sz="1600" kern="0" dirty="0">
                    <a:solidFill>
                      <a:prstClr val="white"/>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90B581A1-75AE-B39A-D32F-A2AF16DDC5FB}"/>
                    </a:ext>
                  </a:extLst>
                </p:cNvPr>
                <p:cNvSpPr txBox="1"/>
                <p:nvPr/>
              </p:nvSpPr>
              <p:spPr>
                <a:xfrm>
                  <a:off x="2742977" y="4469347"/>
                  <a:ext cx="1001051" cy="547404"/>
                </a:xfrm>
                <a:prstGeom prst="rect">
                  <a:avLst/>
                </a:prstGeom>
                <a:noFill/>
              </p:spPr>
              <p:txBody>
                <a:bodyPr wrap="square" lIns="0" rIns="0" rtlCol="0">
                  <a:spAutoFit/>
                </a:bodyPr>
                <a:lstStyle/>
                <a:p>
                  <a:pPr algn="ctr" latinLnBrk="0"/>
                  <a:r>
                    <a:rPr lang="en-US" sz="1600" b="1" dirty="0">
                      <a:latin typeface="Cambria" panose="02040503050406030204" pitchFamily="18" charset="0"/>
                      <a:ea typeface="Cambria" panose="02040503050406030204" pitchFamily="18" charset="0"/>
                      <a:cs typeface="Times New Roman" panose="02020603050405020304" pitchFamily="18" charset="0"/>
                    </a:rPr>
                    <a:t>Erased</a:t>
                  </a:r>
                </a:p>
              </p:txBody>
            </p:sp>
            <p:sp>
              <p:nvSpPr>
                <p:cNvPr id="21" name="Rectangle 74">
                  <a:extLst>
                    <a:ext uri="{FF2B5EF4-FFF2-40B4-BE49-F238E27FC236}">
                      <a16:creationId xmlns:a16="http://schemas.microsoft.com/office/drawing/2014/main" id="{085C1626-A878-9C7C-DC05-02CB4C560695}"/>
                    </a:ext>
                  </a:extLst>
                </p:cNvPr>
                <p:cNvSpPr/>
                <p:nvPr/>
              </p:nvSpPr>
              <p:spPr>
                <a:xfrm>
                  <a:off x="4834485" y="4219147"/>
                  <a:ext cx="680074" cy="338554"/>
                </a:xfrm>
                <a:prstGeom prst="rect">
                  <a:avLst/>
                </a:prstGeom>
              </p:spPr>
              <p:txBody>
                <a:bodyPr wrap="square">
                  <a:spAutoFit/>
                </a:bodyPr>
                <a:lstStyle/>
                <a:p>
                  <a:pPr algn="ctr" latinLnBrk="0"/>
                  <a:r>
                    <a:rPr lang="en-US" altLang="ko-KR" sz="1600" b="1" dirty="0">
                      <a:latin typeface="Cambria" panose="02040503050406030204" pitchFamily="18" charset="0"/>
                      <a:ea typeface="Cambria" panose="02040503050406030204" pitchFamily="18" charset="0"/>
                      <a:cs typeface="Courier New" panose="02070309020205020404" pitchFamily="49" charset="0"/>
                    </a:rPr>
                    <a:t>0</a:t>
                  </a:r>
                  <a:endParaRPr lang="ko-KR" altLang="ko-KR" sz="1600" b="1" dirty="0">
                    <a:latin typeface="Cambria" panose="02040503050406030204" pitchFamily="18" charset="0"/>
                    <a:cs typeface="Courier New" panose="02070309020205020404" pitchFamily="49" charset="0"/>
                  </a:endParaRPr>
                </a:p>
              </p:txBody>
            </p:sp>
            <p:sp>
              <p:nvSpPr>
                <p:cNvPr id="22" name="TextBox 21">
                  <a:extLst>
                    <a:ext uri="{FF2B5EF4-FFF2-40B4-BE49-F238E27FC236}">
                      <a16:creationId xmlns:a16="http://schemas.microsoft.com/office/drawing/2014/main" id="{21CC606C-FD09-DD75-B51A-22F4BAC33CA9}"/>
                    </a:ext>
                  </a:extLst>
                </p:cNvPr>
                <p:cNvSpPr txBox="1"/>
                <p:nvPr/>
              </p:nvSpPr>
              <p:spPr>
                <a:xfrm>
                  <a:off x="4652175" y="4469347"/>
                  <a:ext cx="1001051" cy="547404"/>
                </a:xfrm>
                <a:prstGeom prst="rect">
                  <a:avLst/>
                </a:prstGeom>
                <a:noFill/>
              </p:spPr>
              <p:txBody>
                <a:bodyPr wrap="square" rtlCol="0">
                  <a:spAutoFit/>
                </a:bodyPr>
                <a:lstStyle/>
                <a:p>
                  <a:pPr algn="ctr" latinLnBrk="0"/>
                  <a:r>
                    <a:rPr lang="en-US" sz="1600" b="1" dirty="0">
                      <a:latin typeface="Cambria" panose="02040503050406030204" pitchFamily="18" charset="0"/>
                      <a:ea typeface="Cambria" panose="02040503050406030204" pitchFamily="18" charset="0"/>
                      <a:cs typeface="Times New Roman" panose="02020603050405020304" pitchFamily="18" charset="0"/>
                    </a:rPr>
                    <a:t>Prog.</a:t>
                  </a:r>
                </a:p>
              </p:txBody>
            </p:sp>
            <p:sp>
              <p:nvSpPr>
                <p:cNvPr id="23" name="Freeform 32">
                  <a:extLst>
                    <a:ext uri="{FF2B5EF4-FFF2-40B4-BE49-F238E27FC236}">
                      <a16:creationId xmlns:a16="http://schemas.microsoft.com/office/drawing/2014/main" id="{4348C0DD-46DB-464B-8A70-31653E01555E}"/>
                    </a:ext>
                  </a:extLst>
                </p:cNvPr>
                <p:cNvSpPr/>
                <p:nvPr/>
              </p:nvSpPr>
              <p:spPr>
                <a:xfrm>
                  <a:off x="4604012" y="4062606"/>
                  <a:ext cx="1095975" cy="907752"/>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19050" cap="flat" cmpd="sng" algn="ctr">
                  <a:solidFill>
                    <a:schemeClr val="tx1"/>
                  </a:solidFill>
                  <a:prstDash val="solid"/>
                </a:ln>
                <a:effectLst/>
              </p:spPr>
              <p:txBody>
                <a:bodyPr rtlCol="0" anchor="ctr"/>
                <a:lstStyle/>
                <a:p>
                  <a:pPr algn="ctr" latinLnBrk="0">
                    <a:defRPr/>
                  </a:pPr>
                  <a:endParaRPr lang="en-US" sz="1600" kern="0" dirty="0">
                    <a:solidFill>
                      <a:prstClr val="white"/>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4" name="Rectangle 74">
                  <a:extLst>
                    <a:ext uri="{FF2B5EF4-FFF2-40B4-BE49-F238E27FC236}">
                      <a16:creationId xmlns:a16="http://schemas.microsoft.com/office/drawing/2014/main" id="{C95648BE-C8AE-CDE6-E69F-6EDB1B3AD33F}"/>
                    </a:ext>
                  </a:extLst>
                </p:cNvPr>
                <p:cNvSpPr/>
                <p:nvPr/>
              </p:nvSpPr>
              <p:spPr>
                <a:xfrm>
                  <a:off x="2899185" y="4219147"/>
                  <a:ext cx="680074" cy="338554"/>
                </a:xfrm>
                <a:prstGeom prst="rect">
                  <a:avLst/>
                </a:prstGeom>
              </p:spPr>
              <p:txBody>
                <a:bodyPr wrap="square">
                  <a:spAutoFit/>
                </a:bodyPr>
                <a:lstStyle/>
                <a:p>
                  <a:pPr algn="ctr" latinLnBrk="0"/>
                  <a:r>
                    <a:rPr lang="en-US" altLang="ko-KR" sz="1600" b="1" dirty="0">
                      <a:latin typeface="Cambria" panose="02040503050406030204" pitchFamily="18" charset="0"/>
                      <a:ea typeface="Cambria" panose="02040503050406030204" pitchFamily="18" charset="0"/>
                      <a:cs typeface="Courier New" panose="02070309020205020404" pitchFamily="49" charset="0"/>
                    </a:rPr>
                    <a:t>1</a:t>
                  </a:r>
                  <a:endParaRPr lang="ko-KR" altLang="ko-KR" sz="1600" b="1" dirty="0">
                    <a:latin typeface="Cambria" panose="02040503050406030204" pitchFamily="18" charset="0"/>
                    <a:cs typeface="Courier New" panose="02070309020205020404" pitchFamily="49" charset="0"/>
                  </a:endParaRPr>
                </a:p>
              </p:txBody>
            </p:sp>
            <p:cxnSp>
              <p:nvCxnSpPr>
                <p:cNvPr id="32" name="Straight Arrow Connector 59">
                  <a:extLst>
                    <a:ext uri="{FF2B5EF4-FFF2-40B4-BE49-F238E27FC236}">
                      <a16:creationId xmlns:a16="http://schemas.microsoft.com/office/drawing/2014/main" id="{973B5D61-68A6-4FC8-8361-2E5B277E4E1E}"/>
                    </a:ext>
                  </a:extLst>
                </p:cNvPr>
                <p:cNvCxnSpPr>
                  <a:cxnSpLocks/>
                </p:cNvCxnSpPr>
                <p:nvPr/>
              </p:nvCxnSpPr>
              <p:spPr>
                <a:xfrm flipV="1">
                  <a:off x="2531778" y="3564506"/>
                  <a:ext cx="0" cy="1405852"/>
                </a:xfrm>
                <a:prstGeom prst="straightConnector1">
                  <a:avLst/>
                </a:prstGeom>
                <a:noFill/>
                <a:ln w="19050" cap="flat" cmpd="sng" algn="ctr">
                  <a:solidFill>
                    <a:schemeClr val="tx1"/>
                  </a:solidFill>
                  <a:prstDash val="solid"/>
                  <a:tailEnd type="triangle" w="lg" len="lg"/>
                </a:ln>
                <a:effectLst/>
              </p:spPr>
            </p:cxnSp>
            <p:cxnSp>
              <p:nvCxnSpPr>
                <p:cNvPr id="33" name="Straight Arrow Connector 78">
                  <a:extLst>
                    <a:ext uri="{FF2B5EF4-FFF2-40B4-BE49-F238E27FC236}">
                      <a16:creationId xmlns:a16="http://schemas.microsoft.com/office/drawing/2014/main" id="{6A3C60D0-C80D-8554-6D01-BC67FF8167F8}"/>
                    </a:ext>
                  </a:extLst>
                </p:cNvPr>
                <p:cNvCxnSpPr>
                  <a:cxnSpLocks/>
                </p:cNvCxnSpPr>
                <p:nvPr/>
              </p:nvCxnSpPr>
              <p:spPr>
                <a:xfrm>
                  <a:off x="2526533" y="4965224"/>
                  <a:ext cx="4333674" cy="0"/>
                </a:xfrm>
                <a:prstGeom prst="straightConnector1">
                  <a:avLst/>
                </a:prstGeom>
                <a:noFill/>
                <a:ln w="19050" cap="flat" cmpd="sng" algn="ctr">
                  <a:solidFill>
                    <a:schemeClr val="tx1"/>
                  </a:solidFill>
                  <a:prstDash val="solid"/>
                  <a:tailEnd type="triangle" w="lg" len="lg"/>
                </a:ln>
                <a:effectLst/>
              </p:spPr>
            </p:cxnSp>
          </p:grpSp>
        </p:grpSp>
        <p:sp>
          <p:nvSpPr>
            <p:cNvPr id="55" name="TextBox 54">
              <a:extLst>
                <a:ext uri="{FF2B5EF4-FFF2-40B4-BE49-F238E27FC236}">
                  <a16:creationId xmlns:a16="http://schemas.microsoft.com/office/drawing/2014/main" id="{701EF65B-395E-716D-F7A9-CCBCD067FFF1}"/>
                </a:ext>
              </a:extLst>
            </p:cNvPr>
            <p:cNvSpPr txBox="1"/>
            <p:nvPr/>
          </p:nvSpPr>
          <p:spPr>
            <a:xfrm>
              <a:off x="6241595" y="5006238"/>
              <a:ext cx="1425843" cy="492443"/>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Threshold voltage</a:t>
              </a:r>
              <a:endParaRPr lang="ko-KR" altLang="en-US" sz="1600" b="1" baseline="-25000" dirty="0">
                <a:latin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200737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par>
                                <p:cTn id="20" presetID="22" presetClass="entr" presetSubtype="8"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500"/>
                                        <p:tgtEl>
                                          <p:spTgt spid="46"/>
                                        </p:tgtEl>
                                      </p:cBhvr>
                                    </p:animEffect>
                                  </p:childTnLst>
                                </p:cTn>
                              </p:par>
                              <p:par>
                                <p:cTn id="26" presetID="22" presetClass="entr" presetSubtype="8" fill="hold"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left)">
                                      <p:cBhvr>
                                        <p:cTn id="28" dur="500"/>
                                        <p:tgtEl>
                                          <p:spTgt spid="5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left)">
                                      <p:cBhvr>
                                        <p:cTn id="3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4" grpId="0"/>
      <p:bldP spid="45" grpId="0"/>
      <p:bldP spid="46" grpId="0"/>
      <p:bldP spid="5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53CF4-FEF6-F745-949F-E29F2ADC4374}"/>
              </a:ext>
            </a:extLst>
          </p:cNvPr>
          <p:cNvSpPr>
            <a:spLocks noGrp="1"/>
          </p:cNvSpPr>
          <p:nvPr>
            <p:ph type="title"/>
          </p:nvPr>
        </p:nvSpPr>
        <p:spPr/>
        <p:txBody>
          <a:bodyPr/>
          <a:lstStyle/>
          <a:p>
            <a:r>
              <a:rPr lang="en-US" dirty="0"/>
              <a:t>Enhanced SLC-Mode Programming (ESP)</a:t>
            </a:r>
            <a:endParaRPr lang="en-CH" dirty="0"/>
          </a:p>
        </p:txBody>
      </p:sp>
      <p:sp>
        <p:nvSpPr>
          <p:cNvPr id="9" name="Content Placeholder 8">
            <a:extLst>
              <a:ext uri="{FF2B5EF4-FFF2-40B4-BE49-F238E27FC236}">
                <a16:creationId xmlns:a16="http://schemas.microsoft.com/office/drawing/2014/main" id="{26DAFB05-98D4-DF41-9F98-0F2AD907FF2C}"/>
              </a:ext>
            </a:extLst>
          </p:cNvPr>
          <p:cNvSpPr>
            <a:spLocks noGrp="1"/>
          </p:cNvSpPr>
          <p:nvPr>
            <p:ph idx="1"/>
          </p:nvPr>
        </p:nvSpPr>
        <p:spPr>
          <a:xfrm>
            <a:off x="149703" y="972065"/>
            <a:ext cx="8844594" cy="2209285"/>
          </a:xfrm>
        </p:spPr>
        <p:txBody>
          <a:bodyPr>
            <a:normAutofit/>
          </a:bodyPr>
          <a:lstStyle/>
          <a:p>
            <a:r>
              <a:rPr lang="en-US" sz="2400" b="0" dirty="0">
                <a:solidFill>
                  <a:schemeClr val="accent6">
                    <a:lumMod val="50000"/>
                  </a:schemeClr>
                </a:solidFill>
              </a:rPr>
              <a:t>ESP increases the voltage margin </a:t>
            </a:r>
            <a:r>
              <a:rPr lang="en-US" sz="2400" b="0" dirty="0">
                <a:solidFill>
                  <a:schemeClr val="accent6">
                    <a:lumMod val="75000"/>
                  </a:schemeClr>
                </a:solidFill>
              </a:rPr>
              <a:t>between the erased and programmed states</a:t>
            </a:r>
          </a:p>
          <a:p>
            <a:r>
              <a:rPr lang="en-US" sz="2400" b="0" dirty="0">
                <a:solidFill>
                  <a:schemeClr val="accent6">
                    <a:lumMod val="50000"/>
                  </a:schemeClr>
                </a:solidFill>
              </a:rPr>
              <a:t>A wider voltage margin between the two states improves reliability during data sensing by making the cells less vulnerable to errors</a:t>
            </a:r>
            <a:endParaRPr lang="en-US" sz="2000" b="0" dirty="0">
              <a:solidFill>
                <a:schemeClr val="accent5">
                  <a:lumMod val="75000"/>
                </a:schemeClr>
              </a:solidFill>
            </a:endParaRPr>
          </a:p>
          <a:p>
            <a:pPr lvl="1"/>
            <a:endParaRPr lang="en-US" sz="2000" b="0" dirty="0">
              <a:solidFill>
                <a:schemeClr val="accent5">
                  <a:lumMod val="75000"/>
                </a:schemeClr>
              </a:solidFill>
            </a:endParaRPr>
          </a:p>
        </p:txBody>
      </p:sp>
      <p:sp>
        <p:nvSpPr>
          <p:cNvPr id="34" name="Freeform 32">
            <a:extLst>
              <a:ext uri="{FF2B5EF4-FFF2-40B4-BE49-F238E27FC236}">
                <a16:creationId xmlns:a16="http://schemas.microsoft.com/office/drawing/2014/main" id="{2FDA397B-D912-636E-8998-11595F87BED0}"/>
              </a:ext>
            </a:extLst>
          </p:cNvPr>
          <p:cNvSpPr/>
          <p:nvPr/>
        </p:nvSpPr>
        <p:spPr>
          <a:xfrm>
            <a:off x="5587429" y="3939452"/>
            <a:ext cx="822894" cy="1030905"/>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19050" cap="flat" cmpd="sng" algn="ctr">
            <a:solidFill>
              <a:schemeClr val="accent6">
                <a:lumMod val="75000"/>
              </a:schemeClr>
            </a:solidFill>
            <a:prstDash val="solid"/>
          </a:ln>
          <a:effectLst/>
        </p:spPr>
        <p:txBody>
          <a:bodyPr rtlCol="0" anchor="ctr"/>
          <a:lstStyle/>
          <a:p>
            <a:pPr algn="ctr" latinLnBrk="0">
              <a:defRPr/>
            </a:pPr>
            <a:endParaRPr lang="en-US" sz="1600" kern="0" dirty="0">
              <a:solidFill>
                <a:prstClr val="white"/>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4" name="Rectangle 74">
            <a:extLst>
              <a:ext uri="{FF2B5EF4-FFF2-40B4-BE49-F238E27FC236}">
                <a16:creationId xmlns:a16="http://schemas.microsoft.com/office/drawing/2014/main" id="{76806F03-4A5E-90AB-7D14-A7E0A497C387}"/>
              </a:ext>
            </a:extLst>
          </p:cNvPr>
          <p:cNvSpPr/>
          <p:nvPr/>
        </p:nvSpPr>
        <p:spPr>
          <a:xfrm>
            <a:off x="5779915" y="4261222"/>
            <a:ext cx="491239" cy="338554"/>
          </a:xfrm>
          <a:prstGeom prst="rect">
            <a:avLst/>
          </a:prstGeom>
        </p:spPr>
        <p:txBody>
          <a:bodyPr wrap="square">
            <a:spAutoFit/>
          </a:bodyPr>
          <a:lstStyle/>
          <a:p>
            <a:pPr algn="ctr" latinLnBrk="0"/>
            <a:r>
              <a:rPr lang="en-US" altLang="ko-KR" sz="1600" b="1" dirty="0">
                <a:solidFill>
                  <a:schemeClr val="accent6">
                    <a:lumMod val="75000"/>
                  </a:schemeClr>
                </a:solidFill>
                <a:latin typeface="Cambria" panose="02040503050406030204" pitchFamily="18" charset="0"/>
                <a:ea typeface="Cambria" panose="02040503050406030204" pitchFamily="18" charset="0"/>
                <a:cs typeface="Courier New" panose="02070309020205020404" pitchFamily="49" charset="0"/>
              </a:rPr>
              <a:t>0</a:t>
            </a:r>
            <a:endParaRPr lang="ko-KR" altLang="ko-KR" sz="1600" b="1" dirty="0">
              <a:solidFill>
                <a:schemeClr val="accent6">
                  <a:lumMod val="75000"/>
                </a:schemeClr>
              </a:solidFill>
              <a:latin typeface="Cambria" panose="02040503050406030204" pitchFamily="18" charset="0"/>
              <a:cs typeface="Courier New" panose="02070309020205020404" pitchFamily="49" charset="0"/>
            </a:endParaRPr>
          </a:p>
        </p:txBody>
      </p:sp>
      <p:sp>
        <p:nvSpPr>
          <p:cNvPr id="45" name="TextBox 44">
            <a:extLst>
              <a:ext uri="{FF2B5EF4-FFF2-40B4-BE49-F238E27FC236}">
                <a16:creationId xmlns:a16="http://schemas.microsoft.com/office/drawing/2014/main" id="{91921347-B9B6-FF16-3F40-3B3EA7D20A19}"/>
              </a:ext>
            </a:extLst>
          </p:cNvPr>
          <p:cNvSpPr txBox="1"/>
          <p:nvPr/>
        </p:nvSpPr>
        <p:spPr>
          <a:xfrm>
            <a:off x="5677083" y="4452700"/>
            <a:ext cx="723091" cy="338554"/>
          </a:xfrm>
          <a:prstGeom prst="rect">
            <a:avLst/>
          </a:prstGeom>
          <a:noFill/>
        </p:spPr>
        <p:txBody>
          <a:bodyPr wrap="square" rtlCol="0">
            <a:spAutoFit/>
          </a:bodyPr>
          <a:lstStyle/>
          <a:p>
            <a:pPr algn="ctr" latinLnBrk="0"/>
            <a:r>
              <a:rPr lang="en-US" sz="1600" b="1" dirty="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Prog.</a:t>
            </a:r>
          </a:p>
        </p:txBody>
      </p:sp>
      <p:sp>
        <p:nvSpPr>
          <p:cNvPr id="46" name="TextBox 45">
            <a:extLst>
              <a:ext uri="{FF2B5EF4-FFF2-40B4-BE49-F238E27FC236}">
                <a16:creationId xmlns:a16="http://schemas.microsoft.com/office/drawing/2014/main" id="{9C650518-B496-E378-B285-4F5CA559BAF9}"/>
              </a:ext>
            </a:extLst>
          </p:cNvPr>
          <p:cNvSpPr txBox="1"/>
          <p:nvPr/>
        </p:nvSpPr>
        <p:spPr>
          <a:xfrm>
            <a:off x="5305653" y="3569126"/>
            <a:ext cx="788668" cy="338554"/>
          </a:xfrm>
          <a:prstGeom prst="rect">
            <a:avLst/>
          </a:prstGeom>
          <a:noFill/>
        </p:spPr>
        <p:txBody>
          <a:bodyPr wrap="square" rtlCol="0">
            <a:spAutoFit/>
          </a:bodyPr>
          <a:lstStyle/>
          <a:p>
            <a:pPr algn="ctr" latinLnBrk="0"/>
            <a:r>
              <a:rPr lang="en-US" sz="1600" b="1" dirty="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ESP</a:t>
            </a:r>
          </a:p>
        </p:txBody>
      </p:sp>
      <p:cxnSp>
        <p:nvCxnSpPr>
          <p:cNvPr id="47" name="직선 연결선 859">
            <a:extLst>
              <a:ext uri="{FF2B5EF4-FFF2-40B4-BE49-F238E27FC236}">
                <a16:creationId xmlns:a16="http://schemas.microsoft.com/office/drawing/2014/main" id="{818C39CE-A69A-DE73-996C-E46B42D98598}"/>
              </a:ext>
            </a:extLst>
          </p:cNvPr>
          <p:cNvCxnSpPr>
            <a:cxnSpLocks/>
          </p:cNvCxnSpPr>
          <p:nvPr/>
        </p:nvCxnSpPr>
        <p:spPr>
          <a:xfrm rot="120000">
            <a:off x="5802732" y="3884474"/>
            <a:ext cx="92426" cy="94959"/>
          </a:xfrm>
          <a:prstGeom prst="line">
            <a:avLst/>
          </a:prstGeom>
          <a:ln w="12700" cap="sq">
            <a:solidFill>
              <a:schemeClr val="accent6">
                <a:lumMod val="75000"/>
              </a:schemeClr>
            </a:solidFill>
            <a:bevel/>
            <a:tailEnd type="oval" w="sm" len="sm"/>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D4125A0C-2191-B988-2101-0400CA91E5A0}"/>
              </a:ext>
            </a:extLst>
          </p:cNvPr>
          <p:cNvSpPr txBox="1"/>
          <p:nvPr/>
        </p:nvSpPr>
        <p:spPr>
          <a:xfrm>
            <a:off x="3863311" y="5104801"/>
            <a:ext cx="1728851" cy="492443"/>
          </a:xfrm>
          <a:prstGeom prst="rect">
            <a:avLst/>
          </a:prstGeom>
          <a:noFill/>
        </p:spPr>
        <p:txBody>
          <a:bodyPr wrap="square" lIns="0" tIns="0" rIns="0" bIns="0" rtlCol="0" anchor="ctr">
            <a:spAutoFit/>
          </a:bodyPr>
          <a:lstStyle/>
          <a:p>
            <a:pPr algn="ctr"/>
            <a:r>
              <a:rPr lang="en-US" altLang="ko-KR" sz="1600" b="1" dirty="0">
                <a:solidFill>
                  <a:schemeClr val="accent6">
                    <a:lumMod val="75000"/>
                  </a:schemeClr>
                </a:solidFill>
                <a:latin typeface="Cambria" panose="02040503050406030204" pitchFamily="18" charset="0"/>
                <a:cs typeface="Times New Roman" panose="02020603050405020304" pitchFamily="18" charset="0"/>
              </a:rPr>
              <a:t>Increased voltage</a:t>
            </a:r>
            <a:r>
              <a:rPr lang="en-US" altLang="ko-KR" sz="1600" b="1" baseline="-25000" dirty="0">
                <a:solidFill>
                  <a:schemeClr val="accent6">
                    <a:lumMod val="75000"/>
                  </a:schemeClr>
                </a:solidFill>
                <a:latin typeface="Cambria" panose="02040503050406030204" pitchFamily="18" charset="0"/>
                <a:cs typeface="Times New Roman" panose="02020603050405020304" pitchFamily="18" charset="0"/>
              </a:rPr>
              <a:t> </a:t>
            </a:r>
            <a:r>
              <a:rPr lang="en-US" altLang="ko-KR" sz="1600" b="1" dirty="0">
                <a:solidFill>
                  <a:schemeClr val="accent6">
                    <a:lumMod val="75000"/>
                  </a:schemeClr>
                </a:solidFill>
                <a:latin typeface="Cambria" panose="02040503050406030204" pitchFamily="18" charset="0"/>
                <a:cs typeface="Times New Roman" panose="02020603050405020304" pitchFamily="18" charset="0"/>
              </a:rPr>
              <a:t>margin in ESP</a:t>
            </a:r>
            <a:endParaRPr lang="ko-KR" altLang="en-US" sz="1600" b="1" dirty="0">
              <a:solidFill>
                <a:schemeClr val="accent6">
                  <a:lumMod val="75000"/>
                </a:schemeClr>
              </a:solidFill>
              <a:latin typeface="Cambria" panose="02040503050406030204" pitchFamily="18" charset="0"/>
              <a:cs typeface="Times New Roman" panose="02020603050405020304" pitchFamily="18" charset="0"/>
            </a:endParaRPr>
          </a:p>
        </p:txBody>
      </p:sp>
      <p:cxnSp>
        <p:nvCxnSpPr>
          <p:cNvPr id="51" name="직선 화살표 연결선 531">
            <a:extLst>
              <a:ext uri="{FF2B5EF4-FFF2-40B4-BE49-F238E27FC236}">
                <a16:creationId xmlns:a16="http://schemas.microsoft.com/office/drawing/2014/main" id="{8EC43B33-18C5-607D-BC22-AD14F9EB6B02}"/>
              </a:ext>
            </a:extLst>
          </p:cNvPr>
          <p:cNvCxnSpPr>
            <a:cxnSpLocks/>
          </p:cNvCxnSpPr>
          <p:nvPr/>
        </p:nvCxnSpPr>
        <p:spPr>
          <a:xfrm>
            <a:off x="3754037" y="5093548"/>
            <a:ext cx="1840139" cy="13071"/>
          </a:xfrm>
          <a:prstGeom prst="straightConnector1">
            <a:avLst/>
          </a:prstGeom>
          <a:ln w="1905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C1A35204-4E83-A985-864C-CDE879163E22}"/>
              </a:ext>
            </a:extLst>
          </p:cNvPr>
          <p:cNvGrpSpPr/>
          <p:nvPr/>
        </p:nvGrpSpPr>
        <p:grpSpPr>
          <a:xfrm>
            <a:off x="2153423" y="3564506"/>
            <a:ext cx="5514015" cy="1934175"/>
            <a:chOff x="2153423" y="3564506"/>
            <a:chExt cx="5514015" cy="1934175"/>
          </a:xfrm>
        </p:grpSpPr>
        <p:grpSp>
          <p:nvGrpSpPr>
            <p:cNvPr id="16" name="Group 15">
              <a:extLst>
                <a:ext uri="{FF2B5EF4-FFF2-40B4-BE49-F238E27FC236}">
                  <a16:creationId xmlns:a16="http://schemas.microsoft.com/office/drawing/2014/main" id="{728F61F9-F12D-9172-A608-4162FBF6C2D9}"/>
                </a:ext>
              </a:extLst>
            </p:cNvPr>
            <p:cNvGrpSpPr/>
            <p:nvPr/>
          </p:nvGrpSpPr>
          <p:grpSpPr>
            <a:xfrm>
              <a:off x="2153423" y="3564506"/>
              <a:ext cx="4706784" cy="1719643"/>
              <a:chOff x="2153423" y="3564506"/>
              <a:chExt cx="4706784" cy="1719643"/>
            </a:xfrm>
          </p:grpSpPr>
          <p:sp>
            <p:nvSpPr>
              <p:cNvPr id="17" name="Rectangle 60">
                <a:extLst>
                  <a:ext uri="{FF2B5EF4-FFF2-40B4-BE49-F238E27FC236}">
                    <a16:creationId xmlns:a16="http://schemas.microsoft.com/office/drawing/2014/main" id="{3EF31C46-6B02-CA1B-2F00-C758AD2BBEFC}"/>
                  </a:ext>
                </a:extLst>
              </p:cNvPr>
              <p:cNvSpPr/>
              <p:nvPr/>
            </p:nvSpPr>
            <p:spPr>
              <a:xfrm rot="16200000">
                <a:off x="1657486" y="4447342"/>
                <a:ext cx="1332744" cy="340870"/>
              </a:xfrm>
              <a:prstGeom prst="rect">
                <a:avLst/>
              </a:prstGeom>
            </p:spPr>
            <p:txBody>
              <a:bodyPr wrap="square" lIns="0" tIns="0" rIns="0" bIns="0">
                <a:spAutoFit/>
              </a:bodyPr>
              <a:lstStyle/>
              <a:p>
                <a:pPr algn="r" latinLnBrk="0"/>
                <a:r>
                  <a:rPr lang="en-US" altLang="ko-KR" sz="1600" b="1" dirty="0">
                    <a:latin typeface="Cambria" panose="02040503050406030204" pitchFamily="18" charset="0"/>
                    <a:ea typeface="Cambria" panose="02040503050406030204" pitchFamily="18" charset="0"/>
                    <a:cs typeface="Times New Roman" panose="02020603050405020304" pitchFamily="18" charset="0"/>
                  </a:rPr>
                  <a:t># of cells</a:t>
                </a:r>
                <a:endParaRPr lang="ko-KR" altLang="ko-KR" sz="1600" b="1" dirty="0">
                  <a:latin typeface="Cambria" panose="020405030504060302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1E541DAE-CEE7-366C-1567-FBCF6A3E5ADA}"/>
                  </a:ext>
                </a:extLst>
              </p:cNvPr>
              <p:cNvGrpSpPr/>
              <p:nvPr/>
            </p:nvGrpSpPr>
            <p:grpSpPr>
              <a:xfrm>
                <a:off x="2526533" y="3564506"/>
                <a:ext cx="4333674" cy="1452245"/>
                <a:chOff x="2526533" y="3564506"/>
                <a:chExt cx="4333674" cy="1452245"/>
              </a:xfrm>
            </p:grpSpPr>
            <p:sp>
              <p:nvSpPr>
                <p:cNvPr id="19" name="Freeform 32">
                  <a:extLst>
                    <a:ext uri="{FF2B5EF4-FFF2-40B4-BE49-F238E27FC236}">
                      <a16:creationId xmlns:a16="http://schemas.microsoft.com/office/drawing/2014/main" id="{F575037A-1C3F-A9CB-ABB2-F3B84F105E4B}"/>
                    </a:ext>
                  </a:extLst>
                </p:cNvPr>
                <p:cNvSpPr/>
                <p:nvPr/>
              </p:nvSpPr>
              <p:spPr>
                <a:xfrm>
                  <a:off x="2679720" y="4062606"/>
                  <a:ext cx="1095975" cy="907752"/>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19050" cap="flat" cmpd="sng" algn="ctr">
                  <a:solidFill>
                    <a:schemeClr val="tx1"/>
                  </a:solidFill>
                  <a:prstDash val="solid"/>
                </a:ln>
                <a:effectLst/>
              </p:spPr>
              <p:txBody>
                <a:bodyPr rtlCol="0" anchor="ctr"/>
                <a:lstStyle/>
                <a:p>
                  <a:pPr algn="ctr" latinLnBrk="0">
                    <a:defRPr/>
                  </a:pPr>
                  <a:endParaRPr lang="en-US" sz="1600" kern="0" dirty="0">
                    <a:solidFill>
                      <a:prstClr val="white"/>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90B581A1-75AE-B39A-D32F-A2AF16DDC5FB}"/>
                    </a:ext>
                  </a:extLst>
                </p:cNvPr>
                <p:cNvSpPr txBox="1"/>
                <p:nvPr/>
              </p:nvSpPr>
              <p:spPr>
                <a:xfrm>
                  <a:off x="2742977" y="4469347"/>
                  <a:ext cx="1001051" cy="547404"/>
                </a:xfrm>
                <a:prstGeom prst="rect">
                  <a:avLst/>
                </a:prstGeom>
                <a:noFill/>
              </p:spPr>
              <p:txBody>
                <a:bodyPr wrap="square" lIns="0" rIns="0" rtlCol="0">
                  <a:spAutoFit/>
                </a:bodyPr>
                <a:lstStyle/>
                <a:p>
                  <a:pPr algn="ctr" latinLnBrk="0"/>
                  <a:r>
                    <a:rPr lang="en-US" sz="1600" b="1" dirty="0">
                      <a:latin typeface="Cambria" panose="02040503050406030204" pitchFamily="18" charset="0"/>
                      <a:ea typeface="Cambria" panose="02040503050406030204" pitchFamily="18" charset="0"/>
                      <a:cs typeface="Times New Roman" panose="02020603050405020304" pitchFamily="18" charset="0"/>
                    </a:rPr>
                    <a:t>Erased</a:t>
                  </a:r>
                </a:p>
              </p:txBody>
            </p:sp>
            <p:sp>
              <p:nvSpPr>
                <p:cNvPr id="21" name="Rectangle 74">
                  <a:extLst>
                    <a:ext uri="{FF2B5EF4-FFF2-40B4-BE49-F238E27FC236}">
                      <a16:creationId xmlns:a16="http://schemas.microsoft.com/office/drawing/2014/main" id="{085C1626-A878-9C7C-DC05-02CB4C560695}"/>
                    </a:ext>
                  </a:extLst>
                </p:cNvPr>
                <p:cNvSpPr/>
                <p:nvPr/>
              </p:nvSpPr>
              <p:spPr>
                <a:xfrm>
                  <a:off x="4834485" y="4219147"/>
                  <a:ext cx="680074" cy="338554"/>
                </a:xfrm>
                <a:prstGeom prst="rect">
                  <a:avLst/>
                </a:prstGeom>
              </p:spPr>
              <p:txBody>
                <a:bodyPr wrap="square">
                  <a:spAutoFit/>
                </a:bodyPr>
                <a:lstStyle/>
                <a:p>
                  <a:pPr algn="ctr" latinLnBrk="0"/>
                  <a:r>
                    <a:rPr lang="en-US" altLang="ko-KR" sz="1600" b="1" dirty="0">
                      <a:latin typeface="Cambria" panose="02040503050406030204" pitchFamily="18" charset="0"/>
                      <a:ea typeface="Cambria" panose="02040503050406030204" pitchFamily="18" charset="0"/>
                      <a:cs typeface="Courier New" panose="02070309020205020404" pitchFamily="49" charset="0"/>
                    </a:rPr>
                    <a:t>0</a:t>
                  </a:r>
                  <a:endParaRPr lang="ko-KR" altLang="ko-KR" sz="1600" b="1" dirty="0">
                    <a:latin typeface="Cambria" panose="02040503050406030204" pitchFamily="18" charset="0"/>
                    <a:cs typeface="Courier New" panose="02070309020205020404" pitchFamily="49" charset="0"/>
                  </a:endParaRPr>
                </a:p>
              </p:txBody>
            </p:sp>
            <p:sp>
              <p:nvSpPr>
                <p:cNvPr id="22" name="TextBox 21">
                  <a:extLst>
                    <a:ext uri="{FF2B5EF4-FFF2-40B4-BE49-F238E27FC236}">
                      <a16:creationId xmlns:a16="http://schemas.microsoft.com/office/drawing/2014/main" id="{21CC606C-FD09-DD75-B51A-22F4BAC33CA9}"/>
                    </a:ext>
                  </a:extLst>
                </p:cNvPr>
                <p:cNvSpPr txBox="1"/>
                <p:nvPr/>
              </p:nvSpPr>
              <p:spPr>
                <a:xfrm>
                  <a:off x="4652175" y="4469347"/>
                  <a:ext cx="1001051" cy="547404"/>
                </a:xfrm>
                <a:prstGeom prst="rect">
                  <a:avLst/>
                </a:prstGeom>
                <a:noFill/>
              </p:spPr>
              <p:txBody>
                <a:bodyPr wrap="square" rtlCol="0">
                  <a:spAutoFit/>
                </a:bodyPr>
                <a:lstStyle/>
                <a:p>
                  <a:pPr algn="ctr" latinLnBrk="0"/>
                  <a:r>
                    <a:rPr lang="en-US" sz="1600" b="1" dirty="0">
                      <a:latin typeface="Cambria" panose="02040503050406030204" pitchFamily="18" charset="0"/>
                      <a:ea typeface="Cambria" panose="02040503050406030204" pitchFamily="18" charset="0"/>
                      <a:cs typeface="Times New Roman" panose="02020603050405020304" pitchFamily="18" charset="0"/>
                    </a:rPr>
                    <a:t>Prog.</a:t>
                  </a:r>
                </a:p>
              </p:txBody>
            </p:sp>
            <p:sp>
              <p:nvSpPr>
                <p:cNvPr id="23" name="Freeform 32">
                  <a:extLst>
                    <a:ext uri="{FF2B5EF4-FFF2-40B4-BE49-F238E27FC236}">
                      <a16:creationId xmlns:a16="http://schemas.microsoft.com/office/drawing/2014/main" id="{4348C0DD-46DB-464B-8A70-31653E01555E}"/>
                    </a:ext>
                  </a:extLst>
                </p:cNvPr>
                <p:cNvSpPr/>
                <p:nvPr/>
              </p:nvSpPr>
              <p:spPr>
                <a:xfrm>
                  <a:off x="4604012" y="4062606"/>
                  <a:ext cx="1095975" cy="907752"/>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19050" cap="flat" cmpd="sng" algn="ctr">
                  <a:solidFill>
                    <a:schemeClr val="tx1"/>
                  </a:solidFill>
                  <a:prstDash val="solid"/>
                </a:ln>
                <a:effectLst/>
              </p:spPr>
              <p:txBody>
                <a:bodyPr rtlCol="0" anchor="ctr"/>
                <a:lstStyle/>
                <a:p>
                  <a:pPr algn="ctr" latinLnBrk="0">
                    <a:defRPr/>
                  </a:pPr>
                  <a:endParaRPr lang="en-US" sz="1600" kern="0" dirty="0">
                    <a:solidFill>
                      <a:prstClr val="white"/>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4" name="Rectangle 74">
                  <a:extLst>
                    <a:ext uri="{FF2B5EF4-FFF2-40B4-BE49-F238E27FC236}">
                      <a16:creationId xmlns:a16="http://schemas.microsoft.com/office/drawing/2014/main" id="{C95648BE-C8AE-CDE6-E69F-6EDB1B3AD33F}"/>
                    </a:ext>
                  </a:extLst>
                </p:cNvPr>
                <p:cNvSpPr/>
                <p:nvPr/>
              </p:nvSpPr>
              <p:spPr>
                <a:xfrm>
                  <a:off x="2899185" y="4219147"/>
                  <a:ext cx="680074" cy="338554"/>
                </a:xfrm>
                <a:prstGeom prst="rect">
                  <a:avLst/>
                </a:prstGeom>
              </p:spPr>
              <p:txBody>
                <a:bodyPr wrap="square">
                  <a:spAutoFit/>
                </a:bodyPr>
                <a:lstStyle/>
                <a:p>
                  <a:pPr algn="ctr" latinLnBrk="0"/>
                  <a:r>
                    <a:rPr lang="en-US" altLang="ko-KR" sz="1600" b="1" dirty="0">
                      <a:latin typeface="Cambria" panose="02040503050406030204" pitchFamily="18" charset="0"/>
                      <a:ea typeface="Cambria" panose="02040503050406030204" pitchFamily="18" charset="0"/>
                      <a:cs typeface="Courier New" panose="02070309020205020404" pitchFamily="49" charset="0"/>
                    </a:rPr>
                    <a:t>1</a:t>
                  </a:r>
                  <a:endParaRPr lang="ko-KR" altLang="ko-KR" sz="1600" b="1" dirty="0">
                    <a:latin typeface="Cambria" panose="02040503050406030204" pitchFamily="18" charset="0"/>
                    <a:cs typeface="Courier New" panose="02070309020205020404" pitchFamily="49" charset="0"/>
                  </a:endParaRPr>
                </a:p>
              </p:txBody>
            </p:sp>
            <p:cxnSp>
              <p:nvCxnSpPr>
                <p:cNvPr id="32" name="Straight Arrow Connector 59">
                  <a:extLst>
                    <a:ext uri="{FF2B5EF4-FFF2-40B4-BE49-F238E27FC236}">
                      <a16:creationId xmlns:a16="http://schemas.microsoft.com/office/drawing/2014/main" id="{973B5D61-68A6-4FC8-8361-2E5B277E4E1E}"/>
                    </a:ext>
                  </a:extLst>
                </p:cNvPr>
                <p:cNvCxnSpPr>
                  <a:cxnSpLocks/>
                </p:cNvCxnSpPr>
                <p:nvPr/>
              </p:nvCxnSpPr>
              <p:spPr>
                <a:xfrm flipV="1">
                  <a:off x="2531778" y="3564506"/>
                  <a:ext cx="0" cy="1405852"/>
                </a:xfrm>
                <a:prstGeom prst="straightConnector1">
                  <a:avLst/>
                </a:prstGeom>
                <a:noFill/>
                <a:ln w="19050" cap="flat" cmpd="sng" algn="ctr">
                  <a:solidFill>
                    <a:schemeClr val="tx1"/>
                  </a:solidFill>
                  <a:prstDash val="solid"/>
                  <a:tailEnd type="triangle" w="lg" len="lg"/>
                </a:ln>
                <a:effectLst/>
              </p:spPr>
            </p:cxnSp>
            <p:cxnSp>
              <p:nvCxnSpPr>
                <p:cNvPr id="33" name="Straight Arrow Connector 78">
                  <a:extLst>
                    <a:ext uri="{FF2B5EF4-FFF2-40B4-BE49-F238E27FC236}">
                      <a16:creationId xmlns:a16="http://schemas.microsoft.com/office/drawing/2014/main" id="{6A3C60D0-C80D-8554-6D01-BC67FF8167F8}"/>
                    </a:ext>
                  </a:extLst>
                </p:cNvPr>
                <p:cNvCxnSpPr>
                  <a:cxnSpLocks/>
                </p:cNvCxnSpPr>
                <p:nvPr/>
              </p:nvCxnSpPr>
              <p:spPr>
                <a:xfrm>
                  <a:off x="2526533" y="4965224"/>
                  <a:ext cx="4333674" cy="0"/>
                </a:xfrm>
                <a:prstGeom prst="straightConnector1">
                  <a:avLst/>
                </a:prstGeom>
                <a:noFill/>
                <a:ln w="19050" cap="flat" cmpd="sng" algn="ctr">
                  <a:solidFill>
                    <a:schemeClr val="tx1"/>
                  </a:solidFill>
                  <a:prstDash val="solid"/>
                  <a:tailEnd type="triangle" w="lg" len="lg"/>
                </a:ln>
                <a:effectLst/>
              </p:spPr>
            </p:cxnSp>
          </p:grpSp>
        </p:grpSp>
        <p:sp>
          <p:nvSpPr>
            <p:cNvPr id="55" name="TextBox 54">
              <a:extLst>
                <a:ext uri="{FF2B5EF4-FFF2-40B4-BE49-F238E27FC236}">
                  <a16:creationId xmlns:a16="http://schemas.microsoft.com/office/drawing/2014/main" id="{701EF65B-395E-716D-F7A9-CCBCD067FFF1}"/>
                </a:ext>
              </a:extLst>
            </p:cNvPr>
            <p:cNvSpPr txBox="1"/>
            <p:nvPr/>
          </p:nvSpPr>
          <p:spPr>
            <a:xfrm>
              <a:off x="6241595" y="5006238"/>
              <a:ext cx="1425843" cy="492443"/>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Threshold voltage</a:t>
              </a:r>
              <a:endParaRPr lang="ko-KR" altLang="en-US" sz="1600" b="1" baseline="-25000" dirty="0">
                <a:latin typeface="Cambria" panose="02040503050406030204" pitchFamily="18" charset="0"/>
                <a:cs typeface="Times New Roman" panose="02020603050405020304" pitchFamily="18" charset="0"/>
              </a:endParaRPr>
            </a:p>
          </p:txBody>
        </p:sp>
      </p:grpSp>
      <p:sp>
        <p:nvSpPr>
          <p:cNvPr id="3" name="TextBox 2">
            <a:extLst>
              <a:ext uri="{FF2B5EF4-FFF2-40B4-BE49-F238E27FC236}">
                <a16:creationId xmlns:a16="http://schemas.microsoft.com/office/drawing/2014/main" id="{0F113E4E-CC80-AA92-AEEA-05A976F0DFC6}"/>
              </a:ext>
            </a:extLst>
          </p:cNvPr>
          <p:cNvSpPr txBox="1"/>
          <p:nvPr/>
        </p:nvSpPr>
        <p:spPr>
          <a:xfrm>
            <a:off x="149703" y="810085"/>
            <a:ext cx="8844594" cy="5506494"/>
          </a:xfrm>
          <a:prstGeom prst="rect">
            <a:avLst/>
          </a:prstGeom>
          <a:solidFill>
            <a:schemeClr val="bg1">
              <a:alpha val="85000"/>
            </a:schemeClr>
          </a:solidFill>
        </p:spPr>
        <p:txBody>
          <a:bodyPr wrap="square" rtlCol="0">
            <a:spAutoFit/>
          </a:bodyPr>
          <a:lstStyle/>
          <a:p>
            <a:endParaRPr lang="en-US" dirty="0"/>
          </a:p>
        </p:txBody>
      </p:sp>
      <p:sp>
        <p:nvSpPr>
          <p:cNvPr id="4" name="Content Placeholder 3">
            <a:extLst>
              <a:ext uri="{FF2B5EF4-FFF2-40B4-BE49-F238E27FC236}">
                <a16:creationId xmlns:a16="http://schemas.microsoft.com/office/drawing/2014/main" id="{D7BCAF1E-B3FE-744D-8D61-161DDD3CFDCC}"/>
              </a:ext>
            </a:extLst>
          </p:cNvPr>
          <p:cNvSpPr txBox="1">
            <a:spLocks/>
          </p:cNvSpPr>
          <p:nvPr/>
        </p:nvSpPr>
        <p:spPr>
          <a:xfrm>
            <a:off x="156533" y="2686765"/>
            <a:ext cx="8830934" cy="1523427"/>
          </a:xfrm>
          <a:prstGeom prst="roundRect">
            <a:avLst>
              <a:gd name="adj" fmla="val 4777"/>
            </a:avLst>
          </a:prstGeom>
          <a:solidFill>
            <a:schemeClr val="accent6">
              <a:lumMod val="20000"/>
              <a:lumOff val="80000"/>
            </a:schemeClr>
          </a:solidFill>
          <a:ln w="12700">
            <a:solidFill>
              <a:srgbClr val="1982C3"/>
            </a:solidFill>
          </a:ln>
        </p:spPr>
        <p:txBody>
          <a:bodyPr vert="horz" wrap="square" lIns="91440" tIns="45720" rIns="91440" bIns="45720" rtlCol="0" anchor="ctr" anchorCtr="0">
            <a:noAutofit/>
          </a:bodyPr>
          <a:lstStyle>
            <a:defPPr>
              <a:defRPr lang="en-US"/>
            </a:defPPr>
            <a:lvl1pPr indent="0" algn="ctr">
              <a:lnSpc>
                <a:spcPct val="110000"/>
              </a:lnSpc>
              <a:spcBef>
                <a:spcPts val="1000"/>
              </a:spcBef>
              <a:spcAft>
                <a:spcPts val="300"/>
              </a:spcAft>
              <a:buFont typeface="Arial" panose="020B0604020202020204" pitchFamily="34" charset="0"/>
              <a:buNone/>
              <a:defRPr sz="2800" b="1">
                <a:latin typeface="Cambria" panose="02040503050406030204" pitchFamily="18" charset="0"/>
                <a:ea typeface="Cambria" panose="02040503050406030204" pitchFamily="18" charset="0"/>
                <a:cs typeface="Calibri" panose="020F0502020204030204" pitchFamily="34" charset="0"/>
              </a:defRPr>
            </a:lvl1pPr>
            <a:lvl2pPr marL="685800" indent="-228600" defTabSz="914400">
              <a:lnSpc>
                <a:spcPct val="90000"/>
              </a:lnSpc>
              <a:spcBef>
                <a:spcPts val="500"/>
              </a:spcBef>
              <a:buFont typeface="Arial" panose="020B0604020202020204" pitchFamily="34" charset="0"/>
              <a:buChar char="•"/>
              <a:defRPr sz="2400" b="1">
                <a:latin typeface="Cambria" panose="02040503050406030204" pitchFamily="18" charset="0"/>
              </a:defRPr>
            </a:lvl2pPr>
            <a:lvl3pPr marL="11430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3pPr>
            <a:lvl4pPr marL="16002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4pPr>
            <a:lvl5pPr marL="20574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indent="-228600">
              <a:buClr>
                <a:schemeClr val="tx1"/>
              </a:buClr>
            </a:pPr>
            <a:r>
              <a:rPr lang="en-IN" b="0" dirty="0">
                <a:solidFill>
                  <a:schemeClr val="accent6">
                    <a:lumMod val="50000"/>
                  </a:schemeClr>
                </a:solidFill>
              </a:rPr>
              <a:t>ESP improves the reliability of in-flash computation without the use of ECC or </a:t>
            </a:r>
            <a:br>
              <a:rPr lang="en-IN" b="0" dirty="0">
                <a:solidFill>
                  <a:schemeClr val="accent6">
                    <a:lumMod val="50000"/>
                  </a:schemeClr>
                </a:solidFill>
              </a:rPr>
            </a:br>
            <a:r>
              <a:rPr lang="en-IN" b="0" dirty="0">
                <a:solidFill>
                  <a:schemeClr val="accent6">
                    <a:lumMod val="50000"/>
                  </a:schemeClr>
                </a:solidFill>
              </a:rPr>
              <a:t>data-randomization techniques</a:t>
            </a:r>
            <a:endParaRPr lang="en-US" b="0" dirty="0">
              <a:solidFill>
                <a:schemeClr val="accent6">
                  <a:lumMod val="50000"/>
                </a:schemeClr>
              </a:solidFill>
            </a:endParaRPr>
          </a:p>
        </p:txBody>
      </p:sp>
    </p:spTree>
    <p:extLst>
      <p:ext uri="{BB962C8B-B14F-4D97-AF65-F5344CB8AC3E}">
        <p14:creationId xmlns:p14="http://schemas.microsoft.com/office/powerpoint/2010/main" val="34058842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53CF4-FEF6-F745-949F-E29F2ADC4374}"/>
              </a:ext>
            </a:extLst>
          </p:cNvPr>
          <p:cNvSpPr>
            <a:spLocks noGrp="1"/>
          </p:cNvSpPr>
          <p:nvPr>
            <p:ph type="title"/>
          </p:nvPr>
        </p:nvSpPr>
        <p:spPr/>
        <p:txBody>
          <a:bodyPr/>
          <a:lstStyle/>
          <a:p>
            <a:r>
              <a:rPr lang="en-US" dirty="0"/>
              <a:t>Enhanced SLC-Mode Programming (ESP)</a:t>
            </a:r>
            <a:endParaRPr lang="en-CH" dirty="0"/>
          </a:p>
        </p:txBody>
      </p:sp>
      <p:sp>
        <p:nvSpPr>
          <p:cNvPr id="9" name="Content Placeholder 8">
            <a:extLst>
              <a:ext uri="{FF2B5EF4-FFF2-40B4-BE49-F238E27FC236}">
                <a16:creationId xmlns:a16="http://schemas.microsoft.com/office/drawing/2014/main" id="{26DAFB05-98D4-DF41-9F98-0F2AD907FF2C}"/>
              </a:ext>
            </a:extLst>
          </p:cNvPr>
          <p:cNvSpPr>
            <a:spLocks noGrp="1"/>
          </p:cNvSpPr>
          <p:nvPr>
            <p:ph idx="1"/>
          </p:nvPr>
        </p:nvSpPr>
        <p:spPr>
          <a:xfrm>
            <a:off x="149703" y="972065"/>
            <a:ext cx="8844594" cy="2209285"/>
          </a:xfrm>
        </p:spPr>
        <p:txBody>
          <a:bodyPr>
            <a:normAutofit/>
          </a:bodyPr>
          <a:lstStyle/>
          <a:p>
            <a:r>
              <a:rPr lang="en-US" sz="2400" b="0" dirty="0">
                <a:solidFill>
                  <a:schemeClr val="accent6">
                    <a:lumMod val="50000"/>
                  </a:schemeClr>
                </a:solidFill>
              </a:rPr>
              <a:t>ESP increases the voltage margin </a:t>
            </a:r>
            <a:r>
              <a:rPr lang="en-US" sz="2400" b="0" dirty="0">
                <a:solidFill>
                  <a:schemeClr val="accent6">
                    <a:lumMod val="75000"/>
                  </a:schemeClr>
                </a:solidFill>
              </a:rPr>
              <a:t>between the erased and programmed states</a:t>
            </a:r>
          </a:p>
          <a:p>
            <a:r>
              <a:rPr lang="en-US" sz="2400" b="0" dirty="0">
                <a:solidFill>
                  <a:schemeClr val="accent6">
                    <a:lumMod val="50000"/>
                  </a:schemeClr>
                </a:solidFill>
              </a:rPr>
              <a:t>A wider voltage margin between the two states improves reliability during data sensing by making the cells less vulnerable to errors</a:t>
            </a:r>
            <a:endParaRPr lang="en-US" sz="2000" b="0" dirty="0">
              <a:solidFill>
                <a:schemeClr val="accent5">
                  <a:lumMod val="75000"/>
                </a:schemeClr>
              </a:solidFill>
            </a:endParaRPr>
          </a:p>
          <a:p>
            <a:pPr lvl="1"/>
            <a:endParaRPr lang="en-US" sz="2000" b="0" dirty="0">
              <a:solidFill>
                <a:schemeClr val="accent5">
                  <a:lumMod val="75000"/>
                </a:schemeClr>
              </a:solidFill>
            </a:endParaRPr>
          </a:p>
        </p:txBody>
      </p:sp>
      <p:sp>
        <p:nvSpPr>
          <p:cNvPr id="34" name="Freeform 32">
            <a:extLst>
              <a:ext uri="{FF2B5EF4-FFF2-40B4-BE49-F238E27FC236}">
                <a16:creationId xmlns:a16="http://schemas.microsoft.com/office/drawing/2014/main" id="{2FDA397B-D912-636E-8998-11595F87BED0}"/>
              </a:ext>
            </a:extLst>
          </p:cNvPr>
          <p:cNvSpPr/>
          <p:nvPr/>
        </p:nvSpPr>
        <p:spPr>
          <a:xfrm>
            <a:off x="5587429" y="3939452"/>
            <a:ext cx="822894" cy="1030905"/>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19050" cap="flat" cmpd="sng" algn="ctr">
            <a:solidFill>
              <a:schemeClr val="accent6">
                <a:lumMod val="75000"/>
              </a:schemeClr>
            </a:solidFill>
            <a:prstDash val="solid"/>
          </a:ln>
          <a:effectLst/>
        </p:spPr>
        <p:txBody>
          <a:bodyPr rtlCol="0" anchor="ctr"/>
          <a:lstStyle/>
          <a:p>
            <a:pPr algn="ctr" latinLnBrk="0">
              <a:defRPr/>
            </a:pPr>
            <a:endParaRPr lang="en-US" sz="1600" kern="0" dirty="0">
              <a:solidFill>
                <a:prstClr val="white"/>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4" name="Rectangle 74">
            <a:extLst>
              <a:ext uri="{FF2B5EF4-FFF2-40B4-BE49-F238E27FC236}">
                <a16:creationId xmlns:a16="http://schemas.microsoft.com/office/drawing/2014/main" id="{76806F03-4A5E-90AB-7D14-A7E0A497C387}"/>
              </a:ext>
            </a:extLst>
          </p:cNvPr>
          <p:cNvSpPr/>
          <p:nvPr/>
        </p:nvSpPr>
        <p:spPr>
          <a:xfrm>
            <a:off x="5779915" y="4261222"/>
            <a:ext cx="491239" cy="338554"/>
          </a:xfrm>
          <a:prstGeom prst="rect">
            <a:avLst/>
          </a:prstGeom>
        </p:spPr>
        <p:txBody>
          <a:bodyPr wrap="square">
            <a:spAutoFit/>
          </a:bodyPr>
          <a:lstStyle/>
          <a:p>
            <a:pPr algn="ctr" latinLnBrk="0"/>
            <a:r>
              <a:rPr lang="en-US" altLang="ko-KR" sz="1600" b="1" dirty="0">
                <a:solidFill>
                  <a:schemeClr val="accent6">
                    <a:lumMod val="75000"/>
                  </a:schemeClr>
                </a:solidFill>
                <a:latin typeface="Cambria" panose="02040503050406030204" pitchFamily="18" charset="0"/>
                <a:ea typeface="Cambria" panose="02040503050406030204" pitchFamily="18" charset="0"/>
                <a:cs typeface="Courier New" panose="02070309020205020404" pitchFamily="49" charset="0"/>
              </a:rPr>
              <a:t>0</a:t>
            </a:r>
            <a:endParaRPr lang="ko-KR" altLang="ko-KR" sz="1600" b="1" dirty="0">
              <a:solidFill>
                <a:schemeClr val="accent6">
                  <a:lumMod val="75000"/>
                </a:schemeClr>
              </a:solidFill>
              <a:latin typeface="Cambria" panose="02040503050406030204" pitchFamily="18" charset="0"/>
              <a:cs typeface="Courier New" panose="02070309020205020404" pitchFamily="49" charset="0"/>
            </a:endParaRPr>
          </a:p>
        </p:txBody>
      </p:sp>
      <p:sp>
        <p:nvSpPr>
          <p:cNvPr id="45" name="TextBox 44">
            <a:extLst>
              <a:ext uri="{FF2B5EF4-FFF2-40B4-BE49-F238E27FC236}">
                <a16:creationId xmlns:a16="http://schemas.microsoft.com/office/drawing/2014/main" id="{91921347-B9B6-FF16-3F40-3B3EA7D20A19}"/>
              </a:ext>
            </a:extLst>
          </p:cNvPr>
          <p:cNvSpPr txBox="1"/>
          <p:nvPr/>
        </p:nvSpPr>
        <p:spPr>
          <a:xfrm>
            <a:off x="5677083" y="4452700"/>
            <a:ext cx="723091" cy="338554"/>
          </a:xfrm>
          <a:prstGeom prst="rect">
            <a:avLst/>
          </a:prstGeom>
          <a:noFill/>
        </p:spPr>
        <p:txBody>
          <a:bodyPr wrap="square" rtlCol="0">
            <a:spAutoFit/>
          </a:bodyPr>
          <a:lstStyle/>
          <a:p>
            <a:pPr algn="ctr" latinLnBrk="0"/>
            <a:r>
              <a:rPr lang="en-US" sz="1600" b="1" dirty="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Prog.</a:t>
            </a:r>
          </a:p>
        </p:txBody>
      </p:sp>
      <p:sp>
        <p:nvSpPr>
          <p:cNvPr id="46" name="TextBox 45">
            <a:extLst>
              <a:ext uri="{FF2B5EF4-FFF2-40B4-BE49-F238E27FC236}">
                <a16:creationId xmlns:a16="http://schemas.microsoft.com/office/drawing/2014/main" id="{9C650518-B496-E378-B285-4F5CA559BAF9}"/>
              </a:ext>
            </a:extLst>
          </p:cNvPr>
          <p:cNvSpPr txBox="1"/>
          <p:nvPr/>
        </p:nvSpPr>
        <p:spPr>
          <a:xfrm>
            <a:off x="5305653" y="3569126"/>
            <a:ext cx="788668" cy="338554"/>
          </a:xfrm>
          <a:prstGeom prst="rect">
            <a:avLst/>
          </a:prstGeom>
          <a:noFill/>
        </p:spPr>
        <p:txBody>
          <a:bodyPr wrap="square" rtlCol="0">
            <a:spAutoFit/>
          </a:bodyPr>
          <a:lstStyle/>
          <a:p>
            <a:pPr algn="ctr" latinLnBrk="0"/>
            <a:r>
              <a:rPr lang="en-US" sz="1600" b="1" dirty="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ESP</a:t>
            </a:r>
          </a:p>
        </p:txBody>
      </p:sp>
      <p:cxnSp>
        <p:nvCxnSpPr>
          <p:cNvPr id="47" name="직선 연결선 859">
            <a:extLst>
              <a:ext uri="{FF2B5EF4-FFF2-40B4-BE49-F238E27FC236}">
                <a16:creationId xmlns:a16="http://schemas.microsoft.com/office/drawing/2014/main" id="{818C39CE-A69A-DE73-996C-E46B42D98598}"/>
              </a:ext>
            </a:extLst>
          </p:cNvPr>
          <p:cNvCxnSpPr>
            <a:cxnSpLocks/>
          </p:cNvCxnSpPr>
          <p:nvPr/>
        </p:nvCxnSpPr>
        <p:spPr>
          <a:xfrm rot="120000">
            <a:off x="5802732" y="3884474"/>
            <a:ext cx="92426" cy="94959"/>
          </a:xfrm>
          <a:prstGeom prst="line">
            <a:avLst/>
          </a:prstGeom>
          <a:ln w="12700" cap="sq">
            <a:solidFill>
              <a:schemeClr val="accent6">
                <a:lumMod val="75000"/>
              </a:schemeClr>
            </a:solidFill>
            <a:bevel/>
            <a:tailEnd type="oval" w="sm" len="sm"/>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D4125A0C-2191-B988-2101-0400CA91E5A0}"/>
              </a:ext>
            </a:extLst>
          </p:cNvPr>
          <p:cNvSpPr txBox="1"/>
          <p:nvPr/>
        </p:nvSpPr>
        <p:spPr>
          <a:xfrm>
            <a:off x="3863311" y="5104801"/>
            <a:ext cx="1728851" cy="492443"/>
          </a:xfrm>
          <a:prstGeom prst="rect">
            <a:avLst/>
          </a:prstGeom>
          <a:noFill/>
        </p:spPr>
        <p:txBody>
          <a:bodyPr wrap="square" lIns="0" tIns="0" rIns="0" bIns="0" rtlCol="0" anchor="ctr">
            <a:spAutoFit/>
          </a:bodyPr>
          <a:lstStyle/>
          <a:p>
            <a:pPr algn="ctr"/>
            <a:r>
              <a:rPr lang="en-US" altLang="ko-KR" sz="1600" b="1" dirty="0">
                <a:solidFill>
                  <a:schemeClr val="accent6">
                    <a:lumMod val="75000"/>
                  </a:schemeClr>
                </a:solidFill>
                <a:latin typeface="Cambria" panose="02040503050406030204" pitchFamily="18" charset="0"/>
                <a:cs typeface="Times New Roman" panose="02020603050405020304" pitchFamily="18" charset="0"/>
              </a:rPr>
              <a:t>Increased voltage</a:t>
            </a:r>
            <a:r>
              <a:rPr lang="en-US" altLang="ko-KR" sz="1600" b="1" baseline="-25000" dirty="0">
                <a:solidFill>
                  <a:schemeClr val="accent6">
                    <a:lumMod val="75000"/>
                  </a:schemeClr>
                </a:solidFill>
                <a:latin typeface="Cambria" panose="02040503050406030204" pitchFamily="18" charset="0"/>
                <a:cs typeface="Times New Roman" panose="02020603050405020304" pitchFamily="18" charset="0"/>
              </a:rPr>
              <a:t> </a:t>
            </a:r>
            <a:r>
              <a:rPr lang="en-US" altLang="ko-KR" sz="1600" b="1" dirty="0">
                <a:solidFill>
                  <a:schemeClr val="accent6">
                    <a:lumMod val="75000"/>
                  </a:schemeClr>
                </a:solidFill>
                <a:latin typeface="Cambria" panose="02040503050406030204" pitchFamily="18" charset="0"/>
                <a:cs typeface="Times New Roman" panose="02020603050405020304" pitchFamily="18" charset="0"/>
              </a:rPr>
              <a:t>margin in ESP</a:t>
            </a:r>
            <a:endParaRPr lang="ko-KR" altLang="en-US" sz="1600" b="1" dirty="0">
              <a:solidFill>
                <a:schemeClr val="accent6">
                  <a:lumMod val="75000"/>
                </a:schemeClr>
              </a:solidFill>
              <a:latin typeface="Cambria" panose="02040503050406030204" pitchFamily="18" charset="0"/>
              <a:cs typeface="Times New Roman" panose="02020603050405020304" pitchFamily="18" charset="0"/>
            </a:endParaRPr>
          </a:p>
        </p:txBody>
      </p:sp>
      <p:cxnSp>
        <p:nvCxnSpPr>
          <p:cNvPr id="51" name="직선 화살표 연결선 531">
            <a:extLst>
              <a:ext uri="{FF2B5EF4-FFF2-40B4-BE49-F238E27FC236}">
                <a16:creationId xmlns:a16="http://schemas.microsoft.com/office/drawing/2014/main" id="{8EC43B33-18C5-607D-BC22-AD14F9EB6B02}"/>
              </a:ext>
            </a:extLst>
          </p:cNvPr>
          <p:cNvCxnSpPr>
            <a:cxnSpLocks/>
          </p:cNvCxnSpPr>
          <p:nvPr/>
        </p:nvCxnSpPr>
        <p:spPr>
          <a:xfrm>
            <a:off x="3754037" y="5093548"/>
            <a:ext cx="1840139" cy="13071"/>
          </a:xfrm>
          <a:prstGeom prst="straightConnector1">
            <a:avLst/>
          </a:prstGeom>
          <a:ln w="19050">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C1A35204-4E83-A985-864C-CDE879163E22}"/>
              </a:ext>
            </a:extLst>
          </p:cNvPr>
          <p:cNvGrpSpPr/>
          <p:nvPr/>
        </p:nvGrpSpPr>
        <p:grpSpPr>
          <a:xfrm>
            <a:off x="2153423" y="3564506"/>
            <a:ext cx="5514015" cy="1934175"/>
            <a:chOff x="2153423" y="3564506"/>
            <a:chExt cx="5514015" cy="1934175"/>
          </a:xfrm>
        </p:grpSpPr>
        <p:grpSp>
          <p:nvGrpSpPr>
            <p:cNvPr id="16" name="Group 15">
              <a:extLst>
                <a:ext uri="{FF2B5EF4-FFF2-40B4-BE49-F238E27FC236}">
                  <a16:creationId xmlns:a16="http://schemas.microsoft.com/office/drawing/2014/main" id="{728F61F9-F12D-9172-A608-4162FBF6C2D9}"/>
                </a:ext>
              </a:extLst>
            </p:cNvPr>
            <p:cNvGrpSpPr/>
            <p:nvPr/>
          </p:nvGrpSpPr>
          <p:grpSpPr>
            <a:xfrm>
              <a:off x="2153423" y="3564506"/>
              <a:ext cx="4706784" cy="1719643"/>
              <a:chOff x="2153423" y="3564506"/>
              <a:chExt cx="4706784" cy="1719643"/>
            </a:xfrm>
          </p:grpSpPr>
          <p:sp>
            <p:nvSpPr>
              <p:cNvPr id="17" name="Rectangle 60">
                <a:extLst>
                  <a:ext uri="{FF2B5EF4-FFF2-40B4-BE49-F238E27FC236}">
                    <a16:creationId xmlns:a16="http://schemas.microsoft.com/office/drawing/2014/main" id="{3EF31C46-6B02-CA1B-2F00-C758AD2BBEFC}"/>
                  </a:ext>
                </a:extLst>
              </p:cNvPr>
              <p:cNvSpPr/>
              <p:nvPr/>
            </p:nvSpPr>
            <p:spPr>
              <a:xfrm rot="16200000">
                <a:off x="1657486" y="4447342"/>
                <a:ext cx="1332744" cy="340870"/>
              </a:xfrm>
              <a:prstGeom prst="rect">
                <a:avLst/>
              </a:prstGeom>
            </p:spPr>
            <p:txBody>
              <a:bodyPr wrap="square" lIns="0" tIns="0" rIns="0" bIns="0">
                <a:spAutoFit/>
              </a:bodyPr>
              <a:lstStyle/>
              <a:p>
                <a:pPr algn="r" latinLnBrk="0"/>
                <a:r>
                  <a:rPr lang="en-US" altLang="ko-KR" sz="1600" b="1" dirty="0">
                    <a:latin typeface="Cambria" panose="02040503050406030204" pitchFamily="18" charset="0"/>
                    <a:ea typeface="Cambria" panose="02040503050406030204" pitchFamily="18" charset="0"/>
                    <a:cs typeface="Times New Roman" panose="02020603050405020304" pitchFamily="18" charset="0"/>
                  </a:rPr>
                  <a:t># of cells</a:t>
                </a:r>
                <a:endParaRPr lang="ko-KR" altLang="ko-KR" sz="1600" b="1" dirty="0">
                  <a:latin typeface="Cambria" panose="020405030504060302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1E541DAE-CEE7-366C-1567-FBCF6A3E5ADA}"/>
                  </a:ext>
                </a:extLst>
              </p:cNvPr>
              <p:cNvGrpSpPr/>
              <p:nvPr/>
            </p:nvGrpSpPr>
            <p:grpSpPr>
              <a:xfrm>
                <a:off x="2526533" y="3564506"/>
                <a:ext cx="4333674" cy="1452245"/>
                <a:chOff x="2526533" y="3564506"/>
                <a:chExt cx="4333674" cy="1452245"/>
              </a:xfrm>
            </p:grpSpPr>
            <p:sp>
              <p:nvSpPr>
                <p:cNvPr id="19" name="Freeform 32">
                  <a:extLst>
                    <a:ext uri="{FF2B5EF4-FFF2-40B4-BE49-F238E27FC236}">
                      <a16:creationId xmlns:a16="http://schemas.microsoft.com/office/drawing/2014/main" id="{F575037A-1C3F-A9CB-ABB2-F3B84F105E4B}"/>
                    </a:ext>
                  </a:extLst>
                </p:cNvPr>
                <p:cNvSpPr/>
                <p:nvPr/>
              </p:nvSpPr>
              <p:spPr>
                <a:xfrm>
                  <a:off x="2679720" y="4062606"/>
                  <a:ext cx="1095975" cy="907752"/>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19050" cap="flat" cmpd="sng" algn="ctr">
                  <a:solidFill>
                    <a:schemeClr val="tx1"/>
                  </a:solidFill>
                  <a:prstDash val="solid"/>
                </a:ln>
                <a:effectLst/>
              </p:spPr>
              <p:txBody>
                <a:bodyPr rtlCol="0" anchor="ctr"/>
                <a:lstStyle/>
                <a:p>
                  <a:pPr algn="ctr" latinLnBrk="0">
                    <a:defRPr/>
                  </a:pPr>
                  <a:endParaRPr lang="en-US" sz="1600" kern="0" dirty="0">
                    <a:solidFill>
                      <a:prstClr val="white"/>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90B581A1-75AE-B39A-D32F-A2AF16DDC5FB}"/>
                    </a:ext>
                  </a:extLst>
                </p:cNvPr>
                <p:cNvSpPr txBox="1"/>
                <p:nvPr/>
              </p:nvSpPr>
              <p:spPr>
                <a:xfrm>
                  <a:off x="2742977" y="4469347"/>
                  <a:ext cx="1001051" cy="547404"/>
                </a:xfrm>
                <a:prstGeom prst="rect">
                  <a:avLst/>
                </a:prstGeom>
                <a:noFill/>
              </p:spPr>
              <p:txBody>
                <a:bodyPr wrap="square" lIns="0" rIns="0" rtlCol="0">
                  <a:spAutoFit/>
                </a:bodyPr>
                <a:lstStyle/>
                <a:p>
                  <a:pPr algn="ctr" latinLnBrk="0"/>
                  <a:r>
                    <a:rPr lang="en-US" sz="1600" b="1" dirty="0">
                      <a:latin typeface="Cambria" panose="02040503050406030204" pitchFamily="18" charset="0"/>
                      <a:ea typeface="Cambria" panose="02040503050406030204" pitchFamily="18" charset="0"/>
                      <a:cs typeface="Times New Roman" panose="02020603050405020304" pitchFamily="18" charset="0"/>
                    </a:rPr>
                    <a:t>Erased</a:t>
                  </a:r>
                </a:p>
              </p:txBody>
            </p:sp>
            <p:sp>
              <p:nvSpPr>
                <p:cNvPr id="21" name="Rectangle 74">
                  <a:extLst>
                    <a:ext uri="{FF2B5EF4-FFF2-40B4-BE49-F238E27FC236}">
                      <a16:creationId xmlns:a16="http://schemas.microsoft.com/office/drawing/2014/main" id="{085C1626-A878-9C7C-DC05-02CB4C560695}"/>
                    </a:ext>
                  </a:extLst>
                </p:cNvPr>
                <p:cNvSpPr/>
                <p:nvPr/>
              </p:nvSpPr>
              <p:spPr>
                <a:xfrm>
                  <a:off x="4834485" y="4219147"/>
                  <a:ext cx="680074" cy="338554"/>
                </a:xfrm>
                <a:prstGeom prst="rect">
                  <a:avLst/>
                </a:prstGeom>
              </p:spPr>
              <p:txBody>
                <a:bodyPr wrap="square">
                  <a:spAutoFit/>
                </a:bodyPr>
                <a:lstStyle/>
                <a:p>
                  <a:pPr algn="ctr" latinLnBrk="0"/>
                  <a:r>
                    <a:rPr lang="en-US" altLang="ko-KR" sz="1600" b="1" dirty="0">
                      <a:latin typeface="Cambria" panose="02040503050406030204" pitchFamily="18" charset="0"/>
                      <a:ea typeface="Cambria" panose="02040503050406030204" pitchFamily="18" charset="0"/>
                      <a:cs typeface="Courier New" panose="02070309020205020404" pitchFamily="49" charset="0"/>
                    </a:rPr>
                    <a:t>0</a:t>
                  </a:r>
                  <a:endParaRPr lang="ko-KR" altLang="ko-KR" sz="1600" b="1" dirty="0">
                    <a:latin typeface="Cambria" panose="02040503050406030204" pitchFamily="18" charset="0"/>
                    <a:cs typeface="Courier New" panose="02070309020205020404" pitchFamily="49" charset="0"/>
                  </a:endParaRPr>
                </a:p>
              </p:txBody>
            </p:sp>
            <p:sp>
              <p:nvSpPr>
                <p:cNvPr id="22" name="TextBox 21">
                  <a:extLst>
                    <a:ext uri="{FF2B5EF4-FFF2-40B4-BE49-F238E27FC236}">
                      <a16:creationId xmlns:a16="http://schemas.microsoft.com/office/drawing/2014/main" id="{21CC606C-FD09-DD75-B51A-22F4BAC33CA9}"/>
                    </a:ext>
                  </a:extLst>
                </p:cNvPr>
                <p:cNvSpPr txBox="1"/>
                <p:nvPr/>
              </p:nvSpPr>
              <p:spPr>
                <a:xfrm>
                  <a:off x="4652175" y="4469347"/>
                  <a:ext cx="1001051" cy="547404"/>
                </a:xfrm>
                <a:prstGeom prst="rect">
                  <a:avLst/>
                </a:prstGeom>
                <a:noFill/>
              </p:spPr>
              <p:txBody>
                <a:bodyPr wrap="square" rtlCol="0">
                  <a:spAutoFit/>
                </a:bodyPr>
                <a:lstStyle/>
                <a:p>
                  <a:pPr algn="ctr" latinLnBrk="0"/>
                  <a:r>
                    <a:rPr lang="en-US" sz="1600" b="1" dirty="0">
                      <a:latin typeface="Cambria" panose="02040503050406030204" pitchFamily="18" charset="0"/>
                      <a:ea typeface="Cambria" panose="02040503050406030204" pitchFamily="18" charset="0"/>
                      <a:cs typeface="Times New Roman" panose="02020603050405020304" pitchFamily="18" charset="0"/>
                    </a:rPr>
                    <a:t>Prog.</a:t>
                  </a:r>
                </a:p>
              </p:txBody>
            </p:sp>
            <p:sp>
              <p:nvSpPr>
                <p:cNvPr id="23" name="Freeform 32">
                  <a:extLst>
                    <a:ext uri="{FF2B5EF4-FFF2-40B4-BE49-F238E27FC236}">
                      <a16:creationId xmlns:a16="http://schemas.microsoft.com/office/drawing/2014/main" id="{4348C0DD-46DB-464B-8A70-31653E01555E}"/>
                    </a:ext>
                  </a:extLst>
                </p:cNvPr>
                <p:cNvSpPr/>
                <p:nvPr/>
              </p:nvSpPr>
              <p:spPr>
                <a:xfrm>
                  <a:off x="4604012" y="4062606"/>
                  <a:ext cx="1095975" cy="907752"/>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19050" cap="flat" cmpd="sng" algn="ctr">
                  <a:solidFill>
                    <a:schemeClr val="tx1"/>
                  </a:solidFill>
                  <a:prstDash val="solid"/>
                </a:ln>
                <a:effectLst/>
              </p:spPr>
              <p:txBody>
                <a:bodyPr rtlCol="0" anchor="ctr"/>
                <a:lstStyle/>
                <a:p>
                  <a:pPr algn="ctr" latinLnBrk="0">
                    <a:defRPr/>
                  </a:pPr>
                  <a:endParaRPr lang="en-US" sz="1600" kern="0" dirty="0">
                    <a:solidFill>
                      <a:prstClr val="white"/>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4" name="Rectangle 74">
                  <a:extLst>
                    <a:ext uri="{FF2B5EF4-FFF2-40B4-BE49-F238E27FC236}">
                      <a16:creationId xmlns:a16="http://schemas.microsoft.com/office/drawing/2014/main" id="{C95648BE-C8AE-CDE6-E69F-6EDB1B3AD33F}"/>
                    </a:ext>
                  </a:extLst>
                </p:cNvPr>
                <p:cNvSpPr/>
                <p:nvPr/>
              </p:nvSpPr>
              <p:spPr>
                <a:xfrm>
                  <a:off x="2899185" y="4219147"/>
                  <a:ext cx="680074" cy="338554"/>
                </a:xfrm>
                <a:prstGeom prst="rect">
                  <a:avLst/>
                </a:prstGeom>
              </p:spPr>
              <p:txBody>
                <a:bodyPr wrap="square">
                  <a:spAutoFit/>
                </a:bodyPr>
                <a:lstStyle/>
                <a:p>
                  <a:pPr algn="ctr" latinLnBrk="0"/>
                  <a:r>
                    <a:rPr lang="en-US" altLang="ko-KR" sz="1600" b="1" dirty="0">
                      <a:latin typeface="Cambria" panose="02040503050406030204" pitchFamily="18" charset="0"/>
                      <a:ea typeface="Cambria" panose="02040503050406030204" pitchFamily="18" charset="0"/>
                      <a:cs typeface="Courier New" panose="02070309020205020404" pitchFamily="49" charset="0"/>
                    </a:rPr>
                    <a:t>1</a:t>
                  </a:r>
                  <a:endParaRPr lang="ko-KR" altLang="ko-KR" sz="1600" b="1" dirty="0">
                    <a:latin typeface="Cambria" panose="02040503050406030204" pitchFamily="18" charset="0"/>
                    <a:cs typeface="Courier New" panose="02070309020205020404" pitchFamily="49" charset="0"/>
                  </a:endParaRPr>
                </a:p>
              </p:txBody>
            </p:sp>
            <p:cxnSp>
              <p:nvCxnSpPr>
                <p:cNvPr id="32" name="Straight Arrow Connector 59">
                  <a:extLst>
                    <a:ext uri="{FF2B5EF4-FFF2-40B4-BE49-F238E27FC236}">
                      <a16:creationId xmlns:a16="http://schemas.microsoft.com/office/drawing/2014/main" id="{973B5D61-68A6-4FC8-8361-2E5B277E4E1E}"/>
                    </a:ext>
                  </a:extLst>
                </p:cNvPr>
                <p:cNvCxnSpPr>
                  <a:cxnSpLocks/>
                </p:cNvCxnSpPr>
                <p:nvPr/>
              </p:nvCxnSpPr>
              <p:spPr>
                <a:xfrm flipV="1">
                  <a:off x="2531778" y="3564506"/>
                  <a:ext cx="0" cy="1405852"/>
                </a:xfrm>
                <a:prstGeom prst="straightConnector1">
                  <a:avLst/>
                </a:prstGeom>
                <a:noFill/>
                <a:ln w="19050" cap="flat" cmpd="sng" algn="ctr">
                  <a:solidFill>
                    <a:schemeClr val="tx1"/>
                  </a:solidFill>
                  <a:prstDash val="solid"/>
                  <a:tailEnd type="triangle" w="lg" len="lg"/>
                </a:ln>
                <a:effectLst/>
              </p:spPr>
            </p:cxnSp>
            <p:cxnSp>
              <p:nvCxnSpPr>
                <p:cNvPr id="33" name="Straight Arrow Connector 78">
                  <a:extLst>
                    <a:ext uri="{FF2B5EF4-FFF2-40B4-BE49-F238E27FC236}">
                      <a16:creationId xmlns:a16="http://schemas.microsoft.com/office/drawing/2014/main" id="{6A3C60D0-C80D-8554-6D01-BC67FF8167F8}"/>
                    </a:ext>
                  </a:extLst>
                </p:cNvPr>
                <p:cNvCxnSpPr>
                  <a:cxnSpLocks/>
                </p:cNvCxnSpPr>
                <p:nvPr/>
              </p:nvCxnSpPr>
              <p:spPr>
                <a:xfrm>
                  <a:off x="2526533" y="4965224"/>
                  <a:ext cx="4333674" cy="0"/>
                </a:xfrm>
                <a:prstGeom prst="straightConnector1">
                  <a:avLst/>
                </a:prstGeom>
                <a:noFill/>
                <a:ln w="19050" cap="flat" cmpd="sng" algn="ctr">
                  <a:solidFill>
                    <a:schemeClr val="tx1"/>
                  </a:solidFill>
                  <a:prstDash val="solid"/>
                  <a:tailEnd type="triangle" w="lg" len="lg"/>
                </a:ln>
                <a:effectLst/>
              </p:spPr>
            </p:cxnSp>
          </p:grpSp>
        </p:grpSp>
        <p:sp>
          <p:nvSpPr>
            <p:cNvPr id="55" name="TextBox 54">
              <a:extLst>
                <a:ext uri="{FF2B5EF4-FFF2-40B4-BE49-F238E27FC236}">
                  <a16:creationId xmlns:a16="http://schemas.microsoft.com/office/drawing/2014/main" id="{701EF65B-395E-716D-F7A9-CCBCD067FFF1}"/>
                </a:ext>
              </a:extLst>
            </p:cNvPr>
            <p:cNvSpPr txBox="1"/>
            <p:nvPr/>
          </p:nvSpPr>
          <p:spPr>
            <a:xfrm>
              <a:off x="6241595" y="5006238"/>
              <a:ext cx="1425843" cy="492443"/>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Threshold voltage</a:t>
              </a:r>
              <a:endParaRPr lang="ko-KR" altLang="en-US" sz="1600" b="1" baseline="-25000" dirty="0">
                <a:latin typeface="Cambria" panose="02040503050406030204" pitchFamily="18" charset="0"/>
                <a:cs typeface="Times New Roman" panose="02020603050405020304" pitchFamily="18" charset="0"/>
              </a:endParaRPr>
            </a:p>
          </p:txBody>
        </p:sp>
      </p:grpSp>
      <p:sp>
        <p:nvSpPr>
          <p:cNvPr id="3" name="TextBox 2">
            <a:extLst>
              <a:ext uri="{FF2B5EF4-FFF2-40B4-BE49-F238E27FC236}">
                <a16:creationId xmlns:a16="http://schemas.microsoft.com/office/drawing/2014/main" id="{0F113E4E-CC80-AA92-AEEA-05A976F0DFC6}"/>
              </a:ext>
            </a:extLst>
          </p:cNvPr>
          <p:cNvSpPr txBox="1"/>
          <p:nvPr/>
        </p:nvSpPr>
        <p:spPr>
          <a:xfrm>
            <a:off x="149703" y="810085"/>
            <a:ext cx="8844594" cy="5506494"/>
          </a:xfrm>
          <a:prstGeom prst="rect">
            <a:avLst/>
          </a:prstGeom>
          <a:solidFill>
            <a:schemeClr val="bg1">
              <a:alpha val="85000"/>
            </a:schemeClr>
          </a:solidFill>
        </p:spPr>
        <p:txBody>
          <a:bodyPr wrap="square" rtlCol="0">
            <a:spAutoFit/>
          </a:bodyPr>
          <a:lstStyle/>
          <a:p>
            <a:endParaRPr lang="en-US" dirty="0"/>
          </a:p>
        </p:txBody>
      </p:sp>
      <p:sp>
        <p:nvSpPr>
          <p:cNvPr id="4" name="Content Placeholder 3">
            <a:extLst>
              <a:ext uri="{FF2B5EF4-FFF2-40B4-BE49-F238E27FC236}">
                <a16:creationId xmlns:a16="http://schemas.microsoft.com/office/drawing/2014/main" id="{D7BCAF1E-B3FE-744D-8D61-161DDD3CFDCC}"/>
              </a:ext>
            </a:extLst>
          </p:cNvPr>
          <p:cNvSpPr txBox="1">
            <a:spLocks/>
          </p:cNvSpPr>
          <p:nvPr/>
        </p:nvSpPr>
        <p:spPr>
          <a:xfrm>
            <a:off x="156533" y="2686765"/>
            <a:ext cx="8830934" cy="1523427"/>
          </a:xfrm>
          <a:prstGeom prst="roundRect">
            <a:avLst>
              <a:gd name="adj" fmla="val 4777"/>
            </a:avLst>
          </a:prstGeom>
          <a:solidFill>
            <a:schemeClr val="accent6">
              <a:lumMod val="20000"/>
              <a:lumOff val="80000"/>
            </a:schemeClr>
          </a:solidFill>
          <a:ln w="12700">
            <a:solidFill>
              <a:srgbClr val="1982C3"/>
            </a:solidFill>
          </a:ln>
        </p:spPr>
        <p:txBody>
          <a:bodyPr vert="horz" wrap="square" lIns="91440" tIns="45720" rIns="91440" bIns="45720" rtlCol="0" anchor="ctr" anchorCtr="0">
            <a:noAutofit/>
          </a:bodyPr>
          <a:lstStyle>
            <a:defPPr>
              <a:defRPr lang="en-US"/>
            </a:defPPr>
            <a:lvl1pPr indent="0" algn="ctr">
              <a:lnSpc>
                <a:spcPct val="110000"/>
              </a:lnSpc>
              <a:spcBef>
                <a:spcPts val="1000"/>
              </a:spcBef>
              <a:spcAft>
                <a:spcPts val="300"/>
              </a:spcAft>
              <a:buFont typeface="Arial" panose="020B0604020202020204" pitchFamily="34" charset="0"/>
              <a:buNone/>
              <a:defRPr sz="2800" b="1">
                <a:latin typeface="Cambria" panose="02040503050406030204" pitchFamily="18" charset="0"/>
                <a:ea typeface="Cambria" panose="02040503050406030204" pitchFamily="18" charset="0"/>
                <a:cs typeface="Calibri" panose="020F0502020204030204" pitchFamily="34" charset="0"/>
              </a:defRPr>
            </a:lvl1pPr>
            <a:lvl2pPr marL="685800" indent="-228600" defTabSz="914400">
              <a:lnSpc>
                <a:spcPct val="90000"/>
              </a:lnSpc>
              <a:spcBef>
                <a:spcPts val="500"/>
              </a:spcBef>
              <a:buFont typeface="Arial" panose="020B0604020202020204" pitchFamily="34" charset="0"/>
              <a:buChar char="•"/>
              <a:defRPr sz="2400" b="1">
                <a:latin typeface="Cambria" panose="02040503050406030204" pitchFamily="18" charset="0"/>
              </a:defRPr>
            </a:lvl2pPr>
            <a:lvl3pPr marL="11430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3pPr>
            <a:lvl4pPr marL="16002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4pPr>
            <a:lvl5pPr marL="20574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indent="-228600">
              <a:buClr>
                <a:schemeClr val="tx1"/>
              </a:buClr>
            </a:pPr>
            <a:r>
              <a:rPr lang="en-IN" b="0" dirty="0">
                <a:solidFill>
                  <a:schemeClr val="accent6">
                    <a:lumMod val="50000"/>
                  </a:schemeClr>
                </a:solidFill>
              </a:rPr>
              <a:t>ESP can improve the reliability of prior </a:t>
            </a:r>
            <a:br>
              <a:rPr lang="en-IN" b="0" dirty="0">
                <a:solidFill>
                  <a:schemeClr val="accent6">
                    <a:lumMod val="50000"/>
                  </a:schemeClr>
                </a:solidFill>
              </a:rPr>
            </a:br>
            <a:r>
              <a:rPr lang="en-IN" b="0" dirty="0">
                <a:solidFill>
                  <a:schemeClr val="accent6">
                    <a:lumMod val="50000"/>
                  </a:schemeClr>
                </a:solidFill>
              </a:rPr>
              <a:t>in-flash processing techniques as well</a:t>
            </a:r>
            <a:endParaRPr lang="en-US" b="0" dirty="0">
              <a:solidFill>
                <a:schemeClr val="accent6">
                  <a:lumMod val="50000"/>
                </a:schemeClr>
              </a:solidFill>
            </a:endParaRPr>
          </a:p>
        </p:txBody>
      </p:sp>
    </p:spTree>
    <p:extLst>
      <p:ext uri="{BB962C8B-B14F-4D97-AF65-F5344CB8AC3E}">
        <p14:creationId xmlns:p14="http://schemas.microsoft.com/office/powerpoint/2010/main" val="10109160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1636B-C5E2-87E3-F15C-781CA3D9654D}"/>
              </a:ext>
            </a:extLst>
          </p:cNvPr>
          <p:cNvSpPr>
            <a:spLocks noGrp="1"/>
          </p:cNvSpPr>
          <p:nvPr>
            <p:ph type="title"/>
          </p:nvPr>
        </p:nvSpPr>
        <p:spPr/>
        <p:txBody>
          <a:bodyPr/>
          <a:lstStyle/>
          <a:p>
            <a:r>
              <a:rPr lang="en-US" dirty="0"/>
              <a:t>New NAND Commands</a:t>
            </a:r>
          </a:p>
        </p:txBody>
      </p:sp>
      <p:sp>
        <p:nvSpPr>
          <p:cNvPr id="3" name="Content Placeholder 2">
            <a:extLst>
              <a:ext uri="{FF2B5EF4-FFF2-40B4-BE49-F238E27FC236}">
                <a16:creationId xmlns:a16="http://schemas.microsoft.com/office/drawing/2014/main" id="{F1590923-3360-F9D7-C09C-E60156CCA0B2}"/>
              </a:ext>
            </a:extLst>
          </p:cNvPr>
          <p:cNvSpPr>
            <a:spLocks noGrp="1"/>
          </p:cNvSpPr>
          <p:nvPr>
            <p:ph idx="1"/>
          </p:nvPr>
        </p:nvSpPr>
        <p:spPr>
          <a:xfrm>
            <a:off x="149703" y="972065"/>
            <a:ext cx="8844594" cy="5564202"/>
          </a:xfrm>
        </p:spPr>
        <p:txBody>
          <a:bodyPr>
            <a:normAutofit fontScale="92500" lnSpcReduction="10000"/>
          </a:bodyPr>
          <a:lstStyle/>
          <a:p>
            <a:r>
              <a:rPr lang="en-US" dirty="0"/>
              <a:t>Three new commands to support Flash-Cosmos</a:t>
            </a:r>
          </a:p>
          <a:p>
            <a:endParaRPr lang="en-US" dirty="0"/>
          </a:p>
          <a:p>
            <a:endParaRPr lang="en-US" dirty="0"/>
          </a:p>
          <a:p>
            <a:endParaRPr lang="en-US" dirty="0"/>
          </a:p>
          <a:p>
            <a:endParaRPr lang="en-US" dirty="0"/>
          </a:p>
          <a:p>
            <a:endParaRPr lang="en-US" sz="2000" b="0" dirty="0"/>
          </a:p>
          <a:p>
            <a:r>
              <a:rPr lang="en-US" sz="2000" dirty="0">
                <a:solidFill>
                  <a:schemeClr val="accent6">
                    <a:lumMod val="75000"/>
                  </a:schemeClr>
                </a:solidFill>
              </a:rPr>
              <a:t>MWS command </a:t>
            </a:r>
            <a:r>
              <a:rPr lang="en-US" sz="2000" b="0" dirty="0"/>
              <a:t>to be used for,</a:t>
            </a:r>
          </a:p>
          <a:p>
            <a:pPr lvl="1"/>
            <a:r>
              <a:rPr lang="en-US" sz="2000" b="0" dirty="0"/>
              <a:t>Intra- and inter-block MWS</a:t>
            </a:r>
          </a:p>
          <a:p>
            <a:pPr lvl="1"/>
            <a:r>
              <a:rPr lang="en-US" sz="2000" b="0" dirty="0"/>
              <a:t>Inverse read</a:t>
            </a:r>
          </a:p>
          <a:p>
            <a:pPr lvl="1"/>
            <a:r>
              <a:rPr lang="en-US" sz="2000" b="0" dirty="0"/>
              <a:t>Accumulation of results of all reads</a:t>
            </a:r>
          </a:p>
          <a:p>
            <a:r>
              <a:rPr lang="en-US" sz="2100" dirty="0"/>
              <a:t>ISCM command</a:t>
            </a:r>
            <a:r>
              <a:rPr lang="en-US" sz="2100" b="0" dirty="0"/>
              <a:t> slot allows the flash controller to turn on/off four features,</a:t>
            </a:r>
            <a:endParaRPr lang="en-US" sz="2200" b="0" dirty="0"/>
          </a:p>
          <a:p>
            <a:pPr lvl="1"/>
            <a:r>
              <a:rPr lang="en-US" sz="1900" b="0" dirty="0"/>
              <a:t>Inverse-read mode (I)</a:t>
            </a:r>
          </a:p>
          <a:p>
            <a:pPr lvl="1"/>
            <a:r>
              <a:rPr lang="en-US" sz="1900" b="0" dirty="0"/>
              <a:t>Sensing-latch (S-latch) initialization (S)</a:t>
            </a:r>
          </a:p>
          <a:p>
            <a:pPr lvl="1"/>
            <a:r>
              <a:rPr lang="en-US" sz="1900" b="0" dirty="0"/>
              <a:t>Cache-latch (C-latch) initialization (C)</a:t>
            </a:r>
          </a:p>
          <a:p>
            <a:pPr lvl="1"/>
            <a:r>
              <a:rPr lang="en-US" sz="1900" b="0" dirty="0"/>
              <a:t>Move data from S-latch to C-latch (M)</a:t>
            </a:r>
          </a:p>
          <a:p>
            <a:endParaRPr lang="en-US" dirty="0"/>
          </a:p>
          <a:p>
            <a:endParaRPr lang="en-US" dirty="0"/>
          </a:p>
          <a:p>
            <a:endParaRPr lang="en-US" dirty="0"/>
          </a:p>
          <a:p>
            <a:endParaRPr lang="en-US" dirty="0"/>
          </a:p>
          <a:p>
            <a:endParaRPr lang="en-US" dirty="0"/>
          </a:p>
          <a:p>
            <a:pPr marL="0" indent="0">
              <a:buNone/>
            </a:pPr>
            <a:endParaRPr lang="en-US" dirty="0"/>
          </a:p>
        </p:txBody>
      </p:sp>
      <p:grpSp>
        <p:nvGrpSpPr>
          <p:cNvPr id="47" name="Group 46">
            <a:extLst>
              <a:ext uri="{FF2B5EF4-FFF2-40B4-BE49-F238E27FC236}">
                <a16:creationId xmlns:a16="http://schemas.microsoft.com/office/drawing/2014/main" id="{B910FDA3-9FE5-DF41-F34E-8CCE4C667022}"/>
              </a:ext>
            </a:extLst>
          </p:cNvPr>
          <p:cNvGrpSpPr/>
          <p:nvPr/>
        </p:nvGrpSpPr>
        <p:grpSpPr>
          <a:xfrm>
            <a:off x="143536" y="1482710"/>
            <a:ext cx="8461093" cy="1979292"/>
            <a:chOff x="719118" y="1875078"/>
            <a:chExt cx="7338671" cy="1342828"/>
          </a:xfrm>
        </p:grpSpPr>
        <p:sp>
          <p:nvSpPr>
            <p:cNvPr id="4" name="사각형: 둥근 모서리 554">
              <a:extLst>
                <a:ext uri="{FF2B5EF4-FFF2-40B4-BE49-F238E27FC236}">
                  <a16:creationId xmlns:a16="http://schemas.microsoft.com/office/drawing/2014/main" id="{F0BAB255-6A9D-BF34-77AB-DB3D33EA0084}"/>
                </a:ext>
              </a:extLst>
            </p:cNvPr>
            <p:cNvSpPr/>
            <p:nvPr/>
          </p:nvSpPr>
          <p:spPr>
            <a:xfrm>
              <a:off x="5197527" y="2792881"/>
              <a:ext cx="2830830" cy="421383"/>
            </a:xfrm>
            <a:prstGeom prst="roundRect">
              <a:avLst>
                <a:gd name="adj" fmla="val 15611"/>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cxnSp>
          <p:nvCxnSpPr>
            <p:cNvPr id="5" name="Straight Connector 4">
              <a:extLst>
                <a:ext uri="{FF2B5EF4-FFF2-40B4-BE49-F238E27FC236}">
                  <a16:creationId xmlns:a16="http://schemas.microsoft.com/office/drawing/2014/main" id="{A6550CA0-2F0C-4BF4-DAB0-08D6A59A6947}"/>
                </a:ext>
              </a:extLst>
            </p:cNvPr>
            <p:cNvCxnSpPr>
              <a:cxnSpLocks/>
              <a:stCxn id="45" idx="1"/>
              <a:endCxn id="46" idx="3"/>
            </p:cNvCxnSpPr>
            <p:nvPr/>
          </p:nvCxnSpPr>
          <p:spPr>
            <a:xfrm flipV="1">
              <a:off x="5308968" y="2991012"/>
              <a:ext cx="1182533" cy="44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사각형: 둥근 모서리 554">
              <a:extLst>
                <a:ext uri="{FF2B5EF4-FFF2-40B4-BE49-F238E27FC236}">
                  <a16:creationId xmlns:a16="http://schemas.microsoft.com/office/drawing/2014/main" id="{764741B5-4957-AF8E-8501-C1AA220AB310}"/>
                </a:ext>
              </a:extLst>
            </p:cNvPr>
            <p:cNvSpPr/>
            <p:nvPr/>
          </p:nvSpPr>
          <p:spPr>
            <a:xfrm>
              <a:off x="5197527" y="1875078"/>
              <a:ext cx="2830830" cy="857222"/>
            </a:xfrm>
            <a:prstGeom prst="roundRect">
              <a:avLst>
                <a:gd name="adj" fmla="val 10186"/>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 name="사각형: 둥근 모서리 554">
              <a:extLst>
                <a:ext uri="{FF2B5EF4-FFF2-40B4-BE49-F238E27FC236}">
                  <a16:creationId xmlns:a16="http://schemas.microsoft.com/office/drawing/2014/main" id="{747BC5D2-26D3-DDAC-2EB4-0B661862B880}"/>
                </a:ext>
              </a:extLst>
            </p:cNvPr>
            <p:cNvSpPr/>
            <p:nvPr/>
          </p:nvSpPr>
          <p:spPr>
            <a:xfrm>
              <a:off x="1216260" y="1890253"/>
              <a:ext cx="3924809" cy="1324011"/>
            </a:xfrm>
            <a:prstGeom prst="roundRect">
              <a:avLst>
                <a:gd name="adj" fmla="val 6630"/>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cxnSp>
          <p:nvCxnSpPr>
            <p:cNvPr id="8" name="Straight Connector 7">
              <a:extLst>
                <a:ext uri="{FF2B5EF4-FFF2-40B4-BE49-F238E27FC236}">
                  <a16:creationId xmlns:a16="http://schemas.microsoft.com/office/drawing/2014/main" id="{C38B5604-9BE5-1B06-5087-D22EFB266DF9}"/>
                </a:ext>
              </a:extLst>
            </p:cNvPr>
            <p:cNvCxnSpPr>
              <a:cxnSpLocks/>
              <a:stCxn id="25" idx="1"/>
              <a:endCxn id="29" idx="3"/>
            </p:cNvCxnSpPr>
            <p:nvPr/>
          </p:nvCxnSpPr>
          <p:spPr>
            <a:xfrm>
              <a:off x="1444653" y="2994634"/>
              <a:ext cx="26937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Left Brace 8">
              <a:extLst>
                <a:ext uri="{FF2B5EF4-FFF2-40B4-BE49-F238E27FC236}">
                  <a16:creationId xmlns:a16="http://schemas.microsoft.com/office/drawing/2014/main" id="{1D89BD93-7658-3BED-46E6-71249F9F5A24}"/>
                </a:ext>
              </a:extLst>
            </p:cNvPr>
            <p:cNvSpPr/>
            <p:nvPr/>
          </p:nvSpPr>
          <p:spPr>
            <a:xfrm rot="5400000">
              <a:off x="2667434" y="1257817"/>
              <a:ext cx="249341" cy="2870938"/>
            </a:xfrm>
            <a:prstGeom prst="leftBrace">
              <a:avLst>
                <a:gd name="adj1" fmla="val 38225"/>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10" name="TextBox 9">
              <a:extLst>
                <a:ext uri="{FF2B5EF4-FFF2-40B4-BE49-F238E27FC236}">
                  <a16:creationId xmlns:a16="http://schemas.microsoft.com/office/drawing/2014/main" id="{631D2603-A22B-EC9D-5AF8-9B0C10883B36}"/>
                </a:ext>
              </a:extLst>
            </p:cNvPr>
            <p:cNvSpPr txBox="1"/>
            <p:nvPr/>
          </p:nvSpPr>
          <p:spPr>
            <a:xfrm>
              <a:off x="719118" y="1891363"/>
              <a:ext cx="4936954"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I</a:t>
              </a:r>
              <a:r>
                <a:rPr lang="en-US" altLang="ko-KR" sz="1600" dirty="0">
                  <a:latin typeface="Cambria" panose="02040503050406030204" pitchFamily="18" charset="0"/>
                  <a:cs typeface="Times New Roman" panose="02020603050405020304" pitchFamily="18" charset="0"/>
                </a:rPr>
                <a:t>nverse read</a:t>
              </a:r>
              <a:r>
                <a:rPr lang="en-US" altLang="ko-KR" sz="1600" b="1" dirty="0">
                  <a:latin typeface="Cambria" panose="02040503050406030204" pitchFamily="18" charset="0"/>
                  <a:cs typeface="Times New Roman" panose="02020603050405020304" pitchFamily="18" charset="0"/>
                </a:rPr>
                <a:t>/S</a:t>
              </a:r>
              <a:r>
                <a:rPr lang="en-US" altLang="ko-KR" sz="1600" dirty="0">
                  <a:latin typeface="Cambria" panose="02040503050406030204" pitchFamily="18" charset="0"/>
                  <a:cs typeface="Times New Roman" panose="02020603050405020304" pitchFamily="18" charset="0"/>
                </a:rPr>
                <a:t>-latch </a:t>
              </a:r>
              <a:r>
                <a:rPr lang="en-US" altLang="ko-KR" sz="1600" dirty="0" err="1">
                  <a:latin typeface="Cambria" panose="02040503050406030204" pitchFamily="18" charset="0"/>
                  <a:cs typeface="Times New Roman" panose="02020603050405020304" pitchFamily="18" charset="0"/>
                </a:rPr>
                <a:t>init.</a:t>
              </a:r>
              <a:r>
                <a:rPr lang="en-US" altLang="ko-KR" sz="1600" b="1" dirty="0">
                  <a:latin typeface="Cambria" panose="02040503050406030204" pitchFamily="18" charset="0"/>
                  <a:cs typeface="Times New Roman" panose="02020603050405020304" pitchFamily="18" charset="0"/>
                </a:rPr>
                <a:t>/C</a:t>
              </a:r>
              <a:r>
                <a:rPr lang="en-US" altLang="ko-KR" sz="1600" dirty="0">
                  <a:latin typeface="Cambria" panose="02040503050406030204" pitchFamily="18" charset="0"/>
                  <a:cs typeface="Times New Roman" panose="02020603050405020304" pitchFamily="18" charset="0"/>
                </a:rPr>
                <a:t>-latch </a:t>
              </a:r>
              <a:r>
                <a:rPr lang="en-US" altLang="ko-KR" sz="1600" dirty="0" err="1">
                  <a:latin typeface="Cambria" panose="02040503050406030204" pitchFamily="18" charset="0"/>
                  <a:cs typeface="Times New Roman" panose="02020603050405020304" pitchFamily="18" charset="0"/>
                </a:rPr>
                <a:t>init.</a:t>
              </a:r>
              <a:r>
                <a:rPr lang="en-US" altLang="ko-KR" sz="1600" dirty="0">
                  <a:latin typeface="Cambria" panose="02040503050406030204" pitchFamily="18" charset="0"/>
                  <a:cs typeface="Times New Roman" panose="02020603050405020304" pitchFamily="18" charset="0"/>
                </a:rPr>
                <a:t>/</a:t>
              </a:r>
              <a:r>
                <a:rPr lang="en-US" altLang="ko-KR" sz="1600" b="1" dirty="0">
                  <a:latin typeface="Cambria" panose="02040503050406030204" pitchFamily="18" charset="0"/>
                  <a:cs typeface="Times New Roman" panose="02020603050405020304" pitchFamily="18" charset="0"/>
                </a:rPr>
                <a:t>M</a:t>
              </a:r>
              <a:r>
                <a:rPr lang="en-US" altLang="ko-KR" sz="1600" dirty="0">
                  <a:latin typeface="Cambria" panose="02040503050406030204" pitchFamily="18" charset="0"/>
                  <a:cs typeface="Times New Roman" panose="02020603050405020304" pitchFamily="18" charset="0"/>
                </a:rPr>
                <a:t>ove</a:t>
              </a:r>
              <a:endParaRPr lang="ko-KR" altLang="en-US" sz="1600" b="1" dirty="0">
                <a:latin typeface="Cambria" panose="020405030504060302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896CD4F-B420-9859-4B29-1F8AAF03365F}"/>
                </a:ext>
              </a:extLst>
            </p:cNvPr>
            <p:cNvSpPr txBox="1"/>
            <p:nvPr/>
          </p:nvSpPr>
          <p:spPr>
            <a:xfrm>
              <a:off x="1438491" y="2613021"/>
              <a:ext cx="1032501" cy="184989"/>
            </a:xfrm>
            <a:prstGeom prst="rect">
              <a:avLst/>
            </a:prstGeom>
            <a:solidFill>
              <a:schemeClr val="bg1">
                <a:lumMod val="95000"/>
              </a:schemeClr>
            </a:solid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Bl</a:t>
              </a:r>
              <a:r>
                <a:rPr lang="en-US" altLang="ko-KR" sz="1600" dirty="0">
                  <a:latin typeface="Cambria" panose="02040503050406030204" pitchFamily="18" charset="0"/>
                  <a:cs typeface="Times New Roman" panose="02020603050405020304" pitchFamily="18" charset="0"/>
                </a:rPr>
                <a:t>oc</a:t>
              </a:r>
              <a:r>
                <a:rPr lang="en-US" altLang="ko-KR" sz="1600" b="1" dirty="0">
                  <a:latin typeface="Cambria" panose="02040503050406030204" pitchFamily="18" charset="0"/>
                  <a:cs typeface="Times New Roman" panose="02020603050405020304" pitchFamily="18" charset="0"/>
                </a:rPr>
                <a:t>k </a:t>
              </a:r>
              <a:r>
                <a:rPr lang="en-US" altLang="ko-KR" sz="1600" dirty="0" err="1">
                  <a:latin typeface="Cambria" panose="02040503050406030204" pitchFamily="18" charset="0"/>
                  <a:cs typeface="Times New Roman" panose="02020603050405020304" pitchFamily="18" charset="0"/>
                </a:rPr>
                <a:t>Addr</a:t>
              </a:r>
              <a:r>
                <a:rPr lang="en-US" altLang="ko-KR" sz="1600" dirty="0">
                  <a:latin typeface="Cambria" panose="02040503050406030204" pitchFamily="18" charset="0"/>
                  <a:cs typeface="Times New Roman" panose="02020603050405020304" pitchFamily="18" charset="0"/>
                </a:rPr>
                <a:t>.</a:t>
              </a:r>
              <a:endParaRPr lang="ko-KR" altLang="en-US" sz="1600" dirty="0">
                <a:latin typeface="Cambria" panose="020405030504060302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EA1F0E7-AD4F-8E89-BC02-9ABE6450C729}"/>
                </a:ext>
              </a:extLst>
            </p:cNvPr>
            <p:cNvSpPr txBox="1"/>
            <p:nvPr/>
          </p:nvSpPr>
          <p:spPr>
            <a:xfrm>
              <a:off x="2957199" y="2613021"/>
              <a:ext cx="1135751" cy="184989"/>
            </a:xfrm>
            <a:prstGeom prst="rect">
              <a:avLst/>
            </a:prstGeom>
            <a:solidFill>
              <a:schemeClr val="bg1">
                <a:lumMod val="95000"/>
              </a:schemeClr>
            </a:solid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P</a:t>
              </a:r>
              <a:r>
                <a:rPr lang="en-US" altLang="ko-KR" sz="1600" dirty="0">
                  <a:latin typeface="Cambria" panose="02040503050406030204" pitchFamily="18" charset="0"/>
                  <a:cs typeface="Times New Roman" panose="02020603050405020304" pitchFamily="18" charset="0"/>
                </a:rPr>
                <a:t>age</a:t>
              </a:r>
              <a:r>
                <a:rPr lang="en-US" altLang="ko-KR" sz="1600" b="1" dirty="0">
                  <a:latin typeface="Cambria" panose="02040503050406030204" pitchFamily="18" charset="0"/>
                  <a:cs typeface="Times New Roman" panose="02020603050405020304" pitchFamily="18" charset="0"/>
                </a:rPr>
                <a:t> B</a:t>
              </a:r>
              <a:r>
                <a:rPr lang="en-US" altLang="ko-KR" sz="1600" dirty="0">
                  <a:latin typeface="Cambria" panose="02040503050406030204" pitchFamily="18" charset="0"/>
                  <a:cs typeface="Times New Roman" panose="02020603050405020304" pitchFamily="18" charset="0"/>
                </a:rPr>
                <a:t>it</a:t>
              </a:r>
              <a:r>
                <a:rPr lang="en-US" altLang="ko-KR" sz="1600" b="1" dirty="0">
                  <a:latin typeface="Cambria" panose="02040503050406030204" pitchFamily="18" charset="0"/>
                  <a:cs typeface="Times New Roman" panose="02020603050405020304" pitchFamily="18" charset="0"/>
                </a:rPr>
                <a:t>m</a:t>
              </a:r>
              <a:r>
                <a:rPr lang="en-US" altLang="ko-KR" sz="1600" dirty="0">
                  <a:latin typeface="Cambria" panose="02040503050406030204" pitchFamily="18" charset="0"/>
                  <a:cs typeface="Times New Roman" panose="02020603050405020304" pitchFamily="18" charset="0"/>
                </a:rPr>
                <a:t>ap</a:t>
              </a:r>
              <a:endParaRPr lang="ko-KR" altLang="en-US" sz="1600" dirty="0">
                <a:latin typeface="Cambria" panose="020405030504060302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DB6A353C-751B-E783-8657-1C36F65538E1}"/>
                </a:ext>
              </a:extLst>
            </p:cNvPr>
            <p:cNvCxnSpPr>
              <a:stCxn id="14" idx="1"/>
              <a:endCxn id="20" idx="3"/>
            </p:cNvCxnSpPr>
            <p:nvPr/>
          </p:nvCxnSpPr>
          <p:spPr>
            <a:xfrm>
              <a:off x="1270637" y="2391940"/>
              <a:ext cx="36923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57E25FA6-7739-BF37-B6EC-4CE6962094B1}"/>
                </a:ext>
              </a:extLst>
            </p:cNvPr>
            <p:cNvSpPr/>
            <p:nvPr/>
          </p:nvSpPr>
          <p:spPr>
            <a:xfrm>
              <a:off x="1270637" y="2246796"/>
              <a:ext cx="563709" cy="290287"/>
            </a:xfrm>
            <a:prstGeom prst="roundRect">
              <a:avLst>
                <a:gd name="adj" fmla="val 32812"/>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MWS</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15" name="Rectangle: Rounded Corners 14">
              <a:extLst>
                <a:ext uri="{FF2B5EF4-FFF2-40B4-BE49-F238E27FC236}">
                  <a16:creationId xmlns:a16="http://schemas.microsoft.com/office/drawing/2014/main" id="{1118E0D5-DB61-7F07-7067-CF8CEC358420}"/>
                </a:ext>
              </a:extLst>
            </p:cNvPr>
            <p:cNvSpPr/>
            <p:nvPr/>
          </p:nvSpPr>
          <p:spPr>
            <a:xfrm>
              <a:off x="1885972" y="2246796"/>
              <a:ext cx="563709"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ISCM</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16" name="Hexagon 15">
              <a:extLst>
                <a:ext uri="{FF2B5EF4-FFF2-40B4-BE49-F238E27FC236}">
                  <a16:creationId xmlns:a16="http://schemas.microsoft.com/office/drawing/2014/main" id="{49959DCD-153E-6919-3CB3-C377F5D7556E}"/>
                </a:ext>
              </a:extLst>
            </p:cNvPr>
            <p:cNvSpPr/>
            <p:nvPr/>
          </p:nvSpPr>
          <p:spPr>
            <a:xfrm>
              <a:off x="2501307" y="2246796"/>
              <a:ext cx="589704" cy="290287"/>
            </a:xfrm>
            <a:prstGeom prst="hexagon">
              <a:avLst>
                <a:gd name="adj" fmla="val 0"/>
                <a:gd name="vf" fmla="val 115470"/>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ADDR</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17" name="Rectangle: Rounded Corners 16">
              <a:extLst>
                <a:ext uri="{FF2B5EF4-FFF2-40B4-BE49-F238E27FC236}">
                  <a16:creationId xmlns:a16="http://schemas.microsoft.com/office/drawing/2014/main" id="{561AC903-F749-333E-8D4E-C042355EEE8E}"/>
                </a:ext>
              </a:extLst>
            </p:cNvPr>
            <p:cNvSpPr/>
            <p:nvPr/>
          </p:nvSpPr>
          <p:spPr>
            <a:xfrm>
              <a:off x="3142637" y="2246796"/>
              <a:ext cx="563709"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CONT</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18" name="Left Bracket 17">
              <a:extLst>
                <a:ext uri="{FF2B5EF4-FFF2-40B4-BE49-F238E27FC236}">
                  <a16:creationId xmlns:a16="http://schemas.microsoft.com/office/drawing/2014/main" id="{230D8EEC-DEA6-6134-3BE4-F67DB23694E5}"/>
                </a:ext>
              </a:extLst>
            </p:cNvPr>
            <p:cNvSpPr/>
            <p:nvPr/>
          </p:nvSpPr>
          <p:spPr>
            <a:xfrm>
              <a:off x="3117187" y="2214596"/>
              <a:ext cx="85366" cy="354686"/>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19" name="Left Bracket 18">
              <a:extLst>
                <a:ext uri="{FF2B5EF4-FFF2-40B4-BE49-F238E27FC236}">
                  <a16:creationId xmlns:a16="http://schemas.microsoft.com/office/drawing/2014/main" id="{1E9B2470-8675-A805-0AED-0AE198498E73}"/>
                </a:ext>
              </a:extLst>
            </p:cNvPr>
            <p:cNvSpPr/>
            <p:nvPr/>
          </p:nvSpPr>
          <p:spPr>
            <a:xfrm rot="10800000">
              <a:off x="4289172" y="2214596"/>
              <a:ext cx="85366" cy="354686"/>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20" name="Rectangle: Rounded Corners 19">
              <a:extLst>
                <a:ext uri="{FF2B5EF4-FFF2-40B4-BE49-F238E27FC236}">
                  <a16:creationId xmlns:a16="http://schemas.microsoft.com/office/drawing/2014/main" id="{6219ED48-8C90-7C14-0176-E06B82DAA053}"/>
                </a:ext>
              </a:extLst>
            </p:cNvPr>
            <p:cNvSpPr/>
            <p:nvPr/>
          </p:nvSpPr>
          <p:spPr>
            <a:xfrm>
              <a:off x="4399302" y="2246796"/>
              <a:ext cx="563709"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CONF</a:t>
              </a:r>
              <a:endParaRPr lang="en-CH" sz="1600" b="1" dirty="0">
                <a:solidFill>
                  <a:schemeClr val="tx1"/>
                </a:solidFill>
                <a:latin typeface="Courier New" panose="02070309020205020404" pitchFamily="49" charset="0"/>
                <a:cs typeface="Courier New" panose="02070309020205020404" pitchFamily="49" charset="0"/>
              </a:endParaRPr>
            </a:p>
          </p:txBody>
        </p:sp>
        <p:cxnSp>
          <p:nvCxnSpPr>
            <p:cNvPr id="21" name="Straight Connector 20">
              <a:extLst>
                <a:ext uri="{FF2B5EF4-FFF2-40B4-BE49-F238E27FC236}">
                  <a16:creationId xmlns:a16="http://schemas.microsoft.com/office/drawing/2014/main" id="{DA4C7C29-67FF-BAD1-9F47-AEB98AD76603}"/>
                </a:ext>
              </a:extLst>
            </p:cNvPr>
            <p:cNvCxnSpPr>
              <a:cxnSpLocks/>
            </p:cNvCxnSpPr>
            <p:nvPr/>
          </p:nvCxnSpPr>
          <p:spPr>
            <a:xfrm rot="10920000">
              <a:off x="2174112" y="2138704"/>
              <a:ext cx="2428" cy="108075"/>
            </a:xfrm>
            <a:prstGeom prst="line">
              <a:avLst/>
            </a:prstGeom>
            <a:ln w="1270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sp>
          <p:nvSpPr>
            <p:cNvPr id="22" name="Hexagon 21">
              <a:extLst>
                <a:ext uri="{FF2B5EF4-FFF2-40B4-BE49-F238E27FC236}">
                  <a16:creationId xmlns:a16="http://schemas.microsoft.com/office/drawing/2014/main" id="{7CDCC5A7-3673-7D35-72D0-0E38BB0E7C19}"/>
                </a:ext>
              </a:extLst>
            </p:cNvPr>
            <p:cNvSpPr/>
            <p:nvPr/>
          </p:nvSpPr>
          <p:spPr>
            <a:xfrm>
              <a:off x="3757972" y="2246796"/>
              <a:ext cx="589704" cy="290287"/>
            </a:xfrm>
            <a:prstGeom prst="hexagon">
              <a:avLst>
                <a:gd name="adj" fmla="val 0"/>
                <a:gd name="vf" fmla="val 115470"/>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ADDR</a:t>
              </a:r>
              <a:endParaRPr lang="en-CH" sz="1600" b="1" dirty="0">
                <a:solidFill>
                  <a:schemeClr val="tx1"/>
                </a:solidFill>
                <a:latin typeface="Courier New" panose="02070309020205020404" pitchFamily="49" charset="0"/>
                <a:cs typeface="Courier New" panose="02070309020205020404" pitchFamily="49" charset="0"/>
              </a:endParaRPr>
            </a:p>
          </p:txBody>
        </p:sp>
        <p:cxnSp>
          <p:nvCxnSpPr>
            <p:cNvPr id="23" name="Straight Connector 22">
              <a:extLst>
                <a:ext uri="{FF2B5EF4-FFF2-40B4-BE49-F238E27FC236}">
                  <a16:creationId xmlns:a16="http://schemas.microsoft.com/office/drawing/2014/main" id="{5226AEC2-C548-962E-1F07-F085AE1AD14F}"/>
                </a:ext>
              </a:extLst>
            </p:cNvPr>
            <p:cNvCxnSpPr>
              <a:cxnSpLocks/>
            </p:cNvCxnSpPr>
            <p:nvPr/>
          </p:nvCxnSpPr>
          <p:spPr>
            <a:xfrm>
              <a:off x="4381248" y="2564313"/>
              <a:ext cx="86871" cy="68367"/>
            </a:xfrm>
            <a:prstGeom prst="line">
              <a:avLst/>
            </a:prstGeom>
            <a:ln w="1270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81302E4-D0FE-57C1-8788-31E2537C8F05}"/>
                </a:ext>
              </a:extLst>
            </p:cNvPr>
            <p:cNvSpPr txBox="1"/>
            <p:nvPr/>
          </p:nvSpPr>
          <p:spPr>
            <a:xfrm>
              <a:off x="4341291" y="2615679"/>
              <a:ext cx="414237" cy="246221"/>
            </a:xfrm>
            <a:prstGeom prst="rect">
              <a:avLst/>
            </a:prstGeom>
            <a:noFill/>
          </p:spPr>
          <p:txBody>
            <a:bodyPr wrap="square" lIns="0" tIns="0" rIns="0" bIns="0" rtlCol="0" anchor="ctr">
              <a:spAutoFit/>
            </a:bodyPr>
            <a:lstStyle/>
            <a:p>
              <a:pPr algn="ctr"/>
              <a:r>
                <a:rPr lang="en-US" altLang="ko-KR" sz="1600" dirty="0">
                  <a:latin typeface="Cambria" panose="02040503050406030204" pitchFamily="18" charset="0"/>
                  <a:cs typeface="Times New Roman" panose="02020603050405020304" pitchFamily="18" charset="0"/>
                </a:rPr>
                <a:t>×3</a:t>
              </a:r>
              <a:r>
                <a:rPr lang="en-US" altLang="ko-KR" sz="1600" i="1" dirty="0">
                  <a:latin typeface="Cambria" panose="02040503050406030204" pitchFamily="18" charset="0"/>
                  <a:cs typeface="Times New Roman" panose="02020603050405020304" pitchFamily="18" charset="0"/>
                </a:rPr>
                <a:t> </a:t>
              </a:r>
              <a:endParaRPr lang="ko-KR" altLang="en-US" sz="1600" i="1" dirty="0">
                <a:latin typeface="Cambria" panose="02040503050406030204" pitchFamily="18" charset="0"/>
                <a:cs typeface="Times New Roman" panose="02020603050405020304" pitchFamily="18" charset="0"/>
              </a:endParaRPr>
            </a:p>
          </p:txBody>
        </p:sp>
        <p:sp>
          <p:nvSpPr>
            <p:cNvPr id="25" name="Rectangle: Rounded Corners 24">
              <a:extLst>
                <a:ext uri="{FF2B5EF4-FFF2-40B4-BE49-F238E27FC236}">
                  <a16:creationId xmlns:a16="http://schemas.microsoft.com/office/drawing/2014/main" id="{9953670C-B03D-659C-8366-CA6E3E2A73C6}"/>
                </a:ext>
              </a:extLst>
            </p:cNvPr>
            <p:cNvSpPr/>
            <p:nvPr/>
          </p:nvSpPr>
          <p:spPr>
            <a:xfrm>
              <a:off x="1444653" y="2849490"/>
              <a:ext cx="500263"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BLK</a:t>
              </a:r>
              <a:r>
                <a:rPr lang="en-US" b="1" baseline="-25000" dirty="0">
                  <a:solidFill>
                    <a:schemeClr val="tx1"/>
                  </a:solidFill>
                  <a:latin typeface="Cambria" panose="02040503050406030204" pitchFamily="18" charset="0"/>
                  <a:ea typeface="Cambria" panose="02040503050406030204" pitchFamily="18" charset="0"/>
                  <a:cs typeface="Courier New" panose="02070309020205020404" pitchFamily="49" charset="0"/>
                </a:rPr>
                <a:t>1</a:t>
              </a:r>
              <a:endParaRPr lang="en-CH" sz="1600" b="1" baseline="-25000" dirty="0">
                <a:solidFill>
                  <a:schemeClr val="tx1"/>
                </a:solidFill>
                <a:latin typeface="Cambria" panose="02040503050406030204" pitchFamily="18" charset="0"/>
                <a:ea typeface="Cambria" panose="02040503050406030204" pitchFamily="18" charset="0"/>
                <a:cs typeface="Courier New" panose="02070309020205020404" pitchFamily="49" charset="0"/>
              </a:endParaRPr>
            </a:p>
          </p:txBody>
        </p:sp>
        <p:sp>
          <p:nvSpPr>
            <p:cNvPr id="26" name="Rectangle: Rounded Corners 25">
              <a:extLst>
                <a:ext uri="{FF2B5EF4-FFF2-40B4-BE49-F238E27FC236}">
                  <a16:creationId xmlns:a16="http://schemas.microsoft.com/office/drawing/2014/main" id="{A764C319-D2AD-2984-8982-3F1BF7CDF65C}"/>
                </a:ext>
              </a:extLst>
            </p:cNvPr>
            <p:cNvSpPr/>
            <p:nvPr/>
          </p:nvSpPr>
          <p:spPr>
            <a:xfrm>
              <a:off x="1993313" y="2849490"/>
              <a:ext cx="500263"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BLK</a:t>
              </a:r>
              <a:r>
                <a:rPr lang="en-US" b="1" baseline="-25000" dirty="0">
                  <a:solidFill>
                    <a:schemeClr val="tx1"/>
                  </a:solidFill>
                  <a:latin typeface="Cambria" panose="02040503050406030204" pitchFamily="18" charset="0"/>
                  <a:ea typeface="Cambria" panose="02040503050406030204" pitchFamily="18" charset="0"/>
                  <a:cs typeface="Courier New" panose="02070309020205020404" pitchFamily="49" charset="0"/>
                </a:rPr>
                <a:t>2</a:t>
              </a:r>
              <a:endParaRPr lang="en-CH" sz="1600" b="1" baseline="-25000" dirty="0">
                <a:solidFill>
                  <a:schemeClr val="tx1"/>
                </a:solidFill>
                <a:latin typeface="Cambria" panose="02040503050406030204" pitchFamily="18" charset="0"/>
                <a:ea typeface="Cambria" panose="02040503050406030204" pitchFamily="18" charset="0"/>
                <a:cs typeface="Courier New" panose="02070309020205020404" pitchFamily="49" charset="0"/>
              </a:endParaRPr>
            </a:p>
          </p:txBody>
        </p:sp>
        <p:sp>
          <p:nvSpPr>
            <p:cNvPr id="27" name="Rectangle: Rounded Corners 26">
              <a:extLst>
                <a:ext uri="{FF2B5EF4-FFF2-40B4-BE49-F238E27FC236}">
                  <a16:creationId xmlns:a16="http://schemas.microsoft.com/office/drawing/2014/main" id="{296F8315-F9A3-D97A-308D-A4EDB4298157}"/>
                </a:ext>
              </a:extLst>
            </p:cNvPr>
            <p:cNvSpPr/>
            <p:nvPr/>
          </p:nvSpPr>
          <p:spPr>
            <a:xfrm>
              <a:off x="2541973" y="2849490"/>
              <a:ext cx="500263"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ea typeface="Cambria" panose="02040503050406030204" pitchFamily="18" charset="0"/>
                  <a:cs typeface="Courier New" panose="02070309020205020404" pitchFamily="49" charset="0"/>
                </a:rPr>
                <a:t>PBM</a:t>
              </a:r>
              <a:r>
                <a:rPr lang="en-US" b="1" baseline="-25000" dirty="0">
                  <a:solidFill>
                    <a:schemeClr val="tx1"/>
                  </a:solidFill>
                  <a:latin typeface="Cambria" panose="02040503050406030204" pitchFamily="18" charset="0"/>
                  <a:ea typeface="Cambria" panose="02040503050406030204" pitchFamily="18" charset="0"/>
                  <a:cs typeface="Courier New" panose="02070309020205020404" pitchFamily="49" charset="0"/>
                </a:rPr>
                <a:t>1</a:t>
              </a:r>
              <a:endParaRPr lang="en-CH" sz="1600" b="1" baseline="-25000" dirty="0">
                <a:solidFill>
                  <a:schemeClr val="tx1"/>
                </a:solidFill>
                <a:latin typeface="Cambria" panose="02040503050406030204" pitchFamily="18" charset="0"/>
                <a:ea typeface="Cambria" panose="02040503050406030204" pitchFamily="18" charset="0"/>
                <a:cs typeface="Courier New" panose="02070309020205020404" pitchFamily="49" charset="0"/>
              </a:endParaRPr>
            </a:p>
          </p:txBody>
        </p:sp>
        <p:sp>
          <p:nvSpPr>
            <p:cNvPr id="28" name="Rectangle: Rounded Corners 27">
              <a:extLst>
                <a:ext uri="{FF2B5EF4-FFF2-40B4-BE49-F238E27FC236}">
                  <a16:creationId xmlns:a16="http://schemas.microsoft.com/office/drawing/2014/main" id="{F315A268-8962-BD8A-BCCB-2F5BF0A9D3CF}"/>
                </a:ext>
              </a:extLst>
            </p:cNvPr>
            <p:cNvSpPr/>
            <p:nvPr/>
          </p:nvSpPr>
          <p:spPr>
            <a:xfrm>
              <a:off x="3086997" y="2849490"/>
              <a:ext cx="500263"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a:t>
              </a:r>
              <a:endParaRPr lang="en-CH" sz="1600" b="1" baseline="-25000" dirty="0">
                <a:solidFill>
                  <a:schemeClr val="tx1"/>
                </a:solidFill>
                <a:latin typeface="Cambria" panose="02040503050406030204" pitchFamily="18" charset="0"/>
                <a:ea typeface="Cambria" panose="02040503050406030204" pitchFamily="18" charset="0"/>
                <a:cs typeface="Courier New" panose="02070309020205020404" pitchFamily="49" charset="0"/>
              </a:endParaRPr>
            </a:p>
          </p:txBody>
        </p:sp>
        <p:sp>
          <p:nvSpPr>
            <p:cNvPr id="29" name="Rectangle: Rounded Corners 28">
              <a:extLst>
                <a:ext uri="{FF2B5EF4-FFF2-40B4-BE49-F238E27FC236}">
                  <a16:creationId xmlns:a16="http://schemas.microsoft.com/office/drawing/2014/main" id="{03E51315-BAB2-1FCB-C3B3-AA339C05061D}"/>
                </a:ext>
              </a:extLst>
            </p:cNvPr>
            <p:cNvSpPr/>
            <p:nvPr/>
          </p:nvSpPr>
          <p:spPr>
            <a:xfrm>
              <a:off x="3638122" y="2849490"/>
              <a:ext cx="500263"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PBM</a:t>
              </a:r>
              <a:r>
                <a:rPr lang="en-US" b="1" i="1" baseline="-25000" dirty="0">
                  <a:solidFill>
                    <a:schemeClr val="tx1"/>
                  </a:solidFill>
                  <a:latin typeface="Cambria" panose="02040503050406030204" pitchFamily="18" charset="0"/>
                  <a:ea typeface="Cambria" panose="02040503050406030204" pitchFamily="18" charset="0"/>
                  <a:cs typeface="Courier New" panose="02070309020205020404" pitchFamily="49" charset="0"/>
                </a:rPr>
                <a:t>N</a:t>
              </a:r>
              <a:endParaRPr lang="en-CH" sz="1600" b="1" i="1" baseline="-25000" dirty="0">
                <a:solidFill>
                  <a:schemeClr val="tx1"/>
                </a:solidFill>
                <a:latin typeface="Cambria" panose="02040503050406030204" pitchFamily="18" charset="0"/>
                <a:ea typeface="Cambria" panose="02040503050406030204" pitchFamily="18" charset="0"/>
                <a:cs typeface="Courier New" panose="02070309020205020404" pitchFamily="49" charset="0"/>
              </a:endParaRPr>
            </a:p>
          </p:txBody>
        </p:sp>
        <p:sp>
          <p:nvSpPr>
            <p:cNvPr id="30" name="TextBox 29">
              <a:extLst>
                <a:ext uri="{FF2B5EF4-FFF2-40B4-BE49-F238E27FC236}">
                  <a16:creationId xmlns:a16="http://schemas.microsoft.com/office/drawing/2014/main" id="{7DDA8CA4-1DD6-BA87-D9E5-CB21E954D181}"/>
                </a:ext>
              </a:extLst>
            </p:cNvPr>
            <p:cNvSpPr txBox="1"/>
            <p:nvPr/>
          </p:nvSpPr>
          <p:spPr>
            <a:xfrm>
              <a:off x="4604788" y="2848574"/>
              <a:ext cx="45397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a:t>
              </a:r>
              <a:endParaRPr lang="en-CH" dirty="0">
                <a:latin typeface="Times New Roman" panose="02020603050405020304" pitchFamily="18" charset="0"/>
                <a:cs typeface="Times New Roman" panose="02020603050405020304" pitchFamily="18" charset="0"/>
              </a:endParaRPr>
            </a:p>
          </p:txBody>
        </p:sp>
        <p:grpSp>
          <p:nvGrpSpPr>
            <p:cNvPr id="31" name="Group 30">
              <a:extLst>
                <a:ext uri="{FF2B5EF4-FFF2-40B4-BE49-F238E27FC236}">
                  <a16:creationId xmlns:a16="http://schemas.microsoft.com/office/drawing/2014/main" id="{784CEE59-140A-EA2D-D99E-BF3E3D715534}"/>
                </a:ext>
              </a:extLst>
            </p:cNvPr>
            <p:cNvGrpSpPr/>
            <p:nvPr/>
          </p:nvGrpSpPr>
          <p:grpSpPr>
            <a:xfrm>
              <a:off x="5245859" y="1949817"/>
              <a:ext cx="2709789" cy="707744"/>
              <a:chOff x="7977483" y="6161128"/>
              <a:chExt cx="2709789" cy="707744"/>
            </a:xfrm>
          </p:grpSpPr>
          <p:sp>
            <p:nvSpPr>
              <p:cNvPr id="32" name="Left Brace 31">
                <a:extLst>
                  <a:ext uri="{FF2B5EF4-FFF2-40B4-BE49-F238E27FC236}">
                    <a16:creationId xmlns:a16="http://schemas.microsoft.com/office/drawing/2014/main" id="{6BCCA062-2F9A-CE8D-DAAF-AF5F1DAA94A1}"/>
                  </a:ext>
                </a:extLst>
              </p:cNvPr>
              <p:cNvSpPr/>
              <p:nvPr/>
            </p:nvSpPr>
            <p:spPr>
              <a:xfrm rot="5400000">
                <a:off x="8969471" y="5410275"/>
                <a:ext cx="249341" cy="2233317"/>
              </a:xfrm>
              <a:prstGeom prst="leftBrace">
                <a:avLst>
                  <a:gd name="adj1" fmla="val 15304"/>
                  <a:gd name="adj2" fmla="val 57448"/>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cxnSp>
            <p:nvCxnSpPr>
              <p:cNvPr id="33" name="Straight Connector 32">
                <a:extLst>
                  <a:ext uri="{FF2B5EF4-FFF2-40B4-BE49-F238E27FC236}">
                    <a16:creationId xmlns:a16="http://schemas.microsoft.com/office/drawing/2014/main" id="{9A331743-9996-200E-8978-5A1400646A4D}"/>
                  </a:ext>
                </a:extLst>
              </p:cNvPr>
              <p:cNvCxnSpPr>
                <a:cxnSpLocks/>
                <a:stCxn id="34" idx="1"/>
                <a:endCxn id="37" idx="1"/>
              </p:cNvCxnSpPr>
              <p:nvPr/>
            </p:nvCxnSpPr>
            <p:spPr>
              <a:xfrm>
                <a:off x="8040592" y="6306272"/>
                <a:ext cx="2082971" cy="108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BC966AF8-DC38-35E6-EE1A-0115FE4AD9DF}"/>
                  </a:ext>
                </a:extLst>
              </p:cNvPr>
              <p:cNvSpPr/>
              <p:nvPr/>
            </p:nvSpPr>
            <p:spPr>
              <a:xfrm>
                <a:off x="8040592" y="6161128"/>
                <a:ext cx="563709" cy="290287"/>
              </a:xfrm>
              <a:prstGeom prst="roundRect">
                <a:avLst>
                  <a:gd name="adj" fmla="val 32812"/>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ESP</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35" name="Hexagon 34">
                <a:extLst>
                  <a:ext uri="{FF2B5EF4-FFF2-40B4-BE49-F238E27FC236}">
                    <a16:creationId xmlns:a16="http://schemas.microsoft.com/office/drawing/2014/main" id="{B1137D6D-2A40-D0BC-1E5A-574B26B6A12C}"/>
                  </a:ext>
                </a:extLst>
              </p:cNvPr>
              <p:cNvSpPr/>
              <p:nvPr/>
            </p:nvSpPr>
            <p:spPr>
              <a:xfrm>
                <a:off x="8659416" y="6161128"/>
                <a:ext cx="589704" cy="290287"/>
              </a:xfrm>
              <a:prstGeom prst="hexagon">
                <a:avLst>
                  <a:gd name="adj" fmla="val 0"/>
                  <a:gd name="vf" fmla="val 115470"/>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ADDR</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36" name="Hexagon 35">
                <a:extLst>
                  <a:ext uri="{FF2B5EF4-FFF2-40B4-BE49-F238E27FC236}">
                    <a16:creationId xmlns:a16="http://schemas.microsoft.com/office/drawing/2014/main" id="{314CB7CD-2015-FD0B-8252-E12D84BD2224}"/>
                  </a:ext>
                </a:extLst>
              </p:cNvPr>
              <p:cNvSpPr/>
              <p:nvPr/>
            </p:nvSpPr>
            <p:spPr>
              <a:xfrm>
                <a:off x="9297268" y="6161128"/>
                <a:ext cx="771180" cy="290287"/>
              </a:xfrm>
              <a:prstGeom prst="hexagon">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DATA</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37" name="Rectangle: Rounded Corners 36">
                <a:extLst>
                  <a:ext uri="{FF2B5EF4-FFF2-40B4-BE49-F238E27FC236}">
                    <a16:creationId xmlns:a16="http://schemas.microsoft.com/office/drawing/2014/main" id="{D3C79FCC-6B20-B8A7-A5C6-5F80EEB0E70E}"/>
                  </a:ext>
                </a:extLst>
              </p:cNvPr>
              <p:cNvSpPr/>
              <p:nvPr/>
            </p:nvSpPr>
            <p:spPr>
              <a:xfrm>
                <a:off x="10123563" y="6172016"/>
                <a:ext cx="563709"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CONF</a:t>
                </a:r>
                <a:endParaRPr lang="en-CH" sz="1600" b="1" dirty="0">
                  <a:solidFill>
                    <a:schemeClr val="tx1"/>
                  </a:solidFill>
                  <a:latin typeface="Courier New" panose="02070309020205020404" pitchFamily="49" charset="0"/>
                  <a:cs typeface="Courier New" panose="02070309020205020404" pitchFamily="49" charset="0"/>
                </a:endParaRPr>
              </a:p>
            </p:txBody>
          </p:sp>
          <p:cxnSp>
            <p:nvCxnSpPr>
              <p:cNvPr id="38" name="Straight Connector 37">
                <a:extLst>
                  <a:ext uri="{FF2B5EF4-FFF2-40B4-BE49-F238E27FC236}">
                    <a16:creationId xmlns:a16="http://schemas.microsoft.com/office/drawing/2014/main" id="{687D737A-7847-9BA5-604E-FC59E11B5745}"/>
                  </a:ext>
                </a:extLst>
              </p:cNvPr>
              <p:cNvCxnSpPr>
                <a:cxnSpLocks/>
                <a:stCxn id="39" idx="1"/>
                <a:endCxn id="42" idx="3"/>
              </p:cNvCxnSpPr>
              <p:nvPr/>
            </p:nvCxnSpPr>
            <p:spPr>
              <a:xfrm>
                <a:off x="8024937" y="6723729"/>
                <a:ext cx="21426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0EB7BA21-8020-8F57-564C-419DE24FEBA0}"/>
                  </a:ext>
                </a:extLst>
              </p:cNvPr>
              <p:cNvSpPr/>
              <p:nvPr/>
            </p:nvSpPr>
            <p:spPr>
              <a:xfrm>
                <a:off x="8024937" y="6578585"/>
                <a:ext cx="500263"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BLK</a:t>
                </a:r>
                <a:r>
                  <a:rPr lang="en-US" b="1" baseline="-25000" dirty="0">
                    <a:solidFill>
                      <a:schemeClr val="tx1"/>
                    </a:solidFill>
                    <a:latin typeface="Cambria" panose="02040503050406030204" pitchFamily="18" charset="0"/>
                    <a:ea typeface="Cambria" panose="02040503050406030204" pitchFamily="18" charset="0"/>
                    <a:cs typeface="Courier New" panose="02070309020205020404" pitchFamily="49" charset="0"/>
                  </a:rPr>
                  <a:t>1</a:t>
                </a:r>
                <a:endParaRPr lang="en-CH" sz="1600" b="1" baseline="-25000" dirty="0">
                  <a:solidFill>
                    <a:schemeClr val="tx1"/>
                  </a:solidFill>
                  <a:latin typeface="Cambria" panose="02040503050406030204" pitchFamily="18" charset="0"/>
                  <a:ea typeface="Cambria" panose="02040503050406030204" pitchFamily="18" charset="0"/>
                  <a:cs typeface="Courier New" panose="02070309020205020404" pitchFamily="49" charset="0"/>
                </a:endParaRPr>
              </a:p>
            </p:txBody>
          </p:sp>
          <p:sp>
            <p:nvSpPr>
              <p:cNvPr id="40" name="Rectangle: Rounded Corners 39">
                <a:extLst>
                  <a:ext uri="{FF2B5EF4-FFF2-40B4-BE49-F238E27FC236}">
                    <a16:creationId xmlns:a16="http://schemas.microsoft.com/office/drawing/2014/main" id="{85048111-6C13-2069-E731-DECAF32D8401}"/>
                  </a:ext>
                </a:extLst>
              </p:cNvPr>
              <p:cNvSpPr/>
              <p:nvPr/>
            </p:nvSpPr>
            <p:spPr>
              <a:xfrm>
                <a:off x="8573597" y="6578585"/>
                <a:ext cx="500263"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BLK</a:t>
                </a:r>
                <a:r>
                  <a:rPr lang="en-US" b="1" baseline="-25000" dirty="0">
                    <a:solidFill>
                      <a:schemeClr val="tx1"/>
                    </a:solidFill>
                    <a:latin typeface="Cambria" panose="02040503050406030204" pitchFamily="18" charset="0"/>
                    <a:ea typeface="Cambria" panose="02040503050406030204" pitchFamily="18" charset="0"/>
                    <a:cs typeface="Courier New" panose="02070309020205020404" pitchFamily="49" charset="0"/>
                  </a:rPr>
                  <a:t>2</a:t>
                </a:r>
                <a:endParaRPr lang="en-CH" sz="1600" b="1" baseline="-25000" dirty="0">
                  <a:solidFill>
                    <a:schemeClr val="tx1"/>
                  </a:solidFill>
                  <a:latin typeface="Cambria" panose="02040503050406030204" pitchFamily="18" charset="0"/>
                  <a:ea typeface="Cambria" panose="02040503050406030204" pitchFamily="18" charset="0"/>
                  <a:cs typeface="Courier New" panose="02070309020205020404" pitchFamily="49" charset="0"/>
                </a:endParaRPr>
              </a:p>
            </p:txBody>
          </p:sp>
          <p:sp>
            <p:nvSpPr>
              <p:cNvPr id="41" name="Rectangle: Rounded Corners 40">
                <a:extLst>
                  <a:ext uri="{FF2B5EF4-FFF2-40B4-BE49-F238E27FC236}">
                    <a16:creationId xmlns:a16="http://schemas.microsoft.com/office/drawing/2014/main" id="{534E33E9-089E-DD66-8C26-024DF9F2A9A0}"/>
                  </a:ext>
                </a:extLst>
              </p:cNvPr>
              <p:cNvSpPr/>
              <p:nvPr/>
            </p:nvSpPr>
            <p:spPr>
              <a:xfrm>
                <a:off x="9122257" y="6578585"/>
                <a:ext cx="500263"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ea typeface="Cambria" panose="02040503050406030204" pitchFamily="18" charset="0"/>
                    <a:cs typeface="Courier New" panose="02070309020205020404" pitchFamily="49" charset="0"/>
                  </a:rPr>
                  <a:t>WL</a:t>
                </a:r>
                <a:r>
                  <a:rPr lang="en-US" b="1" baseline="-25000" dirty="0">
                    <a:solidFill>
                      <a:schemeClr val="tx1"/>
                    </a:solidFill>
                    <a:latin typeface="Cambria" panose="02040503050406030204" pitchFamily="18" charset="0"/>
                    <a:ea typeface="Cambria" panose="02040503050406030204" pitchFamily="18" charset="0"/>
                    <a:cs typeface="Courier New" panose="02070309020205020404" pitchFamily="49" charset="0"/>
                  </a:rPr>
                  <a:t>1</a:t>
                </a:r>
                <a:endParaRPr lang="en-CH" sz="1600" b="1" baseline="-25000" dirty="0">
                  <a:solidFill>
                    <a:schemeClr val="tx1"/>
                  </a:solidFill>
                  <a:latin typeface="Cambria" panose="02040503050406030204" pitchFamily="18" charset="0"/>
                  <a:ea typeface="Cambria" panose="02040503050406030204" pitchFamily="18" charset="0"/>
                  <a:cs typeface="Courier New" panose="02070309020205020404" pitchFamily="49" charset="0"/>
                </a:endParaRPr>
              </a:p>
            </p:txBody>
          </p:sp>
          <p:sp>
            <p:nvSpPr>
              <p:cNvPr id="42" name="Rectangle: Rounded Corners 41">
                <a:extLst>
                  <a:ext uri="{FF2B5EF4-FFF2-40B4-BE49-F238E27FC236}">
                    <a16:creationId xmlns:a16="http://schemas.microsoft.com/office/drawing/2014/main" id="{03878528-22C5-E556-F4E8-3893FF458878}"/>
                  </a:ext>
                </a:extLst>
              </p:cNvPr>
              <p:cNvSpPr/>
              <p:nvPr/>
            </p:nvSpPr>
            <p:spPr>
              <a:xfrm>
                <a:off x="9667281" y="6578585"/>
                <a:ext cx="500263"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ea typeface="Cambria" panose="02040503050406030204" pitchFamily="18" charset="0"/>
                    <a:cs typeface="Courier New" panose="02070309020205020404" pitchFamily="49" charset="0"/>
                  </a:rPr>
                  <a:t>WL</a:t>
                </a:r>
                <a:r>
                  <a:rPr lang="en-US" sz="1600" b="1" baseline="-25000" dirty="0">
                    <a:solidFill>
                      <a:schemeClr val="tx1"/>
                    </a:solidFill>
                    <a:latin typeface="Cambria" panose="02040503050406030204" pitchFamily="18" charset="0"/>
                    <a:ea typeface="Cambria" panose="02040503050406030204" pitchFamily="18" charset="0"/>
                    <a:cs typeface="Courier New" panose="02070309020205020404" pitchFamily="49" charset="0"/>
                  </a:rPr>
                  <a:t>2</a:t>
                </a:r>
                <a:endParaRPr lang="en-CH" sz="1600" b="1" baseline="-25000" dirty="0">
                  <a:solidFill>
                    <a:schemeClr val="tx1"/>
                  </a:solidFill>
                  <a:latin typeface="Cambria" panose="02040503050406030204" pitchFamily="18" charset="0"/>
                  <a:ea typeface="Cambria" panose="02040503050406030204" pitchFamily="18" charset="0"/>
                  <a:cs typeface="Courier New" panose="02070309020205020404" pitchFamily="49" charset="0"/>
                </a:endParaRPr>
              </a:p>
            </p:txBody>
          </p:sp>
        </p:grpSp>
        <p:sp>
          <p:nvSpPr>
            <p:cNvPr id="43" name="TextBox 42">
              <a:extLst>
                <a:ext uri="{FF2B5EF4-FFF2-40B4-BE49-F238E27FC236}">
                  <a16:creationId xmlns:a16="http://schemas.microsoft.com/office/drawing/2014/main" id="{2B7145E2-D14E-FA41-C51C-E137EAE00320}"/>
                </a:ext>
              </a:extLst>
            </p:cNvPr>
            <p:cNvSpPr txBox="1"/>
            <p:nvPr/>
          </p:nvSpPr>
          <p:spPr>
            <a:xfrm>
              <a:off x="7603819" y="2366382"/>
              <a:ext cx="45397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t>
              </a:r>
              <a:endParaRPr lang="en-CH"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1A985032-78EF-186F-C9AD-4DAB9AA21007}"/>
                </a:ext>
              </a:extLst>
            </p:cNvPr>
            <p:cNvSpPr txBox="1"/>
            <p:nvPr/>
          </p:nvSpPr>
          <p:spPr>
            <a:xfrm>
              <a:off x="7603819" y="2848574"/>
              <a:ext cx="45397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a:t>
              </a:r>
              <a:endParaRPr lang="en-CH" dirty="0">
                <a:latin typeface="Times New Roman" panose="02020603050405020304" pitchFamily="18" charset="0"/>
                <a:cs typeface="Times New Roman" panose="02020603050405020304" pitchFamily="18" charset="0"/>
              </a:endParaRPr>
            </a:p>
          </p:txBody>
        </p:sp>
        <p:sp>
          <p:nvSpPr>
            <p:cNvPr id="45" name="Rectangle: Rounded Corners 44">
              <a:extLst>
                <a:ext uri="{FF2B5EF4-FFF2-40B4-BE49-F238E27FC236}">
                  <a16:creationId xmlns:a16="http://schemas.microsoft.com/office/drawing/2014/main" id="{9F196A1E-1107-B293-A879-040D59B3C3F4}"/>
                </a:ext>
              </a:extLst>
            </p:cNvPr>
            <p:cNvSpPr/>
            <p:nvPr/>
          </p:nvSpPr>
          <p:spPr>
            <a:xfrm>
              <a:off x="5308968" y="2850350"/>
              <a:ext cx="563709" cy="290287"/>
            </a:xfrm>
            <a:prstGeom prst="roundRect">
              <a:avLst>
                <a:gd name="adj" fmla="val 32812"/>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XOR</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6" name="Rectangle: Rounded Corners 45">
              <a:extLst>
                <a:ext uri="{FF2B5EF4-FFF2-40B4-BE49-F238E27FC236}">
                  <a16:creationId xmlns:a16="http://schemas.microsoft.com/office/drawing/2014/main" id="{03BE9D18-BCE9-3077-C054-B35AA1CE9C04}"/>
                </a:ext>
              </a:extLst>
            </p:cNvPr>
            <p:cNvSpPr/>
            <p:nvPr/>
          </p:nvSpPr>
          <p:spPr>
            <a:xfrm>
              <a:off x="5927792" y="2845868"/>
              <a:ext cx="563709"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CONF</a:t>
              </a:r>
              <a:endParaRPr lang="en-CH" sz="1600" b="1" dirty="0">
                <a:solidFill>
                  <a:schemeClr val="tx1"/>
                </a:solidFill>
                <a:latin typeface="Courier New" panose="02070309020205020404" pitchFamily="49" charset="0"/>
                <a:cs typeface="Courier New" panose="02070309020205020404" pitchFamily="49" charset="0"/>
              </a:endParaRPr>
            </a:p>
          </p:txBody>
        </p:sp>
      </p:grpSp>
    </p:spTree>
    <p:extLst>
      <p:ext uri="{BB962C8B-B14F-4D97-AF65-F5344CB8AC3E}">
        <p14:creationId xmlns:p14="http://schemas.microsoft.com/office/powerpoint/2010/main" val="85394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1636B-C5E2-87E3-F15C-781CA3D9654D}"/>
              </a:ext>
            </a:extLst>
          </p:cNvPr>
          <p:cNvSpPr>
            <a:spLocks noGrp="1"/>
          </p:cNvSpPr>
          <p:nvPr>
            <p:ph type="title"/>
          </p:nvPr>
        </p:nvSpPr>
        <p:spPr/>
        <p:txBody>
          <a:bodyPr/>
          <a:lstStyle/>
          <a:p>
            <a:r>
              <a:rPr lang="en-US" dirty="0"/>
              <a:t>New NAND Commands</a:t>
            </a:r>
          </a:p>
        </p:txBody>
      </p:sp>
      <p:sp>
        <p:nvSpPr>
          <p:cNvPr id="3" name="Content Placeholder 2">
            <a:extLst>
              <a:ext uri="{FF2B5EF4-FFF2-40B4-BE49-F238E27FC236}">
                <a16:creationId xmlns:a16="http://schemas.microsoft.com/office/drawing/2014/main" id="{F1590923-3360-F9D7-C09C-E60156CCA0B2}"/>
              </a:ext>
            </a:extLst>
          </p:cNvPr>
          <p:cNvSpPr>
            <a:spLocks noGrp="1"/>
          </p:cNvSpPr>
          <p:nvPr>
            <p:ph idx="1"/>
          </p:nvPr>
        </p:nvSpPr>
        <p:spPr/>
        <p:txBody>
          <a:bodyPr>
            <a:normAutofit/>
          </a:bodyPr>
          <a:lstStyle/>
          <a:p>
            <a:r>
              <a:rPr lang="en-US" dirty="0"/>
              <a:t>Three new commands to support Flash-Cosmos</a:t>
            </a:r>
          </a:p>
          <a:p>
            <a:pPr marL="0" indent="0">
              <a:buNone/>
            </a:pPr>
            <a:endParaRPr lang="en-US" dirty="0"/>
          </a:p>
          <a:p>
            <a:endParaRPr lang="en-US" dirty="0"/>
          </a:p>
          <a:p>
            <a:endParaRPr lang="en-US" dirty="0"/>
          </a:p>
          <a:p>
            <a:endParaRPr lang="en-US" dirty="0"/>
          </a:p>
          <a:p>
            <a:pPr marL="0" indent="0">
              <a:buNone/>
            </a:pPr>
            <a:endParaRPr lang="en-US" sz="2000" b="0" dirty="0"/>
          </a:p>
          <a:p>
            <a:r>
              <a:rPr lang="en-US" sz="2400" dirty="0">
                <a:solidFill>
                  <a:schemeClr val="accent6">
                    <a:lumMod val="75000"/>
                  </a:schemeClr>
                </a:solidFill>
              </a:rPr>
              <a:t>ESP</a:t>
            </a:r>
            <a:r>
              <a:rPr lang="en-US" sz="2000" b="0" dirty="0"/>
              <a:t> </a:t>
            </a:r>
            <a:r>
              <a:rPr lang="en-US" sz="2400" b="0" dirty="0"/>
              <a:t>command works like a regular program command</a:t>
            </a:r>
          </a:p>
          <a:p>
            <a:pPr marL="0" indent="0">
              <a:buNone/>
            </a:pPr>
            <a:endParaRPr lang="en-US" sz="2000" b="0" dirty="0"/>
          </a:p>
          <a:p>
            <a:r>
              <a:rPr lang="en-US" sz="2000" dirty="0">
                <a:solidFill>
                  <a:schemeClr val="accent6">
                    <a:lumMod val="75000"/>
                  </a:schemeClr>
                </a:solidFill>
              </a:rPr>
              <a:t>XOR command </a:t>
            </a:r>
            <a:r>
              <a:rPr lang="en-US" sz="2000" b="0" dirty="0"/>
              <a:t>performs </a:t>
            </a:r>
            <a:r>
              <a:rPr lang="en-US" sz="2000" b="0" dirty="0">
                <a:solidFill>
                  <a:schemeClr val="accent6">
                    <a:lumMod val="75000"/>
                  </a:schemeClr>
                </a:solidFill>
              </a:rPr>
              <a:t>bitwise XOR </a:t>
            </a:r>
            <a:r>
              <a:rPr lang="en-US" sz="2000" b="0" dirty="0"/>
              <a:t>between the </a:t>
            </a:r>
            <a:r>
              <a:rPr lang="en-US" sz="2000" b="0" dirty="0">
                <a:solidFill>
                  <a:schemeClr val="accent6">
                    <a:lumMod val="75000"/>
                  </a:schemeClr>
                </a:solidFill>
              </a:rPr>
              <a:t>sensing and cache latches </a:t>
            </a:r>
            <a:r>
              <a:rPr lang="en-US" sz="2000" b="0" dirty="0"/>
              <a:t>and stores the result in C-latch</a:t>
            </a:r>
            <a:endParaRPr lang="en-US" dirty="0"/>
          </a:p>
          <a:p>
            <a:endParaRPr lang="en-US" dirty="0"/>
          </a:p>
          <a:p>
            <a:endParaRPr lang="en-US" dirty="0"/>
          </a:p>
          <a:p>
            <a:endParaRPr lang="en-US" dirty="0"/>
          </a:p>
          <a:p>
            <a:pPr marL="0" indent="0">
              <a:buNone/>
            </a:pPr>
            <a:endParaRPr lang="en-US" dirty="0"/>
          </a:p>
        </p:txBody>
      </p:sp>
      <p:grpSp>
        <p:nvGrpSpPr>
          <p:cNvPr id="47" name="Group 46">
            <a:extLst>
              <a:ext uri="{FF2B5EF4-FFF2-40B4-BE49-F238E27FC236}">
                <a16:creationId xmlns:a16="http://schemas.microsoft.com/office/drawing/2014/main" id="{B910FDA3-9FE5-DF41-F34E-8CCE4C667022}"/>
              </a:ext>
            </a:extLst>
          </p:cNvPr>
          <p:cNvGrpSpPr/>
          <p:nvPr/>
        </p:nvGrpSpPr>
        <p:grpSpPr>
          <a:xfrm>
            <a:off x="143536" y="1482710"/>
            <a:ext cx="8461093" cy="1979292"/>
            <a:chOff x="719118" y="1875078"/>
            <a:chExt cx="7338671" cy="1342828"/>
          </a:xfrm>
        </p:grpSpPr>
        <p:sp>
          <p:nvSpPr>
            <p:cNvPr id="4" name="사각형: 둥근 모서리 554">
              <a:extLst>
                <a:ext uri="{FF2B5EF4-FFF2-40B4-BE49-F238E27FC236}">
                  <a16:creationId xmlns:a16="http://schemas.microsoft.com/office/drawing/2014/main" id="{F0BAB255-6A9D-BF34-77AB-DB3D33EA0084}"/>
                </a:ext>
              </a:extLst>
            </p:cNvPr>
            <p:cNvSpPr/>
            <p:nvPr/>
          </p:nvSpPr>
          <p:spPr>
            <a:xfrm>
              <a:off x="5197527" y="2792881"/>
              <a:ext cx="2830830" cy="421383"/>
            </a:xfrm>
            <a:prstGeom prst="roundRect">
              <a:avLst>
                <a:gd name="adj" fmla="val 15611"/>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cxnSp>
          <p:nvCxnSpPr>
            <p:cNvPr id="5" name="Straight Connector 4">
              <a:extLst>
                <a:ext uri="{FF2B5EF4-FFF2-40B4-BE49-F238E27FC236}">
                  <a16:creationId xmlns:a16="http://schemas.microsoft.com/office/drawing/2014/main" id="{A6550CA0-2F0C-4BF4-DAB0-08D6A59A6947}"/>
                </a:ext>
              </a:extLst>
            </p:cNvPr>
            <p:cNvCxnSpPr>
              <a:cxnSpLocks/>
              <a:stCxn id="45" idx="1"/>
              <a:endCxn id="46" idx="3"/>
            </p:cNvCxnSpPr>
            <p:nvPr/>
          </p:nvCxnSpPr>
          <p:spPr>
            <a:xfrm flipV="1">
              <a:off x="5308968" y="2991012"/>
              <a:ext cx="1182533" cy="44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사각형: 둥근 모서리 554">
              <a:extLst>
                <a:ext uri="{FF2B5EF4-FFF2-40B4-BE49-F238E27FC236}">
                  <a16:creationId xmlns:a16="http://schemas.microsoft.com/office/drawing/2014/main" id="{764741B5-4957-AF8E-8501-C1AA220AB310}"/>
                </a:ext>
              </a:extLst>
            </p:cNvPr>
            <p:cNvSpPr/>
            <p:nvPr/>
          </p:nvSpPr>
          <p:spPr>
            <a:xfrm>
              <a:off x="5197527" y="1875078"/>
              <a:ext cx="2830830" cy="857222"/>
            </a:xfrm>
            <a:prstGeom prst="roundRect">
              <a:avLst>
                <a:gd name="adj" fmla="val 10186"/>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 name="사각형: 둥근 모서리 554">
              <a:extLst>
                <a:ext uri="{FF2B5EF4-FFF2-40B4-BE49-F238E27FC236}">
                  <a16:creationId xmlns:a16="http://schemas.microsoft.com/office/drawing/2014/main" id="{747BC5D2-26D3-DDAC-2EB4-0B661862B880}"/>
                </a:ext>
              </a:extLst>
            </p:cNvPr>
            <p:cNvSpPr/>
            <p:nvPr/>
          </p:nvSpPr>
          <p:spPr>
            <a:xfrm>
              <a:off x="1216260" y="1890253"/>
              <a:ext cx="3924809" cy="1324011"/>
            </a:xfrm>
            <a:prstGeom prst="roundRect">
              <a:avLst>
                <a:gd name="adj" fmla="val 6630"/>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cxnSp>
          <p:nvCxnSpPr>
            <p:cNvPr id="8" name="Straight Connector 7">
              <a:extLst>
                <a:ext uri="{FF2B5EF4-FFF2-40B4-BE49-F238E27FC236}">
                  <a16:creationId xmlns:a16="http://schemas.microsoft.com/office/drawing/2014/main" id="{C38B5604-9BE5-1B06-5087-D22EFB266DF9}"/>
                </a:ext>
              </a:extLst>
            </p:cNvPr>
            <p:cNvCxnSpPr>
              <a:cxnSpLocks/>
              <a:stCxn id="25" idx="1"/>
              <a:endCxn id="29" idx="3"/>
            </p:cNvCxnSpPr>
            <p:nvPr/>
          </p:nvCxnSpPr>
          <p:spPr>
            <a:xfrm>
              <a:off x="1444653" y="2994634"/>
              <a:ext cx="26937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Left Brace 8">
              <a:extLst>
                <a:ext uri="{FF2B5EF4-FFF2-40B4-BE49-F238E27FC236}">
                  <a16:creationId xmlns:a16="http://schemas.microsoft.com/office/drawing/2014/main" id="{1D89BD93-7658-3BED-46E6-71249F9F5A24}"/>
                </a:ext>
              </a:extLst>
            </p:cNvPr>
            <p:cNvSpPr/>
            <p:nvPr/>
          </p:nvSpPr>
          <p:spPr>
            <a:xfrm rot="5400000">
              <a:off x="2667434" y="1257817"/>
              <a:ext cx="249341" cy="2870938"/>
            </a:xfrm>
            <a:prstGeom prst="leftBrace">
              <a:avLst>
                <a:gd name="adj1" fmla="val 38225"/>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10" name="TextBox 9">
              <a:extLst>
                <a:ext uri="{FF2B5EF4-FFF2-40B4-BE49-F238E27FC236}">
                  <a16:creationId xmlns:a16="http://schemas.microsoft.com/office/drawing/2014/main" id="{631D2603-A22B-EC9D-5AF8-9B0C10883B36}"/>
                </a:ext>
              </a:extLst>
            </p:cNvPr>
            <p:cNvSpPr txBox="1"/>
            <p:nvPr/>
          </p:nvSpPr>
          <p:spPr>
            <a:xfrm>
              <a:off x="719118" y="1891363"/>
              <a:ext cx="4936954"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I</a:t>
              </a:r>
              <a:r>
                <a:rPr lang="en-US" altLang="ko-KR" sz="1600" dirty="0">
                  <a:latin typeface="Cambria" panose="02040503050406030204" pitchFamily="18" charset="0"/>
                  <a:cs typeface="Times New Roman" panose="02020603050405020304" pitchFamily="18" charset="0"/>
                </a:rPr>
                <a:t>nverse read</a:t>
              </a:r>
              <a:r>
                <a:rPr lang="en-US" altLang="ko-KR" sz="1600" b="1" dirty="0">
                  <a:latin typeface="Cambria" panose="02040503050406030204" pitchFamily="18" charset="0"/>
                  <a:cs typeface="Times New Roman" panose="02020603050405020304" pitchFamily="18" charset="0"/>
                </a:rPr>
                <a:t>/S</a:t>
              </a:r>
              <a:r>
                <a:rPr lang="en-US" altLang="ko-KR" sz="1600" dirty="0">
                  <a:latin typeface="Cambria" panose="02040503050406030204" pitchFamily="18" charset="0"/>
                  <a:cs typeface="Times New Roman" panose="02020603050405020304" pitchFamily="18" charset="0"/>
                </a:rPr>
                <a:t>-latch </a:t>
              </a:r>
              <a:r>
                <a:rPr lang="en-US" altLang="ko-KR" sz="1600" dirty="0" err="1">
                  <a:latin typeface="Cambria" panose="02040503050406030204" pitchFamily="18" charset="0"/>
                  <a:cs typeface="Times New Roman" panose="02020603050405020304" pitchFamily="18" charset="0"/>
                </a:rPr>
                <a:t>init.</a:t>
              </a:r>
              <a:r>
                <a:rPr lang="en-US" altLang="ko-KR" sz="1600" b="1" dirty="0">
                  <a:latin typeface="Cambria" panose="02040503050406030204" pitchFamily="18" charset="0"/>
                  <a:cs typeface="Times New Roman" panose="02020603050405020304" pitchFamily="18" charset="0"/>
                </a:rPr>
                <a:t>/C</a:t>
              </a:r>
              <a:r>
                <a:rPr lang="en-US" altLang="ko-KR" sz="1600" dirty="0">
                  <a:latin typeface="Cambria" panose="02040503050406030204" pitchFamily="18" charset="0"/>
                  <a:cs typeface="Times New Roman" panose="02020603050405020304" pitchFamily="18" charset="0"/>
                </a:rPr>
                <a:t>-latch </a:t>
              </a:r>
              <a:r>
                <a:rPr lang="en-US" altLang="ko-KR" sz="1600" dirty="0" err="1">
                  <a:latin typeface="Cambria" panose="02040503050406030204" pitchFamily="18" charset="0"/>
                  <a:cs typeface="Times New Roman" panose="02020603050405020304" pitchFamily="18" charset="0"/>
                </a:rPr>
                <a:t>init.</a:t>
              </a:r>
              <a:r>
                <a:rPr lang="en-US" altLang="ko-KR" sz="1600" dirty="0">
                  <a:latin typeface="Cambria" panose="02040503050406030204" pitchFamily="18" charset="0"/>
                  <a:cs typeface="Times New Roman" panose="02020603050405020304" pitchFamily="18" charset="0"/>
                </a:rPr>
                <a:t>/</a:t>
              </a:r>
              <a:r>
                <a:rPr lang="en-US" altLang="ko-KR" sz="1600" b="1" dirty="0">
                  <a:latin typeface="Cambria" panose="02040503050406030204" pitchFamily="18" charset="0"/>
                  <a:cs typeface="Times New Roman" panose="02020603050405020304" pitchFamily="18" charset="0"/>
                </a:rPr>
                <a:t>M</a:t>
              </a:r>
              <a:r>
                <a:rPr lang="en-US" altLang="ko-KR" sz="1600" dirty="0">
                  <a:latin typeface="Cambria" panose="02040503050406030204" pitchFamily="18" charset="0"/>
                  <a:cs typeface="Times New Roman" panose="02020603050405020304" pitchFamily="18" charset="0"/>
                </a:rPr>
                <a:t>ove</a:t>
              </a:r>
              <a:endParaRPr lang="ko-KR" altLang="en-US" sz="1600" b="1" dirty="0">
                <a:latin typeface="Cambria" panose="020405030504060302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896CD4F-B420-9859-4B29-1F8AAF03365F}"/>
                </a:ext>
              </a:extLst>
            </p:cNvPr>
            <p:cNvSpPr txBox="1"/>
            <p:nvPr/>
          </p:nvSpPr>
          <p:spPr>
            <a:xfrm>
              <a:off x="1438491" y="2613021"/>
              <a:ext cx="1032501" cy="184989"/>
            </a:xfrm>
            <a:prstGeom prst="rect">
              <a:avLst/>
            </a:prstGeom>
            <a:solidFill>
              <a:schemeClr val="bg1">
                <a:lumMod val="95000"/>
              </a:schemeClr>
            </a:solid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Bl</a:t>
              </a:r>
              <a:r>
                <a:rPr lang="en-US" altLang="ko-KR" sz="1600" dirty="0">
                  <a:latin typeface="Cambria" panose="02040503050406030204" pitchFamily="18" charset="0"/>
                  <a:cs typeface="Times New Roman" panose="02020603050405020304" pitchFamily="18" charset="0"/>
                </a:rPr>
                <a:t>oc</a:t>
              </a:r>
              <a:r>
                <a:rPr lang="en-US" altLang="ko-KR" sz="1600" b="1" dirty="0">
                  <a:latin typeface="Cambria" panose="02040503050406030204" pitchFamily="18" charset="0"/>
                  <a:cs typeface="Times New Roman" panose="02020603050405020304" pitchFamily="18" charset="0"/>
                </a:rPr>
                <a:t>k </a:t>
              </a:r>
              <a:r>
                <a:rPr lang="en-US" altLang="ko-KR" sz="1600" dirty="0" err="1">
                  <a:latin typeface="Cambria" panose="02040503050406030204" pitchFamily="18" charset="0"/>
                  <a:cs typeface="Times New Roman" panose="02020603050405020304" pitchFamily="18" charset="0"/>
                </a:rPr>
                <a:t>Addr</a:t>
              </a:r>
              <a:r>
                <a:rPr lang="en-US" altLang="ko-KR" sz="1600" dirty="0">
                  <a:latin typeface="Cambria" panose="02040503050406030204" pitchFamily="18" charset="0"/>
                  <a:cs typeface="Times New Roman" panose="02020603050405020304" pitchFamily="18" charset="0"/>
                </a:rPr>
                <a:t>.</a:t>
              </a:r>
              <a:endParaRPr lang="ko-KR" altLang="en-US" sz="1600" dirty="0">
                <a:latin typeface="Cambria" panose="020405030504060302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EA1F0E7-AD4F-8E89-BC02-9ABE6450C729}"/>
                </a:ext>
              </a:extLst>
            </p:cNvPr>
            <p:cNvSpPr txBox="1"/>
            <p:nvPr/>
          </p:nvSpPr>
          <p:spPr>
            <a:xfrm>
              <a:off x="2957199" y="2613021"/>
              <a:ext cx="1135751" cy="184989"/>
            </a:xfrm>
            <a:prstGeom prst="rect">
              <a:avLst/>
            </a:prstGeom>
            <a:solidFill>
              <a:schemeClr val="bg1">
                <a:lumMod val="95000"/>
              </a:schemeClr>
            </a:solid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P</a:t>
              </a:r>
              <a:r>
                <a:rPr lang="en-US" altLang="ko-KR" sz="1600" dirty="0">
                  <a:latin typeface="Cambria" panose="02040503050406030204" pitchFamily="18" charset="0"/>
                  <a:cs typeface="Times New Roman" panose="02020603050405020304" pitchFamily="18" charset="0"/>
                </a:rPr>
                <a:t>age</a:t>
              </a:r>
              <a:r>
                <a:rPr lang="en-US" altLang="ko-KR" sz="1600" b="1" dirty="0">
                  <a:latin typeface="Cambria" panose="02040503050406030204" pitchFamily="18" charset="0"/>
                  <a:cs typeface="Times New Roman" panose="02020603050405020304" pitchFamily="18" charset="0"/>
                </a:rPr>
                <a:t> B</a:t>
              </a:r>
              <a:r>
                <a:rPr lang="en-US" altLang="ko-KR" sz="1600" dirty="0">
                  <a:latin typeface="Cambria" panose="02040503050406030204" pitchFamily="18" charset="0"/>
                  <a:cs typeface="Times New Roman" panose="02020603050405020304" pitchFamily="18" charset="0"/>
                </a:rPr>
                <a:t>it</a:t>
              </a:r>
              <a:r>
                <a:rPr lang="en-US" altLang="ko-KR" sz="1600" b="1" dirty="0">
                  <a:latin typeface="Cambria" panose="02040503050406030204" pitchFamily="18" charset="0"/>
                  <a:cs typeface="Times New Roman" panose="02020603050405020304" pitchFamily="18" charset="0"/>
                </a:rPr>
                <a:t>m</a:t>
              </a:r>
              <a:r>
                <a:rPr lang="en-US" altLang="ko-KR" sz="1600" dirty="0">
                  <a:latin typeface="Cambria" panose="02040503050406030204" pitchFamily="18" charset="0"/>
                  <a:cs typeface="Times New Roman" panose="02020603050405020304" pitchFamily="18" charset="0"/>
                </a:rPr>
                <a:t>ap</a:t>
              </a:r>
              <a:endParaRPr lang="ko-KR" altLang="en-US" sz="1600" dirty="0">
                <a:latin typeface="Cambria" panose="020405030504060302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DB6A353C-751B-E783-8657-1C36F65538E1}"/>
                </a:ext>
              </a:extLst>
            </p:cNvPr>
            <p:cNvCxnSpPr>
              <a:stCxn id="14" idx="1"/>
              <a:endCxn id="20" idx="3"/>
            </p:cNvCxnSpPr>
            <p:nvPr/>
          </p:nvCxnSpPr>
          <p:spPr>
            <a:xfrm>
              <a:off x="1270637" y="2391940"/>
              <a:ext cx="36923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57E25FA6-7739-BF37-B6EC-4CE6962094B1}"/>
                </a:ext>
              </a:extLst>
            </p:cNvPr>
            <p:cNvSpPr/>
            <p:nvPr/>
          </p:nvSpPr>
          <p:spPr>
            <a:xfrm>
              <a:off x="1270637" y="2246796"/>
              <a:ext cx="563709" cy="290287"/>
            </a:xfrm>
            <a:prstGeom prst="roundRect">
              <a:avLst>
                <a:gd name="adj" fmla="val 32812"/>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MWS</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15" name="Rectangle: Rounded Corners 14">
              <a:extLst>
                <a:ext uri="{FF2B5EF4-FFF2-40B4-BE49-F238E27FC236}">
                  <a16:creationId xmlns:a16="http://schemas.microsoft.com/office/drawing/2014/main" id="{1118E0D5-DB61-7F07-7067-CF8CEC358420}"/>
                </a:ext>
              </a:extLst>
            </p:cNvPr>
            <p:cNvSpPr/>
            <p:nvPr/>
          </p:nvSpPr>
          <p:spPr>
            <a:xfrm>
              <a:off x="1885972" y="2246796"/>
              <a:ext cx="563709"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ISCM</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16" name="Hexagon 15">
              <a:extLst>
                <a:ext uri="{FF2B5EF4-FFF2-40B4-BE49-F238E27FC236}">
                  <a16:creationId xmlns:a16="http://schemas.microsoft.com/office/drawing/2014/main" id="{49959DCD-153E-6919-3CB3-C377F5D7556E}"/>
                </a:ext>
              </a:extLst>
            </p:cNvPr>
            <p:cNvSpPr/>
            <p:nvPr/>
          </p:nvSpPr>
          <p:spPr>
            <a:xfrm>
              <a:off x="2501307" y="2246796"/>
              <a:ext cx="589704" cy="290287"/>
            </a:xfrm>
            <a:prstGeom prst="hexagon">
              <a:avLst>
                <a:gd name="adj" fmla="val 0"/>
                <a:gd name="vf" fmla="val 115470"/>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ADDR</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17" name="Rectangle: Rounded Corners 16">
              <a:extLst>
                <a:ext uri="{FF2B5EF4-FFF2-40B4-BE49-F238E27FC236}">
                  <a16:creationId xmlns:a16="http://schemas.microsoft.com/office/drawing/2014/main" id="{561AC903-F749-333E-8D4E-C042355EEE8E}"/>
                </a:ext>
              </a:extLst>
            </p:cNvPr>
            <p:cNvSpPr/>
            <p:nvPr/>
          </p:nvSpPr>
          <p:spPr>
            <a:xfrm>
              <a:off x="3142637" y="2246796"/>
              <a:ext cx="563709"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CONT</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18" name="Left Bracket 17">
              <a:extLst>
                <a:ext uri="{FF2B5EF4-FFF2-40B4-BE49-F238E27FC236}">
                  <a16:creationId xmlns:a16="http://schemas.microsoft.com/office/drawing/2014/main" id="{230D8EEC-DEA6-6134-3BE4-F67DB23694E5}"/>
                </a:ext>
              </a:extLst>
            </p:cNvPr>
            <p:cNvSpPr/>
            <p:nvPr/>
          </p:nvSpPr>
          <p:spPr>
            <a:xfrm>
              <a:off x="3117187" y="2214596"/>
              <a:ext cx="85366" cy="354686"/>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19" name="Left Bracket 18">
              <a:extLst>
                <a:ext uri="{FF2B5EF4-FFF2-40B4-BE49-F238E27FC236}">
                  <a16:creationId xmlns:a16="http://schemas.microsoft.com/office/drawing/2014/main" id="{1E9B2470-8675-A805-0AED-0AE198498E73}"/>
                </a:ext>
              </a:extLst>
            </p:cNvPr>
            <p:cNvSpPr/>
            <p:nvPr/>
          </p:nvSpPr>
          <p:spPr>
            <a:xfrm rot="10800000">
              <a:off x="4289172" y="2214596"/>
              <a:ext cx="85366" cy="354686"/>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20" name="Rectangle: Rounded Corners 19">
              <a:extLst>
                <a:ext uri="{FF2B5EF4-FFF2-40B4-BE49-F238E27FC236}">
                  <a16:creationId xmlns:a16="http://schemas.microsoft.com/office/drawing/2014/main" id="{6219ED48-8C90-7C14-0176-E06B82DAA053}"/>
                </a:ext>
              </a:extLst>
            </p:cNvPr>
            <p:cNvSpPr/>
            <p:nvPr/>
          </p:nvSpPr>
          <p:spPr>
            <a:xfrm>
              <a:off x="4399302" y="2246796"/>
              <a:ext cx="563709"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CONF</a:t>
              </a:r>
              <a:endParaRPr lang="en-CH" sz="1600" b="1" dirty="0">
                <a:solidFill>
                  <a:schemeClr val="tx1"/>
                </a:solidFill>
                <a:latin typeface="Courier New" panose="02070309020205020404" pitchFamily="49" charset="0"/>
                <a:cs typeface="Courier New" panose="02070309020205020404" pitchFamily="49" charset="0"/>
              </a:endParaRPr>
            </a:p>
          </p:txBody>
        </p:sp>
        <p:cxnSp>
          <p:nvCxnSpPr>
            <p:cNvPr id="21" name="Straight Connector 20">
              <a:extLst>
                <a:ext uri="{FF2B5EF4-FFF2-40B4-BE49-F238E27FC236}">
                  <a16:creationId xmlns:a16="http://schemas.microsoft.com/office/drawing/2014/main" id="{DA4C7C29-67FF-BAD1-9F47-AEB98AD76603}"/>
                </a:ext>
              </a:extLst>
            </p:cNvPr>
            <p:cNvCxnSpPr>
              <a:cxnSpLocks/>
            </p:cNvCxnSpPr>
            <p:nvPr/>
          </p:nvCxnSpPr>
          <p:spPr>
            <a:xfrm rot="10920000">
              <a:off x="2174112" y="2138704"/>
              <a:ext cx="2428" cy="108075"/>
            </a:xfrm>
            <a:prstGeom prst="line">
              <a:avLst/>
            </a:prstGeom>
            <a:ln w="1270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sp>
          <p:nvSpPr>
            <p:cNvPr id="22" name="Hexagon 21">
              <a:extLst>
                <a:ext uri="{FF2B5EF4-FFF2-40B4-BE49-F238E27FC236}">
                  <a16:creationId xmlns:a16="http://schemas.microsoft.com/office/drawing/2014/main" id="{7CDCC5A7-3673-7D35-72D0-0E38BB0E7C19}"/>
                </a:ext>
              </a:extLst>
            </p:cNvPr>
            <p:cNvSpPr/>
            <p:nvPr/>
          </p:nvSpPr>
          <p:spPr>
            <a:xfrm>
              <a:off x="3757972" y="2246796"/>
              <a:ext cx="589704" cy="290287"/>
            </a:xfrm>
            <a:prstGeom prst="hexagon">
              <a:avLst>
                <a:gd name="adj" fmla="val 0"/>
                <a:gd name="vf" fmla="val 115470"/>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ADDR</a:t>
              </a:r>
              <a:endParaRPr lang="en-CH" sz="1600" b="1" dirty="0">
                <a:solidFill>
                  <a:schemeClr val="tx1"/>
                </a:solidFill>
                <a:latin typeface="Courier New" panose="02070309020205020404" pitchFamily="49" charset="0"/>
                <a:cs typeface="Courier New" panose="02070309020205020404" pitchFamily="49" charset="0"/>
              </a:endParaRPr>
            </a:p>
          </p:txBody>
        </p:sp>
        <p:cxnSp>
          <p:nvCxnSpPr>
            <p:cNvPr id="23" name="Straight Connector 22">
              <a:extLst>
                <a:ext uri="{FF2B5EF4-FFF2-40B4-BE49-F238E27FC236}">
                  <a16:creationId xmlns:a16="http://schemas.microsoft.com/office/drawing/2014/main" id="{5226AEC2-C548-962E-1F07-F085AE1AD14F}"/>
                </a:ext>
              </a:extLst>
            </p:cNvPr>
            <p:cNvCxnSpPr>
              <a:cxnSpLocks/>
            </p:cNvCxnSpPr>
            <p:nvPr/>
          </p:nvCxnSpPr>
          <p:spPr>
            <a:xfrm>
              <a:off x="4381248" y="2564313"/>
              <a:ext cx="86871" cy="68367"/>
            </a:xfrm>
            <a:prstGeom prst="line">
              <a:avLst/>
            </a:prstGeom>
            <a:ln w="1270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81302E4-D0FE-57C1-8788-31E2537C8F05}"/>
                </a:ext>
              </a:extLst>
            </p:cNvPr>
            <p:cNvSpPr txBox="1"/>
            <p:nvPr/>
          </p:nvSpPr>
          <p:spPr>
            <a:xfrm>
              <a:off x="4341291" y="2615679"/>
              <a:ext cx="414237" cy="246221"/>
            </a:xfrm>
            <a:prstGeom prst="rect">
              <a:avLst/>
            </a:prstGeom>
            <a:noFill/>
          </p:spPr>
          <p:txBody>
            <a:bodyPr wrap="square" lIns="0" tIns="0" rIns="0" bIns="0" rtlCol="0" anchor="ctr">
              <a:spAutoFit/>
            </a:bodyPr>
            <a:lstStyle/>
            <a:p>
              <a:pPr algn="ctr"/>
              <a:r>
                <a:rPr lang="en-US" altLang="ko-KR" sz="1600" dirty="0">
                  <a:latin typeface="Cambria" panose="02040503050406030204" pitchFamily="18" charset="0"/>
                  <a:cs typeface="Times New Roman" panose="02020603050405020304" pitchFamily="18" charset="0"/>
                </a:rPr>
                <a:t>×3</a:t>
              </a:r>
              <a:r>
                <a:rPr lang="en-US" altLang="ko-KR" sz="1600" i="1" dirty="0">
                  <a:latin typeface="Cambria" panose="02040503050406030204" pitchFamily="18" charset="0"/>
                  <a:cs typeface="Times New Roman" panose="02020603050405020304" pitchFamily="18" charset="0"/>
                </a:rPr>
                <a:t> </a:t>
              </a:r>
              <a:endParaRPr lang="ko-KR" altLang="en-US" sz="1600" i="1" dirty="0">
                <a:latin typeface="Cambria" panose="02040503050406030204" pitchFamily="18" charset="0"/>
                <a:cs typeface="Times New Roman" panose="02020603050405020304" pitchFamily="18" charset="0"/>
              </a:endParaRPr>
            </a:p>
          </p:txBody>
        </p:sp>
        <p:sp>
          <p:nvSpPr>
            <p:cNvPr id="25" name="Rectangle: Rounded Corners 24">
              <a:extLst>
                <a:ext uri="{FF2B5EF4-FFF2-40B4-BE49-F238E27FC236}">
                  <a16:creationId xmlns:a16="http://schemas.microsoft.com/office/drawing/2014/main" id="{9953670C-B03D-659C-8366-CA6E3E2A73C6}"/>
                </a:ext>
              </a:extLst>
            </p:cNvPr>
            <p:cNvSpPr/>
            <p:nvPr/>
          </p:nvSpPr>
          <p:spPr>
            <a:xfrm>
              <a:off x="1444653" y="2849490"/>
              <a:ext cx="500263"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BLK</a:t>
              </a:r>
              <a:r>
                <a:rPr lang="en-US" b="1" baseline="-25000" dirty="0">
                  <a:solidFill>
                    <a:schemeClr val="tx1"/>
                  </a:solidFill>
                  <a:latin typeface="Cambria" panose="02040503050406030204" pitchFamily="18" charset="0"/>
                  <a:ea typeface="Cambria" panose="02040503050406030204" pitchFamily="18" charset="0"/>
                  <a:cs typeface="Courier New" panose="02070309020205020404" pitchFamily="49" charset="0"/>
                </a:rPr>
                <a:t>1</a:t>
              </a:r>
              <a:endParaRPr lang="en-CH" sz="1600" b="1" baseline="-25000" dirty="0">
                <a:solidFill>
                  <a:schemeClr val="tx1"/>
                </a:solidFill>
                <a:latin typeface="Cambria" panose="02040503050406030204" pitchFamily="18" charset="0"/>
                <a:ea typeface="Cambria" panose="02040503050406030204" pitchFamily="18" charset="0"/>
                <a:cs typeface="Courier New" panose="02070309020205020404" pitchFamily="49" charset="0"/>
              </a:endParaRPr>
            </a:p>
          </p:txBody>
        </p:sp>
        <p:sp>
          <p:nvSpPr>
            <p:cNvPr id="26" name="Rectangle: Rounded Corners 25">
              <a:extLst>
                <a:ext uri="{FF2B5EF4-FFF2-40B4-BE49-F238E27FC236}">
                  <a16:creationId xmlns:a16="http://schemas.microsoft.com/office/drawing/2014/main" id="{A764C319-D2AD-2984-8982-3F1BF7CDF65C}"/>
                </a:ext>
              </a:extLst>
            </p:cNvPr>
            <p:cNvSpPr/>
            <p:nvPr/>
          </p:nvSpPr>
          <p:spPr>
            <a:xfrm>
              <a:off x="1993313" y="2849490"/>
              <a:ext cx="500263"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BLK</a:t>
              </a:r>
              <a:r>
                <a:rPr lang="en-US" b="1" baseline="-25000" dirty="0">
                  <a:solidFill>
                    <a:schemeClr val="tx1"/>
                  </a:solidFill>
                  <a:latin typeface="Cambria" panose="02040503050406030204" pitchFamily="18" charset="0"/>
                  <a:ea typeface="Cambria" panose="02040503050406030204" pitchFamily="18" charset="0"/>
                  <a:cs typeface="Courier New" panose="02070309020205020404" pitchFamily="49" charset="0"/>
                </a:rPr>
                <a:t>2</a:t>
              </a:r>
              <a:endParaRPr lang="en-CH" sz="1600" b="1" baseline="-25000" dirty="0">
                <a:solidFill>
                  <a:schemeClr val="tx1"/>
                </a:solidFill>
                <a:latin typeface="Cambria" panose="02040503050406030204" pitchFamily="18" charset="0"/>
                <a:ea typeface="Cambria" panose="02040503050406030204" pitchFamily="18" charset="0"/>
                <a:cs typeface="Courier New" panose="02070309020205020404" pitchFamily="49" charset="0"/>
              </a:endParaRPr>
            </a:p>
          </p:txBody>
        </p:sp>
        <p:sp>
          <p:nvSpPr>
            <p:cNvPr id="27" name="Rectangle: Rounded Corners 26">
              <a:extLst>
                <a:ext uri="{FF2B5EF4-FFF2-40B4-BE49-F238E27FC236}">
                  <a16:creationId xmlns:a16="http://schemas.microsoft.com/office/drawing/2014/main" id="{296F8315-F9A3-D97A-308D-A4EDB4298157}"/>
                </a:ext>
              </a:extLst>
            </p:cNvPr>
            <p:cNvSpPr/>
            <p:nvPr/>
          </p:nvSpPr>
          <p:spPr>
            <a:xfrm>
              <a:off x="2541973" y="2849490"/>
              <a:ext cx="500263"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ea typeface="Cambria" panose="02040503050406030204" pitchFamily="18" charset="0"/>
                  <a:cs typeface="Courier New" panose="02070309020205020404" pitchFamily="49" charset="0"/>
                </a:rPr>
                <a:t>PBM</a:t>
              </a:r>
              <a:r>
                <a:rPr lang="en-US" b="1" baseline="-25000" dirty="0">
                  <a:solidFill>
                    <a:schemeClr val="tx1"/>
                  </a:solidFill>
                  <a:latin typeface="Cambria" panose="02040503050406030204" pitchFamily="18" charset="0"/>
                  <a:ea typeface="Cambria" panose="02040503050406030204" pitchFamily="18" charset="0"/>
                  <a:cs typeface="Courier New" panose="02070309020205020404" pitchFamily="49" charset="0"/>
                </a:rPr>
                <a:t>1</a:t>
              </a:r>
              <a:endParaRPr lang="en-CH" sz="1600" b="1" baseline="-25000" dirty="0">
                <a:solidFill>
                  <a:schemeClr val="tx1"/>
                </a:solidFill>
                <a:latin typeface="Cambria" panose="02040503050406030204" pitchFamily="18" charset="0"/>
                <a:ea typeface="Cambria" panose="02040503050406030204" pitchFamily="18" charset="0"/>
                <a:cs typeface="Courier New" panose="02070309020205020404" pitchFamily="49" charset="0"/>
              </a:endParaRPr>
            </a:p>
          </p:txBody>
        </p:sp>
        <p:sp>
          <p:nvSpPr>
            <p:cNvPr id="28" name="Rectangle: Rounded Corners 27">
              <a:extLst>
                <a:ext uri="{FF2B5EF4-FFF2-40B4-BE49-F238E27FC236}">
                  <a16:creationId xmlns:a16="http://schemas.microsoft.com/office/drawing/2014/main" id="{F315A268-8962-BD8A-BCCB-2F5BF0A9D3CF}"/>
                </a:ext>
              </a:extLst>
            </p:cNvPr>
            <p:cNvSpPr/>
            <p:nvPr/>
          </p:nvSpPr>
          <p:spPr>
            <a:xfrm>
              <a:off x="3086997" y="2849490"/>
              <a:ext cx="500263"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a:t>
              </a:r>
              <a:endParaRPr lang="en-CH" sz="1600" b="1" baseline="-25000" dirty="0">
                <a:solidFill>
                  <a:schemeClr val="tx1"/>
                </a:solidFill>
                <a:latin typeface="Cambria" panose="02040503050406030204" pitchFamily="18" charset="0"/>
                <a:ea typeface="Cambria" panose="02040503050406030204" pitchFamily="18" charset="0"/>
                <a:cs typeface="Courier New" panose="02070309020205020404" pitchFamily="49" charset="0"/>
              </a:endParaRPr>
            </a:p>
          </p:txBody>
        </p:sp>
        <p:sp>
          <p:nvSpPr>
            <p:cNvPr id="29" name="Rectangle: Rounded Corners 28">
              <a:extLst>
                <a:ext uri="{FF2B5EF4-FFF2-40B4-BE49-F238E27FC236}">
                  <a16:creationId xmlns:a16="http://schemas.microsoft.com/office/drawing/2014/main" id="{03E51315-BAB2-1FCB-C3B3-AA339C05061D}"/>
                </a:ext>
              </a:extLst>
            </p:cNvPr>
            <p:cNvSpPr/>
            <p:nvPr/>
          </p:nvSpPr>
          <p:spPr>
            <a:xfrm>
              <a:off x="3638122" y="2849490"/>
              <a:ext cx="500263"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PBM</a:t>
              </a:r>
              <a:r>
                <a:rPr lang="en-US" b="1" i="1" baseline="-25000" dirty="0">
                  <a:solidFill>
                    <a:schemeClr val="tx1"/>
                  </a:solidFill>
                  <a:latin typeface="Cambria" panose="02040503050406030204" pitchFamily="18" charset="0"/>
                  <a:ea typeface="Cambria" panose="02040503050406030204" pitchFamily="18" charset="0"/>
                  <a:cs typeface="Courier New" panose="02070309020205020404" pitchFamily="49" charset="0"/>
                </a:rPr>
                <a:t>N</a:t>
              </a:r>
              <a:endParaRPr lang="en-CH" sz="1600" b="1" i="1" baseline="-25000" dirty="0">
                <a:solidFill>
                  <a:schemeClr val="tx1"/>
                </a:solidFill>
                <a:latin typeface="Cambria" panose="02040503050406030204" pitchFamily="18" charset="0"/>
                <a:ea typeface="Cambria" panose="02040503050406030204" pitchFamily="18" charset="0"/>
                <a:cs typeface="Courier New" panose="02070309020205020404" pitchFamily="49" charset="0"/>
              </a:endParaRPr>
            </a:p>
          </p:txBody>
        </p:sp>
        <p:sp>
          <p:nvSpPr>
            <p:cNvPr id="30" name="TextBox 29">
              <a:extLst>
                <a:ext uri="{FF2B5EF4-FFF2-40B4-BE49-F238E27FC236}">
                  <a16:creationId xmlns:a16="http://schemas.microsoft.com/office/drawing/2014/main" id="{7DDA8CA4-1DD6-BA87-D9E5-CB21E954D181}"/>
                </a:ext>
              </a:extLst>
            </p:cNvPr>
            <p:cNvSpPr txBox="1"/>
            <p:nvPr/>
          </p:nvSpPr>
          <p:spPr>
            <a:xfrm>
              <a:off x="4604788" y="2848574"/>
              <a:ext cx="45397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a:t>
              </a:r>
              <a:endParaRPr lang="en-CH" dirty="0">
                <a:latin typeface="Times New Roman" panose="02020603050405020304" pitchFamily="18" charset="0"/>
                <a:cs typeface="Times New Roman" panose="02020603050405020304" pitchFamily="18" charset="0"/>
              </a:endParaRPr>
            </a:p>
          </p:txBody>
        </p:sp>
        <p:grpSp>
          <p:nvGrpSpPr>
            <p:cNvPr id="31" name="Group 30">
              <a:extLst>
                <a:ext uri="{FF2B5EF4-FFF2-40B4-BE49-F238E27FC236}">
                  <a16:creationId xmlns:a16="http://schemas.microsoft.com/office/drawing/2014/main" id="{784CEE59-140A-EA2D-D99E-BF3E3D715534}"/>
                </a:ext>
              </a:extLst>
            </p:cNvPr>
            <p:cNvGrpSpPr/>
            <p:nvPr/>
          </p:nvGrpSpPr>
          <p:grpSpPr>
            <a:xfrm>
              <a:off x="5245859" y="1949817"/>
              <a:ext cx="2709789" cy="707744"/>
              <a:chOff x="7977483" y="6161128"/>
              <a:chExt cx="2709789" cy="707744"/>
            </a:xfrm>
          </p:grpSpPr>
          <p:sp>
            <p:nvSpPr>
              <p:cNvPr id="32" name="Left Brace 31">
                <a:extLst>
                  <a:ext uri="{FF2B5EF4-FFF2-40B4-BE49-F238E27FC236}">
                    <a16:creationId xmlns:a16="http://schemas.microsoft.com/office/drawing/2014/main" id="{6BCCA062-2F9A-CE8D-DAAF-AF5F1DAA94A1}"/>
                  </a:ext>
                </a:extLst>
              </p:cNvPr>
              <p:cNvSpPr/>
              <p:nvPr/>
            </p:nvSpPr>
            <p:spPr>
              <a:xfrm rot="5400000">
                <a:off x="8969471" y="5410275"/>
                <a:ext cx="249341" cy="2233317"/>
              </a:xfrm>
              <a:prstGeom prst="leftBrace">
                <a:avLst>
                  <a:gd name="adj1" fmla="val 15304"/>
                  <a:gd name="adj2" fmla="val 57448"/>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cxnSp>
            <p:nvCxnSpPr>
              <p:cNvPr id="33" name="Straight Connector 32">
                <a:extLst>
                  <a:ext uri="{FF2B5EF4-FFF2-40B4-BE49-F238E27FC236}">
                    <a16:creationId xmlns:a16="http://schemas.microsoft.com/office/drawing/2014/main" id="{9A331743-9996-200E-8978-5A1400646A4D}"/>
                  </a:ext>
                </a:extLst>
              </p:cNvPr>
              <p:cNvCxnSpPr>
                <a:cxnSpLocks/>
                <a:stCxn id="34" idx="1"/>
                <a:endCxn id="37" idx="1"/>
              </p:cNvCxnSpPr>
              <p:nvPr/>
            </p:nvCxnSpPr>
            <p:spPr>
              <a:xfrm>
                <a:off x="8040592" y="6306272"/>
                <a:ext cx="2082971" cy="108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BC966AF8-DC38-35E6-EE1A-0115FE4AD9DF}"/>
                  </a:ext>
                </a:extLst>
              </p:cNvPr>
              <p:cNvSpPr/>
              <p:nvPr/>
            </p:nvSpPr>
            <p:spPr>
              <a:xfrm>
                <a:off x="8040592" y="6161128"/>
                <a:ext cx="563709" cy="290287"/>
              </a:xfrm>
              <a:prstGeom prst="roundRect">
                <a:avLst>
                  <a:gd name="adj" fmla="val 32812"/>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ESP</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35" name="Hexagon 34">
                <a:extLst>
                  <a:ext uri="{FF2B5EF4-FFF2-40B4-BE49-F238E27FC236}">
                    <a16:creationId xmlns:a16="http://schemas.microsoft.com/office/drawing/2014/main" id="{B1137D6D-2A40-D0BC-1E5A-574B26B6A12C}"/>
                  </a:ext>
                </a:extLst>
              </p:cNvPr>
              <p:cNvSpPr/>
              <p:nvPr/>
            </p:nvSpPr>
            <p:spPr>
              <a:xfrm>
                <a:off x="8659416" y="6161128"/>
                <a:ext cx="589704" cy="290287"/>
              </a:xfrm>
              <a:prstGeom prst="hexagon">
                <a:avLst>
                  <a:gd name="adj" fmla="val 0"/>
                  <a:gd name="vf" fmla="val 115470"/>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ADDR</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36" name="Hexagon 35">
                <a:extLst>
                  <a:ext uri="{FF2B5EF4-FFF2-40B4-BE49-F238E27FC236}">
                    <a16:creationId xmlns:a16="http://schemas.microsoft.com/office/drawing/2014/main" id="{314CB7CD-2015-FD0B-8252-E12D84BD2224}"/>
                  </a:ext>
                </a:extLst>
              </p:cNvPr>
              <p:cNvSpPr/>
              <p:nvPr/>
            </p:nvSpPr>
            <p:spPr>
              <a:xfrm>
                <a:off x="9297268" y="6161128"/>
                <a:ext cx="771180" cy="290287"/>
              </a:xfrm>
              <a:prstGeom prst="hexagon">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DATA</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37" name="Rectangle: Rounded Corners 36">
                <a:extLst>
                  <a:ext uri="{FF2B5EF4-FFF2-40B4-BE49-F238E27FC236}">
                    <a16:creationId xmlns:a16="http://schemas.microsoft.com/office/drawing/2014/main" id="{D3C79FCC-6B20-B8A7-A5C6-5F80EEB0E70E}"/>
                  </a:ext>
                </a:extLst>
              </p:cNvPr>
              <p:cNvSpPr/>
              <p:nvPr/>
            </p:nvSpPr>
            <p:spPr>
              <a:xfrm>
                <a:off x="10123563" y="6172016"/>
                <a:ext cx="563709"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CONF</a:t>
                </a:r>
                <a:endParaRPr lang="en-CH" sz="1600" b="1" dirty="0">
                  <a:solidFill>
                    <a:schemeClr val="tx1"/>
                  </a:solidFill>
                  <a:latin typeface="Courier New" panose="02070309020205020404" pitchFamily="49" charset="0"/>
                  <a:cs typeface="Courier New" panose="02070309020205020404" pitchFamily="49" charset="0"/>
                </a:endParaRPr>
              </a:p>
            </p:txBody>
          </p:sp>
          <p:cxnSp>
            <p:nvCxnSpPr>
              <p:cNvPr id="38" name="Straight Connector 37">
                <a:extLst>
                  <a:ext uri="{FF2B5EF4-FFF2-40B4-BE49-F238E27FC236}">
                    <a16:creationId xmlns:a16="http://schemas.microsoft.com/office/drawing/2014/main" id="{687D737A-7847-9BA5-604E-FC59E11B5745}"/>
                  </a:ext>
                </a:extLst>
              </p:cNvPr>
              <p:cNvCxnSpPr>
                <a:cxnSpLocks/>
                <a:stCxn id="39" idx="1"/>
                <a:endCxn id="42" idx="3"/>
              </p:cNvCxnSpPr>
              <p:nvPr/>
            </p:nvCxnSpPr>
            <p:spPr>
              <a:xfrm>
                <a:off x="8024937" y="6723729"/>
                <a:ext cx="21426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0EB7BA21-8020-8F57-564C-419DE24FEBA0}"/>
                  </a:ext>
                </a:extLst>
              </p:cNvPr>
              <p:cNvSpPr/>
              <p:nvPr/>
            </p:nvSpPr>
            <p:spPr>
              <a:xfrm>
                <a:off x="8024937" y="6578585"/>
                <a:ext cx="500263"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BLK</a:t>
                </a:r>
                <a:r>
                  <a:rPr lang="en-US" b="1" baseline="-25000" dirty="0">
                    <a:solidFill>
                      <a:schemeClr val="tx1"/>
                    </a:solidFill>
                    <a:latin typeface="Cambria" panose="02040503050406030204" pitchFamily="18" charset="0"/>
                    <a:ea typeface="Cambria" panose="02040503050406030204" pitchFamily="18" charset="0"/>
                    <a:cs typeface="Courier New" panose="02070309020205020404" pitchFamily="49" charset="0"/>
                  </a:rPr>
                  <a:t>1</a:t>
                </a:r>
                <a:endParaRPr lang="en-CH" sz="1600" b="1" baseline="-25000" dirty="0">
                  <a:solidFill>
                    <a:schemeClr val="tx1"/>
                  </a:solidFill>
                  <a:latin typeface="Cambria" panose="02040503050406030204" pitchFamily="18" charset="0"/>
                  <a:ea typeface="Cambria" panose="02040503050406030204" pitchFamily="18" charset="0"/>
                  <a:cs typeface="Courier New" panose="02070309020205020404" pitchFamily="49" charset="0"/>
                </a:endParaRPr>
              </a:p>
            </p:txBody>
          </p:sp>
          <p:sp>
            <p:nvSpPr>
              <p:cNvPr id="40" name="Rectangle: Rounded Corners 39">
                <a:extLst>
                  <a:ext uri="{FF2B5EF4-FFF2-40B4-BE49-F238E27FC236}">
                    <a16:creationId xmlns:a16="http://schemas.microsoft.com/office/drawing/2014/main" id="{85048111-6C13-2069-E731-DECAF32D8401}"/>
                  </a:ext>
                </a:extLst>
              </p:cNvPr>
              <p:cNvSpPr/>
              <p:nvPr/>
            </p:nvSpPr>
            <p:spPr>
              <a:xfrm>
                <a:off x="8573597" y="6578585"/>
                <a:ext cx="500263"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BLK</a:t>
                </a:r>
                <a:r>
                  <a:rPr lang="en-US" b="1" baseline="-25000" dirty="0">
                    <a:solidFill>
                      <a:schemeClr val="tx1"/>
                    </a:solidFill>
                    <a:latin typeface="Cambria" panose="02040503050406030204" pitchFamily="18" charset="0"/>
                    <a:ea typeface="Cambria" panose="02040503050406030204" pitchFamily="18" charset="0"/>
                    <a:cs typeface="Courier New" panose="02070309020205020404" pitchFamily="49" charset="0"/>
                  </a:rPr>
                  <a:t>2</a:t>
                </a:r>
                <a:endParaRPr lang="en-CH" sz="1600" b="1" baseline="-25000" dirty="0">
                  <a:solidFill>
                    <a:schemeClr val="tx1"/>
                  </a:solidFill>
                  <a:latin typeface="Cambria" panose="02040503050406030204" pitchFamily="18" charset="0"/>
                  <a:ea typeface="Cambria" panose="02040503050406030204" pitchFamily="18" charset="0"/>
                  <a:cs typeface="Courier New" panose="02070309020205020404" pitchFamily="49" charset="0"/>
                </a:endParaRPr>
              </a:p>
            </p:txBody>
          </p:sp>
          <p:sp>
            <p:nvSpPr>
              <p:cNvPr id="41" name="Rectangle: Rounded Corners 40">
                <a:extLst>
                  <a:ext uri="{FF2B5EF4-FFF2-40B4-BE49-F238E27FC236}">
                    <a16:creationId xmlns:a16="http://schemas.microsoft.com/office/drawing/2014/main" id="{534E33E9-089E-DD66-8C26-024DF9F2A9A0}"/>
                  </a:ext>
                </a:extLst>
              </p:cNvPr>
              <p:cNvSpPr/>
              <p:nvPr/>
            </p:nvSpPr>
            <p:spPr>
              <a:xfrm>
                <a:off x="9122257" y="6578585"/>
                <a:ext cx="500263"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ea typeface="Cambria" panose="02040503050406030204" pitchFamily="18" charset="0"/>
                    <a:cs typeface="Courier New" panose="02070309020205020404" pitchFamily="49" charset="0"/>
                  </a:rPr>
                  <a:t>WL</a:t>
                </a:r>
                <a:r>
                  <a:rPr lang="en-US" b="1" baseline="-25000" dirty="0">
                    <a:solidFill>
                      <a:schemeClr val="tx1"/>
                    </a:solidFill>
                    <a:latin typeface="Cambria" panose="02040503050406030204" pitchFamily="18" charset="0"/>
                    <a:ea typeface="Cambria" panose="02040503050406030204" pitchFamily="18" charset="0"/>
                    <a:cs typeface="Courier New" panose="02070309020205020404" pitchFamily="49" charset="0"/>
                  </a:rPr>
                  <a:t>1</a:t>
                </a:r>
                <a:endParaRPr lang="en-CH" sz="1600" b="1" baseline="-25000" dirty="0">
                  <a:solidFill>
                    <a:schemeClr val="tx1"/>
                  </a:solidFill>
                  <a:latin typeface="Cambria" panose="02040503050406030204" pitchFamily="18" charset="0"/>
                  <a:ea typeface="Cambria" panose="02040503050406030204" pitchFamily="18" charset="0"/>
                  <a:cs typeface="Courier New" panose="02070309020205020404" pitchFamily="49" charset="0"/>
                </a:endParaRPr>
              </a:p>
            </p:txBody>
          </p:sp>
          <p:sp>
            <p:nvSpPr>
              <p:cNvPr id="42" name="Rectangle: Rounded Corners 41">
                <a:extLst>
                  <a:ext uri="{FF2B5EF4-FFF2-40B4-BE49-F238E27FC236}">
                    <a16:creationId xmlns:a16="http://schemas.microsoft.com/office/drawing/2014/main" id="{03878528-22C5-E556-F4E8-3893FF458878}"/>
                  </a:ext>
                </a:extLst>
              </p:cNvPr>
              <p:cNvSpPr/>
              <p:nvPr/>
            </p:nvSpPr>
            <p:spPr>
              <a:xfrm>
                <a:off x="9667281" y="6578585"/>
                <a:ext cx="500263"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ea typeface="Cambria" panose="02040503050406030204" pitchFamily="18" charset="0"/>
                    <a:cs typeface="Courier New" panose="02070309020205020404" pitchFamily="49" charset="0"/>
                  </a:rPr>
                  <a:t>WL</a:t>
                </a:r>
                <a:r>
                  <a:rPr lang="en-US" sz="1600" b="1" baseline="-25000" dirty="0">
                    <a:solidFill>
                      <a:schemeClr val="tx1"/>
                    </a:solidFill>
                    <a:latin typeface="Cambria" panose="02040503050406030204" pitchFamily="18" charset="0"/>
                    <a:ea typeface="Cambria" panose="02040503050406030204" pitchFamily="18" charset="0"/>
                    <a:cs typeface="Courier New" panose="02070309020205020404" pitchFamily="49" charset="0"/>
                  </a:rPr>
                  <a:t>2</a:t>
                </a:r>
                <a:endParaRPr lang="en-CH" sz="1600" b="1" baseline="-25000" dirty="0">
                  <a:solidFill>
                    <a:schemeClr val="tx1"/>
                  </a:solidFill>
                  <a:latin typeface="Cambria" panose="02040503050406030204" pitchFamily="18" charset="0"/>
                  <a:ea typeface="Cambria" panose="02040503050406030204" pitchFamily="18" charset="0"/>
                  <a:cs typeface="Courier New" panose="02070309020205020404" pitchFamily="49" charset="0"/>
                </a:endParaRPr>
              </a:p>
            </p:txBody>
          </p:sp>
        </p:grpSp>
        <p:sp>
          <p:nvSpPr>
            <p:cNvPr id="43" name="TextBox 42">
              <a:extLst>
                <a:ext uri="{FF2B5EF4-FFF2-40B4-BE49-F238E27FC236}">
                  <a16:creationId xmlns:a16="http://schemas.microsoft.com/office/drawing/2014/main" id="{2B7145E2-D14E-FA41-C51C-E137EAE00320}"/>
                </a:ext>
              </a:extLst>
            </p:cNvPr>
            <p:cNvSpPr txBox="1"/>
            <p:nvPr/>
          </p:nvSpPr>
          <p:spPr>
            <a:xfrm>
              <a:off x="7603819" y="2366382"/>
              <a:ext cx="45397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t>
              </a:r>
              <a:endParaRPr lang="en-CH"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1A985032-78EF-186F-C9AD-4DAB9AA21007}"/>
                </a:ext>
              </a:extLst>
            </p:cNvPr>
            <p:cNvSpPr txBox="1"/>
            <p:nvPr/>
          </p:nvSpPr>
          <p:spPr>
            <a:xfrm>
              <a:off x="7603819" y="2848574"/>
              <a:ext cx="45397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a:t>
              </a:r>
              <a:endParaRPr lang="en-CH" dirty="0">
                <a:latin typeface="Times New Roman" panose="02020603050405020304" pitchFamily="18" charset="0"/>
                <a:cs typeface="Times New Roman" panose="02020603050405020304" pitchFamily="18" charset="0"/>
              </a:endParaRPr>
            </a:p>
          </p:txBody>
        </p:sp>
        <p:sp>
          <p:nvSpPr>
            <p:cNvPr id="45" name="Rectangle: Rounded Corners 44">
              <a:extLst>
                <a:ext uri="{FF2B5EF4-FFF2-40B4-BE49-F238E27FC236}">
                  <a16:creationId xmlns:a16="http://schemas.microsoft.com/office/drawing/2014/main" id="{9F196A1E-1107-B293-A879-040D59B3C3F4}"/>
                </a:ext>
              </a:extLst>
            </p:cNvPr>
            <p:cNvSpPr/>
            <p:nvPr/>
          </p:nvSpPr>
          <p:spPr>
            <a:xfrm>
              <a:off x="5308968" y="2850350"/>
              <a:ext cx="563709" cy="290287"/>
            </a:xfrm>
            <a:prstGeom prst="roundRect">
              <a:avLst>
                <a:gd name="adj" fmla="val 32812"/>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XOR</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6" name="Rectangle: Rounded Corners 45">
              <a:extLst>
                <a:ext uri="{FF2B5EF4-FFF2-40B4-BE49-F238E27FC236}">
                  <a16:creationId xmlns:a16="http://schemas.microsoft.com/office/drawing/2014/main" id="{03BE9D18-BCE9-3077-C054-B35AA1CE9C04}"/>
                </a:ext>
              </a:extLst>
            </p:cNvPr>
            <p:cNvSpPr/>
            <p:nvPr/>
          </p:nvSpPr>
          <p:spPr>
            <a:xfrm>
              <a:off x="5927792" y="2845868"/>
              <a:ext cx="563709"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CONF</a:t>
              </a:r>
              <a:endParaRPr lang="en-CH" sz="1600" b="1" dirty="0">
                <a:solidFill>
                  <a:schemeClr val="tx1"/>
                </a:solidFill>
                <a:latin typeface="Courier New" panose="02070309020205020404" pitchFamily="49" charset="0"/>
                <a:cs typeface="Courier New" panose="02070309020205020404" pitchFamily="49" charset="0"/>
              </a:endParaRPr>
            </a:p>
          </p:txBody>
        </p:sp>
      </p:grpSp>
    </p:spTree>
    <p:extLst>
      <p:ext uri="{BB962C8B-B14F-4D97-AF65-F5344CB8AC3E}">
        <p14:creationId xmlns:p14="http://schemas.microsoft.com/office/powerpoint/2010/main" val="348884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EDA7C-3757-E993-CDA3-D847C9BA7818}"/>
              </a:ext>
            </a:extLst>
          </p:cNvPr>
          <p:cNvSpPr>
            <a:spLocks noGrp="1"/>
          </p:cNvSpPr>
          <p:nvPr>
            <p:ph type="title"/>
          </p:nvPr>
        </p:nvSpPr>
        <p:spPr/>
        <p:txBody>
          <a:bodyPr/>
          <a:lstStyle/>
          <a:p>
            <a:r>
              <a:rPr lang="en-US" dirty="0"/>
              <a:t>Operational example</a:t>
            </a:r>
          </a:p>
        </p:txBody>
      </p:sp>
      <p:sp>
        <p:nvSpPr>
          <p:cNvPr id="4" name="사각형: 둥근 모서리 554">
            <a:extLst>
              <a:ext uri="{FF2B5EF4-FFF2-40B4-BE49-F238E27FC236}">
                <a16:creationId xmlns:a16="http://schemas.microsoft.com/office/drawing/2014/main" id="{F14B2FAD-3F7A-50D1-F75F-B856281791E3}"/>
              </a:ext>
            </a:extLst>
          </p:cNvPr>
          <p:cNvSpPr/>
          <p:nvPr/>
        </p:nvSpPr>
        <p:spPr>
          <a:xfrm>
            <a:off x="1154706" y="1753144"/>
            <a:ext cx="4704542" cy="2190293"/>
          </a:xfrm>
          <a:prstGeom prst="roundRect">
            <a:avLst>
              <a:gd name="adj" fmla="val 4472"/>
            </a:avLst>
          </a:prstGeom>
          <a:solidFill>
            <a:schemeClr val="bg1">
              <a:lumMod val="9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 name="Rectangle: Rounded Corners 4">
            <a:extLst>
              <a:ext uri="{FF2B5EF4-FFF2-40B4-BE49-F238E27FC236}">
                <a16:creationId xmlns:a16="http://schemas.microsoft.com/office/drawing/2014/main" id="{C0386C7A-23B2-7088-1C55-8C6ABF257653}"/>
              </a:ext>
            </a:extLst>
          </p:cNvPr>
          <p:cNvSpPr/>
          <p:nvPr/>
        </p:nvSpPr>
        <p:spPr>
          <a:xfrm>
            <a:off x="1676129" y="2120805"/>
            <a:ext cx="546865" cy="290287"/>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ISCM</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6" name="Hexagon 5">
            <a:extLst>
              <a:ext uri="{FF2B5EF4-FFF2-40B4-BE49-F238E27FC236}">
                <a16:creationId xmlns:a16="http://schemas.microsoft.com/office/drawing/2014/main" id="{3B4400EE-0714-4B65-0751-D1507DF6546E}"/>
              </a:ext>
            </a:extLst>
          </p:cNvPr>
          <p:cNvSpPr/>
          <p:nvPr/>
        </p:nvSpPr>
        <p:spPr>
          <a:xfrm>
            <a:off x="2256166" y="2120805"/>
            <a:ext cx="572083" cy="290287"/>
          </a:xfrm>
          <a:prstGeom prst="hexagon">
            <a:avLst>
              <a:gd name="adj" fmla="val 0"/>
              <a:gd name="vf" fmla="val 11547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BLK</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7" name="Hexagon 6">
            <a:extLst>
              <a:ext uri="{FF2B5EF4-FFF2-40B4-BE49-F238E27FC236}">
                <a16:creationId xmlns:a16="http://schemas.microsoft.com/office/drawing/2014/main" id="{F728286E-BA18-082B-B26F-49B3A7D8AC57}"/>
              </a:ext>
            </a:extLst>
          </p:cNvPr>
          <p:cNvSpPr/>
          <p:nvPr/>
        </p:nvSpPr>
        <p:spPr>
          <a:xfrm>
            <a:off x="2861421" y="2120805"/>
            <a:ext cx="572083" cy="290287"/>
          </a:xfrm>
          <a:prstGeom prst="hexagon">
            <a:avLst>
              <a:gd name="adj" fmla="val 0"/>
              <a:gd name="vf" fmla="val 11547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PBM</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8" name="Hexagon 7">
            <a:extLst>
              <a:ext uri="{FF2B5EF4-FFF2-40B4-BE49-F238E27FC236}">
                <a16:creationId xmlns:a16="http://schemas.microsoft.com/office/drawing/2014/main" id="{148A473A-5935-39C9-798E-CA219BC56C9D}"/>
              </a:ext>
            </a:extLst>
          </p:cNvPr>
          <p:cNvSpPr/>
          <p:nvPr/>
        </p:nvSpPr>
        <p:spPr>
          <a:xfrm>
            <a:off x="4046713" y="2120805"/>
            <a:ext cx="572083" cy="290287"/>
          </a:xfrm>
          <a:prstGeom prst="hexagon">
            <a:avLst>
              <a:gd name="adj" fmla="val 0"/>
              <a:gd name="vf" fmla="val 11547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BLK</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9" name="Hexagon 8">
            <a:extLst>
              <a:ext uri="{FF2B5EF4-FFF2-40B4-BE49-F238E27FC236}">
                <a16:creationId xmlns:a16="http://schemas.microsoft.com/office/drawing/2014/main" id="{3EAFCC0B-4AD4-C903-BF47-9DA82620B63C}"/>
              </a:ext>
            </a:extLst>
          </p:cNvPr>
          <p:cNvSpPr/>
          <p:nvPr/>
        </p:nvSpPr>
        <p:spPr>
          <a:xfrm>
            <a:off x="4651968" y="2120805"/>
            <a:ext cx="572083" cy="290287"/>
          </a:xfrm>
          <a:prstGeom prst="hexagon">
            <a:avLst>
              <a:gd name="adj" fmla="val 0"/>
              <a:gd name="vf" fmla="val 11547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PBM</a:t>
            </a:r>
            <a:endParaRPr lang="en-CH" sz="1600" b="1" dirty="0">
              <a:solidFill>
                <a:schemeClr val="tx1"/>
              </a:solidFill>
              <a:latin typeface="Courier New" panose="02070309020205020404" pitchFamily="49" charset="0"/>
              <a:cs typeface="Courier New" panose="02070309020205020404" pitchFamily="49" charset="0"/>
            </a:endParaRPr>
          </a:p>
        </p:txBody>
      </p:sp>
      <p:graphicFrame>
        <p:nvGraphicFramePr>
          <p:cNvPr id="10" name="Table 5">
            <a:extLst>
              <a:ext uri="{FF2B5EF4-FFF2-40B4-BE49-F238E27FC236}">
                <a16:creationId xmlns:a16="http://schemas.microsoft.com/office/drawing/2014/main" id="{AB4DA021-6257-5C48-DB42-F20A193EA38F}"/>
              </a:ext>
            </a:extLst>
          </p:cNvPr>
          <p:cNvGraphicFramePr>
            <a:graphicFrameLocks noGrp="1"/>
          </p:cNvGraphicFramePr>
          <p:nvPr/>
        </p:nvGraphicFramePr>
        <p:xfrm>
          <a:off x="6044869" y="3053547"/>
          <a:ext cx="385992" cy="731520"/>
        </p:xfrm>
        <a:graphic>
          <a:graphicData uri="http://schemas.openxmlformats.org/drawingml/2006/table">
            <a:tbl>
              <a:tblPr firstRow="1" bandRow="1">
                <a:tableStyleId>{5C22544A-7EE6-4342-B048-85BDC9FD1C3A}</a:tableStyleId>
              </a:tblPr>
              <a:tblGrid>
                <a:gridCol w="385992">
                  <a:extLst>
                    <a:ext uri="{9D8B030D-6E8A-4147-A177-3AD203B41FA5}">
                      <a16:colId xmlns:a16="http://schemas.microsoft.com/office/drawing/2014/main" val="1151972851"/>
                    </a:ext>
                  </a:extLst>
                </a:gridCol>
              </a:tblGrid>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1</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2268017"/>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2</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4288064"/>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3</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7151359"/>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4</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7649417"/>
                  </a:ext>
                </a:extLst>
              </a:tr>
            </a:tbl>
          </a:graphicData>
        </a:graphic>
      </p:graphicFrame>
      <p:sp>
        <p:nvSpPr>
          <p:cNvPr id="11" name="TextBox 10">
            <a:extLst>
              <a:ext uri="{FF2B5EF4-FFF2-40B4-BE49-F238E27FC236}">
                <a16:creationId xmlns:a16="http://schemas.microsoft.com/office/drawing/2014/main" id="{1F196CB3-C6E8-4BE1-8488-CF5CDD11B9A9}"/>
              </a:ext>
            </a:extLst>
          </p:cNvPr>
          <p:cNvSpPr txBox="1"/>
          <p:nvPr/>
        </p:nvSpPr>
        <p:spPr>
          <a:xfrm>
            <a:off x="6096179" y="3249668"/>
            <a:ext cx="149571" cy="338554"/>
          </a:xfrm>
          <a:prstGeom prst="rect">
            <a:avLst/>
          </a:prstGeom>
          <a:solidFill>
            <a:schemeClr val="bg1"/>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A</a:t>
            </a:r>
            <a:endParaRPr lang="en-CH" sz="1600" b="1" dirty="0">
              <a:latin typeface="Cambria" panose="02040503050406030204" pitchFamily="18" charset="0"/>
            </a:endParaRPr>
          </a:p>
        </p:txBody>
      </p:sp>
      <p:grpSp>
        <p:nvGrpSpPr>
          <p:cNvPr id="12" name="Group 11">
            <a:extLst>
              <a:ext uri="{FF2B5EF4-FFF2-40B4-BE49-F238E27FC236}">
                <a16:creationId xmlns:a16="http://schemas.microsoft.com/office/drawing/2014/main" id="{DC1CDDE0-BE5F-2750-2B0E-11457A9A6AE6}"/>
              </a:ext>
            </a:extLst>
          </p:cNvPr>
          <p:cNvGrpSpPr/>
          <p:nvPr/>
        </p:nvGrpSpPr>
        <p:grpSpPr>
          <a:xfrm>
            <a:off x="6044869" y="1762449"/>
            <a:ext cx="1908221" cy="1203044"/>
            <a:chOff x="8271527" y="6238478"/>
            <a:chExt cx="2357710" cy="1203044"/>
          </a:xfrm>
        </p:grpSpPr>
        <p:grpSp>
          <p:nvGrpSpPr>
            <p:cNvPr id="13" name="Group 12">
              <a:extLst>
                <a:ext uri="{FF2B5EF4-FFF2-40B4-BE49-F238E27FC236}">
                  <a16:creationId xmlns:a16="http://schemas.microsoft.com/office/drawing/2014/main" id="{70095372-56FA-6083-5F8A-38A146991BC1}"/>
                </a:ext>
              </a:extLst>
            </p:cNvPr>
            <p:cNvGrpSpPr/>
            <p:nvPr/>
          </p:nvGrpSpPr>
          <p:grpSpPr>
            <a:xfrm>
              <a:off x="8271527" y="6238478"/>
              <a:ext cx="2357710" cy="1203044"/>
              <a:chOff x="5899854" y="9770189"/>
              <a:chExt cx="1031259" cy="1001721"/>
            </a:xfrm>
          </p:grpSpPr>
          <p:sp>
            <p:nvSpPr>
              <p:cNvPr id="27" name="직사각형 78">
                <a:extLst>
                  <a:ext uri="{FF2B5EF4-FFF2-40B4-BE49-F238E27FC236}">
                    <a16:creationId xmlns:a16="http://schemas.microsoft.com/office/drawing/2014/main" id="{8CB35F6F-C12C-C0F0-7106-11FC30220E57}"/>
                  </a:ext>
                </a:extLst>
              </p:cNvPr>
              <p:cNvSpPr/>
              <p:nvPr/>
            </p:nvSpPr>
            <p:spPr>
              <a:xfrm>
                <a:off x="5899854" y="9770189"/>
                <a:ext cx="1031259" cy="1001721"/>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altLang="ko-KR" sz="1600" b="1" dirty="0">
                    <a:solidFill>
                      <a:schemeClr val="tx1"/>
                    </a:solidFill>
                    <a:latin typeface="Cambria" panose="02040503050406030204" pitchFamily="18" charset="0"/>
                    <a:cs typeface="Arial" panose="020B0604020202020204" pitchFamily="34" charset="0"/>
                  </a:rPr>
                  <a:t>Flash-Cosmos</a:t>
                </a:r>
              </a:p>
              <a:p>
                <a:pPr algn="ctr"/>
                <a:r>
                  <a:rPr lang="en-US" altLang="ko-KR" sz="1600" b="1" dirty="0">
                    <a:solidFill>
                      <a:schemeClr val="tx1"/>
                    </a:solidFill>
                    <a:latin typeface="Cambria" panose="02040503050406030204" pitchFamily="18" charset="0"/>
                    <a:cs typeface="Arial" panose="020B0604020202020204" pitchFamily="34" charset="0"/>
                  </a:rPr>
                  <a:t>NAND Flash Chip</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28" name="직사각형 79">
                <a:extLst>
                  <a:ext uri="{FF2B5EF4-FFF2-40B4-BE49-F238E27FC236}">
                    <a16:creationId xmlns:a16="http://schemas.microsoft.com/office/drawing/2014/main" id="{FE6D222A-470A-5E37-ADCB-5328E7EB9B50}"/>
                  </a:ext>
                </a:extLst>
              </p:cNvPr>
              <p:cNvSpPr/>
              <p:nvPr/>
            </p:nvSpPr>
            <p:spPr>
              <a:xfrm>
                <a:off x="6428901" y="10195398"/>
                <a:ext cx="480247" cy="536002"/>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altLang="ko-KR" sz="1400" b="1" dirty="0">
                    <a:solidFill>
                      <a:schemeClr val="tx1"/>
                    </a:solidFill>
                    <a:latin typeface="Cambria" panose="02040503050406030204" pitchFamily="18" charset="0"/>
                    <a:cs typeface="Arial" panose="020B0604020202020204" pitchFamily="34" charset="0"/>
                  </a:rPr>
                  <a:t>Plane#2</a:t>
                </a: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29" name="직사각형 79">
                <a:extLst>
                  <a:ext uri="{FF2B5EF4-FFF2-40B4-BE49-F238E27FC236}">
                    <a16:creationId xmlns:a16="http://schemas.microsoft.com/office/drawing/2014/main" id="{AB2190DB-11ED-DE2F-DE27-92F9B4367C90}"/>
                  </a:ext>
                </a:extLst>
              </p:cNvPr>
              <p:cNvSpPr/>
              <p:nvPr/>
            </p:nvSpPr>
            <p:spPr>
              <a:xfrm>
                <a:off x="5925270" y="10195398"/>
                <a:ext cx="480247" cy="536002"/>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altLang="ko-KR" sz="1400" b="1" dirty="0">
                    <a:solidFill>
                      <a:schemeClr val="tx1"/>
                    </a:solidFill>
                    <a:latin typeface="Cambria" panose="02040503050406030204" pitchFamily="18" charset="0"/>
                    <a:cs typeface="Arial" panose="020B0604020202020204" pitchFamily="34" charset="0"/>
                  </a:rPr>
                  <a:t>Plane#1</a:t>
                </a:r>
                <a:endParaRPr lang="ko-KR" altLang="en-US" sz="1400" b="1" dirty="0">
                  <a:solidFill>
                    <a:schemeClr val="tx1"/>
                  </a:solidFill>
                  <a:latin typeface="Cambria" panose="02040503050406030204" pitchFamily="18" charset="0"/>
                  <a:cs typeface="Arial" panose="020B0604020202020204" pitchFamily="34" charset="0"/>
                </a:endParaRPr>
              </a:p>
            </p:txBody>
          </p:sp>
        </p:grpSp>
        <p:grpSp>
          <p:nvGrpSpPr>
            <p:cNvPr id="14" name="Group 13">
              <a:extLst>
                <a:ext uri="{FF2B5EF4-FFF2-40B4-BE49-F238E27FC236}">
                  <a16:creationId xmlns:a16="http://schemas.microsoft.com/office/drawing/2014/main" id="{0EFB294D-042C-8A4B-3690-72A8306E52B5}"/>
                </a:ext>
              </a:extLst>
            </p:cNvPr>
            <p:cNvGrpSpPr/>
            <p:nvPr/>
          </p:nvGrpSpPr>
          <p:grpSpPr>
            <a:xfrm>
              <a:off x="8329634" y="6992450"/>
              <a:ext cx="2249385" cy="182781"/>
              <a:chOff x="8329634" y="7038489"/>
              <a:chExt cx="3100319" cy="182781"/>
            </a:xfrm>
          </p:grpSpPr>
          <p:cxnSp>
            <p:nvCxnSpPr>
              <p:cNvPr id="23" name="Straight Connector 22">
                <a:extLst>
                  <a:ext uri="{FF2B5EF4-FFF2-40B4-BE49-F238E27FC236}">
                    <a16:creationId xmlns:a16="http://schemas.microsoft.com/office/drawing/2014/main" id="{146411A4-A065-C1D9-3E2D-CE917E32C40A}"/>
                  </a:ext>
                </a:extLst>
              </p:cNvPr>
              <p:cNvCxnSpPr>
                <a:cxnSpLocks/>
              </p:cNvCxnSpPr>
              <p:nvPr/>
            </p:nvCxnSpPr>
            <p:spPr>
              <a:xfrm>
                <a:off x="8329634" y="7038489"/>
                <a:ext cx="3100319"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2EECC71-1D44-EB34-8D0B-D1CF07379192}"/>
                  </a:ext>
                </a:extLst>
              </p:cNvPr>
              <p:cNvCxnSpPr>
                <a:cxnSpLocks/>
              </p:cNvCxnSpPr>
              <p:nvPr/>
            </p:nvCxnSpPr>
            <p:spPr>
              <a:xfrm>
                <a:off x="8329634" y="7099416"/>
                <a:ext cx="3100319"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C12CBD5-5DEA-D7EC-7286-F40F2AE43F2E}"/>
                  </a:ext>
                </a:extLst>
              </p:cNvPr>
              <p:cNvCxnSpPr>
                <a:cxnSpLocks/>
              </p:cNvCxnSpPr>
              <p:nvPr/>
            </p:nvCxnSpPr>
            <p:spPr>
              <a:xfrm>
                <a:off x="8329634" y="7160343"/>
                <a:ext cx="3100319"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E3831C2-8E77-1099-F8B4-BC4182E65060}"/>
                  </a:ext>
                </a:extLst>
              </p:cNvPr>
              <p:cNvCxnSpPr>
                <a:cxnSpLocks/>
              </p:cNvCxnSpPr>
              <p:nvPr/>
            </p:nvCxnSpPr>
            <p:spPr>
              <a:xfrm>
                <a:off x="8329634" y="7221270"/>
                <a:ext cx="3100319"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046A6F02-ACFA-24E1-B1EF-414BE8645133}"/>
                </a:ext>
              </a:extLst>
            </p:cNvPr>
            <p:cNvSpPr txBox="1"/>
            <p:nvPr/>
          </p:nvSpPr>
          <p:spPr>
            <a:xfrm>
              <a:off x="8363692" y="6929381"/>
              <a:ext cx="180981" cy="129575"/>
            </a:xfrm>
            <a:prstGeom prst="rect">
              <a:avLst/>
            </a:prstGeom>
            <a:solidFill>
              <a:srgbClr val="BFBFBF"/>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A</a:t>
              </a:r>
              <a:endParaRPr lang="en-CH" sz="1600" b="1" dirty="0">
                <a:latin typeface="Cambria" panose="02040503050406030204" pitchFamily="18" charset="0"/>
              </a:endParaRPr>
            </a:p>
          </p:txBody>
        </p:sp>
        <p:sp>
          <p:nvSpPr>
            <p:cNvPr id="16" name="TextBox 15">
              <a:extLst>
                <a:ext uri="{FF2B5EF4-FFF2-40B4-BE49-F238E27FC236}">
                  <a16:creationId xmlns:a16="http://schemas.microsoft.com/office/drawing/2014/main" id="{AA1F45F2-4928-7762-187F-187A2E00F48A}"/>
                </a:ext>
              </a:extLst>
            </p:cNvPr>
            <p:cNvSpPr txBox="1"/>
            <p:nvPr/>
          </p:nvSpPr>
          <p:spPr>
            <a:xfrm>
              <a:off x="8675042" y="6986349"/>
              <a:ext cx="149571" cy="127955"/>
            </a:xfrm>
            <a:prstGeom prst="rect">
              <a:avLst/>
            </a:prstGeom>
            <a:solidFill>
              <a:srgbClr val="BFBFBF"/>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B</a:t>
              </a:r>
              <a:endParaRPr lang="en-CH" sz="1600" b="1" dirty="0">
                <a:latin typeface="Cambria" panose="02040503050406030204" pitchFamily="18" charset="0"/>
              </a:endParaRPr>
            </a:p>
          </p:txBody>
        </p:sp>
        <p:sp>
          <p:nvSpPr>
            <p:cNvPr id="17" name="TextBox 16">
              <a:extLst>
                <a:ext uri="{FF2B5EF4-FFF2-40B4-BE49-F238E27FC236}">
                  <a16:creationId xmlns:a16="http://schemas.microsoft.com/office/drawing/2014/main" id="{102AC2E0-068E-D063-6F7A-1E4CC75ED7D6}"/>
                </a:ext>
              </a:extLst>
            </p:cNvPr>
            <p:cNvSpPr txBox="1"/>
            <p:nvPr/>
          </p:nvSpPr>
          <p:spPr>
            <a:xfrm>
              <a:off x="8954981" y="7039859"/>
              <a:ext cx="149571" cy="143580"/>
            </a:xfrm>
            <a:prstGeom prst="rect">
              <a:avLst/>
            </a:prstGeom>
            <a:solidFill>
              <a:srgbClr val="BFBFBF"/>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C</a:t>
              </a:r>
              <a:endParaRPr lang="en-CH" sz="1600" b="1" dirty="0">
                <a:latin typeface="Cambria" panose="02040503050406030204" pitchFamily="18" charset="0"/>
              </a:endParaRPr>
            </a:p>
          </p:txBody>
        </p:sp>
        <p:sp>
          <p:nvSpPr>
            <p:cNvPr id="18" name="TextBox 17">
              <a:extLst>
                <a:ext uri="{FF2B5EF4-FFF2-40B4-BE49-F238E27FC236}">
                  <a16:creationId xmlns:a16="http://schemas.microsoft.com/office/drawing/2014/main" id="{8A3192B5-734C-357D-BC66-B0440827AEC0}"/>
                </a:ext>
              </a:extLst>
            </p:cNvPr>
            <p:cNvSpPr txBox="1"/>
            <p:nvPr/>
          </p:nvSpPr>
          <p:spPr>
            <a:xfrm>
              <a:off x="9234922" y="7098457"/>
              <a:ext cx="149571" cy="157938"/>
            </a:xfrm>
            <a:prstGeom prst="rect">
              <a:avLst/>
            </a:prstGeom>
            <a:solidFill>
              <a:srgbClr val="BFBFBF"/>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D</a:t>
              </a:r>
              <a:endParaRPr lang="en-CH" sz="1600" b="1" dirty="0">
                <a:latin typeface="Cambria" panose="02040503050406030204" pitchFamily="18" charset="0"/>
              </a:endParaRPr>
            </a:p>
          </p:txBody>
        </p:sp>
        <p:cxnSp>
          <p:nvCxnSpPr>
            <p:cNvPr id="19" name="Straight Arrow Connector 18">
              <a:extLst>
                <a:ext uri="{FF2B5EF4-FFF2-40B4-BE49-F238E27FC236}">
                  <a16:creationId xmlns:a16="http://schemas.microsoft.com/office/drawing/2014/main" id="{DA507B86-1D43-02EB-675F-E7FD81E52D3B}"/>
                </a:ext>
              </a:extLst>
            </p:cNvPr>
            <p:cNvCxnSpPr>
              <a:cxnSpLocks/>
            </p:cNvCxnSpPr>
            <p:nvPr/>
          </p:nvCxnSpPr>
          <p:spPr>
            <a:xfrm>
              <a:off x="9481058" y="7284680"/>
              <a:ext cx="1097961" cy="0"/>
            </a:xfrm>
            <a:prstGeom prst="straightConnector1">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DF13D3E-9728-059D-C1FE-4C6802CC7473}"/>
                </a:ext>
              </a:extLst>
            </p:cNvPr>
            <p:cNvSpPr txBox="1"/>
            <p:nvPr/>
          </p:nvSpPr>
          <p:spPr>
            <a:xfrm>
              <a:off x="9716394" y="7223892"/>
              <a:ext cx="625777" cy="118661"/>
            </a:xfrm>
            <a:prstGeom prst="rect">
              <a:avLst/>
            </a:prstGeom>
            <a:solidFill>
              <a:srgbClr val="BFBFBF"/>
            </a:solidFill>
          </p:spPr>
          <p:txBody>
            <a:bodyPr wrap="square" lIns="0" rIns="0" rtlCol="0" anchor="ctr">
              <a:spAutoFit/>
            </a:bodyPr>
            <a:lstStyle/>
            <a:p>
              <a:pPr algn="ctr"/>
              <a:r>
                <a:rPr lang="en-US" sz="1400" b="1" dirty="0">
                  <a:latin typeface="Cambria" panose="02040503050406030204" pitchFamily="18" charset="0"/>
                  <a:ea typeface="Cambria" panose="02040503050406030204" pitchFamily="18" charset="0"/>
                  <a:cs typeface="Courier New" panose="02070309020205020404" pitchFamily="49" charset="0"/>
                </a:rPr>
                <a:t>16KiB</a:t>
              </a:r>
              <a:endParaRPr lang="en-CH" sz="1400" b="1" dirty="0">
                <a:latin typeface="Cambria" panose="02040503050406030204" pitchFamily="18" charset="0"/>
                <a:ea typeface="Cambria" panose="02040503050406030204" pitchFamily="18" charset="0"/>
              </a:endParaRPr>
            </a:p>
          </p:txBody>
        </p:sp>
        <p:cxnSp>
          <p:nvCxnSpPr>
            <p:cNvPr id="21" name="Straight Connector 20">
              <a:extLst>
                <a:ext uri="{FF2B5EF4-FFF2-40B4-BE49-F238E27FC236}">
                  <a16:creationId xmlns:a16="http://schemas.microsoft.com/office/drawing/2014/main" id="{00E2E8B2-AC3B-2560-0F71-81F292CE5862}"/>
                </a:ext>
              </a:extLst>
            </p:cNvPr>
            <p:cNvCxnSpPr/>
            <p:nvPr/>
          </p:nvCxnSpPr>
          <p:spPr>
            <a:xfrm>
              <a:off x="8953094" y="7039859"/>
              <a:ext cx="15239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3CFEDAF-5631-05F5-606D-1AF05988B142}"/>
                </a:ext>
              </a:extLst>
            </p:cNvPr>
            <p:cNvCxnSpPr/>
            <p:nvPr/>
          </p:nvCxnSpPr>
          <p:spPr>
            <a:xfrm>
              <a:off x="9232094" y="7104578"/>
              <a:ext cx="15239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30" name="Table 5">
            <a:extLst>
              <a:ext uri="{FF2B5EF4-FFF2-40B4-BE49-F238E27FC236}">
                <a16:creationId xmlns:a16="http://schemas.microsoft.com/office/drawing/2014/main" id="{7CD8727A-55F7-31B7-10D2-8ED88C144D23}"/>
              </a:ext>
            </a:extLst>
          </p:cNvPr>
          <p:cNvGraphicFramePr>
            <a:graphicFrameLocks noGrp="1"/>
          </p:cNvGraphicFramePr>
          <p:nvPr/>
        </p:nvGraphicFramePr>
        <p:xfrm>
          <a:off x="7567098" y="3053547"/>
          <a:ext cx="385992" cy="731520"/>
        </p:xfrm>
        <a:graphic>
          <a:graphicData uri="http://schemas.openxmlformats.org/drawingml/2006/table">
            <a:tbl>
              <a:tblPr firstRow="1" bandRow="1">
                <a:tableStyleId>{5C22544A-7EE6-4342-B048-85BDC9FD1C3A}</a:tableStyleId>
              </a:tblPr>
              <a:tblGrid>
                <a:gridCol w="385992">
                  <a:extLst>
                    <a:ext uri="{9D8B030D-6E8A-4147-A177-3AD203B41FA5}">
                      <a16:colId xmlns:a16="http://schemas.microsoft.com/office/drawing/2014/main" val="1151972851"/>
                    </a:ext>
                  </a:extLst>
                </a:gridCol>
              </a:tblGrid>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1</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2268017"/>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2</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4288064"/>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3</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7151359"/>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4</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7649417"/>
                  </a:ext>
                </a:extLst>
              </a:tr>
            </a:tbl>
          </a:graphicData>
        </a:graphic>
      </p:graphicFrame>
      <p:sp>
        <p:nvSpPr>
          <p:cNvPr id="31" name="TextBox 30">
            <a:extLst>
              <a:ext uri="{FF2B5EF4-FFF2-40B4-BE49-F238E27FC236}">
                <a16:creationId xmlns:a16="http://schemas.microsoft.com/office/drawing/2014/main" id="{F6381997-EC87-AEEC-DF45-734FA0322BEF}"/>
              </a:ext>
            </a:extLst>
          </p:cNvPr>
          <p:cNvSpPr txBox="1"/>
          <p:nvPr/>
        </p:nvSpPr>
        <p:spPr>
          <a:xfrm>
            <a:off x="7617898" y="3249668"/>
            <a:ext cx="149571" cy="338554"/>
          </a:xfrm>
          <a:prstGeom prst="rect">
            <a:avLst/>
          </a:prstGeom>
          <a:solidFill>
            <a:schemeClr val="bg1"/>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D</a:t>
            </a:r>
            <a:endParaRPr lang="en-CH" sz="1600" b="1" dirty="0">
              <a:latin typeface="Cambria" panose="02040503050406030204" pitchFamily="18" charset="0"/>
            </a:endParaRPr>
          </a:p>
        </p:txBody>
      </p:sp>
      <p:graphicFrame>
        <p:nvGraphicFramePr>
          <p:cNvPr id="32" name="Table 5">
            <a:extLst>
              <a:ext uri="{FF2B5EF4-FFF2-40B4-BE49-F238E27FC236}">
                <a16:creationId xmlns:a16="http://schemas.microsoft.com/office/drawing/2014/main" id="{6BBF0606-5CB2-805D-FEB5-4C34B41B31D3}"/>
              </a:ext>
            </a:extLst>
          </p:cNvPr>
          <p:cNvGraphicFramePr>
            <a:graphicFrameLocks noGrp="1"/>
          </p:cNvGraphicFramePr>
          <p:nvPr/>
        </p:nvGraphicFramePr>
        <p:xfrm>
          <a:off x="6552279" y="3053547"/>
          <a:ext cx="385992" cy="731520"/>
        </p:xfrm>
        <a:graphic>
          <a:graphicData uri="http://schemas.openxmlformats.org/drawingml/2006/table">
            <a:tbl>
              <a:tblPr firstRow="1" bandRow="1">
                <a:tableStyleId>{5C22544A-7EE6-4342-B048-85BDC9FD1C3A}</a:tableStyleId>
              </a:tblPr>
              <a:tblGrid>
                <a:gridCol w="385992">
                  <a:extLst>
                    <a:ext uri="{9D8B030D-6E8A-4147-A177-3AD203B41FA5}">
                      <a16:colId xmlns:a16="http://schemas.microsoft.com/office/drawing/2014/main" val="1151972851"/>
                    </a:ext>
                  </a:extLst>
                </a:gridCol>
              </a:tblGrid>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1</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2268017"/>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2</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4288064"/>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3</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7151359"/>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4</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7649417"/>
                  </a:ext>
                </a:extLst>
              </a:tr>
            </a:tbl>
          </a:graphicData>
        </a:graphic>
      </p:graphicFrame>
      <p:graphicFrame>
        <p:nvGraphicFramePr>
          <p:cNvPr id="33" name="Table 5">
            <a:extLst>
              <a:ext uri="{FF2B5EF4-FFF2-40B4-BE49-F238E27FC236}">
                <a16:creationId xmlns:a16="http://schemas.microsoft.com/office/drawing/2014/main" id="{17A94913-4F69-DED8-C613-C603CB2DBD5E}"/>
              </a:ext>
            </a:extLst>
          </p:cNvPr>
          <p:cNvGraphicFramePr>
            <a:graphicFrameLocks noGrp="1"/>
          </p:cNvGraphicFramePr>
          <p:nvPr/>
        </p:nvGraphicFramePr>
        <p:xfrm>
          <a:off x="7059689" y="3053547"/>
          <a:ext cx="385992" cy="731520"/>
        </p:xfrm>
        <a:graphic>
          <a:graphicData uri="http://schemas.openxmlformats.org/drawingml/2006/table">
            <a:tbl>
              <a:tblPr firstRow="1" bandRow="1">
                <a:tableStyleId>{5C22544A-7EE6-4342-B048-85BDC9FD1C3A}</a:tableStyleId>
              </a:tblPr>
              <a:tblGrid>
                <a:gridCol w="385992">
                  <a:extLst>
                    <a:ext uri="{9D8B030D-6E8A-4147-A177-3AD203B41FA5}">
                      <a16:colId xmlns:a16="http://schemas.microsoft.com/office/drawing/2014/main" val="1151972851"/>
                    </a:ext>
                  </a:extLst>
                </a:gridCol>
              </a:tblGrid>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1</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2268017"/>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2</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4288064"/>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3</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7151359"/>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4</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7649417"/>
                  </a:ext>
                </a:extLst>
              </a:tr>
            </a:tbl>
          </a:graphicData>
        </a:graphic>
      </p:graphicFrame>
      <p:sp>
        <p:nvSpPr>
          <p:cNvPr id="34" name="TextBox 33">
            <a:extLst>
              <a:ext uri="{FF2B5EF4-FFF2-40B4-BE49-F238E27FC236}">
                <a16:creationId xmlns:a16="http://schemas.microsoft.com/office/drawing/2014/main" id="{DD4F249F-B539-A077-7528-B428D03D6C5F}"/>
              </a:ext>
            </a:extLst>
          </p:cNvPr>
          <p:cNvSpPr txBox="1"/>
          <p:nvPr/>
        </p:nvSpPr>
        <p:spPr>
          <a:xfrm>
            <a:off x="6596525" y="3249668"/>
            <a:ext cx="149571" cy="338554"/>
          </a:xfrm>
          <a:prstGeom prst="rect">
            <a:avLst/>
          </a:prstGeom>
          <a:solidFill>
            <a:schemeClr val="bg1"/>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B</a:t>
            </a:r>
            <a:endParaRPr lang="en-CH" sz="1600" b="1" dirty="0">
              <a:latin typeface="Cambria" panose="02040503050406030204" pitchFamily="18" charset="0"/>
            </a:endParaRPr>
          </a:p>
        </p:txBody>
      </p:sp>
      <p:sp>
        <p:nvSpPr>
          <p:cNvPr id="35" name="TextBox 34">
            <a:extLst>
              <a:ext uri="{FF2B5EF4-FFF2-40B4-BE49-F238E27FC236}">
                <a16:creationId xmlns:a16="http://schemas.microsoft.com/office/drawing/2014/main" id="{8192BD8F-3281-9F32-9B5D-69DEE9E60EE9}"/>
              </a:ext>
            </a:extLst>
          </p:cNvPr>
          <p:cNvSpPr txBox="1"/>
          <p:nvPr/>
        </p:nvSpPr>
        <p:spPr>
          <a:xfrm>
            <a:off x="7111300" y="3249668"/>
            <a:ext cx="149571" cy="338554"/>
          </a:xfrm>
          <a:prstGeom prst="rect">
            <a:avLst/>
          </a:prstGeom>
          <a:solidFill>
            <a:schemeClr val="bg1"/>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C</a:t>
            </a:r>
            <a:endParaRPr lang="en-CH" sz="1600" b="1" dirty="0">
              <a:latin typeface="Cambria" panose="02040503050406030204" pitchFamily="18" charset="0"/>
            </a:endParaRPr>
          </a:p>
        </p:txBody>
      </p:sp>
      <p:cxnSp>
        <p:nvCxnSpPr>
          <p:cNvPr id="36" name="Straight Connector 35">
            <a:extLst>
              <a:ext uri="{FF2B5EF4-FFF2-40B4-BE49-F238E27FC236}">
                <a16:creationId xmlns:a16="http://schemas.microsoft.com/office/drawing/2014/main" id="{41B93AD9-74BD-4017-CBF5-6AEB0C418313}"/>
              </a:ext>
            </a:extLst>
          </p:cNvPr>
          <p:cNvCxnSpPr>
            <a:cxnSpLocks/>
          </p:cNvCxnSpPr>
          <p:nvPr/>
        </p:nvCxnSpPr>
        <p:spPr>
          <a:xfrm>
            <a:off x="7108471" y="3329743"/>
            <a:ext cx="152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451CE74-B7B8-697E-74DA-51B59639347B}"/>
              </a:ext>
            </a:extLst>
          </p:cNvPr>
          <p:cNvCxnSpPr>
            <a:cxnSpLocks/>
          </p:cNvCxnSpPr>
          <p:nvPr/>
        </p:nvCxnSpPr>
        <p:spPr>
          <a:xfrm>
            <a:off x="7607694" y="3329743"/>
            <a:ext cx="152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59CC2C6-303F-7967-844F-0D65BAED1348}"/>
              </a:ext>
            </a:extLst>
          </p:cNvPr>
          <p:cNvCxnSpPr>
            <a:cxnSpLocks/>
            <a:stCxn id="39" idx="1"/>
            <a:endCxn id="42" idx="3"/>
          </p:cNvCxnSpPr>
          <p:nvPr/>
        </p:nvCxnSpPr>
        <p:spPr>
          <a:xfrm>
            <a:off x="1219448" y="2559822"/>
            <a:ext cx="45846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5AE231AE-7B08-9A63-7531-D25E1E81F980}"/>
              </a:ext>
            </a:extLst>
          </p:cNvPr>
          <p:cNvSpPr/>
          <p:nvPr/>
        </p:nvSpPr>
        <p:spPr>
          <a:xfrm>
            <a:off x="1219448" y="2414678"/>
            <a:ext cx="423509"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MWS</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0" name="Rectangle: Rounded Corners 39">
            <a:extLst>
              <a:ext uri="{FF2B5EF4-FFF2-40B4-BE49-F238E27FC236}">
                <a16:creationId xmlns:a16="http://schemas.microsoft.com/office/drawing/2014/main" id="{EAE5637A-EB8C-E1F1-0DA1-F3C4F4C671C5}"/>
              </a:ext>
            </a:extLst>
          </p:cNvPr>
          <p:cNvSpPr/>
          <p:nvPr/>
        </p:nvSpPr>
        <p:spPr>
          <a:xfrm>
            <a:off x="1690539" y="2414678"/>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1111</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1" name="Rectangle: Rounded Corners 40">
            <a:extLst>
              <a:ext uri="{FF2B5EF4-FFF2-40B4-BE49-F238E27FC236}">
                <a16:creationId xmlns:a16="http://schemas.microsoft.com/office/drawing/2014/main" id="{9646604B-F4A1-75E1-A705-B3389D10737B}"/>
              </a:ext>
            </a:extLst>
          </p:cNvPr>
          <p:cNvSpPr/>
          <p:nvPr/>
        </p:nvSpPr>
        <p:spPr>
          <a:xfrm>
            <a:off x="3473880" y="2414678"/>
            <a:ext cx="546865"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CONT</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2" name="Rectangle: Rounded Corners 41">
            <a:extLst>
              <a:ext uri="{FF2B5EF4-FFF2-40B4-BE49-F238E27FC236}">
                <a16:creationId xmlns:a16="http://schemas.microsoft.com/office/drawing/2014/main" id="{8EB9A2A2-8752-A01B-8C86-FCC3E44FF39B}"/>
              </a:ext>
            </a:extLst>
          </p:cNvPr>
          <p:cNvSpPr/>
          <p:nvPr/>
        </p:nvSpPr>
        <p:spPr>
          <a:xfrm>
            <a:off x="5257224" y="2414678"/>
            <a:ext cx="546865"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CONF</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3" name="Rectangle: Rounded Corners 42">
            <a:extLst>
              <a:ext uri="{FF2B5EF4-FFF2-40B4-BE49-F238E27FC236}">
                <a16:creationId xmlns:a16="http://schemas.microsoft.com/office/drawing/2014/main" id="{41F5FCD6-4F1C-A9CE-9D66-211510E713CB}"/>
              </a:ext>
            </a:extLst>
          </p:cNvPr>
          <p:cNvSpPr/>
          <p:nvPr/>
        </p:nvSpPr>
        <p:spPr>
          <a:xfrm>
            <a:off x="2284986" y="2414678"/>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0011</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4" name="Rectangle: Rounded Corners 43">
            <a:extLst>
              <a:ext uri="{FF2B5EF4-FFF2-40B4-BE49-F238E27FC236}">
                <a16:creationId xmlns:a16="http://schemas.microsoft.com/office/drawing/2014/main" id="{05E8FC22-7AA2-A336-4B7C-91088CC10E2D}"/>
              </a:ext>
            </a:extLst>
          </p:cNvPr>
          <p:cNvSpPr/>
          <p:nvPr/>
        </p:nvSpPr>
        <p:spPr>
          <a:xfrm>
            <a:off x="2879433" y="2414678"/>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0101</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5" name="Rectangle: Rounded Corners 44">
            <a:extLst>
              <a:ext uri="{FF2B5EF4-FFF2-40B4-BE49-F238E27FC236}">
                <a16:creationId xmlns:a16="http://schemas.microsoft.com/office/drawing/2014/main" id="{F36D04A7-F1F4-F4C7-878E-769BA4DAA79E}"/>
              </a:ext>
            </a:extLst>
          </p:cNvPr>
          <p:cNvSpPr/>
          <p:nvPr/>
        </p:nvSpPr>
        <p:spPr>
          <a:xfrm>
            <a:off x="4068327" y="2414678"/>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0100</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6" name="Rectangle: Rounded Corners 45">
            <a:extLst>
              <a:ext uri="{FF2B5EF4-FFF2-40B4-BE49-F238E27FC236}">
                <a16:creationId xmlns:a16="http://schemas.microsoft.com/office/drawing/2014/main" id="{A9717126-A1E4-D58F-E98F-9513BC348E0C}"/>
              </a:ext>
            </a:extLst>
          </p:cNvPr>
          <p:cNvSpPr/>
          <p:nvPr/>
        </p:nvSpPr>
        <p:spPr>
          <a:xfrm>
            <a:off x="4662774" y="2414678"/>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1010</a:t>
            </a:r>
            <a:endParaRPr lang="en-CH" sz="1600" b="1" dirty="0">
              <a:solidFill>
                <a:schemeClr val="tx1"/>
              </a:solidFill>
              <a:latin typeface="Courier New" panose="02070309020205020404" pitchFamily="49" charset="0"/>
              <a:cs typeface="Courier New" panose="02070309020205020404" pitchFamily="49" charset="0"/>
            </a:endParaRPr>
          </a:p>
        </p:txBody>
      </p:sp>
      <p:cxnSp>
        <p:nvCxnSpPr>
          <p:cNvPr id="47" name="Straight Arrow Connector 46">
            <a:extLst>
              <a:ext uri="{FF2B5EF4-FFF2-40B4-BE49-F238E27FC236}">
                <a16:creationId xmlns:a16="http://schemas.microsoft.com/office/drawing/2014/main" id="{97B7434C-C23A-E9E7-C85D-AEDF5980A7B1}"/>
              </a:ext>
            </a:extLst>
          </p:cNvPr>
          <p:cNvCxnSpPr>
            <a:cxnSpLocks/>
          </p:cNvCxnSpPr>
          <p:nvPr/>
        </p:nvCxnSpPr>
        <p:spPr>
          <a:xfrm>
            <a:off x="5859248" y="2200744"/>
            <a:ext cx="185621"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BD771C5-02F8-3B62-24EB-A5234146446C}"/>
              </a:ext>
            </a:extLst>
          </p:cNvPr>
          <p:cNvCxnSpPr>
            <a:cxnSpLocks/>
            <a:stCxn id="49" idx="1"/>
            <a:endCxn id="52" idx="3"/>
          </p:cNvCxnSpPr>
          <p:nvPr/>
        </p:nvCxnSpPr>
        <p:spPr>
          <a:xfrm>
            <a:off x="1219448" y="3511643"/>
            <a:ext cx="45846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E3F0B1C8-D9E3-E034-8062-2845393E67DC}"/>
              </a:ext>
            </a:extLst>
          </p:cNvPr>
          <p:cNvSpPr/>
          <p:nvPr/>
        </p:nvSpPr>
        <p:spPr>
          <a:xfrm>
            <a:off x="1219448" y="3366499"/>
            <a:ext cx="423509"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MWS</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0" name="Rectangle: Rounded Corners 49">
            <a:extLst>
              <a:ext uri="{FF2B5EF4-FFF2-40B4-BE49-F238E27FC236}">
                <a16:creationId xmlns:a16="http://schemas.microsoft.com/office/drawing/2014/main" id="{9F95CC2D-0268-0D08-616E-311F3D643F7D}"/>
              </a:ext>
            </a:extLst>
          </p:cNvPr>
          <p:cNvSpPr/>
          <p:nvPr/>
        </p:nvSpPr>
        <p:spPr>
          <a:xfrm>
            <a:off x="1690539" y="3366499"/>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0001</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1" name="Rectangle: Rounded Corners 50">
            <a:extLst>
              <a:ext uri="{FF2B5EF4-FFF2-40B4-BE49-F238E27FC236}">
                <a16:creationId xmlns:a16="http://schemas.microsoft.com/office/drawing/2014/main" id="{BB9246FE-00DC-9634-4903-2A9B56D64525}"/>
              </a:ext>
            </a:extLst>
          </p:cNvPr>
          <p:cNvSpPr/>
          <p:nvPr/>
        </p:nvSpPr>
        <p:spPr>
          <a:xfrm>
            <a:off x="3473880" y="3366499"/>
            <a:ext cx="546865"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CONT</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2" name="Rectangle: Rounded Corners 51">
            <a:extLst>
              <a:ext uri="{FF2B5EF4-FFF2-40B4-BE49-F238E27FC236}">
                <a16:creationId xmlns:a16="http://schemas.microsoft.com/office/drawing/2014/main" id="{13D7413C-FDDA-93B8-D88F-19F7151B4913}"/>
              </a:ext>
            </a:extLst>
          </p:cNvPr>
          <p:cNvSpPr/>
          <p:nvPr/>
        </p:nvSpPr>
        <p:spPr>
          <a:xfrm>
            <a:off x="5257224" y="3366499"/>
            <a:ext cx="546865"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CONF</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3" name="Rectangle: Rounded Corners 52">
            <a:extLst>
              <a:ext uri="{FF2B5EF4-FFF2-40B4-BE49-F238E27FC236}">
                <a16:creationId xmlns:a16="http://schemas.microsoft.com/office/drawing/2014/main" id="{4337F92A-AE4E-12DC-5B24-059369E6ECC8}"/>
              </a:ext>
            </a:extLst>
          </p:cNvPr>
          <p:cNvSpPr/>
          <p:nvPr/>
        </p:nvSpPr>
        <p:spPr>
          <a:xfrm>
            <a:off x="2284986" y="3366499"/>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0001</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4" name="Rectangle: Rounded Corners 53">
            <a:extLst>
              <a:ext uri="{FF2B5EF4-FFF2-40B4-BE49-F238E27FC236}">
                <a16:creationId xmlns:a16="http://schemas.microsoft.com/office/drawing/2014/main" id="{60E07BE0-1D46-E408-EF91-3F81D2298B31}"/>
              </a:ext>
            </a:extLst>
          </p:cNvPr>
          <p:cNvSpPr/>
          <p:nvPr/>
        </p:nvSpPr>
        <p:spPr>
          <a:xfrm>
            <a:off x="2879433" y="3366499"/>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0001</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5" name="Rectangle: Rounded Corners 54">
            <a:extLst>
              <a:ext uri="{FF2B5EF4-FFF2-40B4-BE49-F238E27FC236}">
                <a16:creationId xmlns:a16="http://schemas.microsoft.com/office/drawing/2014/main" id="{3A9CD121-89D4-FE8B-C89F-2880C5998AF6}"/>
              </a:ext>
            </a:extLst>
          </p:cNvPr>
          <p:cNvSpPr/>
          <p:nvPr/>
        </p:nvSpPr>
        <p:spPr>
          <a:xfrm>
            <a:off x="4068327" y="3366499"/>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0010</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6" name="Rectangle: Rounded Corners 55">
            <a:extLst>
              <a:ext uri="{FF2B5EF4-FFF2-40B4-BE49-F238E27FC236}">
                <a16:creationId xmlns:a16="http://schemas.microsoft.com/office/drawing/2014/main" id="{118B85A6-B68F-876F-1C4D-9DC36E662C77}"/>
              </a:ext>
            </a:extLst>
          </p:cNvPr>
          <p:cNvSpPr/>
          <p:nvPr/>
        </p:nvSpPr>
        <p:spPr>
          <a:xfrm>
            <a:off x="4662774" y="3366499"/>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1111</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7" name="TextBox 56">
            <a:extLst>
              <a:ext uri="{FF2B5EF4-FFF2-40B4-BE49-F238E27FC236}">
                <a16:creationId xmlns:a16="http://schemas.microsoft.com/office/drawing/2014/main" id="{C69C9999-4959-1292-7418-B92E1305CD0A}"/>
              </a:ext>
            </a:extLst>
          </p:cNvPr>
          <p:cNvSpPr txBox="1"/>
          <p:nvPr/>
        </p:nvSpPr>
        <p:spPr>
          <a:xfrm>
            <a:off x="5984627" y="3745603"/>
            <a:ext cx="506475" cy="338554"/>
          </a:xfrm>
          <a:prstGeom prst="rect">
            <a:avLst/>
          </a:prstGeom>
          <a:noFill/>
        </p:spPr>
        <p:txBody>
          <a:bodyPr wrap="square" lIns="0" rIns="0" rtlCol="0" anchor="ctr">
            <a:spAutoFit/>
          </a:bodyPr>
          <a:lstStyle/>
          <a:p>
            <a:pPr algn="ctr"/>
            <a:r>
              <a:rPr lang="en-US" sz="1600" b="1" dirty="0">
                <a:latin typeface="Cambria" panose="02040503050406030204" pitchFamily="18" charset="0"/>
                <a:ea typeface="Cambria" panose="02040503050406030204" pitchFamily="18" charset="0"/>
                <a:cs typeface="Courier New" panose="02070309020205020404" pitchFamily="49" charset="0"/>
              </a:rPr>
              <a:t>Blk</a:t>
            </a:r>
            <a:r>
              <a:rPr lang="en-US" b="1" baseline="-25000" dirty="0">
                <a:latin typeface="Cambria" panose="02040503050406030204" pitchFamily="18" charset="0"/>
                <a:ea typeface="Cambria" panose="02040503050406030204" pitchFamily="18" charset="0"/>
                <a:cs typeface="Courier New" panose="02070309020205020404" pitchFamily="49" charset="0"/>
              </a:rPr>
              <a:t>1</a:t>
            </a:r>
            <a:endParaRPr lang="en-CH" sz="1600" b="1" baseline="-25000" dirty="0">
              <a:latin typeface="Cambria" panose="02040503050406030204" pitchFamily="18" charset="0"/>
              <a:ea typeface="Cambria" panose="02040503050406030204" pitchFamily="18" charset="0"/>
            </a:endParaRPr>
          </a:p>
        </p:txBody>
      </p:sp>
      <p:sp>
        <p:nvSpPr>
          <p:cNvPr id="58" name="TextBox 57">
            <a:extLst>
              <a:ext uri="{FF2B5EF4-FFF2-40B4-BE49-F238E27FC236}">
                <a16:creationId xmlns:a16="http://schemas.microsoft.com/office/drawing/2014/main" id="{070869A5-E1C8-3EE4-5EF7-B7401EB31501}"/>
              </a:ext>
            </a:extLst>
          </p:cNvPr>
          <p:cNvSpPr txBox="1"/>
          <p:nvPr/>
        </p:nvSpPr>
        <p:spPr>
          <a:xfrm>
            <a:off x="6497975" y="3745603"/>
            <a:ext cx="506475" cy="338554"/>
          </a:xfrm>
          <a:prstGeom prst="rect">
            <a:avLst/>
          </a:prstGeom>
          <a:noFill/>
        </p:spPr>
        <p:txBody>
          <a:bodyPr wrap="square" lIns="0" rIns="0" rtlCol="0" anchor="ctr">
            <a:spAutoFit/>
          </a:bodyPr>
          <a:lstStyle/>
          <a:p>
            <a:pPr algn="ctr"/>
            <a:r>
              <a:rPr lang="en-US" sz="1600" b="1" dirty="0">
                <a:latin typeface="Cambria" panose="02040503050406030204" pitchFamily="18" charset="0"/>
                <a:ea typeface="Cambria" panose="02040503050406030204" pitchFamily="18" charset="0"/>
                <a:cs typeface="Courier New" panose="02070309020205020404" pitchFamily="49" charset="0"/>
              </a:rPr>
              <a:t>Blk</a:t>
            </a:r>
            <a:r>
              <a:rPr lang="en-US" b="1" baseline="-25000" dirty="0">
                <a:latin typeface="Cambria" panose="02040503050406030204" pitchFamily="18" charset="0"/>
                <a:ea typeface="Cambria" panose="02040503050406030204" pitchFamily="18" charset="0"/>
                <a:cs typeface="Courier New" panose="02070309020205020404" pitchFamily="49" charset="0"/>
              </a:rPr>
              <a:t>2</a:t>
            </a:r>
            <a:endParaRPr lang="en-CH" sz="1600" b="1" baseline="-25000" dirty="0">
              <a:latin typeface="Cambria" panose="02040503050406030204" pitchFamily="18" charset="0"/>
              <a:ea typeface="Cambria" panose="02040503050406030204" pitchFamily="18" charset="0"/>
            </a:endParaRPr>
          </a:p>
        </p:txBody>
      </p:sp>
      <p:sp>
        <p:nvSpPr>
          <p:cNvPr id="59" name="TextBox 58">
            <a:extLst>
              <a:ext uri="{FF2B5EF4-FFF2-40B4-BE49-F238E27FC236}">
                <a16:creationId xmlns:a16="http://schemas.microsoft.com/office/drawing/2014/main" id="{2030EDE6-F3D5-8CA5-3A72-465CCBB1F3A6}"/>
              </a:ext>
            </a:extLst>
          </p:cNvPr>
          <p:cNvSpPr txBox="1"/>
          <p:nvPr/>
        </p:nvSpPr>
        <p:spPr>
          <a:xfrm>
            <a:off x="7000258" y="3745603"/>
            <a:ext cx="506475" cy="338554"/>
          </a:xfrm>
          <a:prstGeom prst="rect">
            <a:avLst/>
          </a:prstGeom>
          <a:noFill/>
        </p:spPr>
        <p:txBody>
          <a:bodyPr wrap="square" lIns="0" rIns="0" rtlCol="0" anchor="ctr">
            <a:spAutoFit/>
          </a:bodyPr>
          <a:lstStyle/>
          <a:p>
            <a:pPr algn="ctr"/>
            <a:r>
              <a:rPr lang="en-US" sz="1600" b="1" dirty="0">
                <a:latin typeface="Cambria" panose="02040503050406030204" pitchFamily="18" charset="0"/>
                <a:ea typeface="Cambria" panose="02040503050406030204" pitchFamily="18" charset="0"/>
                <a:cs typeface="Courier New" panose="02070309020205020404" pitchFamily="49" charset="0"/>
              </a:rPr>
              <a:t>Blk</a:t>
            </a:r>
            <a:r>
              <a:rPr lang="en-US" b="1" baseline="-25000" dirty="0">
                <a:latin typeface="Cambria" panose="02040503050406030204" pitchFamily="18" charset="0"/>
                <a:ea typeface="Cambria" panose="02040503050406030204" pitchFamily="18" charset="0"/>
                <a:cs typeface="Courier New" panose="02070309020205020404" pitchFamily="49" charset="0"/>
              </a:rPr>
              <a:t>3</a:t>
            </a:r>
            <a:endParaRPr lang="en-CH" sz="1600" b="1" baseline="-25000" dirty="0">
              <a:latin typeface="Cambria" panose="02040503050406030204" pitchFamily="18" charset="0"/>
              <a:ea typeface="Cambria" panose="02040503050406030204" pitchFamily="18" charset="0"/>
            </a:endParaRPr>
          </a:p>
        </p:txBody>
      </p:sp>
      <p:sp>
        <p:nvSpPr>
          <p:cNvPr id="60" name="TextBox 59">
            <a:extLst>
              <a:ext uri="{FF2B5EF4-FFF2-40B4-BE49-F238E27FC236}">
                <a16:creationId xmlns:a16="http://schemas.microsoft.com/office/drawing/2014/main" id="{53121367-CBEE-C1ED-E032-A35818BAAB51}"/>
              </a:ext>
            </a:extLst>
          </p:cNvPr>
          <p:cNvSpPr txBox="1"/>
          <p:nvPr/>
        </p:nvSpPr>
        <p:spPr>
          <a:xfrm>
            <a:off x="7499987" y="3745603"/>
            <a:ext cx="506475" cy="338554"/>
          </a:xfrm>
          <a:prstGeom prst="rect">
            <a:avLst/>
          </a:prstGeom>
          <a:noFill/>
        </p:spPr>
        <p:txBody>
          <a:bodyPr wrap="square" lIns="0" rIns="0" rtlCol="0" anchor="ctr">
            <a:spAutoFit/>
          </a:bodyPr>
          <a:lstStyle/>
          <a:p>
            <a:pPr algn="ctr"/>
            <a:r>
              <a:rPr lang="en-US" sz="1600" b="1" dirty="0">
                <a:latin typeface="Cambria" panose="02040503050406030204" pitchFamily="18" charset="0"/>
                <a:ea typeface="Cambria" panose="02040503050406030204" pitchFamily="18" charset="0"/>
                <a:cs typeface="Courier New" panose="02070309020205020404" pitchFamily="49" charset="0"/>
              </a:rPr>
              <a:t>Blk</a:t>
            </a:r>
            <a:r>
              <a:rPr lang="en-US" b="1" baseline="-25000" dirty="0">
                <a:latin typeface="Cambria" panose="02040503050406030204" pitchFamily="18" charset="0"/>
                <a:ea typeface="Cambria" panose="02040503050406030204" pitchFamily="18" charset="0"/>
                <a:cs typeface="Courier New" panose="02070309020205020404" pitchFamily="49" charset="0"/>
              </a:rPr>
              <a:t>4</a:t>
            </a:r>
            <a:endParaRPr lang="en-CH" sz="1600" b="1" baseline="-25000" dirty="0">
              <a:latin typeface="Cambria" panose="02040503050406030204" pitchFamily="18" charset="0"/>
              <a:ea typeface="Cambria" panose="02040503050406030204" pitchFamily="18" charset="0"/>
            </a:endParaRPr>
          </a:p>
        </p:txBody>
      </p:sp>
      <p:cxnSp>
        <p:nvCxnSpPr>
          <p:cNvPr id="61" name="Straight Connector 60">
            <a:extLst>
              <a:ext uri="{FF2B5EF4-FFF2-40B4-BE49-F238E27FC236}">
                <a16:creationId xmlns:a16="http://schemas.microsoft.com/office/drawing/2014/main" id="{230E33E6-5525-FDE5-AD15-F5CCAF4BF825}"/>
              </a:ext>
            </a:extLst>
          </p:cNvPr>
          <p:cNvCxnSpPr>
            <a:cxnSpLocks/>
          </p:cNvCxnSpPr>
          <p:nvPr/>
        </p:nvCxnSpPr>
        <p:spPr>
          <a:xfrm rot="10920000">
            <a:off x="1770912" y="2363995"/>
            <a:ext cx="2788" cy="81198"/>
          </a:xfrm>
          <a:prstGeom prst="line">
            <a:avLst/>
          </a:prstGeom>
          <a:ln w="1270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702B394-E07A-5A5E-777F-8ECC8B90C9F1}"/>
              </a:ext>
            </a:extLst>
          </p:cNvPr>
          <p:cNvCxnSpPr>
            <a:cxnSpLocks/>
          </p:cNvCxnSpPr>
          <p:nvPr/>
        </p:nvCxnSpPr>
        <p:spPr>
          <a:xfrm rot="10920000">
            <a:off x="1893687" y="2363995"/>
            <a:ext cx="2788" cy="81198"/>
          </a:xfrm>
          <a:prstGeom prst="line">
            <a:avLst/>
          </a:prstGeom>
          <a:ln w="1270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9AD84A1-681B-0463-43C3-DA1FBCFF16FA}"/>
              </a:ext>
            </a:extLst>
          </p:cNvPr>
          <p:cNvCxnSpPr>
            <a:cxnSpLocks/>
          </p:cNvCxnSpPr>
          <p:nvPr/>
        </p:nvCxnSpPr>
        <p:spPr>
          <a:xfrm rot="10920000">
            <a:off x="2016461" y="2363995"/>
            <a:ext cx="2788" cy="81198"/>
          </a:xfrm>
          <a:prstGeom prst="line">
            <a:avLst/>
          </a:prstGeom>
          <a:ln w="1270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84D6FB2-4F04-63F6-4095-B4473BD96ECE}"/>
              </a:ext>
            </a:extLst>
          </p:cNvPr>
          <p:cNvCxnSpPr>
            <a:cxnSpLocks/>
          </p:cNvCxnSpPr>
          <p:nvPr/>
        </p:nvCxnSpPr>
        <p:spPr>
          <a:xfrm rot="10920000">
            <a:off x="2141371" y="2363995"/>
            <a:ext cx="2788" cy="81198"/>
          </a:xfrm>
          <a:prstGeom prst="line">
            <a:avLst/>
          </a:prstGeom>
          <a:ln w="1270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BF72786A-51F4-14EF-2435-C9EA88A8FB3A}"/>
              </a:ext>
            </a:extLst>
          </p:cNvPr>
          <p:cNvSpPr txBox="1"/>
          <p:nvPr/>
        </p:nvSpPr>
        <p:spPr>
          <a:xfrm>
            <a:off x="2241586" y="2641413"/>
            <a:ext cx="557124" cy="338554"/>
          </a:xfrm>
          <a:prstGeom prst="rect">
            <a:avLst/>
          </a:prstGeom>
          <a:noFill/>
        </p:spPr>
        <p:txBody>
          <a:bodyPr wrap="square" lIns="0" rIns="0" rtlCol="0" anchor="ctr">
            <a:spAutoFit/>
          </a:bodyPr>
          <a:lstStyle/>
          <a:p>
            <a:pPr algn="ctr"/>
            <a:r>
              <a:rPr lang="en-US" sz="1600" b="1" i="1" dirty="0">
                <a:solidFill>
                  <a:schemeClr val="accent5">
                    <a:lumMod val="75000"/>
                  </a:schemeClr>
                </a:solidFill>
                <a:latin typeface="Cambria" panose="02040503050406030204" pitchFamily="18" charset="0"/>
                <a:ea typeface="Cambria" panose="02040503050406030204" pitchFamily="18" charset="0"/>
                <a:cs typeface="Courier New" panose="02070309020205020404" pitchFamily="49" charset="0"/>
              </a:rPr>
              <a:t>Blk: 3</a:t>
            </a:r>
            <a:endParaRPr lang="en-CH" sz="1600" b="1" i="1" baseline="-25000" dirty="0">
              <a:solidFill>
                <a:schemeClr val="accent5">
                  <a:lumMod val="75000"/>
                </a:schemeClr>
              </a:solidFill>
              <a:latin typeface="Cambria" panose="02040503050406030204" pitchFamily="18" charset="0"/>
              <a:ea typeface="Cambria" panose="02040503050406030204" pitchFamily="18" charset="0"/>
            </a:endParaRPr>
          </a:p>
        </p:txBody>
      </p:sp>
      <p:sp>
        <p:nvSpPr>
          <p:cNvPr id="66" name="TextBox 65">
            <a:extLst>
              <a:ext uri="{FF2B5EF4-FFF2-40B4-BE49-F238E27FC236}">
                <a16:creationId xmlns:a16="http://schemas.microsoft.com/office/drawing/2014/main" id="{9A875BB2-A5E0-675F-F57E-3D80C3956E05}"/>
              </a:ext>
            </a:extLst>
          </p:cNvPr>
          <p:cNvSpPr txBox="1"/>
          <p:nvPr/>
        </p:nvSpPr>
        <p:spPr>
          <a:xfrm>
            <a:off x="2871961" y="2641413"/>
            <a:ext cx="897254" cy="338554"/>
          </a:xfrm>
          <a:prstGeom prst="rect">
            <a:avLst/>
          </a:prstGeom>
          <a:noFill/>
        </p:spPr>
        <p:txBody>
          <a:bodyPr wrap="square" lIns="0" rIns="0" rtlCol="0" anchor="ctr">
            <a:spAutoFit/>
          </a:bodyPr>
          <a:lstStyle/>
          <a:p>
            <a:pPr algn="ctr"/>
            <a:r>
              <a:rPr lang="en-US" sz="1600" b="1" i="1" dirty="0">
                <a:solidFill>
                  <a:schemeClr val="accent5">
                    <a:lumMod val="75000"/>
                  </a:schemeClr>
                </a:solidFill>
                <a:latin typeface="Cambria" panose="02040503050406030204" pitchFamily="18" charset="0"/>
                <a:ea typeface="Cambria" panose="02040503050406030204" pitchFamily="18" charset="0"/>
                <a:cs typeface="Courier New" panose="02070309020205020404" pitchFamily="49" charset="0"/>
              </a:rPr>
              <a:t>WLs: 1&amp;3</a:t>
            </a:r>
            <a:endParaRPr lang="en-CH" sz="1600" b="1" i="1" baseline="-25000" dirty="0">
              <a:solidFill>
                <a:schemeClr val="accent5">
                  <a:lumMod val="75000"/>
                </a:schemeClr>
              </a:solidFill>
              <a:latin typeface="Cambria" panose="02040503050406030204" pitchFamily="18" charset="0"/>
              <a:ea typeface="Cambria" panose="02040503050406030204" pitchFamily="18" charset="0"/>
            </a:endParaRPr>
          </a:p>
        </p:txBody>
      </p:sp>
      <p:sp>
        <p:nvSpPr>
          <p:cNvPr id="67" name="TextBox 66">
            <a:extLst>
              <a:ext uri="{FF2B5EF4-FFF2-40B4-BE49-F238E27FC236}">
                <a16:creationId xmlns:a16="http://schemas.microsoft.com/office/drawing/2014/main" id="{52AE234F-1E7E-FFCF-E2D3-0FF7F069D5E2}"/>
              </a:ext>
            </a:extLst>
          </p:cNvPr>
          <p:cNvSpPr txBox="1"/>
          <p:nvPr/>
        </p:nvSpPr>
        <p:spPr>
          <a:xfrm>
            <a:off x="4050153" y="2641413"/>
            <a:ext cx="557124" cy="338554"/>
          </a:xfrm>
          <a:prstGeom prst="rect">
            <a:avLst/>
          </a:prstGeom>
          <a:noFill/>
        </p:spPr>
        <p:txBody>
          <a:bodyPr wrap="square" lIns="0" rIns="0" rtlCol="0" anchor="ctr">
            <a:spAutoFit/>
          </a:bodyPr>
          <a:lstStyle/>
          <a:p>
            <a:pPr algn="ctr"/>
            <a:r>
              <a:rPr lang="en-US" sz="1600" b="1" i="1" dirty="0">
                <a:solidFill>
                  <a:schemeClr val="accent5">
                    <a:lumMod val="75000"/>
                  </a:schemeClr>
                </a:solidFill>
                <a:latin typeface="Cambria" panose="02040503050406030204" pitchFamily="18" charset="0"/>
                <a:ea typeface="Cambria" panose="02040503050406030204" pitchFamily="18" charset="0"/>
                <a:cs typeface="Courier New" panose="02070309020205020404" pitchFamily="49" charset="0"/>
              </a:rPr>
              <a:t>Blk: 4</a:t>
            </a:r>
            <a:endParaRPr lang="en-CH" sz="1600" b="1" i="1" baseline="-25000" dirty="0">
              <a:solidFill>
                <a:schemeClr val="accent5">
                  <a:lumMod val="75000"/>
                </a:schemeClr>
              </a:solidFill>
              <a:latin typeface="Cambria" panose="02040503050406030204" pitchFamily="18" charset="0"/>
              <a:ea typeface="Cambria" panose="02040503050406030204" pitchFamily="18" charset="0"/>
            </a:endParaRPr>
          </a:p>
        </p:txBody>
      </p:sp>
      <p:sp>
        <p:nvSpPr>
          <p:cNvPr id="68" name="TextBox 67">
            <a:extLst>
              <a:ext uri="{FF2B5EF4-FFF2-40B4-BE49-F238E27FC236}">
                <a16:creationId xmlns:a16="http://schemas.microsoft.com/office/drawing/2014/main" id="{7345C42B-1AE0-1ACF-9370-79E4F3583FE5}"/>
              </a:ext>
            </a:extLst>
          </p:cNvPr>
          <p:cNvSpPr txBox="1"/>
          <p:nvPr/>
        </p:nvSpPr>
        <p:spPr>
          <a:xfrm>
            <a:off x="4680528" y="2641413"/>
            <a:ext cx="897254" cy="338554"/>
          </a:xfrm>
          <a:prstGeom prst="rect">
            <a:avLst/>
          </a:prstGeom>
          <a:noFill/>
        </p:spPr>
        <p:txBody>
          <a:bodyPr wrap="square" lIns="0" rIns="0" rtlCol="0" anchor="ctr">
            <a:spAutoFit/>
          </a:bodyPr>
          <a:lstStyle/>
          <a:p>
            <a:pPr algn="ctr"/>
            <a:r>
              <a:rPr lang="en-US" sz="1600" b="1" i="1" dirty="0">
                <a:solidFill>
                  <a:schemeClr val="accent5">
                    <a:lumMod val="75000"/>
                  </a:schemeClr>
                </a:solidFill>
                <a:latin typeface="Cambria" panose="02040503050406030204" pitchFamily="18" charset="0"/>
                <a:ea typeface="Cambria" panose="02040503050406030204" pitchFamily="18" charset="0"/>
                <a:cs typeface="Courier New" panose="02070309020205020404" pitchFamily="49" charset="0"/>
              </a:rPr>
              <a:t>WLs: 2&amp;4</a:t>
            </a:r>
            <a:endParaRPr lang="en-CH" sz="1600" b="1" i="1" baseline="-25000" dirty="0">
              <a:solidFill>
                <a:schemeClr val="accent5">
                  <a:lumMod val="75000"/>
                </a:schemeClr>
              </a:solidFill>
              <a:latin typeface="Cambria" panose="02040503050406030204" pitchFamily="18" charset="0"/>
              <a:ea typeface="Cambria" panose="02040503050406030204" pitchFamily="18" charset="0"/>
            </a:endParaRPr>
          </a:p>
        </p:txBody>
      </p:sp>
      <p:grpSp>
        <p:nvGrpSpPr>
          <p:cNvPr id="69" name="Group 68">
            <a:extLst>
              <a:ext uri="{FF2B5EF4-FFF2-40B4-BE49-F238E27FC236}">
                <a16:creationId xmlns:a16="http://schemas.microsoft.com/office/drawing/2014/main" id="{8AE5ABAA-3B4D-8156-A0E8-139EA9135267}"/>
              </a:ext>
            </a:extLst>
          </p:cNvPr>
          <p:cNvGrpSpPr/>
          <p:nvPr/>
        </p:nvGrpSpPr>
        <p:grpSpPr>
          <a:xfrm>
            <a:off x="1414017" y="1793007"/>
            <a:ext cx="3825194" cy="369332"/>
            <a:chOff x="5696610" y="6599868"/>
            <a:chExt cx="3825194" cy="369332"/>
          </a:xfrm>
        </p:grpSpPr>
        <p:grpSp>
          <p:nvGrpSpPr>
            <p:cNvPr id="70" name="Group 69">
              <a:extLst>
                <a:ext uri="{FF2B5EF4-FFF2-40B4-BE49-F238E27FC236}">
                  <a16:creationId xmlns:a16="http://schemas.microsoft.com/office/drawing/2014/main" id="{CF2F380C-B707-F040-F6C6-C6F0ADCB6328}"/>
                </a:ext>
              </a:extLst>
            </p:cNvPr>
            <p:cNvGrpSpPr/>
            <p:nvPr/>
          </p:nvGrpSpPr>
          <p:grpSpPr>
            <a:xfrm>
              <a:off x="7601284" y="6626352"/>
              <a:ext cx="1013297" cy="338554"/>
              <a:chOff x="5369715" y="7211346"/>
              <a:chExt cx="1013297" cy="338554"/>
            </a:xfrm>
          </p:grpSpPr>
          <p:sp>
            <p:nvSpPr>
              <p:cNvPr id="77" name="TextBox 76">
                <a:extLst>
                  <a:ext uri="{FF2B5EF4-FFF2-40B4-BE49-F238E27FC236}">
                    <a16:creationId xmlns:a16="http://schemas.microsoft.com/office/drawing/2014/main" id="{A7739ACB-55ED-5120-FD84-FBE3AF3CA65A}"/>
                  </a:ext>
                </a:extLst>
              </p:cNvPr>
              <p:cNvSpPr txBox="1"/>
              <p:nvPr/>
            </p:nvSpPr>
            <p:spPr>
              <a:xfrm>
                <a:off x="5369715" y="7211346"/>
                <a:ext cx="1013297" cy="338554"/>
              </a:xfrm>
              <a:prstGeom prst="rect">
                <a:avLst/>
              </a:prstGeom>
              <a:noFill/>
            </p:spPr>
            <p:txBody>
              <a:bodyPr wrap="square" lIns="0" rIns="0">
                <a:spAutoFit/>
              </a:bodyPr>
              <a:lstStyle/>
              <a:p>
                <a:pPr algn="ctr"/>
                <a:r>
                  <a:rPr lang="en-US" sz="1600" b="1" dirty="0">
                    <a:solidFill>
                      <a:schemeClr val="tx1"/>
                    </a:solidFill>
                    <a:latin typeface="Courier New" panose="02070309020205020404" pitchFamily="49" charset="0"/>
                    <a:cs typeface="Courier New" panose="02070309020205020404" pitchFamily="49" charset="0"/>
                  </a:rPr>
                  <a:t>(C</a:t>
                </a:r>
                <a:r>
                  <a:rPr lang="en-US" b="1" baseline="-25000" dirty="0">
                    <a:solidFill>
                      <a:schemeClr val="tx1"/>
                    </a:solidFill>
                    <a:latin typeface="Courier New" panose="02070309020205020404" pitchFamily="49" charset="0"/>
                    <a:cs typeface="Courier New" panose="02070309020205020404" pitchFamily="49" charset="0"/>
                  </a:rPr>
                  <a:t>1</a:t>
                </a:r>
                <a:r>
                  <a:rPr lang="en-US" b="1" baseline="-25000" dirty="0">
                    <a:solidFill>
                      <a:schemeClr val="tx1"/>
                    </a:solidFill>
                    <a:latin typeface="Cambria" panose="02040503050406030204" pitchFamily="18" charset="0"/>
                    <a:cs typeface="Courier New" panose="02070309020205020404" pitchFamily="49" charset="0"/>
                  </a:rPr>
                  <a:t> </a:t>
                </a:r>
                <a:r>
                  <a:rPr lang="en-CH" sz="1600" b="1" dirty="0"/>
                  <a:t>• </a:t>
                </a:r>
                <a:r>
                  <a:rPr lang="en-US" sz="1600" b="1" dirty="0">
                    <a:solidFill>
                      <a:schemeClr val="tx1"/>
                    </a:solidFill>
                    <a:latin typeface="Courier New" panose="02070309020205020404" pitchFamily="49" charset="0"/>
                    <a:cs typeface="Courier New" panose="02070309020205020404" pitchFamily="49" charset="0"/>
                  </a:rPr>
                  <a:t>C</a:t>
                </a:r>
                <a:r>
                  <a:rPr lang="en-US" sz="1600" b="1" baseline="-25000" dirty="0">
                    <a:solidFill>
                      <a:schemeClr val="tx1"/>
                    </a:solidFill>
                    <a:latin typeface="Courier New" panose="02070309020205020404" pitchFamily="49" charset="0"/>
                    <a:cs typeface="Courier New" panose="02070309020205020404" pitchFamily="49" charset="0"/>
                  </a:rPr>
                  <a:t>3</a:t>
                </a:r>
                <a:r>
                  <a:rPr lang="en-US" sz="1600" b="1" dirty="0">
                    <a:solidFill>
                      <a:schemeClr val="tx1"/>
                    </a:solidFill>
                    <a:latin typeface="Courier New" panose="02070309020205020404" pitchFamily="49" charset="0"/>
                    <a:cs typeface="Courier New" panose="02070309020205020404" pitchFamily="49" charset="0"/>
                  </a:rPr>
                  <a:t>)</a:t>
                </a:r>
                <a:endParaRPr lang="en-CH" sz="1600" dirty="0"/>
              </a:p>
            </p:txBody>
          </p:sp>
          <p:cxnSp>
            <p:nvCxnSpPr>
              <p:cNvPr id="78" name="Straight Connector 77">
                <a:extLst>
                  <a:ext uri="{FF2B5EF4-FFF2-40B4-BE49-F238E27FC236}">
                    <a16:creationId xmlns:a16="http://schemas.microsoft.com/office/drawing/2014/main" id="{15770A36-76D0-2A89-5E16-4CBB666DEFDE}"/>
                  </a:ext>
                </a:extLst>
              </p:cNvPr>
              <p:cNvCxnSpPr>
                <a:cxnSpLocks/>
              </p:cNvCxnSpPr>
              <p:nvPr/>
            </p:nvCxnSpPr>
            <p:spPr>
              <a:xfrm>
                <a:off x="5590047" y="7284844"/>
                <a:ext cx="16931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35CC779-1CB3-CB2B-2606-CCD9D24A3F62}"/>
                  </a:ext>
                </a:extLst>
              </p:cNvPr>
              <p:cNvCxnSpPr>
                <a:cxnSpLocks/>
              </p:cNvCxnSpPr>
              <p:nvPr/>
            </p:nvCxnSpPr>
            <p:spPr>
              <a:xfrm>
                <a:off x="5987110" y="7284844"/>
                <a:ext cx="16931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36016785-58B1-560C-CB49-FA5D99DD6319}"/>
                </a:ext>
              </a:extLst>
            </p:cNvPr>
            <p:cNvGrpSpPr/>
            <p:nvPr/>
          </p:nvGrpSpPr>
          <p:grpSpPr>
            <a:xfrm>
              <a:off x="8463906" y="6626352"/>
              <a:ext cx="1057898" cy="338554"/>
              <a:chOff x="5446532" y="7211346"/>
              <a:chExt cx="1057898" cy="338554"/>
            </a:xfrm>
          </p:grpSpPr>
          <p:sp>
            <p:nvSpPr>
              <p:cNvPr id="74" name="TextBox 73">
                <a:extLst>
                  <a:ext uri="{FF2B5EF4-FFF2-40B4-BE49-F238E27FC236}">
                    <a16:creationId xmlns:a16="http://schemas.microsoft.com/office/drawing/2014/main" id="{57DF6605-6DE8-CFE8-23EE-979CF7BCFCF1}"/>
                  </a:ext>
                </a:extLst>
              </p:cNvPr>
              <p:cNvSpPr txBox="1"/>
              <p:nvPr/>
            </p:nvSpPr>
            <p:spPr>
              <a:xfrm>
                <a:off x="5446532" y="7211346"/>
                <a:ext cx="1057898" cy="338554"/>
              </a:xfrm>
              <a:prstGeom prst="rect">
                <a:avLst/>
              </a:prstGeom>
              <a:noFill/>
            </p:spPr>
            <p:txBody>
              <a:bodyPr wrap="square" lIns="0" rIns="0">
                <a:spAutoFit/>
              </a:bodyPr>
              <a:lstStyle/>
              <a:p>
                <a:pPr algn="ctr"/>
                <a:r>
                  <a:rPr lang="en-US" sz="1600" b="1" dirty="0">
                    <a:solidFill>
                      <a:schemeClr val="tx1"/>
                    </a:solidFill>
                    <a:latin typeface="Courier New" panose="02070309020205020404" pitchFamily="49" charset="0"/>
                    <a:cs typeface="Courier New" panose="02070309020205020404" pitchFamily="49" charset="0"/>
                  </a:rPr>
                  <a:t>+(D</a:t>
                </a:r>
                <a:r>
                  <a:rPr lang="en-US" b="1" baseline="-25000" dirty="0">
                    <a:solidFill>
                      <a:schemeClr val="tx1"/>
                    </a:solidFill>
                    <a:latin typeface="Courier New" panose="02070309020205020404" pitchFamily="49" charset="0"/>
                    <a:cs typeface="Courier New" panose="02070309020205020404" pitchFamily="49" charset="0"/>
                  </a:rPr>
                  <a:t>2</a:t>
                </a:r>
                <a:r>
                  <a:rPr lang="en-US" sz="1600" b="1" baseline="-25000" dirty="0">
                    <a:latin typeface="Cambria" panose="02040503050406030204" pitchFamily="18" charset="0"/>
                    <a:cs typeface="Courier New" panose="02070309020205020404" pitchFamily="49" charset="0"/>
                  </a:rPr>
                  <a:t> </a:t>
                </a:r>
                <a:r>
                  <a:rPr lang="en-CH" sz="1600" b="1" dirty="0"/>
                  <a:t>• </a:t>
                </a:r>
                <a:r>
                  <a:rPr lang="en-US" sz="1600" b="1" dirty="0">
                    <a:solidFill>
                      <a:schemeClr val="tx1"/>
                    </a:solidFill>
                    <a:latin typeface="Courier New" panose="02070309020205020404" pitchFamily="49" charset="0"/>
                    <a:cs typeface="Courier New" panose="02070309020205020404" pitchFamily="49" charset="0"/>
                  </a:rPr>
                  <a:t>D</a:t>
                </a:r>
                <a:r>
                  <a:rPr lang="en-US" b="1" baseline="-25000" dirty="0">
                    <a:solidFill>
                      <a:schemeClr val="tx1"/>
                    </a:solidFill>
                    <a:latin typeface="Courier New" panose="02070309020205020404" pitchFamily="49" charset="0"/>
                    <a:cs typeface="Courier New" panose="02070309020205020404" pitchFamily="49" charset="0"/>
                  </a:rPr>
                  <a:t>4</a:t>
                </a:r>
                <a:r>
                  <a:rPr lang="en-US" sz="1600" b="1" dirty="0">
                    <a:solidFill>
                      <a:schemeClr val="tx1"/>
                    </a:solidFill>
                    <a:latin typeface="Courier New" panose="02070309020205020404" pitchFamily="49" charset="0"/>
                    <a:cs typeface="Courier New" panose="02070309020205020404" pitchFamily="49" charset="0"/>
                  </a:rPr>
                  <a:t>)</a:t>
                </a:r>
                <a:endParaRPr lang="en-CH" sz="1600" dirty="0"/>
              </a:p>
            </p:txBody>
          </p:sp>
          <p:cxnSp>
            <p:nvCxnSpPr>
              <p:cNvPr id="75" name="Straight Connector 74">
                <a:extLst>
                  <a:ext uri="{FF2B5EF4-FFF2-40B4-BE49-F238E27FC236}">
                    <a16:creationId xmlns:a16="http://schemas.microsoft.com/office/drawing/2014/main" id="{66911FA6-490E-AA3C-612F-479197F02DB0}"/>
                  </a:ext>
                </a:extLst>
              </p:cNvPr>
              <p:cNvCxnSpPr>
                <a:cxnSpLocks/>
              </p:cNvCxnSpPr>
              <p:nvPr/>
            </p:nvCxnSpPr>
            <p:spPr>
              <a:xfrm>
                <a:off x="5758675" y="7284844"/>
                <a:ext cx="16931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F751D31-2D22-E061-EEB6-101C16E8F789}"/>
                  </a:ext>
                </a:extLst>
              </p:cNvPr>
              <p:cNvCxnSpPr>
                <a:cxnSpLocks/>
              </p:cNvCxnSpPr>
              <p:nvPr/>
            </p:nvCxnSpPr>
            <p:spPr>
              <a:xfrm>
                <a:off x="6138475" y="7284844"/>
                <a:ext cx="16931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a:extLst>
                <a:ext uri="{FF2B5EF4-FFF2-40B4-BE49-F238E27FC236}">
                  <a16:creationId xmlns:a16="http://schemas.microsoft.com/office/drawing/2014/main" id="{688E5057-FC3B-92FD-E5B3-1FB63894F57B}"/>
                </a:ext>
              </a:extLst>
            </p:cNvPr>
            <p:cNvCxnSpPr>
              <a:cxnSpLocks/>
            </p:cNvCxnSpPr>
            <p:nvPr/>
          </p:nvCxnSpPr>
          <p:spPr>
            <a:xfrm>
              <a:off x="7801050" y="6645404"/>
              <a:ext cx="152411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085F262B-5819-61E6-1A75-5C69F2EAE5EB}"/>
                </a:ext>
              </a:extLst>
            </p:cNvPr>
            <p:cNvSpPr txBox="1"/>
            <p:nvPr/>
          </p:nvSpPr>
          <p:spPr>
            <a:xfrm>
              <a:off x="5696610" y="6599868"/>
              <a:ext cx="2104440" cy="369332"/>
            </a:xfrm>
            <a:prstGeom prst="rect">
              <a:avLst/>
            </a:prstGeom>
            <a:noFill/>
          </p:spPr>
          <p:txBody>
            <a:bodyPr wrap="square" lIns="0" rIns="0">
              <a:spAutoFit/>
            </a:bodyPr>
            <a:lstStyle/>
            <a:p>
              <a:pPr algn="ctr"/>
              <a:r>
                <a:rPr lang="en-US" sz="1600" b="1" dirty="0">
                  <a:solidFill>
                    <a:schemeClr val="tx1"/>
                  </a:solidFill>
                  <a:latin typeface="Courier New" panose="02070309020205020404" pitchFamily="49" charset="0"/>
                  <a:cs typeface="Courier New" panose="02070309020205020404" pitchFamily="49" charset="0"/>
                </a:rPr>
                <a:t>(C</a:t>
              </a:r>
              <a:r>
                <a:rPr lang="en-US" b="1" baseline="-25000" dirty="0">
                  <a:solidFill>
                    <a:schemeClr val="tx1"/>
                  </a:solidFill>
                  <a:latin typeface="Courier New" panose="02070309020205020404" pitchFamily="49" charset="0"/>
                  <a:cs typeface="Courier New" panose="02070309020205020404" pitchFamily="49" charset="0"/>
                </a:rPr>
                <a:t>1</a:t>
              </a:r>
              <a:r>
                <a:rPr lang="en-US" b="1" dirty="0">
                  <a:solidFill>
                    <a:schemeClr val="tx1"/>
                  </a:solidFill>
                  <a:latin typeface="Courier New" panose="02070309020205020404" pitchFamily="49" charset="0"/>
                  <a:cs typeface="Courier New" panose="02070309020205020404" pitchFamily="49" charset="0"/>
                </a:rPr>
                <a:t>+</a:t>
              </a:r>
              <a:r>
                <a:rPr lang="en-US" sz="1600" b="1" dirty="0">
                  <a:solidFill>
                    <a:schemeClr val="tx1"/>
                  </a:solidFill>
                  <a:latin typeface="Courier New" panose="02070309020205020404" pitchFamily="49" charset="0"/>
                  <a:cs typeface="Courier New" panose="02070309020205020404" pitchFamily="49" charset="0"/>
                </a:rPr>
                <a:t>C</a:t>
              </a:r>
              <a:r>
                <a:rPr lang="en-US" sz="1600" b="1" baseline="-25000" dirty="0">
                  <a:latin typeface="Courier New" panose="02070309020205020404" pitchFamily="49" charset="0"/>
                  <a:cs typeface="Courier New" panose="02070309020205020404" pitchFamily="49" charset="0"/>
                </a:rPr>
                <a:t>3</a:t>
              </a:r>
              <a:r>
                <a:rPr lang="en-US" sz="1600" b="1" dirty="0">
                  <a:solidFill>
                    <a:schemeClr val="tx1"/>
                  </a:solidFill>
                  <a:latin typeface="Courier New" panose="02070309020205020404" pitchFamily="49" charset="0"/>
                  <a:cs typeface="Courier New" panose="02070309020205020404" pitchFamily="49" charset="0"/>
                </a:rPr>
                <a:t>)</a:t>
              </a:r>
              <a:r>
                <a:rPr lang="en-CH" sz="1600" b="1" dirty="0"/>
                <a:t> •</a:t>
              </a:r>
              <a:r>
                <a:rPr lang="en-US" sz="1600" b="1" dirty="0">
                  <a:solidFill>
                    <a:schemeClr val="tx1"/>
                  </a:solidFill>
                  <a:latin typeface="Courier New" panose="02070309020205020404" pitchFamily="49" charset="0"/>
                  <a:cs typeface="Courier New" panose="02070309020205020404" pitchFamily="49" charset="0"/>
                </a:rPr>
                <a:t>(D</a:t>
              </a:r>
              <a:r>
                <a:rPr lang="en-US" b="1" baseline="-25000" dirty="0">
                  <a:solidFill>
                    <a:schemeClr val="tx1"/>
                  </a:solidFill>
                  <a:latin typeface="Courier New" panose="02070309020205020404" pitchFamily="49" charset="0"/>
                  <a:cs typeface="Courier New" panose="02070309020205020404" pitchFamily="49" charset="0"/>
                </a:rPr>
                <a:t>2</a:t>
              </a:r>
              <a:r>
                <a:rPr lang="en-US" sz="1600" b="1" dirty="0">
                  <a:solidFill>
                    <a:schemeClr val="tx1"/>
                  </a:solidFill>
                  <a:latin typeface="Courier New" panose="02070309020205020404" pitchFamily="49" charset="0"/>
                  <a:cs typeface="Courier New" panose="02070309020205020404" pitchFamily="49" charset="0"/>
                </a:rPr>
                <a:t>+D</a:t>
              </a:r>
              <a:r>
                <a:rPr lang="en-US" b="1" baseline="-25000" dirty="0">
                  <a:solidFill>
                    <a:schemeClr val="tx1"/>
                  </a:solidFill>
                  <a:latin typeface="Courier New" panose="02070309020205020404" pitchFamily="49" charset="0"/>
                  <a:cs typeface="Courier New" panose="02070309020205020404" pitchFamily="49" charset="0"/>
                </a:rPr>
                <a:t>4</a:t>
              </a:r>
              <a:r>
                <a:rPr lang="en-US" sz="1600" b="1" dirty="0">
                  <a:solidFill>
                    <a:schemeClr val="tx1"/>
                  </a:solidFill>
                  <a:latin typeface="Courier New" panose="02070309020205020404" pitchFamily="49" charset="0"/>
                  <a:cs typeface="Courier New" panose="02070309020205020404" pitchFamily="49" charset="0"/>
                </a:rPr>
                <a:t>)</a:t>
              </a:r>
              <a:r>
                <a:rPr lang="en-CH" sz="1600" b="1" i="0" dirty="0">
                  <a:solidFill>
                    <a:srgbClr val="202124"/>
                  </a:solidFill>
                  <a:effectLst/>
                  <a:latin typeface="Courier New" panose="02070309020205020404" pitchFamily="49" charset="0"/>
                  <a:cs typeface="Courier New" panose="02070309020205020404" pitchFamily="49" charset="0"/>
                </a:rPr>
                <a:t>≡</a:t>
              </a:r>
              <a:endParaRPr lang="en-CH" sz="1600" b="1" dirty="0"/>
            </a:p>
          </p:txBody>
        </p:sp>
      </p:grpSp>
      <p:sp>
        <p:nvSpPr>
          <p:cNvPr id="80" name="TextBox 79">
            <a:extLst>
              <a:ext uri="{FF2B5EF4-FFF2-40B4-BE49-F238E27FC236}">
                <a16:creationId xmlns:a16="http://schemas.microsoft.com/office/drawing/2014/main" id="{0DEF0BF3-6503-4E3B-12FE-DADD1BBE89AA}"/>
              </a:ext>
            </a:extLst>
          </p:cNvPr>
          <p:cNvSpPr txBox="1"/>
          <p:nvPr/>
        </p:nvSpPr>
        <p:spPr>
          <a:xfrm>
            <a:off x="1153912" y="1802233"/>
            <a:ext cx="475996" cy="369332"/>
          </a:xfrm>
          <a:prstGeom prst="rect">
            <a:avLst/>
          </a:prstGeom>
          <a:noFill/>
        </p:spPr>
        <p:txBody>
          <a:bodyPr wrap="square">
            <a:spAutoFit/>
          </a:bodyPr>
          <a:lstStyle/>
          <a:p>
            <a:r>
              <a:rPr lang="ko-KR" altLang="en-US" sz="1800" dirty="0"/>
              <a:t>❶</a:t>
            </a:r>
          </a:p>
        </p:txBody>
      </p:sp>
      <p:sp>
        <p:nvSpPr>
          <p:cNvPr id="81" name="TextBox 80">
            <a:extLst>
              <a:ext uri="{FF2B5EF4-FFF2-40B4-BE49-F238E27FC236}">
                <a16:creationId xmlns:a16="http://schemas.microsoft.com/office/drawing/2014/main" id="{3B5B11F0-46DA-105B-0144-0AD8D2E6825D}"/>
              </a:ext>
            </a:extLst>
          </p:cNvPr>
          <p:cNvSpPr txBox="1"/>
          <p:nvPr/>
        </p:nvSpPr>
        <p:spPr>
          <a:xfrm>
            <a:off x="1526000" y="2971573"/>
            <a:ext cx="2104440" cy="369332"/>
          </a:xfrm>
          <a:prstGeom prst="rect">
            <a:avLst/>
          </a:prstGeom>
          <a:noFill/>
        </p:spPr>
        <p:txBody>
          <a:bodyPr wrap="square" lIns="0" rIns="0">
            <a:spAutoFit/>
          </a:bodyPr>
          <a:lstStyle/>
          <a:p>
            <a:pPr algn="ctr"/>
            <a:r>
              <a:rPr lang="en-US" sz="1600" b="1" dirty="0">
                <a:solidFill>
                  <a:schemeClr val="tx1"/>
                </a:solidFill>
                <a:latin typeface="Courier New" panose="02070309020205020404" pitchFamily="49" charset="0"/>
                <a:cs typeface="Courier New" panose="02070309020205020404" pitchFamily="49" charset="0"/>
              </a:rPr>
              <a:t>A</a:t>
            </a:r>
            <a:r>
              <a:rPr lang="en-US" b="1" baseline="-25000" dirty="0">
                <a:solidFill>
                  <a:schemeClr val="tx1"/>
                </a:solidFill>
                <a:latin typeface="Courier New" panose="02070309020205020404" pitchFamily="49" charset="0"/>
                <a:cs typeface="Courier New" panose="02070309020205020404" pitchFamily="49" charset="0"/>
              </a:rPr>
              <a:t>1</a:t>
            </a:r>
            <a:r>
              <a:rPr lang="en-US" b="1" dirty="0">
                <a:solidFill>
                  <a:schemeClr val="tx1"/>
                </a:solidFill>
                <a:latin typeface="Courier New" panose="02070309020205020404" pitchFamily="49" charset="0"/>
                <a:cs typeface="Courier New" panose="02070309020205020404" pitchFamily="49" charset="0"/>
              </a:rPr>
              <a:t>+</a:t>
            </a:r>
            <a:r>
              <a:rPr lang="en-US" sz="1600" b="1" dirty="0">
                <a:solidFill>
                  <a:schemeClr val="tx1"/>
                </a:solidFill>
                <a:latin typeface="Courier New" panose="02070309020205020404" pitchFamily="49" charset="0"/>
                <a:cs typeface="Courier New" panose="02070309020205020404" pitchFamily="49" charset="0"/>
              </a:rPr>
              <a:t>(B</a:t>
            </a:r>
            <a:r>
              <a:rPr lang="en-US" b="1" baseline="-25000" dirty="0">
                <a:solidFill>
                  <a:schemeClr val="tx1"/>
                </a:solidFill>
                <a:latin typeface="Courier New" panose="02070309020205020404" pitchFamily="49" charset="0"/>
                <a:cs typeface="Courier New" panose="02070309020205020404" pitchFamily="49" charset="0"/>
              </a:rPr>
              <a:t>1</a:t>
            </a:r>
            <a:r>
              <a:rPr lang="en-US" sz="1600" b="1" baseline="-25000" dirty="0">
                <a:latin typeface="Cambria" panose="02040503050406030204" pitchFamily="18" charset="0"/>
                <a:cs typeface="Courier New" panose="02070309020205020404" pitchFamily="49" charset="0"/>
              </a:rPr>
              <a:t> </a:t>
            </a:r>
            <a:r>
              <a:rPr lang="en-CH" sz="1600" b="1" dirty="0"/>
              <a:t>• </a:t>
            </a:r>
            <a:r>
              <a:rPr lang="en-US" sz="1600" b="1" dirty="0">
                <a:solidFill>
                  <a:schemeClr val="tx1"/>
                </a:solidFill>
                <a:latin typeface="Courier New" panose="02070309020205020404" pitchFamily="49" charset="0"/>
                <a:cs typeface="Courier New" panose="02070309020205020404" pitchFamily="49" charset="0"/>
              </a:rPr>
              <a:t>B</a:t>
            </a:r>
            <a:r>
              <a:rPr lang="en-US" b="1" baseline="-25000" dirty="0">
                <a:solidFill>
                  <a:schemeClr val="tx1"/>
                </a:solidFill>
                <a:latin typeface="Courier New" panose="02070309020205020404" pitchFamily="49" charset="0"/>
                <a:cs typeface="Courier New" panose="02070309020205020404" pitchFamily="49" charset="0"/>
              </a:rPr>
              <a:t>2</a:t>
            </a:r>
            <a:r>
              <a:rPr lang="en-US" sz="1600" b="1" baseline="-25000" dirty="0">
                <a:latin typeface="Cambria" panose="02040503050406030204" pitchFamily="18" charset="0"/>
                <a:cs typeface="Courier New" panose="02070309020205020404" pitchFamily="49" charset="0"/>
              </a:rPr>
              <a:t> </a:t>
            </a:r>
            <a:r>
              <a:rPr lang="en-CH" sz="1600" b="1" dirty="0"/>
              <a:t>• </a:t>
            </a:r>
            <a:r>
              <a:rPr lang="en-US" sz="1600" b="1" dirty="0">
                <a:solidFill>
                  <a:schemeClr val="tx1"/>
                </a:solidFill>
                <a:latin typeface="Courier New" panose="02070309020205020404" pitchFamily="49" charset="0"/>
                <a:cs typeface="Courier New" panose="02070309020205020404" pitchFamily="49" charset="0"/>
              </a:rPr>
              <a:t>B</a:t>
            </a:r>
            <a:r>
              <a:rPr lang="en-US" b="1" baseline="-25000" dirty="0">
                <a:solidFill>
                  <a:schemeClr val="tx1"/>
                </a:solidFill>
                <a:latin typeface="Courier New" panose="02070309020205020404" pitchFamily="49" charset="0"/>
                <a:cs typeface="Courier New" panose="02070309020205020404" pitchFamily="49" charset="0"/>
              </a:rPr>
              <a:t>3</a:t>
            </a:r>
            <a:r>
              <a:rPr lang="en-US" sz="1600" b="1" baseline="-25000" dirty="0">
                <a:latin typeface="Cambria" panose="02040503050406030204" pitchFamily="18" charset="0"/>
                <a:cs typeface="Courier New" panose="02070309020205020404" pitchFamily="49" charset="0"/>
              </a:rPr>
              <a:t> </a:t>
            </a:r>
            <a:r>
              <a:rPr lang="en-CH" sz="1600" b="1" dirty="0"/>
              <a:t>• </a:t>
            </a:r>
            <a:r>
              <a:rPr lang="en-US" sz="1600" b="1" dirty="0">
                <a:solidFill>
                  <a:schemeClr val="tx1"/>
                </a:solidFill>
                <a:latin typeface="Courier New" panose="02070309020205020404" pitchFamily="49" charset="0"/>
                <a:cs typeface="Courier New" panose="02070309020205020404" pitchFamily="49" charset="0"/>
              </a:rPr>
              <a:t>B</a:t>
            </a:r>
            <a:r>
              <a:rPr lang="en-US" b="1" baseline="-25000" dirty="0">
                <a:solidFill>
                  <a:schemeClr val="tx1"/>
                </a:solidFill>
                <a:latin typeface="Courier New" panose="02070309020205020404" pitchFamily="49" charset="0"/>
                <a:cs typeface="Courier New" panose="02070309020205020404" pitchFamily="49" charset="0"/>
              </a:rPr>
              <a:t>4</a:t>
            </a:r>
            <a:r>
              <a:rPr lang="en-US" sz="1600" b="1" dirty="0">
                <a:solidFill>
                  <a:schemeClr val="tx1"/>
                </a:solidFill>
                <a:latin typeface="Courier New" panose="02070309020205020404" pitchFamily="49" charset="0"/>
                <a:cs typeface="Courier New" panose="02070309020205020404" pitchFamily="49" charset="0"/>
              </a:rPr>
              <a:t>)</a:t>
            </a:r>
            <a:endParaRPr lang="en-CH" sz="1600" dirty="0"/>
          </a:p>
        </p:txBody>
      </p:sp>
      <p:sp>
        <p:nvSpPr>
          <p:cNvPr id="82" name="Rectangle 81">
            <a:extLst>
              <a:ext uri="{FF2B5EF4-FFF2-40B4-BE49-F238E27FC236}">
                <a16:creationId xmlns:a16="http://schemas.microsoft.com/office/drawing/2014/main" id="{DFD3FC17-F5AD-5829-247B-D0E3C3F910A9}"/>
              </a:ext>
            </a:extLst>
          </p:cNvPr>
          <p:cNvSpPr/>
          <p:nvPr/>
        </p:nvSpPr>
        <p:spPr>
          <a:xfrm>
            <a:off x="1153488" y="2986962"/>
            <a:ext cx="461986" cy="369332"/>
          </a:xfrm>
          <a:prstGeom prst="rect">
            <a:avLst/>
          </a:prstGeom>
        </p:spPr>
        <p:txBody>
          <a:bodyPr wrap="none">
            <a:spAutoFit/>
          </a:bodyPr>
          <a:lstStyle/>
          <a:p>
            <a:r>
              <a:rPr lang="en-CH" dirty="0">
                <a:latin typeface="Cambria" panose="02040503050406030204" pitchFamily="18" charset="0"/>
              </a:rPr>
              <a:t>❷</a:t>
            </a:r>
            <a:endParaRPr lang="ko-KR" altLang="en-US" dirty="0">
              <a:latin typeface="Cambria" panose="02040503050406030204" pitchFamily="18" charset="0"/>
            </a:endParaRPr>
          </a:p>
        </p:txBody>
      </p:sp>
      <p:sp>
        <p:nvSpPr>
          <p:cNvPr id="83" name="TextBox 82">
            <a:extLst>
              <a:ext uri="{FF2B5EF4-FFF2-40B4-BE49-F238E27FC236}">
                <a16:creationId xmlns:a16="http://schemas.microsoft.com/office/drawing/2014/main" id="{8D6D456A-D1A4-D850-DC69-12711B038C73}"/>
              </a:ext>
            </a:extLst>
          </p:cNvPr>
          <p:cNvSpPr txBox="1"/>
          <p:nvPr/>
        </p:nvSpPr>
        <p:spPr>
          <a:xfrm>
            <a:off x="2241586" y="3617319"/>
            <a:ext cx="557124" cy="338554"/>
          </a:xfrm>
          <a:prstGeom prst="rect">
            <a:avLst/>
          </a:prstGeom>
          <a:noFill/>
        </p:spPr>
        <p:txBody>
          <a:bodyPr wrap="square" lIns="0" rIns="0" rtlCol="0" anchor="ctr">
            <a:spAutoFit/>
          </a:bodyPr>
          <a:lstStyle/>
          <a:p>
            <a:pPr algn="ctr"/>
            <a:r>
              <a:rPr lang="en-US" sz="1600" b="1" i="1" dirty="0">
                <a:solidFill>
                  <a:srgbClr val="C00000"/>
                </a:solidFill>
                <a:latin typeface="Cambria" panose="02040503050406030204" pitchFamily="18" charset="0"/>
                <a:ea typeface="Cambria" panose="02040503050406030204" pitchFamily="18" charset="0"/>
                <a:cs typeface="Courier New" panose="02070309020205020404" pitchFamily="49" charset="0"/>
              </a:rPr>
              <a:t>Blk: 1</a:t>
            </a:r>
            <a:endParaRPr lang="en-CH" sz="1600" b="1" i="1" baseline="-25000" dirty="0">
              <a:solidFill>
                <a:srgbClr val="C00000"/>
              </a:solidFill>
              <a:latin typeface="Cambria" panose="02040503050406030204" pitchFamily="18" charset="0"/>
              <a:ea typeface="Cambria" panose="02040503050406030204" pitchFamily="18" charset="0"/>
            </a:endParaRPr>
          </a:p>
        </p:txBody>
      </p:sp>
      <p:sp>
        <p:nvSpPr>
          <p:cNvPr id="84" name="TextBox 83">
            <a:extLst>
              <a:ext uri="{FF2B5EF4-FFF2-40B4-BE49-F238E27FC236}">
                <a16:creationId xmlns:a16="http://schemas.microsoft.com/office/drawing/2014/main" id="{D35016D4-9A82-43D5-B632-99945D351584}"/>
              </a:ext>
            </a:extLst>
          </p:cNvPr>
          <p:cNvSpPr txBox="1"/>
          <p:nvPr/>
        </p:nvSpPr>
        <p:spPr>
          <a:xfrm>
            <a:off x="2757661" y="3617319"/>
            <a:ext cx="897254" cy="338554"/>
          </a:xfrm>
          <a:prstGeom prst="rect">
            <a:avLst/>
          </a:prstGeom>
          <a:noFill/>
        </p:spPr>
        <p:txBody>
          <a:bodyPr wrap="square" lIns="0" rIns="0" rtlCol="0" anchor="ctr">
            <a:spAutoFit/>
          </a:bodyPr>
          <a:lstStyle/>
          <a:p>
            <a:pPr algn="ctr"/>
            <a:r>
              <a:rPr lang="en-US" sz="1600" b="1" i="1" dirty="0">
                <a:solidFill>
                  <a:srgbClr val="C00000"/>
                </a:solidFill>
                <a:latin typeface="Cambria" panose="02040503050406030204" pitchFamily="18" charset="0"/>
                <a:ea typeface="Cambria" panose="02040503050406030204" pitchFamily="18" charset="0"/>
                <a:cs typeface="Courier New" panose="02070309020205020404" pitchFamily="49" charset="0"/>
              </a:rPr>
              <a:t>WLs: 1</a:t>
            </a:r>
            <a:endParaRPr lang="en-CH" sz="1600" b="1" i="1" baseline="-25000" dirty="0">
              <a:solidFill>
                <a:srgbClr val="C00000"/>
              </a:solidFill>
              <a:latin typeface="Cambria" panose="02040503050406030204" pitchFamily="18" charset="0"/>
              <a:ea typeface="Cambria" panose="02040503050406030204" pitchFamily="18" charset="0"/>
            </a:endParaRPr>
          </a:p>
        </p:txBody>
      </p:sp>
      <p:sp>
        <p:nvSpPr>
          <p:cNvPr id="85" name="TextBox 84">
            <a:extLst>
              <a:ext uri="{FF2B5EF4-FFF2-40B4-BE49-F238E27FC236}">
                <a16:creationId xmlns:a16="http://schemas.microsoft.com/office/drawing/2014/main" id="{CEB73D96-0A6A-1DAB-BCD7-7375E2CFF3C2}"/>
              </a:ext>
            </a:extLst>
          </p:cNvPr>
          <p:cNvSpPr txBox="1"/>
          <p:nvPr/>
        </p:nvSpPr>
        <p:spPr>
          <a:xfrm>
            <a:off x="4050153" y="3617319"/>
            <a:ext cx="557124" cy="338554"/>
          </a:xfrm>
          <a:prstGeom prst="rect">
            <a:avLst/>
          </a:prstGeom>
          <a:noFill/>
        </p:spPr>
        <p:txBody>
          <a:bodyPr wrap="square" lIns="0" rIns="0" rtlCol="0" anchor="ctr">
            <a:spAutoFit/>
          </a:bodyPr>
          <a:lstStyle/>
          <a:p>
            <a:pPr algn="ctr"/>
            <a:r>
              <a:rPr lang="en-US" sz="1600" b="1" i="1" dirty="0">
                <a:solidFill>
                  <a:srgbClr val="C00000"/>
                </a:solidFill>
                <a:latin typeface="Cambria" panose="02040503050406030204" pitchFamily="18" charset="0"/>
                <a:ea typeface="Cambria" panose="02040503050406030204" pitchFamily="18" charset="0"/>
                <a:cs typeface="Courier New" panose="02070309020205020404" pitchFamily="49" charset="0"/>
              </a:rPr>
              <a:t>Blk: 2</a:t>
            </a:r>
            <a:endParaRPr lang="en-CH" sz="1600" b="1" i="1" baseline="-25000" dirty="0">
              <a:solidFill>
                <a:srgbClr val="C00000"/>
              </a:solidFill>
              <a:latin typeface="Cambria" panose="02040503050406030204" pitchFamily="18" charset="0"/>
              <a:ea typeface="Cambria" panose="02040503050406030204" pitchFamily="18" charset="0"/>
            </a:endParaRPr>
          </a:p>
        </p:txBody>
      </p:sp>
      <p:sp>
        <p:nvSpPr>
          <p:cNvPr id="86" name="TextBox 85">
            <a:extLst>
              <a:ext uri="{FF2B5EF4-FFF2-40B4-BE49-F238E27FC236}">
                <a16:creationId xmlns:a16="http://schemas.microsoft.com/office/drawing/2014/main" id="{DEA44673-7AC0-CB5A-60C9-A856ED2DD3B5}"/>
              </a:ext>
            </a:extLst>
          </p:cNvPr>
          <p:cNvSpPr txBox="1"/>
          <p:nvPr/>
        </p:nvSpPr>
        <p:spPr>
          <a:xfrm>
            <a:off x="4617028" y="3617319"/>
            <a:ext cx="897254" cy="338554"/>
          </a:xfrm>
          <a:prstGeom prst="rect">
            <a:avLst/>
          </a:prstGeom>
          <a:noFill/>
        </p:spPr>
        <p:txBody>
          <a:bodyPr wrap="square" lIns="0" rIns="0" rtlCol="0" anchor="ctr">
            <a:spAutoFit/>
          </a:bodyPr>
          <a:lstStyle/>
          <a:p>
            <a:pPr algn="ctr"/>
            <a:r>
              <a:rPr lang="en-US" sz="1600" b="1" i="1" dirty="0">
                <a:solidFill>
                  <a:srgbClr val="C00000"/>
                </a:solidFill>
                <a:latin typeface="Cambria" panose="02040503050406030204" pitchFamily="18" charset="0"/>
                <a:ea typeface="Cambria" panose="02040503050406030204" pitchFamily="18" charset="0"/>
                <a:cs typeface="Courier New" panose="02070309020205020404" pitchFamily="49" charset="0"/>
              </a:rPr>
              <a:t>WLs: all</a:t>
            </a:r>
            <a:endParaRPr lang="en-CH" sz="1600" b="1" i="1" baseline="-25000" dirty="0">
              <a:solidFill>
                <a:srgbClr val="C00000"/>
              </a:solidFill>
              <a:latin typeface="Cambria" panose="02040503050406030204" pitchFamily="18" charset="0"/>
              <a:ea typeface="Cambria" panose="02040503050406030204" pitchFamily="18" charset="0"/>
            </a:endParaRPr>
          </a:p>
        </p:txBody>
      </p:sp>
      <p:cxnSp>
        <p:nvCxnSpPr>
          <p:cNvPr id="87" name="Straight Connector 86">
            <a:extLst>
              <a:ext uri="{FF2B5EF4-FFF2-40B4-BE49-F238E27FC236}">
                <a16:creationId xmlns:a16="http://schemas.microsoft.com/office/drawing/2014/main" id="{D1BF4508-62DA-8A03-7C6B-DAB6091A7B6F}"/>
              </a:ext>
            </a:extLst>
          </p:cNvPr>
          <p:cNvCxnSpPr/>
          <p:nvPr/>
        </p:nvCxnSpPr>
        <p:spPr>
          <a:xfrm>
            <a:off x="1218661" y="2990893"/>
            <a:ext cx="4560028"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9A8C69C7-22D3-3AF0-F163-692D44933983}"/>
              </a:ext>
            </a:extLst>
          </p:cNvPr>
          <p:cNvSpPr/>
          <p:nvPr/>
        </p:nvSpPr>
        <p:spPr>
          <a:xfrm>
            <a:off x="1153488" y="1180124"/>
            <a:ext cx="6799602" cy="400110"/>
          </a:xfrm>
          <a:prstGeom prst="rect">
            <a:avLst/>
          </a:prstGeom>
        </p:spPr>
        <p:txBody>
          <a:bodyPr wrap="square">
            <a:spAutoFit/>
          </a:bodyPr>
          <a:lstStyle/>
          <a:p>
            <a:pPr algn="ctr"/>
            <a:r>
              <a:rPr lang="en-US" sz="2000" b="1" dirty="0">
                <a:latin typeface="Courier New" panose="02070309020205020404" pitchFamily="49" charset="0"/>
                <a:cs typeface="Courier New" panose="02070309020205020404" pitchFamily="49" charset="0"/>
              </a:rPr>
              <a:t>{A</a:t>
            </a:r>
            <a:r>
              <a:rPr lang="en-US" sz="2000" b="1" baseline="-25000" dirty="0">
                <a:latin typeface="Courier New" panose="02070309020205020404" pitchFamily="49" charset="0"/>
                <a:cs typeface="Courier New" panose="02070309020205020404" pitchFamily="49" charset="0"/>
              </a:rPr>
              <a:t>1</a:t>
            </a:r>
            <a:r>
              <a:rPr lang="en-US" sz="2000" b="1" dirty="0">
                <a:latin typeface="Courier New" panose="02070309020205020404" pitchFamily="49" charset="0"/>
                <a:cs typeface="Courier New" panose="02070309020205020404" pitchFamily="49" charset="0"/>
              </a:rPr>
              <a:t>+(B</a:t>
            </a:r>
            <a:r>
              <a:rPr lang="en-US" sz="2000" b="1" baseline="-25000" dirty="0">
                <a:latin typeface="Courier New" panose="02070309020205020404" pitchFamily="49" charset="0"/>
                <a:cs typeface="Courier New" panose="02070309020205020404" pitchFamily="49" charset="0"/>
              </a:rPr>
              <a:t>1</a:t>
            </a:r>
            <a:r>
              <a:rPr lang="en-US" sz="2000" b="1" baseline="-25000" dirty="0">
                <a:latin typeface="Cambria" panose="02040503050406030204" pitchFamily="18" charset="0"/>
                <a:cs typeface="Courier New" panose="02070309020205020404" pitchFamily="49" charset="0"/>
              </a:rPr>
              <a:t> </a:t>
            </a:r>
            <a:r>
              <a:rPr lang="en-CH" sz="2000" b="1" dirty="0"/>
              <a:t>• </a:t>
            </a:r>
            <a:r>
              <a:rPr lang="en-US" sz="2000" b="1" dirty="0">
                <a:latin typeface="Courier New" panose="02070309020205020404" pitchFamily="49" charset="0"/>
                <a:cs typeface="Courier New" panose="02070309020205020404" pitchFamily="49" charset="0"/>
              </a:rPr>
              <a:t>B</a:t>
            </a:r>
            <a:r>
              <a:rPr lang="en-US" sz="2000" b="1" baseline="-25000" dirty="0">
                <a:latin typeface="Courier New" panose="02070309020205020404" pitchFamily="49" charset="0"/>
                <a:cs typeface="Courier New" panose="02070309020205020404" pitchFamily="49" charset="0"/>
              </a:rPr>
              <a:t>2</a:t>
            </a:r>
            <a:r>
              <a:rPr lang="en-US" sz="2000" b="1" baseline="-25000" dirty="0">
                <a:latin typeface="Cambria" panose="02040503050406030204" pitchFamily="18" charset="0"/>
                <a:cs typeface="Courier New" panose="02070309020205020404" pitchFamily="49" charset="0"/>
              </a:rPr>
              <a:t> </a:t>
            </a:r>
            <a:r>
              <a:rPr lang="en-CH" sz="2000" b="1" dirty="0"/>
              <a:t>• </a:t>
            </a:r>
            <a:r>
              <a:rPr lang="en-US" sz="2000" b="1" dirty="0">
                <a:latin typeface="Courier New" panose="02070309020205020404" pitchFamily="49" charset="0"/>
                <a:cs typeface="Courier New" panose="02070309020205020404" pitchFamily="49" charset="0"/>
              </a:rPr>
              <a:t>B</a:t>
            </a:r>
            <a:r>
              <a:rPr lang="en-US" sz="2000" b="1" baseline="-25000" dirty="0">
                <a:latin typeface="Courier New" panose="02070309020205020404" pitchFamily="49" charset="0"/>
                <a:cs typeface="Courier New" panose="02070309020205020404" pitchFamily="49" charset="0"/>
              </a:rPr>
              <a:t>3</a:t>
            </a:r>
            <a:r>
              <a:rPr lang="en-US" sz="2000" b="1" baseline="-25000" dirty="0">
                <a:latin typeface="Cambria" panose="02040503050406030204" pitchFamily="18" charset="0"/>
                <a:cs typeface="Courier New" panose="02070309020205020404" pitchFamily="49" charset="0"/>
              </a:rPr>
              <a:t> </a:t>
            </a:r>
            <a:r>
              <a:rPr lang="en-CH" sz="2000" b="1" dirty="0"/>
              <a:t>• </a:t>
            </a:r>
            <a:r>
              <a:rPr lang="en-US" sz="2000" b="1" dirty="0">
                <a:latin typeface="Courier New" panose="02070309020205020404" pitchFamily="49" charset="0"/>
                <a:cs typeface="Courier New" panose="02070309020205020404" pitchFamily="49" charset="0"/>
              </a:rPr>
              <a:t>B</a:t>
            </a:r>
            <a:r>
              <a:rPr lang="en-US" sz="2000" b="1" baseline="-25000" dirty="0">
                <a:latin typeface="Courier New" panose="02070309020205020404" pitchFamily="49" charset="0"/>
                <a:cs typeface="Courier New" panose="02070309020205020404" pitchFamily="49" charset="0"/>
              </a:rPr>
              <a:t>4</a:t>
            </a:r>
            <a:r>
              <a:rPr lang="en-US" sz="2000" b="1" dirty="0">
                <a:latin typeface="Courier New" panose="02070309020205020404" pitchFamily="49" charset="0"/>
                <a:cs typeface="Courier New" panose="02070309020205020404" pitchFamily="49" charset="0"/>
              </a:rPr>
              <a:t>)}</a:t>
            </a:r>
            <a:r>
              <a:rPr lang="en-US" sz="2000" b="1" baseline="-25000" dirty="0">
                <a:latin typeface="Cambria" panose="02040503050406030204" pitchFamily="18" charset="0"/>
                <a:cs typeface="Courier New" panose="02070309020205020404" pitchFamily="49" charset="0"/>
              </a:rPr>
              <a:t> </a:t>
            </a:r>
            <a:r>
              <a:rPr lang="en-CH" sz="2000" b="1" dirty="0"/>
              <a:t>•</a:t>
            </a:r>
            <a:r>
              <a:rPr lang="en-US" sz="2000" b="1" dirty="0">
                <a:latin typeface="Courier New" panose="02070309020205020404" pitchFamily="49" charset="0"/>
                <a:cs typeface="Courier New" panose="02070309020205020404" pitchFamily="49" charset="0"/>
              </a:rPr>
              <a:t>(C</a:t>
            </a:r>
            <a:r>
              <a:rPr lang="en-US" sz="2000" b="1" baseline="-25000" dirty="0">
                <a:latin typeface="Courier New" panose="02070309020205020404" pitchFamily="49" charset="0"/>
                <a:cs typeface="Courier New" panose="02070309020205020404" pitchFamily="49" charset="0"/>
              </a:rPr>
              <a:t>1</a:t>
            </a:r>
            <a:r>
              <a:rPr lang="en-US" sz="2000" b="1" dirty="0">
                <a:latin typeface="Courier New" panose="02070309020205020404" pitchFamily="49" charset="0"/>
                <a:cs typeface="Courier New" panose="02070309020205020404" pitchFamily="49" charset="0"/>
              </a:rPr>
              <a:t>+C</a:t>
            </a:r>
            <a:r>
              <a:rPr lang="en-US" sz="2000" b="1" baseline="-25000" dirty="0">
                <a:latin typeface="Courier New" panose="02070309020205020404" pitchFamily="49" charset="0"/>
                <a:cs typeface="Courier New" panose="02070309020205020404" pitchFamily="49" charset="0"/>
              </a:rPr>
              <a:t>3</a:t>
            </a:r>
            <a:r>
              <a:rPr lang="en-US" sz="2000" b="1" dirty="0">
                <a:latin typeface="Courier New" panose="02070309020205020404" pitchFamily="49" charset="0"/>
                <a:cs typeface="Courier New" panose="02070309020205020404" pitchFamily="49" charset="0"/>
              </a:rPr>
              <a:t>)</a:t>
            </a:r>
            <a:r>
              <a:rPr lang="en-CH" sz="2000" b="1" dirty="0"/>
              <a:t> •</a:t>
            </a:r>
            <a:r>
              <a:rPr lang="en-US" sz="2000" b="1" dirty="0">
                <a:latin typeface="Courier New" panose="02070309020205020404" pitchFamily="49" charset="0"/>
                <a:cs typeface="Courier New" panose="02070309020205020404" pitchFamily="49" charset="0"/>
              </a:rPr>
              <a:t>(D</a:t>
            </a:r>
            <a:r>
              <a:rPr lang="en-US" sz="2000" b="1" baseline="-25000" dirty="0">
                <a:latin typeface="Courier New" panose="02070309020205020404" pitchFamily="49" charset="0"/>
                <a:cs typeface="Courier New" panose="02070309020205020404" pitchFamily="49" charset="0"/>
              </a:rPr>
              <a:t>2</a:t>
            </a:r>
            <a:r>
              <a:rPr lang="en-US" sz="2000" b="1" dirty="0">
                <a:latin typeface="Courier New" panose="02070309020205020404" pitchFamily="49" charset="0"/>
                <a:cs typeface="Courier New" panose="02070309020205020404" pitchFamily="49" charset="0"/>
              </a:rPr>
              <a:t>+D</a:t>
            </a:r>
            <a:r>
              <a:rPr lang="en-US" sz="2000" b="1" baseline="-25000" dirty="0">
                <a:latin typeface="Courier New" panose="02070309020205020404" pitchFamily="49" charset="0"/>
                <a:cs typeface="Courier New" panose="02070309020205020404" pitchFamily="49" charset="0"/>
              </a:rPr>
              <a:t>4</a:t>
            </a:r>
            <a:r>
              <a:rPr lang="en-US" sz="2000" b="1" dirty="0">
                <a:latin typeface="Courier New" panose="02070309020205020404" pitchFamily="49" charset="0"/>
                <a:cs typeface="Courier New" panose="02070309020205020404" pitchFamily="49" charset="0"/>
              </a:rPr>
              <a:t>)</a:t>
            </a:r>
            <a:r>
              <a:rPr lang="en-CH" sz="2000" b="1" dirty="0"/>
              <a:t> </a:t>
            </a:r>
            <a:endParaRPr lang="en-CH" sz="2000" dirty="0"/>
          </a:p>
        </p:txBody>
      </p:sp>
    </p:spTree>
    <p:extLst>
      <p:ext uri="{BB962C8B-B14F-4D97-AF65-F5344CB8AC3E}">
        <p14:creationId xmlns:p14="http://schemas.microsoft.com/office/powerpoint/2010/main" val="35694789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EDA7C-3757-E993-CDA3-D847C9BA7818}"/>
              </a:ext>
            </a:extLst>
          </p:cNvPr>
          <p:cNvSpPr>
            <a:spLocks noGrp="1"/>
          </p:cNvSpPr>
          <p:nvPr>
            <p:ph type="title"/>
          </p:nvPr>
        </p:nvSpPr>
        <p:spPr/>
        <p:txBody>
          <a:bodyPr/>
          <a:lstStyle/>
          <a:p>
            <a:r>
              <a:rPr lang="en-US" dirty="0"/>
              <a:t>Operational example</a:t>
            </a:r>
          </a:p>
        </p:txBody>
      </p:sp>
      <p:sp>
        <p:nvSpPr>
          <p:cNvPr id="4" name="사각형: 둥근 모서리 554">
            <a:extLst>
              <a:ext uri="{FF2B5EF4-FFF2-40B4-BE49-F238E27FC236}">
                <a16:creationId xmlns:a16="http://schemas.microsoft.com/office/drawing/2014/main" id="{F14B2FAD-3F7A-50D1-F75F-B856281791E3}"/>
              </a:ext>
            </a:extLst>
          </p:cNvPr>
          <p:cNvSpPr/>
          <p:nvPr/>
        </p:nvSpPr>
        <p:spPr>
          <a:xfrm>
            <a:off x="1154706" y="1753144"/>
            <a:ext cx="4704542" cy="2190293"/>
          </a:xfrm>
          <a:prstGeom prst="roundRect">
            <a:avLst>
              <a:gd name="adj" fmla="val 4472"/>
            </a:avLst>
          </a:prstGeom>
          <a:solidFill>
            <a:schemeClr val="bg1">
              <a:lumMod val="9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 name="Rectangle: Rounded Corners 4">
            <a:extLst>
              <a:ext uri="{FF2B5EF4-FFF2-40B4-BE49-F238E27FC236}">
                <a16:creationId xmlns:a16="http://schemas.microsoft.com/office/drawing/2014/main" id="{C0386C7A-23B2-7088-1C55-8C6ABF257653}"/>
              </a:ext>
            </a:extLst>
          </p:cNvPr>
          <p:cNvSpPr/>
          <p:nvPr/>
        </p:nvSpPr>
        <p:spPr>
          <a:xfrm>
            <a:off x="1676129" y="2120805"/>
            <a:ext cx="546865" cy="290287"/>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ISCM</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6" name="Hexagon 5">
            <a:extLst>
              <a:ext uri="{FF2B5EF4-FFF2-40B4-BE49-F238E27FC236}">
                <a16:creationId xmlns:a16="http://schemas.microsoft.com/office/drawing/2014/main" id="{3B4400EE-0714-4B65-0751-D1507DF6546E}"/>
              </a:ext>
            </a:extLst>
          </p:cNvPr>
          <p:cNvSpPr/>
          <p:nvPr/>
        </p:nvSpPr>
        <p:spPr>
          <a:xfrm>
            <a:off x="2256166" y="2120805"/>
            <a:ext cx="572083" cy="290287"/>
          </a:xfrm>
          <a:prstGeom prst="hexagon">
            <a:avLst>
              <a:gd name="adj" fmla="val 0"/>
              <a:gd name="vf" fmla="val 11547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BLK</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7" name="Hexagon 6">
            <a:extLst>
              <a:ext uri="{FF2B5EF4-FFF2-40B4-BE49-F238E27FC236}">
                <a16:creationId xmlns:a16="http://schemas.microsoft.com/office/drawing/2014/main" id="{F728286E-BA18-082B-B26F-49B3A7D8AC57}"/>
              </a:ext>
            </a:extLst>
          </p:cNvPr>
          <p:cNvSpPr/>
          <p:nvPr/>
        </p:nvSpPr>
        <p:spPr>
          <a:xfrm>
            <a:off x="2861421" y="2120805"/>
            <a:ext cx="572083" cy="290287"/>
          </a:xfrm>
          <a:prstGeom prst="hexagon">
            <a:avLst>
              <a:gd name="adj" fmla="val 0"/>
              <a:gd name="vf" fmla="val 11547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PBM</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8" name="Hexagon 7">
            <a:extLst>
              <a:ext uri="{FF2B5EF4-FFF2-40B4-BE49-F238E27FC236}">
                <a16:creationId xmlns:a16="http://schemas.microsoft.com/office/drawing/2014/main" id="{148A473A-5935-39C9-798E-CA219BC56C9D}"/>
              </a:ext>
            </a:extLst>
          </p:cNvPr>
          <p:cNvSpPr/>
          <p:nvPr/>
        </p:nvSpPr>
        <p:spPr>
          <a:xfrm>
            <a:off x="4046713" y="2120805"/>
            <a:ext cx="572083" cy="290287"/>
          </a:xfrm>
          <a:prstGeom prst="hexagon">
            <a:avLst>
              <a:gd name="adj" fmla="val 0"/>
              <a:gd name="vf" fmla="val 11547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BLK</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9" name="Hexagon 8">
            <a:extLst>
              <a:ext uri="{FF2B5EF4-FFF2-40B4-BE49-F238E27FC236}">
                <a16:creationId xmlns:a16="http://schemas.microsoft.com/office/drawing/2014/main" id="{3EAFCC0B-4AD4-C903-BF47-9DA82620B63C}"/>
              </a:ext>
            </a:extLst>
          </p:cNvPr>
          <p:cNvSpPr/>
          <p:nvPr/>
        </p:nvSpPr>
        <p:spPr>
          <a:xfrm>
            <a:off x="4651968" y="2120805"/>
            <a:ext cx="572083" cy="290287"/>
          </a:xfrm>
          <a:prstGeom prst="hexagon">
            <a:avLst>
              <a:gd name="adj" fmla="val 0"/>
              <a:gd name="vf" fmla="val 11547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PBM</a:t>
            </a:r>
            <a:endParaRPr lang="en-CH" sz="1600" b="1" dirty="0">
              <a:solidFill>
                <a:schemeClr val="tx1"/>
              </a:solidFill>
              <a:latin typeface="Courier New" panose="02070309020205020404" pitchFamily="49" charset="0"/>
              <a:cs typeface="Courier New" panose="02070309020205020404" pitchFamily="49" charset="0"/>
            </a:endParaRPr>
          </a:p>
        </p:txBody>
      </p:sp>
      <p:graphicFrame>
        <p:nvGraphicFramePr>
          <p:cNvPr id="10" name="Table 5">
            <a:extLst>
              <a:ext uri="{FF2B5EF4-FFF2-40B4-BE49-F238E27FC236}">
                <a16:creationId xmlns:a16="http://schemas.microsoft.com/office/drawing/2014/main" id="{AB4DA021-6257-5C48-DB42-F20A193EA38F}"/>
              </a:ext>
            </a:extLst>
          </p:cNvPr>
          <p:cNvGraphicFramePr>
            <a:graphicFrameLocks noGrp="1"/>
          </p:cNvGraphicFramePr>
          <p:nvPr/>
        </p:nvGraphicFramePr>
        <p:xfrm>
          <a:off x="6044869" y="3053547"/>
          <a:ext cx="385992" cy="731520"/>
        </p:xfrm>
        <a:graphic>
          <a:graphicData uri="http://schemas.openxmlformats.org/drawingml/2006/table">
            <a:tbl>
              <a:tblPr firstRow="1" bandRow="1">
                <a:tableStyleId>{5C22544A-7EE6-4342-B048-85BDC9FD1C3A}</a:tableStyleId>
              </a:tblPr>
              <a:tblGrid>
                <a:gridCol w="385992">
                  <a:extLst>
                    <a:ext uri="{9D8B030D-6E8A-4147-A177-3AD203B41FA5}">
                      <a16:colId xmlns:a16="http://schemas.microsoft.com/office/drawing/2014/main" val="1151972851"/>
                    </a:ext>
                  </a:extLst>
                </a:gridCol>
              </a:tblGrid>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1</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2268017"/>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2</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4288064"/>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3</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7151359"/>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4</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7649417"/>
                  </a:ext>
                </a:extLst>
              </a:tr>
            </a:tbl>
          </a:graphicData>
        </a:graphic>
      </p:graphicFrame>
      <p:sp>
        <p:nvSpPr>
          <p:cNvPr id="11" name="TextBox 10">
            <a:extLst>
              <a:ext uri="{FF2B5EF4-FFF2-40B4-BE49-F238E27FC236}">
                <a16:creationId xmlns:a16="http://schemas.microsoft.com/office/drawing/2014/main" id="{1F196CB3-C6E8-4BE1-8488-CF5CDD11B9A9}"/>
              </a:ext>
            </a:extLst>
          </p:cNvPr>
          <p:cNvSpPr txBox="1"/>
          <p:nvPr/>
        </p:nvSpPr>
        <p:spPr>
          <a:xfrm>
            <a:off x="6096179" y="3249668"/>
            <a:ext cx="149571" cy="338554"/>
          </a:xfrm>
          <a:prstGeom prst="rect">
            <a:avLst/>
          </a:prstGeom>
          <a:solidFill>
            <a:schemeClr val="bg1"/>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A</a:t>
            </a:r>
            <a:endParaRPr lang="en-CH" sz="1600" b="1" dirty="0">
              <a:latin typeface="Cambria" panose="02040503050406030204" pitchFamily="18" charset="0"/>
            </a:endParaRPr>
          </a:p>
        </p:txBody>
      </p:sp>
      <p:grpSp>
        <p:nvGrpSpPr>
          <p:cNvPr id="12" name="Group 11">
            <a:extLst>
              <a:ext uri="{FF2B5EF4-FFF2-40B4-BE49-F238E27FC236}">
                <a16:creationId xmlns:a16="http://schemas.microsoft.com/office/drawing/2014/main" id="{DC1CDDE0-BE5F-2750-2B0E-11457A9A6AE6}"/>
              </a:ext>
            </a:extLst>
          </p:cNvPr>
          <p:cNvGrpSpPr/>
          <p:nvPr/>
        </p:nvGrpSpPr>
        <p:grpSpPr>
          <a:xfrm>
            <a:off x="6044869" y="1762449"/>
            <a:ext cx="1908221" cy="1203044"/>
            <a:chOff x="8271527" y="6238478"/>
            <a:chExt cx="2357710" cy="1203044"/>
          </a:xfrm>
        </p:grpSpPr>
        <p:grpSp>
          <p:nvGrpSpPr>
            <p:cNvPr id="13" name="Group 12">
              <a:extLst>
                <a:ext uri="{FF2B5EF4-FFF2-40B4-BE49-F238E27FC236}">
                  <a16:creationId xmlns:a16="http://schemas.microsoft.com/office/drawing/2014/main" id="{70095372-56FA-6083-5F8A-38A146991BC1}"/>
                </a:ext>
              </a:extLst>
            </p:cNvPr>
            <p:cNvGrpSpPr/>
            <p:nvPr/>
          </p:nvGrpSpPr>
          <p:grpSpPr>
            <a:xfrm>
              <a:off x="8271527" y="6238478"/>
              <a:ext cx="2357710" cy="1203044"/>
              <a:chOff x="5899854" y="9770189"/>
              <a:chExt cx="1031259" cy="1001721"/>
            </a:xfrm>
          </p:grpSpPr>
          <p:sp>
            <p:nvSpPr>
              <p:cNvPr id="27" name="직사각형 78">
                <a:extLst>
                  <a:ext uri="{FF2B5EF4-FFF2-40B4-BE49-F238E27FC236}">
                    <a16:creationId xmlns:a16="http://schemas.microsoft.com/office/drawing/2014/main" id="{8CB35F6F-C12C-C0F0-7106-11FC30220E57}"/>
                  </a:ext>
                </a:extLst>
              </p:cNvPr>
              <p:cNvSpPr/>
              <p:nvPr/>
            </p:nvSpPr>
            <p:spPr>
              <a:xfrm>
                <a:off x="5899854" y="9770189"/>
                <a:ext cx="1031259" cy="1001721"/>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altLang="ko-KR" sz="1600" b="1" dirty="0">
                    <a:solidFill>
                      <a:schemeClr val="tx1"/>
                    </a:solidFill>
                    <a:latin typeface="Cambria" panose="02040503050406030204" pitchFamily="18" charset="0"/>
                    <a:cs typeface="Arial" panose="020B0604020202020204" pitchFamily="34" charset="0"/>
                  </a:rPr>
                  <a:t>Flash-Cosmos</a:t>
                </a:r>
              </a:p>
              <a:p>
                <a:pPr algn="ctr"/>
                <a:r>
                  <a:rPr lang="en-US" altLang="ko-KR" sz="1600" b="1" dirty="0">
                    <a:solidFill>
                      <a:schemeClr val="tx1"/>
                    </a:solidFill>
                    <a:latin typeface="Cambria" panose="02040503050406030204" pitchFamily="18" charset="0"/>
                    <a:cs typeface="Arial" panose="020B0604020202020204" pitchFamily="34" charset="0"/>
                  </a:rPr>
                  <a:t>NAND Flash Chip</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28" name="직사각형 79">
                <a:extLst>
                  <a:ext uri="{FF2B5EF4-FFF2-40B4-BE49-F238E27FC236}">
                    <a16:creationId xmlns:a16="http://schemas.microsoft.com/office/drawing/2014/main" id="{FE6D222A-470A-5E37-ADCB-5328E7EB9B50}"/>
                  </a:ext>
                </a:extLst>
              </p:cNvPr>
              <p:cNvSpPr/>
              <p:nvPr/>
            </p:nvSpPr>
            <p:spPr>
              <a:xfrm>
                <a:off x="6428901" y="10195398"/>
                <a:ext cx="480247" cy="536002"/>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altLang="ko-KR" sz="1400" b="1" dirty="0">
                    <a:solidFill>
                      <a:schemeClr val="tx1"/>
                    </a:solidFill>
                    <a:latin typeface="Cambria" panose="02040503050406030204" pitchFamily="18" charset="0"/>
                    <a:cs typeface="Arial" panose="020B0604020202020204" pitchFamily="34" charset="0"/>
                  </a:rPr>
                  <a:t>Plane#2</a:t>
                </a: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29" name="직사각형 79">
                <a:extLst>
                  <a:ext uri="{FF2B5EF4-FFF2-40B4-BE49-F238E27FC236}">
                    <a16:creationId xmlns:a16="http://schemas.microsoft.com/office/drawing/2014/main" id="{AB2190DB-11ED-DE2F-DE27-92F9B4367C90}"/>
                  </a:ext>
                </a:extLst>
              </p:cNvPr>
              <p:cNvSpPr/>
              <p:nvPr/>
            </p:nvSpPr>
            <p:spPr>
              <a:xfrm>
                <a:off x="5925270" y="10195398"/>
                <a:ext cx="480247" cy="536002"/>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altLang="ko-KR" sz="1400" b="1" dirty="0">
                    <a:solidFill>
                      <a:schemeClr val="tx1"/>
                    </a:solidFill>
                    <a:latin typeface="Cambria" panose="02040503050406030204" pitchFamily="18" charset="0"/>
                    <a:cs typeface="Arial" panose="020B0604020202020204" pitchFamily="34" charset="0"/>
                  </a:rPr>
                  <a:t>Plane#1</a:t>
                </a:r>
                <a:endParaRPr lang="ko-KR" altLang="en-US" sz="1400" b="1" dirty="0">
                  <a:solidFill>
                    <a:schemeClr val="tx1"/>
                  </a:solidFill>
                  <a:latin typeface="Cambria" panose="02040503050406030204" pitchFamily="18" charset="0"/>
                  <a:cs typeface="Arial" panose="020B0604020202020204" pitchFamily="34" charset="0"/>
                </a:endParaRPr>
              </a:p>
            </p:txBody>
          </p:sp>
        </p:grpSp>
        <p:grpSp>
          <p:nvGrpSpPr>
            <p:cNvPr id="14" name="Group 13">
              <a:extLst>
                <a:ext uri="{FF2B5EF4-FFF2-40B4-BE49-F238E27FC236}">
                  <a16:creationId xmlns:a16="http://schemas.microsoft.com/office/drawing/2014/main" id="{0EFB294D-042C-8A4B-3690-72A8306E52B5}"/>
                </a:ext>
              </a:extLst>
            </p:cNvPr>
            <p:cNvGrpSpPr/>
            <p:nvPr/>
          </p:nvGrpSpPr>
          <p:grpSpPr>
            <a:xfrm>
              <a:off x="8329634" y="6992450"/>
              <a:ext cx="2249385" cy="182781"/>
              <a:chOff x="8329634" y="7038489"/>
              <a:chExt cx="3100319" cy="182781"/>
            </a:xfrm>
          </p:grpSpPr>
          <p:cxnSp>
            <p:nvCxnSpPr>
              <p:cNvPr id="23" name="Straight Connector 22">
                <a:extLst>
                  <a:ext uri="{FF2B5EF4-FFF2-40B4-BE49-F238E27FC236}">
                    <a16:creationId xmlns:a16="http://schemas.microsoft.com/office/drawing/2014/main" id="{146411A4-A065-C1D9-3E2D-CE917E32C40A}"/>
                  </a:ext>
                </a:extLst>
              </p:cNvPr>
              <p:cNvCxnSpPr>
                <a:cxnSpLocks/>
              </p:cNvCxnSpPr>
              <p:nvPr/>
            </p:nvCxnSpPr>
            <p:spPr>
              <a:xfrm>
                <a:off x="8329634" y="7038489"/>
                <a:ext cx="3100319"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2EECC71-1D44-EB34-8D0B-D1CF07379192}"/>
                  </a:ext>
                </a:extLst>
              </p:cNvPr>
              <p:cNvCxnSpPr>
                <a:cxnSpLocks/>
              </p:cNvCxnSpPr>
              <p:nvPr/>
            </p:nvCxnSpPr>
            <p:spPr>
              <a:xfrm>
                <a:off x="8329634" y="7099416"/>
                <a:ext cx="3100319"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C12CBD5-5DEA-D7EC-7286-F40F2AE43F2E}"/>
                  </a:ext>
                </a:extLst>
              </p:cNvPr>
              <p:cNvCxnSpPr>
                <a:cxnSpLocks/>
              </p:cNvCxnSpPr>
              <p:nvPr/>
            </p:nvCxnSpPr>
            <p:spPr>
              <a:xfrm>
                <a:off x="8329634" y="7160343"/>
                <a:ext cx="3100319"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E3831C2-8E77-1099-F8B4-BC4182E65060}"/>
                  </a:ext>
                </a:extLst>
              </p:cNvPr>
              <p:cNvCxnSpPr>
                <a:cxnSpLocks/>
              </p:cNvCxnSpPr>
              <p:nvPr/>
            </p:nvCxnSpPr>
            <p:spPr>
              <a:xfrm>
                <a:off x="8329634" y="7221270"/>
                <a:ext cx="3100319"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046A6F02-ACFA-24E1-B1EF-414BE8645133}"/>
                </a:ext>
              </a:extLst>
            </p:cNvPr>
            <p:cNvSpPr txBox="1"/>
            <p:nvPr/>
          </p:nvSpPr>
          <p:spPr>
            <a:xfrm>
              <a:off x="8363692" y="6929381"/>
              <a:ext cx="180981" cy="129575"/>
            </a:xfrm>
            <a:prstGeom prst="rect">
              <a:avLst/>
            </a:prstGeom>
            <a:solidFill>
              <a:srgbClr val="BFBFBF"/>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A</a:t>
              </a:r>
              <a:endParaRPr lang="en-CH" sz="1600" b="1" dirty="0">
                <a:latin typeface="Cambria" panose="02040503050406030204" pitchFamily="18" charset="0"/>
              </a:endParaRPr>
            </a:p>
          </p:txBody>
        </p:sp>
        <p:sp>
          <p:nvSpPr>
            <p:cNvPr id="16" name="TextBox 15">
              <a:extLst>
                <a:ext uri="{FF2B5EF4-FFF2-40B4-BE49-F238E27FC236}">
                  <a16:creationId xmlns:a16="http://schemas.microsoft.com/office/drawing/2014/main" id="{AA1F45F2-4928-7762-187F-187A2E00F48A}"/>
                </a:ext>
              </a:extLst>
            </p:cNvPr>
            <p:cNvSpPr txBox="1"/>
            <p:nvPr/>
          </p:nvSpPr>
          <p:spPr>
            <a:xfrm>
              <a:off x="8675042" y="6986349"/>
              <a:ext cx="149571" cy="127955"/>
            </a:xfrm>
            <a:prstGeom prst="rect">
              <a:avLst/>
            </a:prstGeom>
            <a:solidFill>
              <a:srgbClr val="BFBFBF"/>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B</a:t>
              </a:r>
              <a:endParaRPr lang="en-CH" sz="1600" b="1" dirty="0">
                <a:latin typeface="Cambria" panose="02040503050406030204" pitchFamily="18" charset="0"/>
              </a:endParaRPr>
            </a:p>
          </p:txBody>
        </p:sp>
        <p:sp>
          <p:nvSpPr>
            <p:cNvPr id="17" name="TextBox 16">
              <a:extLst>
                <a:ext uri="{FF2B5EF4-FFF2-40B4-BE49-F238E27FC236}">
                  <a16:creationId xmlns:a16="http://schemas.microsoft.com/office/drawing/2014/main" id="{102AC2E0-068E-D063-6F7A-1E4CC75ED7D6}"/>
                </a:ext>
              </a:extLst>
            </p:cNvPr>
            <p:cNvSpPr txBox="1"/>
            <p:nvPr/>
          </p:nvSpPr>
          <p:spPr>
            <a:xfrm>
              <a:off x="8954981" y="7039859"/>
              <a:ext cx="149571" cy="143580"/>
            </a:xfrm>
            <a:prstGeom prst="rect">
              <a:avLst/>
            </a:prstGeom>
            <a:solidFill>
              <a:srgbClr val="BFBFBF"/>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C</a:t>
              </a:r>
              <a:endParaRPr lang="en-CH" sz="1600" b="1" dirty="0">
                <a:latin typeface="Cambria" panose="02040503050406030204" pitchFamily="18" charset="0"/>
              </a:endParaRPr>
            </a:p>
          </p:txBody>
        </p:sp>
        <p:sp>
          <p:nvSpPr>
            <p:cNvPr id="18" name="TextBox 17">
              <a:extLst>
                <a:ext uri="{FF2B5EF4-FFF2-40B4-BE49-F238E27FC236}">
                  <a16:creationId xmlns:a16="http://schemas.microsoft.com/office/drawing/2014/main" id="{8A3192B5-734C-357D-BC66-B0440827AEC0}"/>
                </a:ext>
              </a:extLst>
            </p:cNvPr>
            <p:cNvSpPr txBox="1"/>
            <p:nvPr/>
          </p:nvSpPr>
          <p:spPr>
            <a:xfrm>
              <a:off x="9234922" y="7098457"/>
              <a:ext cx="149571" cy="157938"/>
            </a:xfrm>
            <a:prstGeom prst="rect">
              <a:avLst/>
            </a:prstGeom>
            <a:solidFill>
              <a:srgbClr val="BFBFBF"/>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D</a:t>
              </a:r>
              <a:endParaRPr lang="en-CH" sz="1600" b="1" dirty="0">
                <a:latin typeface="Cambria" panose="02040503050406030204" pitchFamily="18" charset="0"/>
              </a:endParaRPr>
            </a:p>
          </p:txBody>
        </p:sp>
        <p:cxnSp>
          <p:nvCxnSpPr>
            <p:cNvPr id="19" name="Straight Arrow Connector 18">
              <a:extLst>
                <a:ext uri="{FF2B5EF4-FFF2-40B4-BE49-F238E27FC236}">
                  <a16:creationId xmlns:a16="http://schemas.microsoft.com/office/drawing/2014/main" id="{DA507B86-1D43-02EB-675F-E7FD81E52D3B}"/>
                </a:ext>
              </a:extLst>
            </p:cNvPr>
            <p:cNvCxnSpPr>
              <a:cxnSpLocks/>
            </p:cNvCxnSpPr>
            <p:nvPr/>
          </p:nvCxnSpPr>
          <p:spPr>
            <a:xfrm>
              <a:off x="9481058" y="7284680"/>
              <a:ext cx="1097961" cy="0"/>
            </a:xfrm>
            <a:prstGeom prst="straightConnector1">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DF13D3E-9728-059D-C1FE-4C6802CC7473}"/>
                </a:ext>
              </a:extLst>
            </p:cNvPr>
            <p:cNvSpPr txBox="1"/>
            <p:nvPr/>
          </p:nvSpPr>
          <p:spPr>
            <a:xfrm>
              <a:off x="9716394" y="7223892"/>
              <a:ext cx="625777" cy="118661"/>
            </a:xfrm>
            <a:prstGeom prst="rect">
              <a:avLst/>
            </a:prstGeom>
            <a:solidFill>
              <a:srgbClr val="BFBFBF"/>
            </a:solidFill>
          </p:spPr>
          <p:txBody>
            <a:bodyPr wrap="square" lIns="0" rIns="0" rtlCol="0" anchor="ctr">
              <a:spAutoFit/>
            </a:bodyPr>
            <a:lstStyle/>
            <a:p>
              <a:pPr algn="ctr"/>
              <a:r>
                <a:rPr lang="en-US" sz="1400" b="1" dirty="0">
                  <a:latin typeface="Cambria" panose="02040503050406030204" pitchFamily="18" charset="0"/>
                  <a:ea typeface="Cambria" panose="02040503050406030204" pitchFamily="18" charset="0"/>
                  <a:cs typeface="Courier New" panose="02070309020205020404" pitchFamily="49" charset="0"/>
                </a:rPr>
                <a:t>16KiB</a:t>
              </a:r>
              <a:endParaRPr lang="en-CH" sz="1400" b="1" dirty="0">
                <a:latin typeface="Cambria" panose="02040503050406030204" pitchFamily="18" charset="0"/>
                <a:ea typeface="Cambria" panose="02040503050406030204" pitchFamily="18" charset="0"/>
              </a:endParaRPr>
            </a:p>
          </p:txBody>
        </p:sp>
        <p:cxnSp>
          <p:nvCxnSpPr>
            <p:cNvPr id="21" name="Straight Connector 20">
              <a:extLst>
                <a:ext uri="{FF2B5EF4-FFF2-40B4-BE49-F238E27FC236}">
                  <a16:creationId xmlns:a16="http://schemas.microsoft.com/office/drawing/2014/main" id="{00E2E8B2-AC3B-2560-0F71-81F292CE5862}"/>
                </a:ext>
              </a:extLst>
            </p:cNvPr>
            <p:cNvCxnSpPr/>
            <p:nvPr/>
          </p:nvCxnSpPr>
          <p:spPr>
            <a:xfrm>
              <a:off x="8953094" y="7039859"/>
              <a:ext cx="15239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3CFEDAF-5631-05F5-606D-1AF05988B142}"/>
                </a:ext>
              </a:extLst>
            </p:cNvPr>
            <p:cNvCxnSpPr/>
            <p:nvPr/>
          </p:nvCxnSpPr>
          <p:spPr>
            <a:xfrm>
              <a:off x="9232094" y="7104578"/>
              <a:ext cx="15239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30" name="Table 5">
            <a:extLst>
              <a:ext uri="{FF2B5EF4-FFF2-40B4-BE49-F238E27FC236}">
                <a16:creationId xmlns:a16="http://schemas.microsoft.com/office/drawing/2014/main" id="{7CD8727A-55F7-31B7-10D2-8ED88C144D23}"/>
              </a:ext>
            </a:extLst>
          </p:cNvPr>
          <p:cNvGraphicFramePr>
            <a:graphicFrameLocks noGrp="1"/>
          </p:cNvGraphicFramePr>
          <p:nvPr/>
        </p:nvGraphicFramePr>
        <p:xfrm>
          <a:off x="7567098" y="3053547"/>
          <a:ext cx="385992" cy="731520"/>
        </p:xfrm>
        <a:graphic>
          <a:graphicData uri="http://schemas.openxmlformats.org/drawingml/2006/table">
            <a:tbl>
              <a:tblPr firstRow="1" bandRow="1">
                <a:tableStyleId>{5C22544A-7EE6-4342-B048-85BDC9FD1C3A}</a:tableStyleId>
              </a:tblPr>
              <a:tblGrid>
                <a:gridCol w="385992">
                  <a:extLst>
                    <a:ext uri="{9D8B030D-6E8A-4147-A177-3AD203B41FA5}">
                      <a16:colId xmlns:a16="http://schemas.microsoft.com/office/drawing/2014/main" val="1151972851"/>
                    </a:ext>
                  </a:extLst>
                </a:gridCol>
              </a:tblGrid>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1</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2268017"/>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2</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4288064"/>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3</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7151359"/>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4</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7649417"/>
                  </a:ext>
                </a:extLst>
              </a:tr>
            </a:tbl>
          </a:graphicData>
        </a:graphic>
      </p:graphicFrame>
      <p:sp>
        <p:nvSpPr>
          <p:cNvPr id="31" name="TextBox 30">
            <a:extLst>
              <a:ext uri="{FF2B5EF4-FFF2-40B4-BE49-F238E27FC236}">
                <a16:creationId xmlns:a16="http://schemas.microsoft.com/office/drawing/2014/main" id="{F6381997-EC87-AEEC-DF45-734FA0322BEF}"/>
              </a:ext>
            </a:extLst>
          </p:cNvPr>
          <p:cNvSpPr txBox="1"/>
          <p:nvPr/>
        </p:nvSpPr>
        <p:spPr>
          <a:xfrm>
            <a:off x="7617898" y="3249668"/>
            <a:ext cx="149571" cy="338554"/>
          </a:xfrm>
          <a:prstGeom prst="rect">
            <a:avLst/>
          </a:prstGeom>
          <a:solidFill>
            <a:schemeClr val="bg1"/>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D</a:t>
            </a:r>
            <a:endParaRPr lang="en-CH" sz="1600" b="1" dirty="0">
              <a:latin typeface="Cambria" panose="02040503050406030204" pitchFamily="18" charset="0"/>
            </a:endParaRPr>
          </a:p>
        </p:txBody>
      </p:sp>
      <p:graphicFrame>
        <p:nvGraphicFramePr>
          <p:cNvPr id="32" name="Table 5">
            <a:extLst>
              <a:ext uri="{FF2B5EF4-FFF2-40B4-BE49-F238E27FC236}">
                <a16:creationId xmlns:a16="http://schemas.microsoft.com/office/drawing/2014/main" id="{6BBF0606-5CB2-805D-FEB5-4C34B41B31D3}"/>
              </a:ext>
            </a:extLst>
          </p:cNvPr>
          <p:cNvGraphicFramePr>
            <a:graphicFrameLocks noGrp="1"/>
          </p:cNvGraphicFramePr>
          <p:nvPr/>
        </p:nvGraphicFramePr>
        <p:xfrm>
          <a:off x="6552279" y="3053547"/>
          <a:ext cx="385992" cy="731520"/>
        </p:xfrm>
        <a:graphic>
          <a:graphicData uri="http://schemas.openxmlformats.org/drawingml/2006/table">
            <a:tbl>
              <a:tblPr firstRow="1" bandRow="1">
                <a:tableStyleId>{5C22544A-7EE6-4342-B048-85BDC9FD1C3A}</a:tableStyleId>
              </a:tblPr>
              <a:tblGrid>
                <a:gridCol w="385992">
                  <a:extLst>
                    <a:ext uri="{9D8B030D-6E8A-4147-A177-3AD203B41FA5}">
                      <a16:colId xmlns:a16="http://schemas.microsoft.com/office/drawing/2014/main" val="1151972851"/>
                    </a:ext>
                  </a:extLst>
                </a:gridCol>
              </a:tblGrid>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1</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2268017"/>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2</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4288064"/>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3</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7151359"/>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4</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7649417"/>
                  </a:ext>
                </a:extLst>
              </a:tr>
            </a:tbl>
          </a:graphicData>
        </a:graphic>
      </p:graphicFrame>
      <p:graphicFrame>
        <p:nvGraphicFramePr>
          <p:cNvPr id="33" name="Table 5">
            <a:extLst>
              <a:ext uri="{FF2B5EF4-FFF2-40B4-BE49-F238E27FC236}">
                <a16:creationId xmlns:a16="http://schemas.microsoft.com/office/drawing/2014/main" id="{17A94913-4F69-DED8-C613-C603CB2DBD5E}"/>
              </a:ext>
            </a:extLst>
          </p:cNvPr>
          <p:cNvGraphicFramePr>
            <a:graphicFrameLocks noGrp="1"/>
          </p:cNvGraphicFramePr>
          <p:nvPr/>
        </p:nvGraphicFramePr>
        <p:xfrm>
          <a:off x="7059689" y="3053547"/>
          <a:ext cx="385992" cy="731520"/>
        </p:xfrm>
        <a:graphic>
          <a:graphicData uri="http://schemas.openxmlformats.org/drawingml/2006/table">
            <a:tbl>
              <a:tblPr firstRow="1" bandRow="1">
                <a:tableStyleId>{5C22544A-7EE6-4342-B048-85BDC9FD1C3A}</a:tableStyleId>
              </a:tblPr>
              <a:tblGrid>
                <a:gridCol w="385992">
                  <a:extLst>
                    <a:ext uri="{9D8B030D-6E8A-4147-A177-3AD203B41FA5}">
                      <a16:colId xmlns:a16="http://schemas.microsoft.com/office/drawing/2014/main" val="1151972851"/>
                    </a:ext>
                  </a:extLst>
                </a:gridCol>
              </a:tblGrid>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1</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2268017"/>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2</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4288064"/>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3</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7151359"/>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4</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7649417"/>
                  </a:ext>
                </a:extLst>
              </a:tr>
            </a:tbl>
          </a:graphicData>
        </a:graphic>
      </p:graphicFrame>
      <p:sp>
        <p:nvSpPr>
          <p:cNvPr id="34" name="TextBox 33">
            <a:extLst>
              <a:ext uri="{FF2B5EF4-FFF2-40B4-BE49-F238E27FC236}">
                <a16:creationId xmlns:a16="http://schemas.microsoft.com/office/drawing/2014/main" id="{DD4F249F-B539-A077-7528-B428D03D6C5F}"/>
              </a:ext>
            </a:extLst>
          </p:cNvPr>
          <p:cNvSpPr txBox="1"/>
          <p:nvPr/>
        </p:nvSpPr>
        <p:spPr>
          <a:xfrm>
            <a:off x="6596525" y="3249668"/>
            <a:ext cx="149571" cy="338554"/>
          </a:xfrm>
          <a:prstGeom prst="rect">
            <a:avLst/>
          </a:prstGeom>
          <a:solidFill>
            <a:schemeClr val="bg1"/>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B</a:t>
            </a:r>
            <a:endParaRPr lang="en-CH" sz="1600" b="1" dirty="0">
              <a:latin typeface="Cambria" panose="02040503050406030204" pitchFamily="18" charset="0"/>
            </a:endParaRPr>
          </a:p>
        </p:txBody>
      </p:sp>
      <p:sp>
        <p:nvSpPr>
          <p:cNvPr id="35" name="TextBox 34">
            <a:extLst>
              <a:ext uri="{FF2B5EF4-FFF2-40B4-BE49-F238E27FC236}">
                <a16:creationId xmlns:a16="http://schemas.microsoft.com/office/drawing/2014/main" id="{8192BD8F-3281-9F32-9B5D-69DEE9E60EE9}"/>
              </a:ext>
            </a:extLst>
          </p:cNvPr>
          <p:cNvSpPr txBox="1"/>
          <p:nvPr/>
        </p:nvSpPr>
        <p:spPr>
          <a:xfrm>
            <a:off x="7111300" y="3249668"/>
            <a:ext cx="149571" cy="338554"/>
          </a:xfrm>
          <a:prstGeom prst="rect">
            <a:avLst/>
          </a:prstGeom>
          <a:solidFill>
            <a:schemeClr val="bg1"/>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C</a:t>
            </a:r>
            <a:endParaRPr lang="en-CH" sz="1600" b="1" dirty="0">
              <a:latin typeface="Cambria" panose="02040503050406030204" pitchFamily="18" charset="0"/>
            </a:endParaRPr>
          </a:p>
        </p:txBody>
      </p:sp>
      <p:cxnSp>
        <p:nvCxnSpPr>
          <p:cNvPr id="36" name="Straight Connector 35">
            <a:extLst>
              <a:ext uri="{FF2B5EF4-FFF2-40B4-BE49-F238E27FC236}">
                <a16:creationId xmlns:a16="http://schemas.microsoft.com/office/drawing/2014/main" id="{41B93AD9-74BD-4017-CBF5-6AEB0C418313}"/>
              </a:ext>
            </a:extLst>
          </p:cNvPr>
          <p:cNvCxnSpPr>
            <a:cxnSpLocks/>
          </p:cNvCxnSpPr>
          <p:nvPr/>
        </p:nvCxnSpPr>
        <p:spPr>
          <a:xfrm>
            <a:off x="7108471" y="3329743"/>
            <a:ext cx="152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451CE74-B7B8-697E-74DA-51B59639347B}"/>
              </a:ext>
            </a:extLst>
          </p:cNvPr>
          <p:cNvCxnSpPr>
            <a:cxnSpLocks/>
          </p:cNvCxnSpPr>
          <p:nvPr/>
        </p:nvCxnSpPr>
        <p:spPr>
          <a:xfrm>
            <a:off x="7607694" y="3329743"/>
            <a:ext cx="152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59CC2C6-303F-7967-844F-0D65BAED1348}"/>
              </a:ext>
            </a:extLst>
          </p:cNvPr>
          <p:cNvCxnSpPr>
            <a:cxnSpLocks/>
            <a:stCxn id="39" idx="1"/>
            <a:endCxn id="42" idx="3"/>
          </p:cNvCxnSpPr>
          <p:nvPr/>
        </p:nvCxnSpPr>
        <p:spPr>
          <a:xfrm>
            <a:off x="1219448" y="2559822"/>
            <a:ext cx="45846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5AE231AE-7B08-9A63-7531-D25E1E81F980}"/>
              </a:ext>
            </a:extLst>
          </p:cNvPr>
          <p:cNvSpPr/>
          <p:nvPr/>
        </p:nvSpPr>
        <p:spPr>
          <a:xfrm>
            <a:off x="1219448" y="2414678"/>
            <a:ext cx="423509"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MWS</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0" name="Rectangle: Rounded Corners 39">
            <a:extLst>
              <a:ext uri="{FF2B5EF4-FFF2-40B4-BE49-F238E27FC236}">
                <a16:creationId xmlns:a16="http://schemas.microsoft.com/office/drawing/2014/main" id="{EAE5637A-EB8C-E1F1-0DA1-F3C4F4C671C5}"/>
              </a:ext>
            </a:extLst>
          </p:cNvPr>
          <p:cNvSpPr/>
          <p:nvPr/>
        </p:nvSpPr>
        <p:spPr>
          <a:xfrm>
            <a:off x="1690539" y="2414678"/>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1111</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1" name="Rectangle: Rounded Corners 40">
            <a:extLst>
              <a:ext uri="{FF2B5EF4-FFF2-40B4-BE49-F238E27FC236}">
                <a16:creationId xmlns:a16="http://schemas.microsoft.com/office/drawing/2014/main" id="{9646604B-F4A1-75E1-A705-B3389D10737B}"/>
              </a:ext>
            </a:extLst>
          </p:cNvPr>
          <p:cNvSpPr/>
          <p:nvPr/>
        </p:nvSpPr>
        <p:spPr>
          <a:xfrm>
            <a:off x="3473880" y="2414678"/>
            <a:ext cx="546865"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CONT</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2" name="Rectangle: Rounded Corners 41">
            <a:extLst>
              <a:ext uri="{FF2B5EF4-FFF2-40B4-BE49-F238E27FC236}">
                <a16:creationId xmlns:a16="http://schemas.microsoft.com/office/drawing/2014/main" id="{8EB9A2A2-8752-A01B-8C86-FCC3E44FF39B}"/>
              </a:ext>
            </a:extLst>
          </p:cNvPr>
          <p:cNvSpPr/>
          <p:nvPr/>
        </p:nvSpPr>
        <p:spPr>
          <a:xfrm>
            <a:off x="5257224" y="2414678"/>
            <a:ext cx="546865"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CONF</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3" name="Rectangle: Rounded Corners 42">
            <a:extLst>
              <a:ext uri="{FF2B5EF4-FFF2-40B4-BE49-F238E27FC236}">
                <a16:creationId xmlns:a16="http://schemas.microsoft.com/office/drawing/2014/main" id="{41F5FCD6-4F1C-A9CE-9D66-211510E713CB}"/>
              </a:ext>
            </a:extLst>
          </p:cNvPr>
          <p:cNvSpPr/>
          <p:nvPr/>
        </p:nvSpPr>
        <p:spPr>
          <a:xfrm>
            <a:off x="2284986" y="2414678"/>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0011</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4" name="Rectangle: Rounded Corners 43">
            <a:extLst>
              <a:ext uri="{FF2B5EF4-FFF2-40B4-BE49-F238E27FC236}">
                <a16:creationId xmlns:a16="http://schemas.microsoft.com/office/drawing/2014/main" id="{05E8FC22-7AA2-A336-4B7C-91088CC10E2D}"/>
              </a:ext>
            </a:extLst>
          </p:cNvPr>
          <p:cNvSpPr/>
          <p:nvPr/>
        </p:nvSpPr>
        <p:spPr>
          <a:xfrm>
            <a:off x="2879433" y="2414678"/>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0101</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5" name="Rectangle: Rounded Corners 44">
            <a:extLst>
              <a:ext uri="{FF2B5EF4-FFF2-40B4-BE49-F238E27FC236}">
                <a16:creationId xmlns:a16="http://schemas.microsoft.com/office/drawing/2014/main" id="{F36D04A7-F1F4-F4C7-878E-769BA4DAA79E}"/>
              </a:ext>
            </a:extLst>
          </p:cNvPr>
          <p:cNvSpPr/>
          <p:nvPr/>
        </p:nvSpPr>
        <p:spPr>
          <a:xfrm>
            <a:off x="4068327" y="2414678"/>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0100</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6" name="Rectangle: Rounded Corners 45">
            <a:extLst>
              <a:ext uri="{FF2B5EF4-FFF2-40B4-BE49-F238E27FC236}">
                <a16:creationId xmlns:a16="http://schemas.microsoft.com/office/drawing/2014/main" id="{A9717126-A1E4-D58F-E98F-9513BC348E0C}"/>
              </a:ext>
            </a:extLst>
          </p:cNvPr>
          <p:cNvSpPr/>
          <p:nvPr/>
        </p:nvSpPr>
        <p:spPr>
          <a:xfrm>
            <a:off x="4662774" y="2414678"/>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1010</a:t>
            </a:r>
            <a:endParaRPr lang="en-CH" sz="1600" b="1" dirty="0">
              <a:solidFill>
                <a:schemeClr val="tx1"/>
              </a:solidFill>
              <a:latin typeface="Courier New" panose="02070309020205020404" pitchFamily="49" charset="0"/>
              <a:cs typeface="Courier New" panose="02070309020205020404" pitchFamily="49" charset="0"/>
            </a:endParaRPr>
          </a:p>
        </p:txBody>
      </p:sp>
      <p:cxnSp>
        <p:nvCxnSpPr>
          <p:cNvPr id="47" name="Straight Arrow Connector 46">
            <a:extLst>
              <a:ext uri="{FF2B5EF4-FFF2-40B4-BE49-F238E27FC236}">
                <a16:creationId xmlns:a16="http://schemas.microsoft.com/office/drawing/2014/main" id="{97B7434C-C23A-E9E7-C85D-AEDF5980A7B1}"/>
              </a:ext>
            </a:extLst>
          </p:cNvPr>
          <p:cNvCxnSpPr>
            <a:cxnSpLocks/>
          </p:cNvCxnSpPr>
          <p:nvPr/>
        </p:nvCxnSpPr>
        <p:spPr>
          <a:xfrm>
            <a:off x="5859248" y="2200744"/>
            <a:ext cx="185621"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BD771C5-02F8-3B62-24EB-A5234146446C}"/>
              </a:ext>
            </a:extLst>
          </p:cNvPr>
          <p:cNvCxnSpPr>
            <a:cxnSpLocks/>
            <a:stCxn id="49" idx="1"/>
            <a:endCxn id="52" idx="3"/>
          </p:cNvCxnSpPr>
          <p:nvPr/>
        </p:nvCxnSpPr>
        <p:spPr>
          <a:xfrm>
            <a:off x="1219448" y="3511643"/>
            <a:ext cx="45846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E3F0B1C8-D9E3-E034-8062-2845393E67DC}"/>
              </a:ext>
            </a:extLst>
          </p:cNvPr>
          <p:cNvSpPr/>
          <p:nvPr/>
        </p:nvSpPr>
        <p:spPr>
          <a:xfrm>
            <a:off x="1219448" y="3366499"/>
            <a:ext cx="423509"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MWS</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0" name="Rectangle: Rounded Corners 49">
            <a:extLst>
              <a:ext uri="{FF2B5EF4-FFF2-40B4-BE49-F238E27FC236}">
                <a16:creationId xmlns:a16="http://schemas.microsoft.com/office/drawing/2014/main" id="{9F95CC2D-0268-0D08-616E-311F3D643F7D}"/>
              </a:ext>
            </a:extLst>
          </p:cNvPr>
          <p:cNvSpPr/>
          <p:nvPr/>
        </p:nvSpPr>
        <p:spPr>
          <a:xfrm>
            <a:off x="1690539" y="3366499"/>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0001</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1" name="Rectangle: Rounded Corners 50">
            <a:extLst>
              <a:ext uri="{FF2B5EF4-FFF2-40B4-BE49-F238E27FC236}">
                <a16:creationId xmlns:a16="http://schemas.microsoft.com/office/drawing/2014/main" id="{BB9246FE-00DC-9634-4903-2A9B56D64525}"/>
              </a:ext>
            </a:extLst>
          </p:cNvPr>
          <p:cNvSpPr/>
          <p:nvPr/>
        </p:nvSpPr>
        <p:spPr>
          <a:xfrm>
            <a:off x="3473880" y="3366499"/>
            <a:ext cx="546865"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CONT</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2" name="Rectangle: Rounded Corners 51">
            <a:extLst>
              <a:ext uri="{FF2B5EF4-FFF2-40B4-BE49-F238E27FC236}">
                <a16:creationId xmlns:a16="http://schemas.microsoft.com/office/drawing/2014/main" id="{13D7413C-FDDA-93B8-D88F-19F7151B4913}"/>
              </a:ext>
            </a:extLst>
          </p:cNvPr>
          <p:cNvSpPr/>
          <p:nvPr/>
        </p:nvSpPr>
        <p:spPr>
          <a:xfrm>
            <a:off x="5257224" y="3366499"/>
            <a:ext cx="546865"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CONF</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3" name="Rectangle: Rounded Corners 52">
            <a:extLst>
              <a:ext uri="{FF2B5EF4-FFF2-40B4-BE49-F238E27FC236}">
                <a16:creationId xmlns:a16="http://schemas.microsoft.com/office/drawing/2014/main" id="{4337F92A-AE4E-12DC-5B24-059369E6ECC8}"/>
              </a:ext>
            </a:extLst>
          </p:cNvPr>
          <p:cNvSpPr/>
          <p:nvPr/>
        </p:nvSpPr>
        <p:spPr>
          <a:xfrm>
            <a:off x="2284986" y="3366499"/>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0001</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4" name="Rectangle: Rounded Corners 53">
            <a:extLst>
              <a:ext uri="{FF2B5EF4-FFF2-40B4-BE49-F238E27FC236}">
                <a16:creationId xmlns:a16="http://schemas.microsoft.com/office/drawing/2014/main" id="{60E07BE0-1D46-E408-EF91-3F81D2298B31}"/>
              </a:ext>
            </a:extLst>
          </p:cNvPr>
          <p:cNvSpPr/>
          <p:nvPr/>
        </p:nvSpPr>
        <p:spPr>
          <a:xfrm>
            <a:off x="2879433" y="3366499"/>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0001</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5" name="Rectangle: Rounded Corners 54">
            <a:extLst>
              <a:ext uri="{FF2B5EF4-FFF2-40B4-BE49-F238E27FC236}">
                <a16:creationId xmlns:a16="http://schemas.microsoft.com/office/drawing/2014/main" id="{3A9CD121-89D4-FE8B-C89F-2880C5998AF6}"/>
              </a:ext>
            </a:extLst>
          </p:cNvPr>
          <p:cNvSpPr/>
          <p:nvPr/>
        </p:nvSpPr>
        <p:spPr>
          <a:xfrm>
            <a:off x="4068327" y="3366499"/>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0010</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6" name="Rectangle: Rounded Corners 55">
            <a:extLst>
              <a:ext uri="{FF2B5EF4-FFF2-40B4-BE49-F238E27FC236}">
                <a16:creationId xmlns:a16="http://schemas.microsoft.com/office/drawing/2014/main" id="{118B85A6-B68F-876F-1C4D-9DC36E662C77}"/>
              </a:ext>
            </a:extLst>
          </p:cNvPr>
          <p:cNvSpPr/>
          <p:nvPr/>
        </p:nvSpPr>
        <p:spPr>
          <a:xfrm>
            <a:off x="4662774" y="3366499"/>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1111</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7" name="TextBox 56">
            <a:extLst>
              <a:ext uri="{FF2B5EF4-FFF2-40B4-BE49-F238E27FC236}">
                <a16:creationId xmlns:a16="http://schemas.microsoft.com/office/drawing/2014/main" id="{C69C9999-4959-1292-7418-B92E1305CD0A}"/>
              </a:ext>
            </a:extLst>
          </p:cNvPr>
          <p:cNvSpPr txBox="1"/>
          <p:nvPr/>
        </p:nvSpPr>
        <p:spPr>
          <a:xfrm>
            <a:off x="5984627" y="3745603"/>
            <a:ext cx="506475" cy="338554"/>
          </a:xfrm>
          <a:prstGeom prst="rect">
            <a:avLst/>
          </a:prstGeom>
          <a:noFill/>
        </p:spPr>
        <p:txBody>
          <a:bodyPr wrap="square" lIns="0" rIns="0" rtlCol="0" anchor="ctr">
            <a:spAutoFit/>
          </a:bodyPr>
          <a:lstStyle/>
          <a:p>
            <a:pPr algn="ctr"/>
            <a:r>
              <a:rPr lang="en-US" sz="1600" b="1" dirty="0">
                <a:latin typeface="Cambria" panose="02040503050406030204" pitchFamily="18" charset="0"/>
                <a:ea typeface="Cambria" panose="02040503050406030204" pitchFamily="18" charset="0"/>
                <a:cs typeface="Courier New" panose="02070309020205020404" pitchFamily="49" charset="0"/>
              </a:rPr>
              <a:t>Blk</a:t>
            </a:r>
            <a:r>
              <a:rPr lang="en-US" b="1" baseline="-25000" dirty="0">
                <a:latin typeface="Cambria" panose="02040503050406030204" pitchFamily="18" charset="0"/>
                <a:ea typeface="Cambria" panose="02040503050406030204" pitchFamily="18" charset="0"/>
                <a:cs typeface="Courier New" panose="02070309020205020404" pitchFamily="49" charset="0"/>
              </a:rPr>
              <a:t>1</a:t>
            </a:r>
            <a:endParaRPr lang="en-CH" sz="1600" b="1" baseline="-25000" dirty="0">
              <a:latin typeface="Cambria" panose="02040503050406030204" pitchFamily="18" charset="0"/>
              <a:ea typeface="Cambria" panose="02040503050406030204" pitchFamily="18" charset="0"/>
            </a:endParaRPr>
          </a:p>
        </p:txBody>
      </p:sp>
      <p:sp>
        <p:nvSpPr>
          <p:cNvPr id="58" name="TextBox 57">
            <a:extLst>
              <a:ext uri="{FF2B5EF4-FFF2-40B4-BE49-F238E27FC236}">
                <a16:creationId xmlns:a16="http://schemas.microsoft.com/office/drawing/2014/main" id="{070869A5-E1C8-3EE4-5EF7-B7401EB31501}"/>
              </a:ext>
            </a:extLst>
          </p:cNvPr>
          <p:cNvSpPr txBox="1"/>
          <p:nvPr/>
        </p:nvSpPr>
        <p:spPr>
          <a:xfrm>
            <a:off x="6497975" y="3745603"/>
            <a:ext cx="506475" cy="338554"/>
          </a:xfrm>
          <a:prstGeom prst="rect">
            <a:avLst/>
          </a:prstGeom>
          <a:noFill/>
        </p:spPr>
        <p:txBody>
          <a:bodyPr wrap="square" lIns="0" rIns="0" rtlCol="0" anchor="ctr">
            <a:spAutoFit/>
          </a:bodyPr>
          <a:lstStyle/>
          <a:p>
            <a:pPr algn="ctr"/>
            <a:r>
              <a:rPr lang="en-US" sz="1600" b="1" dirty="0">
                <a:latin typeface="Cambria" panose="02040503050406030204" pitchFamily="18" charset="0"/>
                <a:ea typeface="Cambria" panose="02040503050406030204" pitchFamily="18" charset="0"/>
                <a:cs typeface="Courier New" panose="02070309020205020404" pitchFamily="49" charset="0"/>
              </a:rPr>
              <a:t>Blk</a:t>
            </a:r>
            <a:r>
              <a:rPr lang="en-US" b="1" baseline="-25000" dirty="0">
                <a:latin typeface="Cambria" panose="02040503050406030204" pitchFamily="18" charset="0"/>
                <a:ea typeface="Cambria" panose="02040503050406030204" pitchFamily="18" charset="0"/>
                <a:cs typeface="Courier New" panose="02070309020205020404" pitchFamily="49" charset="0"/>
              </a:rPr>
              <a:t>2</a:t>
            </a:r>
            <a:endParaRPr lang="en-CH" sz="1600" b="1" baseline="-25000" dirty="0">
              <a:latin typeface="Cambria" panose="02040503050406030204" pitchFamily="18" charset="0"/>
              <a:ea typeface="Cambria" panose="02040503050406030204" pitchFamily="18" charset="0"/>
            </a:endParaRPr>
          </a:p>
        </p:txBody>
      </p:sp>
      <p:sp>
        <p:nvSpPr>
          <p:cNvPr id="59" name="TextBox 58">
            <a:extLst>
              <a:ext uri="{FF2B5EF4-FFF2-40B4-BE49-F238E27FC236}">
                <a16:creationId xmlns:a16="http://schemas.microsoft.com/office/drawing/2014/main" id="{2030EDE6-F3D5-8CA5-3A72-465CCBB1F3A6}"/>
              </a:ext>
            </a:extLst>
          </p:cNvPr>
          <p:cNvSpPr txBox="1"/>
          <p:nvPr/>
        </p:nvSpPr>
        <p:spPr>
          <a:xfrm>
            <a:off x="7000258" y="3745603"/>
            <a:ext cx="506475" cy="338554"/>
          </a:xfrm>
          <a:prstGeom prst="rect">
            <a:avLst/>
          </a:prstGeom>
          <a:noFill/>
        </p:spPr>
        <p:txBody>
          <a:bodyPr wrap="square" lIns="0" rIns="0" rtlCol="0" anchor="ctr">
            <a:spAutoFit/>
          </a:bodyPr>
          <a:lstStyle/>
          <a:p>
            <a:pPr algn="ctr"/>
            <a:r>
              <a:rPr lang="en-US" sz="1600" b="1" dirty="0">
                <a:latin typeface="Cambria" panose="02040503050406030204" pitchFamily="18" charset="0"/>
                <a:ea typeface="Cambria" panose="02040503050406030204" pitchFamily="18" charset="0"/>
                <a:cs typeface="Courier New" panose="02070309020205020404" pitchFamily="49" charset="0"/>
              </a:rPr>
              <a:t>Blk</a:t>
            </a:r>
            <a:r>
              <a:rPr lang="en-US" b="1" baseline="-25000" dirty="0">
                <a:latin typeface="Cambria" panose="02040503050406030204" pitchFamily="18" charset="0"/>
                <a:ea typeface="Cambria" panose="02040503050406030204" pitchFamily="18" charset="0"/>
                <a:cs typeface="Courier New" panose="02070309020205020404" pitchFamily="49" charset="0"/>
              </a:rPr>
              <a:t>3</a:t>
            </a:r>
            <a:endParaRPr lang="en-CH" sz="1600" b="1" baseline="-25000" dirty="0">
              <a:latin typeface="Cambria" panose="02040503050406030204" pitchFamily="18" charset="0"/>
              <a:ea typeface="Cambria" panose="02040503050406030204" pitchFamily="18" charset="0"/>
            </a:endParaRPr>
          </a:p>
        </p:txBody>
      </p:sp>
      <p:sp>
        <p:nvSpPr>
          <p:cNvPr id="60" name="TextBox 59">
            <a:extLst>
              <a:ext uri="{FF2B5EF4-FFF2-40B4-BE49-F238E27FC236}">
                <a16:creationId xmlns:a16="http://schemas.microsoft.com/office/drawing/2014/main" id="{53121367-CBEE-C1ED-E032-A35818BAAB51}"/>
              </a:ext>
            </a:extLst>
          </p:cNvPr>
          <p:cNvSpPr txBox="1"/>
          <p:nvPr/>
        </p:nvSpPr>
        <p:spPr>
          <a:xfrm>
            <a:off x="7499987" y="3745603"/>
            <a:ext cx="506475" cy="338554"/>
          </a:xfrm>
          <a:prstGeom prst="rect">
            <a:avLst/>
          </a:prstGeom>
          <a:noFill/>
        </p:spPr>
        <p:txBody>
          <a:bodyPr wrap="square" lIns="0" rIns="0" rtlCol="0" anchor="ctr">
            <a:spAutoFit/>
          </a:bodyPr>
          <a:lstStyle/>
          <a:p>
            <a:pPr algn="ctr"/>
            <a:r>
              <a:rPr lang="en-US" sz="1600" b="1" dirty="0">
                <a:latin typeface="Cambria" panose="02040503050406030204" pitchFamily="18" charset="0"/>
                <a:ea typeface="Cambria" panose="02040503050406030204" pitchFamily="18" charset="0"/>
                <a:cs typeface="Courier New" panose="02070309020205020404" pitchFamily="49" charset="0"/>
              </a:rPr>
              <a:t>Blk</a:t>
            </a:r>
            <a:r>
              <a:rPr lang="en-US" b="1" baseline="-25000" dirty="0">
                <a:latin typeface="Cambria" panose="02040503050406030204" pitchFamily="18" charset="0"/>
                <a:ea typeface="Cambria" panose="02040503050406030204" pitchFamily="18" charset="0"/>
                <a:cs typeface="Courier New" panose="02070309020205020404" pitchFamily="49" charset="0"/>
              </a:rPr>
              <a:t>4</a:t>
            </a:r>
            <a:endParaRPr lang="en-CH" sz="1600" b="1" baseline="-25000" dirty="0">
              <a:latin typeface="Cambria" panose="02040503050406030204" pitchFamily="18" charset="0"/>
              <a:ea typeface="Cambria" panose="02040503050406030204" pitchFamily="18" charset="0"/>
            </a:endParaRPr>
          </a:p>
        </p:txBody>
      </p:sp>
      <p:cxnSp>
        <p:nvCxnSpPr>
          <p:cNvPr id="61" name="Straight Connector 60">
            <a:extLst>
              <a:ext uri="{FF2B5EF4-FFF2-40B4-BE49-F238E27FC236}">
                <a16:creationId xmlns:a16="http://schemas.microsoft.com/office/drawing/2014/main" id="{230E33E6-5525-FDE5-AD15-F5CCAF4BF825}"/>
              </a:ext>
            </a:extLst>
          </p:cNvPr>
          <p:cNvCxnSpPr>
            <a:cxnSpLocks/>
          </p:cNvCxnSpPr>
          <p:nvPr/>
        </p:nvCxnSpPr>
        <p:spPr>
          <a:xfrm rot="10920000">
            <a:off x="1770912" y="2363995"/>
            <a:ext cx="2788" cy="81198"/>
          </a:xfrm>
          <a:prstGeom prst="line">
            <a:avLst/>
          </a:prstGeom>
          <a:ln w="1270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702B394-E07A-5A5E-777F-8ECC8B90C9F1}"/>
              </a:ext>
            </a:extLst>
          </p:cNvPr>
          <p:cNvCxnSpPr>
            <a:cxnSpLocks/>
          </p:cNvCxnSpPr>
          <p:nvPr/>
        </p:nvCxnSpPr>
        <p:spPr>
          <a:xfrm rot="10920000">
            <a:off x="1893687" y="2363995"/>
            <a:ext cx="2788" cy="81198"/>
          </a:xfrm>
          <a:prstGeom prst="line">
            <a:avLst/>
          </a:prstGeom>
          <a:ln w="1270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9AD84A1-681B-0463-43C3-DA1FBCFF16FA}"/>
              </a:ext>
            </a:extLst>
          </p:cNvPr>
          <p:cNvCxnSpPr>
            <a:cxnSpLocks/>
          </p:cNvCxnSpPr>
          <p:nvPr/>
        </p:nvCxnSpPr>
        <p:spPr>
          <a:xfrm rot="10920000">
            <a:off x="2016461" y="2363995"/>
            <a:ext cx="2788" cy="81198"/>
          </a:xfrm>
          <a:prstGeom prst="line">
            <a:avLst/>
          </a:prstGeom>
          <a:ln w="1270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84D6FB2-4F04-63F6-4095-B4473BD96ECE}"/>
              </a:ext>
            </a:extLst>
          </p:cNvPr>
          <p:cNvCxnSpPr>
            <a:cxnSpLocks/>
          </p:cNvCxnSpPr>
          <p:nvPr/>
        </p:nvCxnSpPr>
        <p:spPr>
          <a:xfrm rot="10920000">
            <a:off x="2141371" y="2363995"/>
            <a:ext cx="2788" cy="81198"/>
          </a:xfrm>
          <a:prstGeom prst="line">
            <a:avLst/>
          </a:prstGeom>
          <a:ln w="1270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BF72786A-51F4-14EF-2435-C9EA88A8FB3A}"/>
              </a:ext>
            </a:extLst>
          </p:cNvPr>
          <p:cNvSpPr txBox="1"/>
          <p:nvPr/>
        </p:nvSpPr>
        <p:spPr>
          <a:xfrm>
            <a:off x="2241586" y="2641413"/>
            <a:ext cx="557124" cy="338554"/>
          </a:xfrm>
          <a:prstGeom prst="rect">
            <a:avLst/>
          </a:prstGeom>
          <a:noFill/>
        </p:spPr>
        <p:txBody>
          <a:bodyPr wrap="square" lIns="0" rIns="0" rtlCol="0" anchor="ctr">
            <a:spAutoFit/>
          </a:bodyPr>
          <a:lstStyle/>
          <a:p>
            <a:pPr algn="ctr"/>
            <a:r>
              <a:rPr lang="en-US" sz="1600" b="1" i="1" dirty="0">
                <a:solidFill>
                  <a:schemeClr val="accent5">
                    <a:lumMod val="75000"/>
                  </a:schemeClr>
                </a:solidFill>
                <a:latin typeface="Cambria" panose="02040503050406030204" pitchFamily="18" charset="0"/>
                <a:ea typeface="Cambria" panose="02040503050406030204" pitchFamily="18" charset="0"/>
                <a:cs typeface="Courier New" panose="02070309020205020404" pitchFamily="49" charset="0"/>
              </a:rPr>
              <a:t>Blk: 3</a:t>
            </a:r>
            <a:endParaRPr lang="en-CH" sz="1600" b="1" i="1" baseline="-25000" dirty="0">
              <a:solidFill>
                <a:schemeClr val="accent5">
                  <a:lumMod val="75000"/>
                </a:schemeClr>
              </a:solidFill>
              <a:latin typeface="Cambria" panose="02040503050406030204" pitchFamily="18" charset="0"/>
              <a:ea typeface="Cambria" panose="02040503050406030204" pitchFamily="18" charset="0"/>
            </a:endParaRPr>
          </a:p>
        </p:txBody>
      </p:sp>
      <p:sp>
        <p:nvSpPr>
          <p:cNvPr id="66" name="TextBox 65">
            <a:extLst>
              <a:ext uri="{FF2B5EF4-FFF2-40B4-BE49-F238E27FC236}">
                <a16:creationId xmlns:a16="http://schemas.microsoft.com/office/drawing/2014/main" id="{9A875BB2-A5E0-675F-F57E-3D80C3956E05}"/>
              </a:ext>
            </a:extLst>
          </p:cNvPr>
          <p:cNvSpPr txBox="1"/>
          <p:nvPr/>
        </p:nvSpPr>
        <p:spPr>
          <a:xfrm>
            <a:off x="2871961" y="2641413"/>
            <a:ext cx="897254" cy="338554"/>
          </a:xfrm>
          <a:prstGeom prst="rect">
            <a:avLst/>
          </a:prstGeom>
          <a:noFill/>
        </p:spPr>
        <p:txBody>
          <a:bodyPr wrap="square" lIns="0" rIns="0" rtlCol="0" anchor="ctr">
            <a:spAutoFit/>
          </a:bodyPr>
          <a:lstStyle/>
          <a:p>
            <a:pPr algn="ctr"/>
            <a:r>
              <a:rPr lang="en-US" sz="1600" b="1" i="1" dirty="0">
                <a:solidFill>
                  <a:schemeClr val="accent5">
                    <a:lumMod val="75000"/>
                  </a:schemeClr>
                </a:solidFill>
                <a:latin typeface="Cambria" panose="02040503050406030204" pitchFamily="18" charset="0"/>
                <a:ea typeface="Cambria" panose="02040503050406030204" pitchFamily="18" charset="0"/>
                <a:cs typeface="Courier New" panose="02070309020205020404" pitchFamily="49" charset="0"/>
              </a:rPr>
              <a:t>WLs: 1&amp;3</a:t>
            </a:r>
            <a:endParaRPr lang="en-CH" sz="1600" b="1" i="1" baseline="-25000" dirty="0">
              <a:solidFill>
                <a:schemeClr val="accent5">
                  <a:lumMod val="75000"/>
                </a:schemeClr>
              </a:solidFill>
              <a:latin typeface="Cambria" panose="02040503050406030204" pitchFamily="18" charset="0"/>
              <a:ea typeface="Cambria" panose="02040503050406030204" pitchFamily="18" charset="0"/>
            </a:endParaRPr>
          </a:p>
        </p:txBody>
      </p:sp>
      <p:sp>
        <p:nvSpPr>
          <p:cNvPr id="67" name="TextBox 66">
            <a:extLst>
              <a:ext uri="{FF2B5EF4-FFF2-40B4-BE49-F238E27FC236}">
                <a16:creationId xmlns:a16="http://schemas.microsoft.com/office/drawing/2014/main" id="{52AE234F-1E7E-FFCF-E2D3-0FF7F069D5E2}"/>
              </a:ext>
            </a:extLst>
          </p:cNvPr>
          <p:cNvSpPr txBox="1"/>
          <p:nvPr/>
        </p:nvSpPr>
        <p:spPr>
          <a:xfrm>
            <a:off x="4050153" y="2641413"/>
            <a:ext cx="557124" cy="338554"/>
          </a:xfrm>
          <a:prstGeom prst="rect">
            <a:avLst/>
          </a:prstGeom>
          <a:noFill/>
        </p:spPr>
        <p:txBody>
          <a:bodyPr wrap="square" lIns="0" rIns="0" rtlCol="0" anchor="ctr">
            <a:spAutoFit/>
          </a:bodyPr>
          <a:lstStyle/>
          <a:p>
            <a:pPr algn="ctr"/>
            <a:r>
              <a:rPr lang="en-US" sz="1600" b="1" i="1" dirty="0">
                <a:solidFill>
                  <a:schemeClr val="accent5">
                    <a:lumMod val="75000"/>
                  </a:schemeClr>
                </a:solidFill>
                <a:latin typeface="Cambria" panose="02040503050406030204" pitchFamily="18" charset="0"/>
                <a:ea typeface="Cambria" panose="02040503050406030204" pitchFamily="18" charset="0"/>
                <a:cs typeface="Courier New" panose="02070309020205020404" pitchFamily="49" charset="0"/>
              </a:rPr>
              <a:t>Blk: 4</a:t>
            </a:r>
            <a:endParaRPr lang="en-CH" sz="1600" b="1" i="1" baseline="-25000" dirty="0">
              <a:solidFill>
                <a:schemeClr val="accent5">
                  <a:lumMod val="75000"/>
                </a:schemeClr>
              </a:solidFill>
              <a:latin typeface="Cambria" panose="02040503050406030204" pitchFamily="18" charset="0"/>
              <a:ea typeface="Cambria" panose="02040503050406030204" pitchFamily="18" charset="0"/>
            </a:endParaRPr>
          </a:p>
        </p:txBody>
      </p:sp>
      <p:sp>
        <p:nvSpPr>
          <p:cNvPr id="68" name="TextBox 67">
            <a:extLst>
              <a:ext uri="{FF2B5EF4-FFF2-40B4-BE49-F238E27FC236}">
                <a16:creationId xmlns:a16="http://schemas.microsoft.com/office/drawing/2014/main" id="{7345C42B-1AE0-1ACF-9370-79E4F3583FE5}"/>
              </a:ext>
            </a:extLst>
          </p:cNvPr>
          <p:cNvSpPr txBox="1"/>
          <p:nvPr/>
        </p:nvSpPr>
        <p:spPr>
          <a:xfrm>
            <a:off x="4680528" y="2641413"/>
            <a:ext cx="897254" cy="338554"/>
          </a:xfrm>
          <a:prstGeom prst="rect">
            <a:avLst/>
          </a:prstGeom>
          <a:noFill/>
        </p:spPr>
        <p:txBody>
          <a:bodyPr wrap="square" lIns="0" rIns="0" rtlCol="0" anchor="ctr">
            <a:spAutoFit/>
          </a:bodyPr>
          <a:lstStyle/>
          <a:p>
            <a:pPr algn="ctr"/>
            <a:r>
              <a:rPr lang="en-US" sz="1600" b="1" i="1" dirty="0">
                <a:solidFill>
                  <a:schemeClr val="accent5">
                    <a:lumMod val="75000"/>
                  </a:schemeClr>
                </a:solidFill>
                <a:latin typeface="Cambria" panose="02040503050406030204" pitchFamily="18" charset="0"/>
                <a:ea typeface="Cambria" panose="02040503050406030204" pitchFamily="18" charset="0"/>
                <a:cs typeface="Courier New" panose="02070309020205020404" pitchFamily="49" charset="0"/>
              </a:rPr>
              <a:t>WLs: 2&amp;4</a:t>
            </a:r>
            <a:endParaRPr lang="en-CH" sz="1600" b="1" i="1" baseline="-25000" dirty="0">
              <a:solidFill>
                <a:schemeClr val="accent5">
                  <a:lumMod val="75000"/>
                </a:schemeClr>
              </a:solidFill>
              <a:latin typeface="Cambria" panose="02040503050406030204" pitchFamily="18" charset="0"/>
              <a:ea typeface="Cambria" panose="02040503050406030204" pitchFamily="18" charset="0"/>
            </a:endParaRPr>
          </a:p>
        </p:txBody>
      </p:sp>
      <p:grpSp>
        <p:nvGrpSpPr>
          <p:cNvPr id="69" name="Group 68">
            <a:extLst>
              <a:ext uri="{FF2B5EF4-FFF2-40B4-BE49-F238E27FC236}">
                <a16:creationId xmlns:a16="http://schemas.microsoft.com/office/drawing/2014/main" id="{8AE5ABAA-3B4D-8156-A0E8-139EA9135267}"/>
              </a:ext>
            </a:extLst>
          </p:cNvPr>
          <p:cNvGrpSpPr/>
          <p:nvPr/>
        </p:nvGrpSpPr>
        <p:grpSpPr>
          <a:xfrm>
            <a:off x="1414017" y="1793007"/>
            <a:ext cx="3825194" cy="369332"/>
            <a:chOff x="5696610" y="6599868"/>
            <a:chExt cx="3825194" cy="369332"/>
          </a:xfrm>
        </p:grpSpPr>
        <p:grpSp>
          <p:nvGrpSpPr>
            <p:cNvPr id="70" name="Group 69">
              <a:extLst>
                <a:ext uri="{FF2B5EF4-FFF2-40B4-BE49-F238E27FC236}">
                  <a16:creationId xmlns:a16="http://schemas.microsoft.com/office/drawing/2014/main" id="{CF2F380C-B707-F040-F6C6-C6F0ADCB6328}"/>
                </a:ext>
              </a:extLst>
            </p:cNvPr>
            <p:cNvGrpSpPr/>
            <p:nvPr/>
          </p:nvGrpSpPr>
          <p:grpSpPr>
            <a:xfrm>
              <a:off x="7601284" y="6626352"/>
              <a:ext cx="1013297" cy="338554"/>
              <a:chOff x="5369715" y="7211346"/>
              <a:chExt cx="1013297" cy="338554"/>
            </a:xfrm>
          </p:grpSpPr>
          <p:sp>
            <p:nvSpPr>
              <p:cNvPr id="77" name="TextBox 76">
                <a:extLst>
                  <a:ext uri="{FF2B5EF4-FFF2-40B4-BE49-F238E27FC236}">
                    <a16:creationId xmlns:a16="http://schemas.microsoft.com/office/drawing/2014/main" id="{A7739ACB-55ED-5120-FD84-FBE3AF3CA65A}"/>
                  </a:ext>
                </a:extLst>
              </p:cNvPr>
              <p:cNvSpPr txBox="1"/>
              <p:nvPr/>
            </p:nvSpPr>
            <p:spPr>
              <a:xfrm>
                <a:off x="5369715" y="7211346"/>
                <a:ext cx="1013297" cy="338554"/>
              </a:xfrm>
              <a:prstGeom prst="rect">
                <a:avLst/>
              </a:prstGeom>
              <a:noFill/>
            </p:spPr>
            <p:txBody>
              <a:bodyPr wrap="square" lIns="0" rIns="0">
                <a:spAutoFit/>
              </a:bodyPr>
              <a:lstStyle/>
              <a:p>
                <a:pPr algn="ctr"/>
                <a:r>
                  <a:rPr lang="en-US" sz="1600" b="1" dirty="0">
                    <a:solidFill>
                      <a:schemeClr val="tx1"/>
                    </a:solidFill>
                    <a:latin typeface="Courier New" panose="02070309020205020404" pitchFamily="49" charset="0"/>
                    <a:cs typeface="Courier New" panose="02070309020205020404" pitchFamily="49" charset="0"/>
                  </a:rPr>
                  <a:t>(C</a:t>
                </a:r>
                <a:r>
                  <a:rPr lang="en-US" b="1" baseline="-25000" dirty="0">
                    <a:solidFill>
                      <a:schemeClr val="tx1"/>
                    </a:solidFill>
                    <a:latin typeface="Courier New" panose="02070309020205020404" pitchFamily="49" charset="0"/>
                    <a:cs typeface="Courier New" panose="02070309020205020404" pitchFamily="49" charset="0"/>
                  </a:rPr>
                  <a:t>1</a:t>
                </a:r>
                <a:r>
                  <a:rPr lang="en-US" b="1" baseline="-25000" dirty="0">
                    <a:solidFill>
                      <a:schemeClr val="tx1"/>
                    </a:solidFill>
                    <a:latin typeface="Cambria" panose="02040503050406030204" pitchFamily="18" charset="0"/>
                    <a:cs typeface="Courier New" panose="02070309020205020404" pitchFamily="49" charset="0"/>
                  </a:rPr>
                  <a:t> </a:t>
                </a:r>
                <a:r>
                  <a:rPr lang="en-CH" sz="1600" b="1" dirty="0"/>
                  <a:t>• </a:t>
                </a:r>
                <a:r>
                  <a:rPr lang="en-US" sz="1600" b="1" dirty="0">
                    <a:solidFill>
                      <a:schemeClr val="tx1"/>
                    </a:solidFill>
                    <a:latin typeface="Courier New" panose="02070309020205020404" pitchFamily="49" charset="0"/>
                    <a:cs typeface="Courier New" panose="02070309020205020404" pitchFamily="49" charset="0"/>
                  </a:rPr>
                  <a:t>C</a:t>
                </a:r>
                <a:r>
                  <a:rPr lang="en-US" sz="1600" b="1" baseline="-25000" dirty="0">
                    <a:solidFill>
                      <a:schemeClr val="tx1"/>
                    </a:solidFill>
                    <a:latin typeface="Courier New" panose="02070309020205020404" pitchFamily="49" charset="0"/>
                    <a:cs typeface="Courier New" panose="02070309020205020404" pitchFamily="49" charset="0"/>
                  </a:rPr>
                  <a:t>3</a:t>
                </a:r>
                <a:r>
                  <a:rPr lang="en-US" sz="1600" b="1" dirty="0">
                    <a:solidFill>
                      <a:schemeClr val="tx1"/>
                    </a:solidFill>
                    <a:latin typeface="Courier New" panose="02070309020205020404" pitchFamily="49" charset="0"/>
                    <a:cs typeface="Courier New" panose="02070309020205020404" pitchFamily="49" charset="0"/>
                  </a:rPr>
                  <a:t>)</a:t>
                </a:r>
                <a:endParaRPr lang="en-CH" sz="1600" dirty="0"/>
              </a:p>
            </p:txBody>
          </p:sp>
          <p:cxnSp>
            <p:nvCxnSpPr>
              <p:cNvPr id="78" name="Straight Connector 77">
                <a:extLst>
                  <a:ext uri="{FF2B5EF4-FFF2-40B4-BE49-F238E27FC236}">
                    <a16:creationId xmlns:a16="http://schemas.microsoft.com/office/drawing/2014/main" id="{15770A36-76D0-2A89-5E16-4CBB666DEFDE}"/>
                  </a:ext>
                </a:extLst>
              </p:cNvPr>
              <p:cNvCxnSpPr>
                <a:cxnSpLocks/>
              </p:cNvCxnSpPr>
              <p:nvPr/>
            </p:nvCxnSpPr>
            <p:spPr>
              <a:xfrm>
                <a:off x="5590047" y="7284844"/>
                <a:ext cx="16931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35CC779-1CB3-CB2B-2606-CCD9D24A3F62}"/>
                  </a:ext>
                </a:extLst>
              </p:cNvPr>
              <p:cNvCxnSpPr>
                <a:cxnSpLocks/>
              </p:cNvCxnSpPr>
              <p:nvPr/>
            </p:nvCxnSpPr>
            <p:spPr>
              <a:xfrm>
                <a:off x="5987110" y="7284844"/>
                <a:ext cx="16931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36016785-58B1-560C-CB49-FA5D99DD6319}"/>
                </a:ext>
              </a:extLst>
            </p:cNvPr>
            <p:cNvGrpSpPr/>
            <p:nvPr/>
          </p:nvGrpSpPr>
          <p:grpSpPr>
            <a:xfrm>
              <a:off x="8463906" y="6626352"/>
              <a:ext cx="1057898" cy="338554"/>
              <a:chOff x="5446532" y="7211346"/>
              <a:chExt cx="1057898" cy="338554"/>
            </a:xfrm>
          </p:grpSpPr>
          <p:sp>
            <p:nvSpPr>
              <p:cNvPr id="74" name="TextBox 73">
                <a:extLst>
                  <a:ext uri="{FF2B5EF4-FFF2-40B4-BE49-F238E27FC236}">
                    <a16:creationId xmlns:a16="http://schemas.microsoft.com/office/drawing/2014/main" id="{57DF6605-6DE8-CFE8-23EE-979CF7BCFCF1}"/>
                  </a:ext>
                </a:extLst>
              </p:cNvPr>
              <p:cNvSpPr txBox="1"/>
              <p:nvPr/>
            </p:nvSpPr>
            <p:spPr>
              <a:xfrm>
                <a:off x="5446532" y="7211346"/>
                <a:ext cx="1057898" cy="338554"/>
              </a:xfrm>
              <a:prstGeom prst="rect">
                <a:avLst/>
              </a:prstGeom>
              <a:noFill/>
            </p:spPr>
            <p:txBody>
              <a:bodyPr wrap="square" lIns="0" rIns="0">
                <a:spAutoFit/>
              </a:bodyPr>
              <a:lstStyle/>
              <a:p>
                <a:pPr algn="ctr"/>
                <a:r>
                  <a:rPr lang="en-US" sz="1600" b="1" dirty="0">
                    <a:solidFill>
                      <a:schemeClr val="tx1"/>
                    </a:solidFill>
                    <a:latin typeface="Courier New" panose="02070309020205020404" pitchFamily="49" charset="0"/>
                    <a:cs typeface="Courier New" panose="02070309020205020404" pitchFamily="49" charset="0"/>
                  </a:rPr>
                  <a:t>+(D</a:t>
                </a:r>
                <a:r>
                  <a:rPr lang="en-US" b="1" baseline="-25000" dirty="0">
                    <a:solidFill>
                      <a:schemeClr val="tx1"/>
                    </a:solidFill>
                    <a:latin typeface="Courier New" panose="02070309020205020404" pitchFamily="49" charset="0"/>
                    <a:cs typeface="Courier New" panose="02070309020205020404" pitchFamily="49" charset="0"/>
                  </a:rPr>
                  <a:t>2</a:t>
                </a:r>
                <a:r>
                  <a:rPr lang="en-US" sz="1600" b="1" baseline="-25000" dirty="0">
                    <a:latin typeface="Cambria" panose="02040503050406030204" pitchFamily="18" charset="0"/>
                    <a:cs typeface="Courier New" panose="02070309020205020404" pitchFamily="49" charset="0"/>
                  </a:rPr>
                  <a:t> </a:t>
                </a:r>
                <a:r>
                  <a:rPr lang="en-CH" sz="1600" b="1" dirty="0"/>
                  <a:t>• </a:t>
                </a:r>
                <a:r>
                  <a:rPr lang="en-US" sz="1600" b="1" dirty="0">
                    <a:solidFill>
                      <a:schemeClr val="tx1"/>
                    </a:solidFill>
                    <a:latin typeface="Courier New" panose="02070309020205020404" pitchFamily="49" charset="0"/>
                    <a:cs typeface="Courier New" panose="02070309020205020404" pitchFamily="49" charset="0"/>
                  </a:rPr>
                  <a:t>D</a:t>
                </a:r>
                <a:r>
                  <a:rPr lang="en-US" b="1" baseline="-25000" dirty="0">
                    <a:solidFill>
                      <a:schemeClr val="tx1"/>
                    </a:solidFill>
                    <a:latin typeface="Courier New" panose="02070309020205020404" pitchFamily="49" charset="0"/>
                    <a:cs typeface="Courier New" panose="02070309020205020404" pitchFamily="49" charset="0"/>
                  </a:rPr>
                  <a:t>4</a:t>
                </a:r>
                <a:r>
                  <a:rPr lang="en-US" sz="1600" b="1" dirty="0">
                    <a:solidFill>
                      <a:schemeClr val="tx1"/>
                    </a:solidFill>
                    <a:latin typeface="Courier New" panose="02070309020205020404" pitchFamily="49" charset="0"/>
                    <a:cs typeface="Courier New" panose="02070309020205020404" pitchFamily="49" charset="0"/>
                  </a:rPr>
                  <a:t>)</a:t>
                </a:r>
                <a:endParaRPr lang="en-CH" sz="1600" dirty="0"/>
              </a:p>
            </p:txBody>
          </p:sp>
          <p:cxnSp>
            <p:nvCxnSpPr>
              <p:cNvPr id="75" name="Straight Connector 74">
                <a:extLst>
                  <a:ext uri="{FF2B5EF4-FFF2-40B4-BE49-F238E27FC236}">
                    <a16:creationId xmlns:a16="http://schemas.microsoft.com/office/drawing/2014/main" id="{66911FA6-490E-AA3C-612F-479197F02DB0}"/>
                  </a:ext>
                </a:extLst>
              </p:cNvPr>
              <p:cNvCxnSpPr>
                <a:cxnSpLocks/>
              </p:cNvCxnSpPr>
              <p:nvPr/>
            </p:nvCxnSpPr>
            <p:spPr>
              <a:xfrm>
                <a:off x="5758675" y="7284844"/>
                <a:ext cx="16931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F751D31-2D22-E061-EEB6-101C16E8F789}"/>
                  </a:ext>
                </a:extLst>
              </p:cNvPr>
              <p:cNvCxnSpPr>
                <a:cxnSpLocks/>
              </p:cNvCxnSpPr>
              <p:nvPr/>
            </p:nvCxnSpPr>
            <p:spPr>
              <a:xfrm>
                <a:off x="6138475" y="7284844"/>
                <a:ext cx="16931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a:extLst>
                <a:ext uri="{FF2B5EF4-FFF2-40B4-BE49-F238E27FC236}">
                  <a16:creationId xmlns:a16="http://schemas.microsoft.com/office/drawing/2014/main" id="{688E5057-FC3B-92FD-E5B3-1FB63894F57B}"/>
                </a:ext>
              </a:extLst>
            </p:cNvPr>
            <p:cNvCxnSpPr>
              <a:cxnSpLocks/>
            </p:cNvCxnSpPr>
            <p:nvPr/>
          </p:nvCxnSpPr>
          <p:spPr>
            <a:xfrm>
              <a:off x="7801050" y="6645404"/>
              <a:ext cx="152411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085F262B-5819-61E6-1A75-5C69F2EAE5EB}"/>
                </a:ext>
              </a:extLst>
            </p:cNvPr>
            <p:cNvSpPr txBox="1"/>
            <p:nvPr/>
          </p:nvSpPr>
          <p:spPr>
            <a:xfrm>
              <a:off x="5696610" y="6599868"/>
              <a:ext cx="2104440" cy="369332"/>
            </a:xfrm>
            <a:prstGeom prst="rect">
              <a:avLst/>
            </a:prstGeom>
            <a:noFill/>
          </p:spPr>
          <p:txBody>
            <a:bodyPr wrap="square" lIns="0" rIns="0">
              <a:spAutoFit/>
            </a:bodyPr>
            <a:lstStyle/>
            <a:p>
              <a:pPr algn="ctr"/>
              <a:r>
                <a:rPr lang="en-US" sz="1600" b="1" dirty="0">
                  <a:solidFill>
                    <a:schemeClr val="tx1"/>
                  </a:solidFill>
                  <a:latin typeface="Courier New" panose="02070309020205020404" pitchFamily="49" charset="0"/>
                  <a:cs typeface="Courier New" panose="02070309020205020404" pitchFamily="49" charset="0"/>
                </a:rPr>
                <a:t>(C</a:t>
              </a:r>
              <a:r>
                <a:rPr lang="en-US" b="1" baseline="-25000" dirty="0">
                  <a:solidFill>
                    <a:schemeClr val="tx1"/>
                  </a:solidFill>
                  <a:latin typeface="Courier New" panose="02070309020205020404" pitchFamily="49" charset="0"/>
                  <a:cs typeface="Courier New" panose="02070309020205020404" pitchFamily="49" charset="0"/>
                </a:rPr>
                <a:t>1</a:t>
              </a:r>
              <a:r>
                <a:rPr lang="en-US" b="1" dirty="0">
                  <a:solidFill>
                    <a:schemeClr val="tx1"/>
                  </a:solidFill>
                  <a:latin typeface="Courier New" panose="02070309020205020404" pitchFamily="49" charset="0"/>
                  <a:cs typeface="Courier New" panose="02070309020205020404" pitchFamily="49" charset="0"/>
                </a:rPr>
                <a:t>+</a:t>
              </a:r>
              <a:r>
                <a:rPr lang="en-US" sz="1600" b="1" dirty="0">
                  <a:solidFill>
                    <a:schemeClr val="tx1"/>
                  </a:solidFill>
                  <a:latin typeface="Courier New" panose="02070309020205020404" pitchFamily="49" charset="0"/>
                  <a:cs typeface="Courier New" panose="02070309020205020404" pitchFamily="49" charset="0"/>
                </a:rPr>
                <a:t>C</a:t>
              </a:r>
              <a:r>
                <a:rPr lang="en-US" sz="1600" b="1" baseline="-25000" dirty="0">
                  <a:latin typeface="Courier New" panose="02070309020205020404" pitchFamily="49" charset="0"/>
                  <a:cs typeface="Courier New" panose="02070309020205020404" pitchFamily="49" charset="0"/>
                </a:rPr>
                <a:t>3</a:t>
              </a:r>
              <a:r>
                <a:rPr lang="en-US" sz="1600" b="1" dirty="0">
                  <a:solidFill>
                    <a:schemeClr val="tx1"/>
                  </a:solidFill>
                  <a:latin typeface="Courier New" panose="02070309020205020404" pitchFamily="49" charset="0"/>
                  <a:cs typeface="Courier New" panose="02070309020205020404" pitchFamily="49" charset="0"/>
                </a:rPr>
                <a:t>)</a:t>
              </a:r>
              <a:r>
                <a:rPr lang="en-CH" sz="1600" b="1" dirty="0"/>
                <a:t> •</a:t>
              </a:r>
              <a:r>
                <a:rPr lang="en-US" sz="1600" b="1" dirty="0">
                  <a:solidFill>
                    <a:schemeClr val="tx1"/>
                  </a:solidFill>
                  <a:latin typeface="Courier New" panose="02070309020205020404" pitchFamily="49" charset="0"/>
                  <a:cs typeface="Courier New" panose="02070309020205020404" pitchFamily="49" charset="0"/>
                </a:rPr>
                <a:t>(D</a:t>
              </a:r>
              <a:r>
                <a:rPr lang="en-US" b="1" baseline="-25000" dirty="0">
                  <a:solidFill>
                    <a:schemeClr val="tx1"/>
                  </a:solidFill>
                  <a:latin typeface="Courier New" panose="02070309020205020404" pitchFamily="49" charset="0"/>
                  <a:cs typeface="Courier New" panose="02070309020205020404" pitchFamily="49" charset="0"/>
                </a:rPr>
                <a:t>2</a:t>
              </a:r>
              <a:r>
                <a:rPr lang="en-US" sz="1600" b="1" dirty="0">
                  <a:solidFill>
                    <a:schemeClr val="tx1"/>
                  </a:solidFill>
                  <a:latin typeface="Courier New" panose="02070309020205020404" pitchFamily="49" charset="0"/>
                  <a:cs typeface="Courier New" panose="02070309020205020404" pitchFamily="49" charset="0"/>
                </a:rPr>
                <a:t>+D</a:t>
              </a:r>
              <a:r>
                <a:rPr lang="en-US" b="1" baseline="-25000" dirty="0">
                  <a:solidFill>
                    <a:schemeClr val="tx1"/>
                  </a:solidFill>
                  <a:latin typeface="Courier New" panose="02070309020205020404" pitchFamily="49" charset="0"/>
                  <a:cs typeface="Courier New" panose="02070309020205020404" pitchFamily="49" charset="0"/>
                </a:rPr>
                <a:t>4</a:t>
              </a:r>
              <a:r>
                <a:rPr lang="en-US" sz="1600" b="1" dirty="0">
                  <a:solidFill>
                    <a:schemeClr val="tx1"/>
                  </a:solidFill>
                  <a:latin typeface="Courier New" panose="02070309020205020404" pitchFamily="49" charset="0"/>
                  <a:cs typeface="Courier New" panose="02070309020205020404" pitchFamily="49" charset="0"/>
                </a:rPr>
                <a:t>)</a:t>
              </a:r>
              <a:r>
                <a:rPr lang="en-CH" sz="1600" b="1" i="0" dirty="0">
                  <a:solidFill>
                    <a:srgbClr val="202124"/>
                  </a:solidFill>
                  <a:effectLst/>
                  <a:latin typeface="Courier New" panose="02070309020205020404" pitchFamily="49" charset="0"/>
                  <a:cs typeface="Courier New" panose="02070309020205020404" pitchFamily="49" charset="0"/>
                </a:rPr>
                <a:t>≡</a:t>
              </a:r>
              <a:endParaRPr lang="en-CH" sz="1600" b="1" dirty="0"/>
            </a:p>
          </p:txBody>
        </p:sp>
      </p:grpSp>
      <p:sp>
        <p:nvSpPr>
          <p:cNvPr id="80" name="TextBox 79">
            <a:extLst>
              <a:ext uri="{FF2B5EF4-FFF2-40B4-BE49-F238E27FC236}">
                <a16:creationId xmlns:a16="http://schemas.microsoft.com/office/drawing/2014/main" id="{0DEF0BF3-6503-4E3B-12FE-DADD1BBE89AA}"/>
              </a:ext>
            </a:extLst>
          </p:cNvPr>
          <p:cNvSpPr txBox="1"/>
          <p:nvPr/>
        </p:nvSpPr>
        <p:spPr>
          <a:xfrm>
            <a:off x="1153912" y="1802233"/>
            <a:ext cx="475996" cy="369332"/>
          </a:xfrm>
          <a:prstGeom prst="rect">
            <a:avLst/>
          </a:prstGeom>
          <a:noFill/>
        </p:spPr>
        <p:txBody>
          <a:bodyPr wrap="square">
            <a:spAutoFit/>
          </a:bodyPr>
          <a:lstStyle/>
          <a:p>
            <a:r>
              <a:rPr lang="ko-KR" altLang="en-US" sz="1800" dirty="0"/>
              <a:t>❶</a:t>
            </a:r>
          </a:p>
        </p:txBody>
      </p:sp>
      <p:sp>
        <p:nvSpPr>
          <p:cNvPr id="81" name="TextBox 80">
            <a:extLst>
              <a:ext uri="{FF2B5EF4-FFF2-40B4-BE49-F238E27FC236}">
                <a16:creationId xmlns:a16="http://schemas.microsoft.com/office/drawing/2014/main" id="{3B5B11F0-46DA-105B-0144-0AD8D2E6825D}"/>
              </a:ext>
            </a:extLst>
          </p:cNvPr>
          <p:cNvSpPr txBox="1"/>
          <p:nvPr/>
        </p:nvSpPr>
        <p:spPr>
          <a:xfrm>
            <a:off x="1526000" y="2971573"/>
            <a:ext cx="2104440" cy="369332"/>
          </a:xfrm>
          <a:prstGeom prst="rect">
            <a:avLst/>
          </a:prstGeom>
          <a:noFill/>
        </p:spPr>
        <p:txBody>
          <a:bodyPr wrap="square" lIns="0" rIns="0">
            <a:spAutoFit/>
          </a:bodyPr>
          <a:lstStyle/>
          <a:p>
            <a:pPr algn="ctr"/>
            <a:r>
              <a:rPr lang="en-US" sz="1600" b="1" dirty="0">
                <a:solidFill>
                  <a:schemeClr val="tx1"/>
                </a:solidFill>
                <a:latin typeface="Courier New" panose="02070309020205020404" pitchFamily="49" charset="0"/>
                <a:cs typeface="Courier New" panose="02070309020205020404" pitchFamily="49" charset="0"/>
              </a:rPr>
              <a:t>A</a:t>
            </a:r>
            <a:r>
              <a:rPr lang="en-US" b="1" baseline="-25000" dirty="0">
                <a:solidFill>
                  <a:schemeClr val="tx1"/>
                </a:solidFill>
                <a:latin typeface="Courier New" panose="02070309020205020404" pitchFamily="49" charset="0"/>
                <a:cs typeface="Courier New" panose="02070309020205020404" pitchFamily="49" charset="0"/>
              </a:rPr>
              <a:t>1</a:t>
            </a:r>
            <a:r>
              <a:rPr lang="en-US" b="1" dirty="0">
                <a:solidFill>
                  <a:schemeClr val="tx1"/>
                </a:solidFill>
                <a:latin typeface="Courier New" panose="02070309020205020404" pitchFamily="49" charset="0"/>
                <a:cs typeface="Courier New" panose="02070309020205020404" pitchFamily="49" charset="0"/>
              </a:rPr>
              <a:t>+</a:t>
            </a:r>
            <a:r>
              <a:rPr lang="en-US" sz="1600" b="1" dirty="0">
                <a:solidFill>
                  <a:schemeClr val="tx1"/>
                </a:solidFill>
                <a:latin typeface="Courier New" panose="02070309020205020404" pitchFamily="49" charset="0"/>
                <a:cs typeface="Courier New" panose="02070309020205020404" pitchFamily="49" charset="0"/>
              </a:rPr>
              <a:t>(B</a:t>
            </a:r>
            <a:r>
              <a:rPr lang="en-US" b="1" baseline="-25000" dirty="0">
                <a:solidFill>
                  <a:schemeClr val="tx1"/>
                </a:solidFill>
                <a:latin typeface="Courier New" panose="02070309020205020404" pitchFamily="49" charset="0"/>
                <a:cs typeface="Courier New" panose="02070309020205020404" pitchFamily="49" charset="0"/>
              </a:rPr>
              <a:t>1</a:t>
            </a:r>
            <a:r>
              <a:rPr lang="en-US" sz="1600" b="1" baseline="-25000" dirty="0">
                <a:latin typeface="Cambria" panose="02040503050406030204" pitchFamily="18" charset="0"/>
                <a:cs typeface="Courier New" panose="02070309020205020404" pitchFamily="49" charset="0"/>
              </a:rPr>
              <a:t> </a:t>
            </a:r>
            <a:r>
              <a:rPr lang="en-CH" sz="1600" b="1" dirty="0"/>
              <a:t>• </a:t>
            </a:r>
            <a:r>
              <a:rPr lang="en-US" sz="1600" b="1" dirty="0">
                <a:solidFill>
                  <a:schemeClr val="tx1"/>
                </a:solidFill>
                <a:latin typeface="Courier New" panose="02070309020205020404" pitchFamily="49" charset="0"/>
                <a:cs typeface="Courier New" panose="02070309020205020404" pitchFamily="49" charset="0"/>
              </a:rPr>
              <a:t>B</a:t>
            </a:r>
            <a:r>
              <a:rPr lang="en-US" b="1" baseline="-25000" dirty="0">
                <a:solidFill>
                  <a:schemeClr val="tx1"/>
                </a:solidFill>
                <a:latin typeface="Courier New" panose="02070309020205020404" pitchFamily="49" charset="0"/>
                <a:cs typeface="Courier New" panose="02070309020205020404" pitchFamily="49" charset="0"/>
              </a:rPr>
              <a:t>2</a:t>
            </a:r>
            <a:r>
              <a:rPr lang="en-US" sz="1600" b="1" baseline="-25000" dirty="0">
                <a:latin typeface="Cambria" panose="02040503050406030204" pitchFamily="18" charset="0"/>
                <a:cs typeface="Courier New" panose="02070309020205020404" pitchFamily="49" charset="0"/>
              </a:rPr>
              <a:t> </a:t>
            </a:r>
            <a:r>
              <a:rPr lang="en-CH" sz="1600" b="1" dirty="0"/>
              <a:t>• </a:t>
            </a:r>
            <a:r>
              <a:rPr lang="en-US" sz="1600" b="1" dirty="0">
                <a:solidFill>
                  <a:schemeClr val="tx1"/>
                </a:solidFill>
                <a:latin typeface="Courier New" panose="02070309020205020404" pitchFamily="49" charset="0"/>
                <a:cs typeface="Courier New" panose="02070309020205020404" pitchFamily="49" charset="0"/>
              </a:rPr>
              <a:t>B</a:t>
            </a:r>
            <a:r>
              <a:rPr lang="en-US" b="1" baseline="-25000" dirty="0">
                <a:solidFill>
                  <a:schemeClr val="tx1"/>
                </a:solidFill>
                <a:latin typeface="Courier New" panose="02070309020205020404" pitchFamily="49" charset="0"/>
                <a:cs typeface="Courier New" panose="02070309020205020404" pitchFamily="49" charset="0"/>
              </a:rPr>
              <a:t>3</a:t>
            </a:r>
            <a:r>
              <a:rPr lang="en-US" sz="1600" b="1" baseline="-25000" dirty="0">
                <a:latin typeface="Cambria" panose="02040503050406030204" pitchFamily="18" charset="0"/>
                <a:cs typeface="Courier New" panose="02070309020205020404" pitchFamily="49" charset="0"/>
              </a:rPr>
              <a:t> </a:t>
            </a:r>
            <a:r>
              <a:rPr lang="en-CH" sz="1600" b="1" dirty="0"/>
              <a:t>• </a:t>
            </a:r>
            <a:r>
              <a:rPr lang="en-US" sz="1600" b="1" dirty="0">
                <a:solidFill>
                  <a:schemeClr val="tx1"/>
                </a:solidFill>
                <a:latin typeface="Courier New" panose="02070309020205020404" pitchFamily="49" charset="0"/>
                <a:cs typeface="Courier New" panose="02070309020205020404" pitchFamily="49" charset="0"/>
              </a:rPr>
              <a:t>B</a:t>
            </a:r>
            <a:r>
              <a:rPr lang="en-US" b="1" baseline="-25000" dirty="0">
                <a:solidFill>
                  <a:schemeClr val="tx1"/>
                </a:solidFill>
                <a:latin typeface="Courier New" panose="02070309020205020404" pitchFamily="49" charset="0"/>
                <a:cs typeface="Courier New" panose="02070309020205020404" pitchFamily="49" charset="0"/>
              </a:rPr>
              <a:t>4</a:t>
            </a:r>
            <a:r>
              <a:rPr lang="en-US" sz="1600" b="1" dirty="0">
                <a:solidFill>
                  <a:schemeClr val="tx1"/>
                </a:solidFill>
                <a:latin typeface="Courier New" panose="02070309020205020404" pitchFamily="49" charset="0"/>
                <a:cs typeface="Courier New" panose="02070309020205020404" pitchFamily="49" charset="0"/>
              </a:rPr>
              <a:t>)</a:t>
            </a:r>
            <a:endParaRPr lang="en-CH" sz="1600" dirty="0"/>
          </a:p>
        </p:txBody>
      </p:sp>
      <p:sp>
        <p:nvSpPr>
          <p:cNvPr id="82" name="Rectangle 81">
            <a:extLst>
              <a:ext uri="{FF2B5EF4-FFF2-40B4-BE49-F238E27FC236}">
                <a16:creationId xmlns:a16="http://schemas.microsoft.com/office/drawing/2014/main" id="{DFD3FC17-F5AD-5829-247B-D0E3C3F910A9}"/>
              </a:ext>
            </a:extLst>
          </p:cNvPr>
          <p:cNvSpPr/>
          <p:nvPr/>
        </p:nvSpPr>
        <p:spPr>
          <a:xfrm>
            <a:off x="1153488" y="2986962"/>
            <a:ext cx="461986" cy="369332"/>
          </a:xfrm>
          <a:prstGeom prst="rect">
            <a:avLst/>
          </a:prstGeom>
        </p:spPr>
        <p:txBody>
          <a:bodyPr wrap="none">
            <a:spAutoFit/>
          </a:bodyPr>
          <a:lstStyle/>
          <a:p>
            <a:r>
              <a:rPr lang="en-CH" dirty="0">
                <a:latin typeface="Cambria" panose="02040503050406030204" pitchFamily="18" charset="0"/>
              </a:rPr>
              <a:t>❷</a:t>
            </a:r>
            <a:endParaRPr lang="ko-KR" altLang="en-US" dirty="0">
              <a:latin typeface="Cambria" panose="02040503050406030204" pitchFamily="18" charset="0"/>
            </a:endParaRPr>
          </a:p>
        </p:txBody>
      </p:sp>
      <p:sp>
        <p:nvSpPr>
          <p:cNvPr id="83" name="TextBox 82">
            <a:extLst>
              <a:ext uri="{FF2B5EF4-FFF2-40B4-BE49-F238E27FC236}">
                <a16:creationId xmlns:a16="http://schemas.microsoft.com/office/drawing/2014/main" id="{8D6D456A-D1A4-D850-DC69-12711B038C73}"/>
              </a:ext>
            </a:extLst>
          </p:cNvPr>
          <p:cNvSpPr txBox="1"/>
          <p:nvPr/>
        </p:nvSpPr>
        <p:spPr>
          <a:xfrm>
            <a:off x="2241586" y="3617319"/>
            <a:ext cx="557124" cy="338554"/>
          </a:xfrm>
          <a:prstGeom prst="rect">
            <a:avLst/>
          </a:prstGeom>
          <a:noFill/>
        </p:spPr>
        <p:txBody>
          <a:bodyPr wrap="square" lIns="0" rIns="0" rtlCol="0" anchor="ctr">
            <a:spAutoFit/>
          </a:bodyPr>
          <a:lstStyle/>
          <a:p>
            <a:pPr algn="ctr"/>
            <a:r>
              <a:rPr lang="en-US" sz="1600" b="1" i="1" dirty="0">
                <a:solidFill>
                  <a:srgbClr val="C00000"/>
                </a:solidFill>
                <a:latin typeface="Cambria" panose="02040503050406030204" pitchFamily="18" charset="0"/>
                <a:ea typeface="Cambria" panose="02040503050406030204" pitchFamily="18" charset="0"/>
                <a:cs typeface="Courier New" panose="02070309020205020404" pitchFamily="49" charset="0"/>
              </a:rPr>
              <a:t>Blk: 1</a:t>
            </a:r>
            <a:endParaRPr lang="en-CH" sz="1600" b="1" i="1" baseline="-25000" dirty="0">
              <a:solidFill>
                <a:srgbClr val="C00000"/>
              </a:solidFill>
              <a:latin typeface="Cambria" panose="02040503050406030204" pitchFamily="18" charset="0"/>
              <a:ea typeface="Cambria" panose="02040503050406030204" pitchFamily="18" charset="0"/>
            </a:endParaRPr>
          </a:p>
        </p:txBody>
      </p:sp>
      <p:sp>
        <p:nvSpPr>
          <p:cNvPr id="84" name="TextBox 83">
            <a:extLst>
              <a:ext uri="{FF2B5EF4-FFF2-40B4-BE49-F238E27FC236}">
                <a16:creationId xmlns:a16="http://schemas.microsoft.com/office/drawing/2014/main" id="{D35016D4-9A82-43D5-B632-99945D351584}"/>
              </a:ext>
            </a:extLst>
          </p:cNvPr>
          <p:cNvSpPr txBox="1"/>
          <p:nvPr/>
        </p:nvSpPr>
        <p:spPr>
          <a:xfrm>
            <a:off x="2757661" y="3617319"/>
            <a:ext cx="897254" cy="338554"/>
          </a:xfrm>
          <a:prstGeom prst="rect">
            <a:avLst/>
          </a:prstGeom>
          <a:noFill/>
        </p:spPr>
        <p:txBody>
          <a:bodyPr wrap="square" lIns="0" rIns="0" rtlCol="0" anchor="ctr">
            <a:spAutoFit/>
          </a:bodyPr>
          <a:lstStyle/>
          <a:p>
            <a:pPr algn="ctr"/>
            <a:r>
              <a:rPr lang="en-US" sz="1600" b="1" i="1" dirty="0">
                <a:solidFill>
                  <a:srgbClr val="C00000"/>
                </a:solidFill>
                <a:latin typeface="Cambria" panose="02040503050406030204" pitchFamily="18" charset="0"/>
                <a:ea typeface="Cambria" panose="02040503050406030204" pitchFamily="18" charset="0"/>
                <a:cs typeface="Courier New" panose="02070309020205020404" pitchFamily="49" charset="0"/>
              </a:rPr>
              <a:t>WLs: 1</a:t>
            </a:r>
            <a:endParaRPr lang="en-CH" sz="1600" b="1" i="1" baseline="-25000" dirty="0">
              <a:solidFill>
                <a:srgbClr val="C00000"/>
              </a:solidFill>
              <a:latin typeface="Cambria" panose="02040503050406030204" pitchFamily="18" charset="0"/>
              <a:ea typeface="Cambria" panose="02040503050406030204" pitchFamily="18" charset="0"/>
            </a:endParaRPr>
          </a:p>
        </p:txBody>
      </p:sp>
      <p:sp>
        <p:nvSpPr>
          <p:cNvPr id="85" name="TextBox 84">
            <a:extLst>
              <a:ext uri="{FF2B5EF4-FFF2-40B4-BE49-F238E27FC236}">
                <a16:creationId xmlns:a16="http://schemas.microsoft.com/office/drawing/2014/main" id="{CEB73D96-0A6A-1DAB-BCD7-7375E2CFF3C2}"/>
              </a:ext>
            </a:extLst>
          </p:cNvPr>
          <p:cNvSpPr txBox="1"/>
          <p:nvPr/>
        </p:nvSpPr>
        <p:spPr>
          <a:xfrm>
            <a:off x="4050153" y="3617319"/>
            <a:ext cx="557124" cy="338554"/>
          </a:xfrm>
          <a:prstGeom prst="rect">
            <a:avLst/>
          </a:prstGeom>
          <a:noFill/>
        </p:spPr>
        <p:txBody>
          <a:bodyPr wrap="square" lIns="0" rIns="0" rtlCol="0" anchor="ctr">
            <a:spAutoFit/>
          </a:bodyPr>
          <a:lstStyle/>
          <a:p>
            <a:pPr algn="ctr"/>
            <a:r>
              <a:rPr lang="en-US" sz="1600" b="1" i="1" dirty="0">
                <a:solidFill>
                  <a:srgbClr val="C00000"/>
                </a:solidFill>
                <a:latin typeface="Cambria" panose="02040503050406030204" pitchFamily="18" charset="0"/>
                <a:ea typeface="Cambria" panose="02040503050406030204" pitchFamily="18" charset="0"/>
                <a:cs typeface="Courier New" panose="02070309020205020404" pitchFamily="49" charset="0"/>
              </a:rPr>
              <a:t>Blk: 2</a:t>
            </a:r>
            <a:endParaRPr lang="en-CH" sz="1600" b="1" i="1" baseline="-25000" dirty="0">
              <a:solidFill>
                <a:srgbClr val="C00000"/>
              </a:solidFill>
              <a:latin typeface="Cambria" panose="02040503050406030204" pitchFamily="18" charset="0"/>
              <a:ea typeface="Cambria" panose="02040503050406030204" pitchFamily="18" charset="0"/>
            </a:endParaRPr>
          </a:p>
        </p:txBody>
      </p:sp>
      <p:sp>
        <p:nvSpPr>
          <p:cNvPr id="86" name="TextBox 85">
            <a:extLst>
              <a:ext uri="{FF2B5EF4-FFF2-40B4-BE49-F238E27FC236}">
                <a16:creationId xmlns:a16="http://schemas.microsoft.com/office/drawing/2014/main" id="{DEA44673-7AC0-CB5A-60C9-A856ED2DD3B5}"/>
              </a:ext>
            </a:extLst>
          </p:cNvPr>
          <p:cNvSpPr txBox="1"/>
          <p:nvPr/>
        </p:nvSpPr>
        <p:spPr>
          <a:xfrm>
            <a:off x="4617028" y="3617319"/>
            <a:ext cx="897254" cy="338554"/>
          </a:xfrm>
          <a:prstGeom prst="rect">
            <a:avLst/>
          </a:prstGeom>
          <a:noFill/>
        </p:spPr>
        <p:txBody>
          <a:bodyPr wrap="square" lIns="0" rIns="0" rtlCol="0" anchor="ctr">
            <a:spAutoFit/>
          </a:bodyPr>
          <a:lstStyle/>
          <a:p>
            <a:pPr algn="ctr"/>
            <a:r>
              <a:rPr lang="en-US" sz="1600" b="1" i="1" dirty="0">
                <a:solidFill>
                  <a:srgbClr val="C00000"/>
                </a:solidFill>
                <a:latin typeface="Cambria" panose="02040503050406030204" pitchFamily="18" charset="0"/>
                <a:ea typeface="Cambria" panose="02040503050406030204" pitchFamily="18" charset="0"/>
                <a:cs typeface="Courier New" panose="02070309020205020404" pitchFamily="49" charset="0"/>
              </a:rPr>
              <a:t>WLs: all</a:t>
            </a:r>
            <a:endParaRPr lang="en-CH" sz="1600" b="1" i="1" baseline="-25000" dirty="0">
              <a:solidFill>
                <a:srgbClr val="C00000"/>
              </a:solidFill>
              <a:latin typeface="Cambria" panose="02040503050406030204" pitchFamily="18" charset="0"/>
              <a:ea typeface="Cambria" panose="02040503050406030204" pitchFamily="18" charset="0"/>
            </a:endParaRPr>
          </a:p>
        </p:txBody>
      </p:sp>
      <p:cxnSp>
        <p:nvCxnSpPr>
          <p:cNvPr id="87" name="Straight Connector 86">
            <a:extLst>
              <a:ext uri="{FF2B5EF4-FFF2-40B4-BE49-F238E27FC236}">
                <a16:creationId xmlns:a16="http://schemas.microsoft.com/office/drawing/2014/main" id="{D1BF4508-62DA-8A03-7C6B-DAB6091A7B6F}"/>
              </a:ext>
            </a:extLst>
          </p:cNvPr>
          <p:cNvCxnSpPr/>
          <p:nvPr/>
        </p:nvCxnSpPr>
        <p:spPr>
          <a:xfrm>
            <a:off x="1218661" y="2990893"/>
            <a:ext cx="4560028"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9A8C69C7-22D3-3AF0-F163-692D44933983}"/>
              </a:ext>
            </a:extLst>
          </p:cNvPr>
          <p:cNvSpPr/>
          <p:nvPr/>
        </p:nvSpPr>
        <p:spPr>
          <a:xfrm>
            <a:off x="1153488" y="1180124"/>
            <a:ext cx="6799602" cy="400110"/>
          </a:xfrm>
          <a:prstGeom prst="rect">
            <a:avLst/>
          </a:prstGeom>
        </p:spPr>
        <p:txBody>
          <a:bodyPr wrap="square">
            <a:spAutoFit/>
          </a:bodyPr>
          <a:lstStyle/>
          <a:p>
            <a:pPr algn="ctr"/>
            <a:r>
              <a:rPr lang="en-US" sz="2000" b="1" dirty="0">
                <a:latin typeface="Courier New" panose="02070309020205020404" pitchFamily="49" charset="0"/>
                <a:cs typeface="Courier New" panose="02070309020205020404" pitchFamily="49" charset="0"/>
              </a:rPr>
              <a:t>{A</a:t>
            </a:r>
            <a:r>
              <a:rPr lang="en-US" sz="2000" b="1" baseline="-25000" dirty="0">
                <a:latin typeface="Courier New" panose="02070309020205020404" pitchFamily="49" charset="0"/>
                <a:cs typeface="Courier New" panose="02070309020205020404" pitchFamily="49" charset="0"/>
              </a:rPr>
              <a:t>1</a:t>
            </a:r>
            <a:r>
              <a:rPr lang="en-US" sz="2000" b="1" dirty="0">
                <a:latin typeface="Courier New" panose="02070309020205020404" pitchFamily="49" charset="0"/>
                <a:cs typeface="Courier New" panose="02070309020205020404" pitchFamily="49" charset="0"/>
              </a:rPr>
              <a:t>+(B</a:t>
            </a:r>
            <a:r>
              <a:rPr lang="en-US" sz="2000" b="1" baseline="-25000" dirty="0">
                <a:latin typeface="Courier New" panose="02070309020205020404" pitchFamily="49" charset="0"/>
                <a:cs typeface="Courier New" panose="02070309020205020404" pitchFamily="49" charset="0"/>
              </a:rPr>
              <a:t>1</a:t>
            </a:r>
            <a:r>
              <a:rPr lang="en-US" sz="2000" b="1" baseline="-25000" dirty="0">
                <a:latin typeface="Cambria" panose="02040503050406030204" pitchFamily="18" charset="0"/>
                <a:cs typeface="Courier New" panose="02070309020205020404" pitchFamily="49" charset="0"/>
              </a:rPr>
              <a:t> </a:t>
            </a:r>
            <a:r>
              <a:rPr lang="en-CH" sz="2000" b="1" dirty="0"/>
              <a:t>• </a:t>
            </a:r>
            <a:r>
              <a:rPr lang="en-US" sz="2000" b="1" dirty="0">
                <a:latin typeface="Courier New" panose="02070309020205020404" pitchFamily="49" charset="0"/>
                <a:cs typeface="Courier New" panose="02070309020205020404" pitchFamily="49" charset="0"/>
              </a:rPr>
              <a:t>B</a:t>
            </a:r>
            <a:r>
              <a:rPr lang="en-US" sz="2000" b="1" baseline="-25000" dirty="0">
                <a:latin typeface="Courier New" panose="02070309020205020404" pitchFamily="49" charset="0"/>
                <a:cs typeface="Courier New" panose="02070309020205020404" pitchFamily="49" charset="0"/>
              </a:rPr>
              <a:t>2</a:t>
            </a:r>
            <a:r>
              <a:rPr lang="en-US" sz="2000" b="1" baseline="-25000" dirty="0">
                <a:latin typeface="Cambria" panose="02040503050406030204" pitchFamily="18" charset="0"/>
                <a:cs typeface="Courier New" panose="02070309020205020404" pitchFamily="49" charset="0"/>
              </a:rPr>
              <a:t> </a:t>
            </a:r>
            <a:r>
              <a:rPr lang="en-CH" sz="2000" b="1" dirty="0"/>
              <a:t>• </a:t>
            </a:r>
            <a:r>
              <a:rPr lang="en-US" sz="2000" b="1" dirty="0">
                <a:latin typeface="Courier New" panose="02070309020205020404" pitchFamily="49" charset="0"/>
                <a:cs typeface="Courier New" panose="02070309020205020404" pitchFamily="49" charset="0"/>
              </a:rPr>
              <a:t>B</a:t>
            </a:r>
            <a:r>
              <a:rPr lang="en-US" sz="2000" b="1" baseline="-25000" dirty="0">
                <a:latin typeface="Courier New" panose="02070309020205020404" pitchFamily="49" charset="0"/>
                <a:cs typeface="Courier New" panose="02070309020205020404" pitchFamily="49" charset="0"/>
              </a:rPr>
              <a:t>3</a:t>
            </a:r>
            <a:r>
              <a:rPr lang="en-US" sz="2000" b="1" baseline="-25000" dirty="0">
                <a:latin typeface="Cambria" panose="02040503050406030204" pitchFamily="18" charset="0"/>
                <a:cs typeface="Courier New" panose="02070309020205020404" pitchFamily="49" charset="0"/>
              </a:rPr>
              <a:t> </a:t>
            </a:r>
            <a:r>
              <a:rPr lang="en-CH" sz="2000" b="1" dirty="0"/>
              <a:t>• </a:t>
            </a:r>
            <a:r>
              <a:rPr lang="en-US" sz="2000" b="1" dirty="0">
                <a:latin typeface="Courier New" panose="02070309020205020404" pitchFamily="49" charset="0"/>
                <a:cs typeface="Courier New" panose="02070309020205020404" pitchFamily="49" charset="0"/>
              </a:rPr>
              <a:t>B</a:t>
            </a:r>
            <a:r>
              <a:rPr lang="en-US" sz="2000" b="1" baseline="-25000" dirty="0">
                <a:latin typeface="Courier New" panose="02070309020205020404" pitchFamily="49" charset="0"/>
                <a:cs typeface="Courier New" panose="02070309020205020404" pitchFamily="49" charset="0"/>
              </a:rPr>
              <a:t>4</a:t>
            </a:r>
            <a:r>
              <a:rPr lang="en-US" sz="2000" b="1" dirty="0">
                <a:latin typeface="Courier New" panose="02070309020205020404" pitchFamily="49" charset="0"/>
                <a:cs typeface="Courier New" panose="02070309020205020404" pitchFamily="49" charset="0"/>
              </a:rPr>
              <a:t>)}</a:t>
            </a:r>
            <a:r>
              <a:rPr lang="en-US" sz="2000" b="1" baseline="-25000" dirty="0">
                <a:latin typeface="Cambria" panose="02040503050406030204" pitchFamily="18" charset="0"/>
                <a:cs typeface="Courier New" panose="02070309020205020404" pitchFamily="49" charset="0"/>
              </a:rPr>
              <a:t> </a:t>
            </a:r>
            <a:r>
              <a:rPr lang="en-CH" sz="2000" b="1" dirty="0"/>
              <a:t>•</a:t>
            </a:r>
            <a:r>
              <a:rPr lang="en-US" sz="2000" b="1" dirty="0">
                <a:latin typeface="Courier New" panose="02070309020205020404" pitchFamily="49" charset="0"/>
                <a:cs typeface="Courier New" panose="02070309020205020404" pitchFamily="49" charset="0"/>
              </a:rPr>
              <a:t>(C</a:t>
            </a:r>
            <a:r>
              <a:rPr lang="en-US" sz="2000" b="1" baseline="-25000" dirty="0">
                <a:latin typeface="Courier New" panose="02070309020205020404" pitchFamily="49" charset="0"/>
                <a:cs typeface="Courier New" panose="02070309020205020404" pitchFamily="49" charset="0"/>
              </a:rPr>
              <a:t>1</a:t>
            </a:r>
            <a:r>
              <a:rPr lang="en-US" sz="2000" b="1" dirty="0">
                <a:latin typeface="Courier New" panose="02070309020205020404" pitchFamily="49" charset="0"/>
                <a:cs typeface="Courier New" panose="02070309020205020404" pitchFamily="49" charset="0"/>
              </a:rPr>
              <a:t>+C</a:t>
            </a:r>
            <a:r>
              <a:rPr lang="en-US" sz="2000" b="1" baseline="-25000" dirty="0">
                <a:latin typeface="Courier New" panose="02070309020205020404" pitchFamily="49" charset="0"/>
                <a:cs typeface="Courier New" panose="02070309020205020404" pitchFamily="49" charset="0"/>
              </a:rPr>
              <a:t>3</a:t>
            </a:r>
            <a:r>
              <a:rPr lang="en-US" sz="2000" b="1" dirty="0">
                <a:latin typeface="Courier New" panose="02070309020205020404" pitchFamily="49" charset="0"/>
                <a:cs typeface="Courier New" panose="02070309020205020404" pitchFamily="49" charset="0"/>
              </a:rPr>
              <a:t>)</a:t>
            </a:r>
            <a:r>
              <a:rPr lang="en-CH" sz="2000" b="1" dirty="0"/>
              <a:t> •</a:t>
            </a:r>
            <a:r>
              <a:rPr lang="en-US" sz="2000" b="1" dirty="0">
                <a:latin typeface="Courier New" panose="02070309020205020404" pitchFamily="49" charset="0"/>
                <a:cs typeface="Courier New" panose="02070309020205020404" pitchFamily="49" charset="0"/>
              </a:rPr>
              <a:t>(D</a:t>
            </a:r>
            <a:r>
              <a:rPr lang="en-US" sz="2000" b="1" baseline="-25000" dirty="0">
                <a:latin typeface="Courier New" panose="02070309020205020404" pitchFamily="49" charset="0"/>
                <a:cs typeface="Courier New" panose="02070309020205020404" pitchFamily="49" charset="0"/>
              </a:rPr>
              <a:t>2</a:t>
            </a:r>
            <a:r>
              <a:rPr lang="en-US" sz="2000" b="1" dirty="0">
                <a:latin typeface="Courier New" panose="02070309020205020404" pitchFamily="49" charset="0"/>
                <a:cs typeface="Courier New" panose="02070309020205020404" pitchFamily="49" charset="0"/>
              </a:rPr>
              <a:t>+D</a:t>
            </a:r>
            <a:r>
              <a:rPr lang="en-US" sz="2000" b="1" baseline="-25000" dirty="0">
                <a:latin typeface="Courier New" panose="02070309020205020404" pitchFamily="49" charset="0"/>
                <a:cs typeface="Courier New" panose="02070309020205020404" pitchFamily="49" charset="0"/>
              </a:rPr>
              <a:t>4</a:t>
            </a:r>
            <a:r>
              <a:rPr lang="en-US" sz="2000" b="1" dirty="0">
                <a:latin typeface="Courier New" panose="02070309020205020404" pitchFamily="49" charset="0"/>
                <a:cs typeface="Courier New" panose="02070309020205020404" pitchFamily="49" charset="0"/>
              </a:rPr>
              <a:t>)</a:t>
            </a:r>
            <a:r>
              <a:rPr lang="en-CH" sz="2000" b="1" dirty="0"/>
              <a:t> </a:t>
            </a:r>
            <a:endParaRPr lang="en-CH" sz="2000" dirty="0"/>
          </a:p>
        </p:txBody>
      </p:sp>
      <p:sp>
        <p:nvSpPr>
          <p:cNvPr id="93" name="Rectangle 92">
            <a:extLst>
              <a:ext uri="{FF2B5EF4-FFF2-40B4-BE49-F238E27FC236}">
                <a16:creationId xmlns:a16="http://schemas.microsoft.com/office/drawing/2014/main" id="{2C1BD4E9-F0E0-E236-AEB5-334AB8EA28A4}"/>
              </a:ext>
            </a:extLst>
          </p:cNvPr>
          <p:cNvSpPr/>
          <p:nvPr/>
        </p:nvSpPr>
        <p:spPr>
          <a:xfrm>
            <a:off x="206828" y="5266821"/>
            <a:ext cx="8730344" cy="102499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chemeClr val="tx1"/>
                </a:solidFill>
                <a:latin typeface="Cambria" panose="02040503050406030204" pitchFamily="18" charset="0"/>
              </a:rPr>
              <a:t>Bit vectors </a:t>
            </a:r>
            <a:r>
              <a:rPr lang="en-US" sz="2800" b="1" dirty="0">
                <a:solidFill>
                  <a:schemeClr val="accent5">
                    <a:lumMod val="50000"/>
                  </a:schemeClr>
                </a:solidFill>
                <a:latin typeface="Cambria" panose="02040503050406030204" pitchFamily="18" charset="0"/>
              </a:rPr>
              <a:t>C</a:t>
            </a:r>
            <a:r>
              <a:rPr lang="en-US" sz="2800" b="1" i="1" baseline="-25000" dirty="0">
                <a:solidFill>
                  <a:schemeClr val="accent5">
                    <a:lumMod val="50000"/>
                  </a:schemeClr>
                </a:solidFill>
                <a:latin typeface="Cambria" panose="02040503050406030204" pitchFamily="18" charset="0"/>
              </a:rPr>
              <a:t>i</a:t>
            </a:r>
            <a:r>
              <a:rPr lang="en-US" sz="2800" b="1" dirty="0">
                <a:solidFill>
                  <a:schemeClr val="accent5">
                    <a:lumMod val="50000"/>
                  </a:schemeClr>
                </a:solidFill>
                <a:latin typeface="Cambria" panose="02040503050406030204" pitchFamily="18" charset="0"/>
              </a:rPr>
              <a:t> and D</a:t>
            </a:r>
            <a:r>
              <a:rPr lang="en-US" sz="2800" b="1" i="1" baseline="-25000" dirty="0">
                <a:solidFill>
                  <a:schemeClr val="accent5">
                    <a:lumMod val="50000"/>
                  </a:schemeClr>
                </a:solidFill>
                <a:latin typeface="Cambria" panose="02040503050406030204" pitchFamily="18" charset="0"/>
              </a:rPr>
              <a:t>i  </a:t>
            </a:r>
            <a:r>
              <a:rPr lang="en-US" sz="2800" dirty="0">
                <a:solidFill>
                  <a:schemeClr val="tx1"/>
                </a:solidFill>
                <a:latin typeface="Cambria" panose="02040503050406030204" pitchFamily="18" charset="0"/>
              </a:rPr>
              <a:t>are programmed with their </a:t>
            </a:r>
            <a:r>
              <a:rPr lang="en-US" sz="2800" b="1" dirty="0">
                <a:solidFill>
                  <a:schemeClr val="accent5">
                    <a:lumMod val="50000"/>
                  </a:schemeClr>
                </a:solidFill>
                <a:latin typeface="Cambria" panose="02040503050406030204" pitchFamily="18" charset="0"/>
              </a:rPr>
              <a:t>inverse</a:t>
            </a:r>
            <a:r>
              <a:rPr lang="en-US" sz="2800" dirty="0">
                <a:solidFill>
                  <a:schemeClr val="accent5">
                    <a:lumMod val="50000"/>
                  </a:schemeClr>
                </a:solidFill>
                <a:latin typeface="Cambria" panose="02040503050406030204" pitchFamily="18" charset="0"/>
              </a:rPr>
              <a:t> </a:t>
            </a:r>
            <a:r>
              <a:rPr lang="en-US" sz="2800" b="1" dirty="0">
                <a:solidFill>
                  <a:schemeClr val="accent5">
                    <a:lumMod val="50000"/>
                  </a:schemeClr>
                </a:solidFill>
                <a:latin typeface="Cambria" panose="02040503050406030204" pitchFamily="18" charset="0"/>
              </a:rPr>
              <a:t>data</a:t>
            </a:r>
            <a:r>
              <a:rPr lang="en-US" sz="2800" dirty="0">
                <a:solidFill>
                  <a:schemeClr val="tx1"/>
                </a:solidFill>
                <a:latin typeface="Cambria" panose="02040503050406030204" pitchFamily="18" charset="0"/>
              </a:rPr>
              <a:t> for the </a:t>
            </a:r>
            <a:r>
              <a:rPr lang="en-US" sz="2800" b="1" dirty="0">
                <a:solidFill>
                  <a:schemeClr val="accent5">
                    <a:lumMod val="50000"/>
                  </a:schemeClr>
                </a:solidFill>
                <a:latin typeface="Cambria" panose="02040503050406030204" pitchFamily="18" charset="0"/>
              </a:rPr>
              <a:t>bitwise OR operation</a:t>
            </a:r>
            <a:r>
              <a:rPr lang="en-US" sz="2800" b="1" baseline="-25000" dirty="0">
                <a:solidFill>
                  <a:schemeClr val="accent5">
                    <a:lumMod val="50000"/>
                  </a:schemeClr>
                </a:solidFill>
                <a:latin typeface="Cambria" panose="02040503050406030204" pitchFamily="18" charset="0"/>
              </a:rPr>
              <a:t>                       </a:t>
            </a:r>
          </a:p>
        </p:txBody>
      </p:sp>
      <p:sp>
        <p:nvSpPr>
          <p:cNvPr id="90" name="TextBox 89">
            <a:extLst>
              <a:ext uri="{FF2B5EF4-FFF2-40B4-BE49-F238E27FC236}">
                <a16:creationId xmlns:a16="http://schemas.microsoft.com/office/drawing/2014/main" id="{7C8AC5FA-6962-BFC9-7EDA-AEEBAAF3EA9E}"/>
              </a:ext>
            </a:extLst>
          </p:cNvPr>
          <p:cNvSpPr txBox="1"/>
          <p:nvPr/>
        </p:nvSpPr>
        <p:spPr>
          <a:xfrm>
            <a:off x="1001486" y="3031230"/>
            <a:ext cx="4939871" cy="961296"/>
          </a:xfrm>
          <a:prstGeom prst="rect">
            <a:avLst/>
          </a:prstGeom>
          <a:solidFill>
            <a:schemeClr val="bg1">
              <a:alpha val="75000"/>
            </a:schemeClr>
          </a:solidFill>
        </p:spPr>
        <p:txBody>
          <a:bodyPr wrap="square" rtlCol="0">
            <a:noAutofit/>
          </a:bodyPr>
          <a:lstStyle/>
          <a:p>
            <a:endParaRPr lang="en-US" dirty="0"/>
          </a:p>
        </p:txBody>
      </p:sp>
    </p:spTree>
    <p:extLst>
      <p:ext uri="{BB962C8B-B14F-4D97-AF65-F5344CB8AC3E}">
        <p14:creationId xmlns:p14="http://schemas.microsoft.com/office/powerpoint/2010/main" val="239650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EDA7C-3757-E993-CDA3-D847C9BA7818}"/>
              </a:ext>
            </a:extLst>
          </p:cNvPr>
          <p:cNvSpPr>
            <a:spLocks noGrp="1"/>
          </p:cNvSpPr>
          <p:nvPr>
            <p:ph type="title"/>
          </p:nvPr>
        </p:nvSpPr>
        <p:spPr/>
        <p:txBody>
          <a:bodyPr/>
          <a:lstStyle/>
          <a:p>
            <a:r>
              <a:rPr lang="en-US" dirty="0"/>
              <a:t>Operational example</a:t>
            </a:r>
          </a:p>
        </p:txBody>
      </p:sp>
      <p:sp>
        <p:nvSpPr>
          <p:cNvPr id="4" name="사각형: 둥근 모서리 554">
            <a:extLst>
              <a:ext uri="{FF2B5EF4-FFF2-40B4-BE49-F238E27FC236}">
                <a16:creationId xmlns:a16="http://schemas.microsoft.com/office/drawing/2014/main" id="{F14B2FAD-3F7A-50D1-F75F-B856281791E3}"/>
              </a:ext>
            </a:extLst>
          </p:cNvPr>
          <p:cNvSpPr/>
          <p:nvPr/>
        </p:nvSpPr>
        <p:spPr>
          <a:xfrm>
            <a:off x="1154706" y="1753144"/>
            <a:ext cx="4704542" cy="2190293"/>
          </a:xfrm>
          <a:prstGeom prst="roundRect">
            <a:avLst>
              <a:gd name="adj" fmla="val 4472"/>
            </a:avLst>
          </a:prstGeom>
          <a:solidFill>
            <a:schemeClr val="bg1">
              <a:lumMod val="9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 name="Rectangle: Rounded Corners 4">
            <a:extLst>
              <a:ext uri="{FF2B5EF4-FFF2-40B4-BE49-F238E27FC236}">
                <a16:creationId xmlns:a16="http://schemas.microsoft.com/office/drawing/2014/main" id="{C0386C7A-23B2-7088-1C55-8C6ABF257653}"/>
              </a:ext>
            </a:extLst>
          </p:cNvPr>
          <p:cNvSpPr/>
          <p:nvPr/>
        </p:nvSpPr>
        <p:spPr>
          <a:xfrm>
            <a:off x="1676129" y="2120805"/>
            <a:ext cx="546865" cy="290287"/>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ISCM</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6" name="Hexagon 5">
            <a:extLst>
              <a:ext uri="{FF2B5EF4-FFF2-40B4-BE49-F238E27FC236}">
                <a16:creationId xmlns:a16="http://schemas.microsoft.com/office/drawing/2014/main" id="{3B4400EE-0714-4B65-0751-D1507DF6546E}"/>
              </a:ext>
            </a:extLst>
          </p:cNvPr>
          <p:cNvSpPr/>
          <p:nvPr/>
        </p:nvSpPr>
        <p:spPr>
          <a:xfrm>
            <a:off x="2256166" y="2120805"/>
            <a:ext cx="572083" cy="290287"/>
          </a:xfrm>
          <a:prstGeom prst="hexagon">
            <a:avLst>
              <a:gd name="adj" fmla="val 0"/>
              <a:gd name="vf" fmla="val 11547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BLK</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7" name="Hexagon 6">
            <a:extLst>
              <a:ext uri="{FF2B5EF4-FFF2-40B4-BE49-F238E27FC236}">
                <a16:creationId xmlns:a16="http://schemas.microsoft.com/office/drawing/2014/main" id="{F728286E-BA18-082B-B26F-49B3A7D8AC57}"/>
              </a:ext>
            </a:extLst>
          </p:cNvPr>
          <p:cNvSpPr/>
          <p:nvPr/>
        </p:nvSpPr>
        <p:spPr>
          <a:xfrm>
            <a:off x="2861421" y="2120805"/>
            <a:ext cx="572083" cy="290287"/>
          </a:xfrm>
          <a:prstGeom prst="hexagon">
            <a:avLst>
              <a:gd name="adj" fmla="val 0"/>
              <a:gd name="vf" fmla="val 11547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PBM</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8" name="Hexagon 7">
            <a:extLst>
              <a:ext uri="{FF2B5EF4-FFF2-40B4-BE49-F238E27FC236}">
                <a16:creationId xmlns:a16="http://schemas.microsoft.com/office/drawing/2014/main" id="{148A473A-5935-39C9-798E-CA219BC56C9D}"/>
              </a:ext>
            </a:extLst>
          </p:cNvPr>
          <p:cNvSpPr/>
          <p:nvPr/>
        </p:nvSpPr>
        <p:spPr>
          <a:xfrm>
            <a:off x="4046713" y="2120805"/>
            <a:ext cx="572083" cy="290287"/>
          </a:xfrm>
          <a:prstGeom prst="hexagon">
            <a:avLst>
              <a:gd name="adj" fmla="val 0"/>
              <a:gd name="vf" fmla="val 11547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BLK</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9" name="Hexagon 8">
            <a:extLst>
              <a:ext uri="{FF2B5EF4-FFF2-40B4-BE49-F238E27FC236}">
                <a16:creationId xmlns:a16="http://schemas.microsoft.com/office/drawing/2014/main" id="{3EAFCC0B-4AD4-C903-BF47-9DA82620B63C}"/>
              </a:ext>
            </a:extLst>
          </p:cNvPr>
          <p:cNvSpPr/>
          <p:nvPr/>
        </p:nvSpPr>
        <p:spPr>
          <a:xfrm>
            <a:off x="4651968" y="2120805"/>
            <a:ext cx="572083" cy="290287"/>
          </a:xfrm>
          <a:prstGeom prst="hexagon">
            <a:avLst>
              <a:gd name="adj" fmla="val 0"/>
              <a:gd name="vf" fmla="val 11547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PBM</a:t>
            </a:r>
            <a:endParaRPr lang="en-CH" sz="1600" b="1" dirty="0">
              <a:solidFill>
                <a:schemeClr val="tx1"/>
              </a:solidFill>
              <a:latin typeface="Courier New" panose="02070309020205020404" pitchFamily="49" charset="0"/>
              <a:cs typeface="Courier New" panose="02070309020205020404" pitchFamily="49" charset="0"/>
            </a:endParaRPr>
          </a:p>
        </p:txBody>
      </p:sp>
      <p:graphicFrame>
        <p:nvGraphicFramePr>
          <p:cNvPr id="10" name="Table 5">
            <a:extLst>
              <a:ext uri="{FF2B5EF4-FFF2-40B4-BE49-F238E27FC236}">
                <a16:creationId xmlns:a16="http://schemas.microsoft.com/office/drawing/2014/main" id="{AB4DA021-6257-5C48-DB42-F20A193EA38F}"/>
              </a:ext>
            </a:extLst>
          </p:cNvPr>
          <p:cNvGraphicFramePr>
            <a:graphicFrameLocks noGrp="1"/>
          </p:cNvGraphicFramePr>
          <p:nvPr/>
        </p:nvGraphicFramePr>
        <p:xfrm>
          <a:off x="6044869" y="3053547"/>
          <a:ext cx="385992" cy="731520"/>
        </p:xfrm>
        <a:graphic>
          <a:graphicData uri="http://schemas.openxmlformats.org/drawingml/2006/table">
            <a:tbl>
              <a:tblPr firstRow="1" bandRow="1">
                <a:tableStyleId>{5C22544A-7EE6-4342-B048-85BDC9FD1C3A}</a:tableStyleId>
              </a:tblPr>
              <a:tblGrid>
                <a:gridCol w="385992">
                  <a:extLst>
                    <a:ext uri="{9D8B030D-6E8A-4147-A177-3AD203B41FA5}">
                      <a16:colId xmlns:a16="http://schemas.microsoft.com/office/drawing/2014/main" val="1151972851"/>
                    </a:ext>
                  </a:extLst>
                </a:gridCol>
              </a:tblGrid>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1</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2268017"/>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2</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4288064"/>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3</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7151359"/>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4</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7649417"/>
                  </a:ext>
                </a:extLst>
              </a:tr>
            </a:tbl>
          </a:graphicData>
        </a:graphic>
      </p:graphicFrame>
      <p:sp>
        <p:nvSpPr>
          <p:cNvPr id="11" name="TextBox 10">
            <a:extLst>
              <a:ext uri="{FF2B5EF4-FFF2-40B4-BE49-F238E27FC236}">
                <a16:creationId xmlns:a16="http://schemas.microsoft.com/office/drawing/2014/main" id="{1F196CB3-C6E8-4BE1-8488-CF5CDD11B9A9}"/>
              </a:ext>
            </a:extLst>
          </p:cNvPr>
          <p:cNvSpPr txBox="1"/>
          <p:nvPr/>
        </p:nvSpPr>
        <p:spPr>
          <a:xfrm>
            <a:off x="6096179" y="3249668"/>
            <a:ext cx="149571" cy="338554"/>
          </a:xfrm>
          <a:prstGeom prst="rect">
            <a:avLst/>
          </a:prstGeom>
          <a:solidFill>
            <a:schemeClr val="bg1"/>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A</a:t>
            </a:r>
            <a:endParaRPr lang="en-CH" sz="1600" b="1" dirty="0">
              <a:latin typeface="Cambria" panose="02040503050406030204" pitchFamily="18" charset="0"/>
            </a:endParaRPr>
          </a:p>
        </p:txBody>
      </p:sp>
      <p:grpSp>
        <p:nvGrpSpPr>
          <p:cNvPr id="12" name="Group 11">
            <a:extLst>
              <a:ext uri="{FF2B5EF4-FFF2-40B4-BE49-F238E27FC236}">
                <a16:creationId xmlns:a16="http://schemas.microsoft.com/office/drawing/2014/main" id="{DC1CDDE0-BE5F-2750-2B0E-11457A9A6AE6}"/>
              </a:ext>
            </a:extLst>
          </p:cNvPr>
          <p:cNvGrpSpPr/>
          <p:nvPr/>
        </p:nvGrpSpPr>
        <p:grpSpPr>
          <a:xfrm>
            <a:off x="6044869" y="1762449"/>
            <a:ext cx="1908221" cy="1203044"/>
            <a:chOff x="8271527" y="6238478"/>
            <a:chExt cx="2357710" cy="1203044"/>
          </a:xfrm>
        </p:grpSpPr>
        <p:grpSp>
          <p:nvGrpSpPr>
            <p:cNvPr id="13" name="Group 12">
              <a:extLst>
                <a:ext uri="{FF2B5EF4-FFF2-40B4-BE49-F238E27FC236}">
                  <a16:creationId xmlns:a16="http://schemas.microsoft.com/office/drawing/2014/main" id="{70095372-56FA-6083-5F8A-38A146991BC1}"/>
                </a:ext>
              </a:extLst>
            </p:cNvPr>
            <p:cNvGrpSpPr/>
            <p:nvPr/>
          </p:nvGrpSpPr>
          <p:grpSpPr>
            <a:xfrm>
              <a:off x="8271527" y="6238478"/>
              <a:ext cx="2357710" cy="1203044"/>
              <a:chOff x="5899854" y="9770189"/>
              <a:chExt cx="1031259" cy="1001721"/>
            </a:xfrm>
          </p:grpSpPr>
          <p:sp>
            <p:nvSpPr>
              <p:cNvPr id="27" name="직사각형 78">
                <a:extLst>
                  <a:ext uri="{FF2B5EF4-FFF2-40B4-BE49-F238E27FC236}">
                    <a16:creationId xmlns:a16="http://schemas.microsoft.com/office/drawing/2014/main" id="{8CB35F6F-C12C-C0F0-7106-11FC30220E57}"/>
                  </a:ext>
                </a:extLst>
              </p:cNvPr>
              <p:cNvSpPr/>
              <p:nvPr/>
            </p:nvSpPr>
            <p:spPr>
              <a:xfrm>
                <a:off x="5899854" y="9770189"/>
                <a:ext cx="1031259" cy="1001721"/>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altLang="ko-KR" sz="1600" b="1" dirty="0">
                    <a:solidFill>
                      <a:schemeClr val="tx1"/>
                    </a:solidFill>
                    <a:latin typeface="Cambria" panose="02040503050406030204" pitchFamily="18" charset="0"/>
                    <a:cs typeface="Arial" panose="020B0604020202020204" pitchFamily="34" charset="0"/>
                  </a:rPr>
                  <a:t>Flash-Cosmos</a:t>
                </a:r>
              </a:p>
              <a:p>
                <a:pPr algn="ctr"/>
                <a:r>
                  <a:rPr lang="en-US" altLang="ko-KR" sz="1600" b="1" dirty="0">
                    <a:solidFill>
                      <a:schemeClr val="tx1"/>
                    </a:solidFill>
                    <a:latin typeface="Cambria" panose="02040503050406030204" pitchFamily="18" charset="0"/>
                    <a:cs typeface="Arial" panose="020B0604020202020204" pitchFamily="34" charset="0"/>
                  </a:rPr>
                  <a:t>NAND Flash Chip</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28" name="직사각형 79">
                <a:extLst>
                  <a:ext uri="{FF2B5EF4-FFF2-40B4-BE49-F238E27FC236}">
                    <a16:creationId xmlns:a16="http://schemas.microsoft.com/office/drawing/2014/main" id="{FE6D222A-470A-5E37-ADCB-5328E7EB9B50}"/>
                  </a:ext>
                </a:extLst>
              </p:cNvPr>
              <p:cNvSpPr/>
              <p:nvPr/>
            </p:nvSpPr>
            <p:spPr>
              <a:xfrm>
                <a:off x="6428901" y="10195398"/>
                <a:ext cx="480247" cy="536002"/>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altLang="ko-KR" sz="1400" b="1" dirty="0">
                    <a:solidFill>
                      <a:schemeClr val="tx1"/>
                    </a:solidFill>
                    <a:latin typeface="Cambria" panose="02040503050406030204" pitchFamily="18" charset="0"/>
                    <a:cs typeface="Arial" panose="020B0604020202020204" pitchFamily="34" charset="0"/>
                  </a:rPr>
                  <a:t>Plane#2</a:t>
                </a: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29" name="직사각형 79">
                <a:extLst>
                  <a:ext uri="{FF2B5EF4-FFF2-40B4-BE49-F238E27FC236}">
                    <a16:creationId xmlns:a16="http://schemas.microsoft.com/office/drawing/2014/main" id="{AB2190DB-11ED-DE2F-DE27-92F9B4367C90}"/>
                  </a:ext>
                </a:extLst>
              </p:cNvPr>
              <p:cNvSpPr/>
              <p:nvPr/>
            </p:nvSpPr>
            <p:spPr>
              <a:xfrm>
                <a:off x="5925270" y="10195398"/>
                <a:ext cx="480247" cy="536002"/>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altLang="ko-KR" sz="1400" b="1" dirty="0">
                    <a:solidFill>
                      <a:schemeClr val="tx1"/>
                    </a:solidFill>
                    <a:latin typeface="Cambria" panose="02040503050406030204" pitchFamily="18" charset="0"/>
                    <a:cs typeface="Arial" panose="020B0604020202020204" pitchFamily="34" charset="0"/>
                  </a:rPr>
                  <a:t>Plane#1</a:t>
                </a:r>
                <a:endParaRPr lang="ko-KR" altLang="en-US" sz="1400" b="1" dirty="0">
                  <a:solidFill>
                    <a:schemeClr val="tx1"/>
                  </a:solidFill>
                  <a:latin typeface="Cambria" panose="02040503050406030204" pitchFamily="18" charset="0"/>
                  <a:cs typeface="Arial" panose="020B0604020202020204" pitchFamily="34" charset="0"/>
                </a:endParaRPr>
              </a:p>
            </p:txBody>
          </p:sp>
        </p:grpSp>
        <p:grpSp>
          <p:nvGrpSpPr>
            <p:cNvPr id="14" name="Group 13">
              <a:extLst>
                <a:ext uri="{FF2B5EF4-FFF2-40B4-BE49-F238E27FC236}">
                  <a16:creationId xmlns:a16="http://schemas.microsoft.com/office/drawing/2014/main" id="{0EFB294D-042C-8A4B-3690-72A8306E52B5}"/>
                </a:ext>
              </a:extLst>
            </p:cNvPr>
            <p:cNvGrpSpPr/>
            <p:nvPr/>
          </p:nvGrpSpPr>
          <p:grpSpPr>
            <a:xfrm>
              <a:off x="8329634" y="6992450"/>
              <a:ext cx="2249385" cy="182781"/>
              <a:chOff x="8329634" y="7038489"/>
              <a:chExt cx="3100319" cy="182781"/>
            </a:xfrm>
          </p:grpSpPr>
          <p:cxnSp>
            <p:nvCxnSpPr>
              <p:cNvPr id="23" name="Straight Connector 22">
                <a:extLst>
                  <a:ext uri="{FF2B5EF4-FFF2-40B4-BE49-F238E27FC236}">
                    <a16:creationId xmlns:a16="http://schemas.microsoft.com/office/drawing/2014/main" id="{146411A4-A065-C1D9-3E2D-CE917E32C40A}"/>
                  </a:ext>
                </a:extLst>
              </p:cNvPr>
              <p:cNvCxnSpPr>
                <a:cxnSpLocks/>
              </p:cNvCxnSpPr>
              <p:nvPr/>
            </p:nvCxnSpPr>
            <p:spPr>
              <a:xfrm>
                <a:off x="8329634" y="7038489"/>
                <a:ext cx="3100319"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2EECC71-1D44-EB34-8D0B-D1CF07379192}"/>
                  </a:ext>
                </a:extLst>
              </p:cNvPr>
              <p:cNvCxnSpPr>
                <a:cxnSpLocks/>
              </p:cNvCxnSpPr>
              <p:nvPr/>
            </p:nvCxnSpPr>
            <p:spPr>
              <a:xfrm>
                <a:off x="8329634" y="7099416"/>
                <a:ext cx="3100319"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C12CBD5-5DEA-D7EC-7286-F40F2AE43F2E}"/>
                  </a:ext>
                </a:extLst>
              </p:cNvPr>
              <p:cNvCxnSpPr>
                <a:cxnSpLocks/>
              </p:cNvCxnSpPr>
              <p:nvPr/>
            </p:nvCxnSpPr>
            <p:spPr>
              <a:xfrm>
                <a:off x="8329634" y="7160343"/>
                <a:ext cx="3100319"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E3831C2-8E77-1099-F8B4-BC4182E65060}"/>
                  </a:ext>
                </a:extLst>
              </p:cNvPr>
              <p:cNvCxnSpPr>
                <a:cxnSpLocks/>
              </p:cNvCxnSpPr>
              <p:nvPr/>
            </p:nvCxnSpPr>
            <p:spPr>
              <a:xfrm>
                <a:off x="8329634" y="7221270"/>
                <a:ext cx="3100319"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046A6F02-ACFA-24E1-B1EF-414BE8645133}"/>
                </a:ext>
              </a:extLst>
            </p:cNvPr>
            <p:cNvSpPr txBox="1"/>
            <p:nvPr/>
          </p:nvSpPr>
          <p:spPr>
            <a:xfrm>
              <a:off x="8363692" y="6929381"/>
              <a:ext cx="180981" cy="129575"/>
            </a:xfrm>
            <a:prstGeom prst="rect">
              <a:avLst/>
            </a:prstGeom>
            <a:solidFill>
              <a:srgbClr val="BFBFBF"/>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A</a:t>
              </a:r>
              <a:endParaRPr lang="en-CH" sz="1600" b="1" dirty="0">
                <a:latin typeface="Cambria" panose="02040503050406030204" pitchFamily="18" charset="0"/>
              </a:endParaRPr>
            </a:p>
          </p:txBody>
        </p:sp>
        <p:sp>
          <p:nvSpPr>
            <p:cNvPr id="16" name="TextBox 15">
              <a:extLst>
                <a:ext uri="{FF2B5EF4-FFF2-40B4-BE49-F238E27FC236}">
                  <a16:creationId xmlns:a16="http://schemas.microsoft.com/office/drawing/2014/main" id="{AA1F45F2-4928-7762-187F-187A2E00F48A}"/>
                </a:ext>
              </a:extLst>
            </p:cNvPr>
            <p:cNvSpPr txBox="1"/>
            <p:nvPr/>
          </p:nvSpPr>
          <p:spPr>
            <a:xfrm>
              <a:off x="8675042" y="6986349"/>
              <a:ext cx="149571" cy="127955"/>
            </a:xfrm>
            <a:prstGeom prst="rect">
              <a:avLst/>
            </a:prstGeom>
            <a:solidFill>
              <a:srgbClr val="BFBFBF"/>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B</a:t>
              </a:r>
              <a:endParaRPr lang="en-CH" sz="1600" b="1" dirty="0">
                <a:latin typeface="Cambria" panose="02040503050406030204" pitchFamily="18" charset="0"/>
              </a:endParaRPr>
            </a:p>
          </p:txBody>
        </p:sp>
        <p:sp>
          <p:nvSpPr>
            <p:cNvPr id="17" name="TextBox 16">
              <a:extLst>
                <a:ext uri="{FF2B5EF4-FFF2-40B4-BE49-F238E27FC236}">
                  <a16:creationId xmlns:a16="http://schemas.microsoft.com/office/drawing/2014/main" id="{102AC2E0-068E-D063-6F7A-1E4CC75ED7D6}"/>
                </a:ext>
              </a:extLst>
            </p:cNvPr>
            <p:cNvSpPr txBox="1"/>
            <p:nvPr/>
          </p:nvSpPr>
          <p:spPr>
            <a:xfrm>
              <a:off x="8954981" y="7039859"/>
              <a:ext cx="149571" cy="143580"/>
            </a:xfrm>
            <a:prstGeom prst="rect">
              <a:avLst/>
            </a:prstGeom>
            <a:solidFill>
              <a:srgbClr val="BFBFBF"/>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C</a:t>
              </a:r>
              <a:endParaRPr lang="en-CH" sz="1600" b="1" dirty="0">
                <a:latin typeface="Cambria" panose="02040503050406030204" pitchFamily="18" charset="0"/>
              </a:endParaRPr>
            </a:p>
          </p:txBody>
        </p:sp>
        <p:sp>
          <p:nvSpPr>
            <p:cNvPr id="18" name="TextBox 17">
              <a:extLst>
                <a:ext uri="{FF2B5EF4-FFF2-40B4-BE49-F238E27FC236}">
                  <a16:creationId xmlns:a16="http://schemas.microsoft.com/office/drawing/2014/main" id="{8A3192B5-734C-357D-BC66-B0440827AEC0}"/>
                </a:ext>
              </a:extLst>
            </p:cNvPr>
            <p:cNvSpPr txBox="1"/>
            <p:nvPr/>
          </p:nvSpPr>
          <p:spPr>
            <a:xfrm>
              <a:off x="9234922" y="7098457"/>
              <a:ext cx="149571" cy="157938"/>
            </a:xfrm>
            <a:prstGeom prst="rect">
              <a:avLst/>
            </a:prstGeom>
            <a:solidFill>
              <a:srgbClr val="BFBFBF"/>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D</a:t>
              </a:r>
              <a:endParaRPr lang="en-CH" sz="1600" b="1" dirty="0">
                <a:latin typeface="Cambria" panose="02040503050406030204" pitchFamily="18" charset="0"/>
              </a:endParaRPr>
            </a:p>
          </p:txBody>
        </p:sp>
        <p:cxnSp>
          <p:nvCxnSpPr>
            <p:cNvPr id="19" name="Straight Arrow Connector 18">
              <a:extLst>
                <a:ext uri="{FF2B5EF4-FFF2-40B4-BE49-F238E27FC236}">
                  <a16:creationId xmlns:a16="http://schemas.microsoft.com/office/drawing/2014/main" id="{DA507B86-1D43-02EB-675F-E7FD81E52D3B}"/>
                </a:ext>
              </a:extLst>
            </p:cNvPr>
            <p:cNvCxnSpPr>
              <a:cxnSpLocks/>
            </p:cNvCxnSpPr>
            <p:nvPr/>
          </p:nvCxnSpPr>
          <p:spPr>
            <a:xfrm>
              <a:off x="9481058" y="7284680"/>
              <a:ext cx="1097961" cy="0"/>
            </a:xfrm>
            <a:prstGeom prst="straightConnector1">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DF13D3E-9728-059D-C1FE-4C6802CC7473}"/>
                </a:ext>
              </a:extLst>
            </p:cNvPr>
            <p:cNvSpPr txBox="1"/>
            <p:nvPr/>
          </p:nvSpPr>
          <p:spPr>
            <a:xfrm>
              <a:off x="9716394" y="7223892"/>
              <a:ext cx="625777" cy="118661"/>
            </a:xfrm>
            <a:prstGeom prst="rect">
              <a:avLst/>
            </a:prstGeom>
            <a:solidFill>
              <a:srgbClr val="BFBFBF"/>
            </a:solidFill>
          </p:spPr>
          <p:txBody>
            <a:bodyPr wrap="square" lIns="0" rIns="0" rtlCol="0" anchor="ctr">
              <a:spAutoFit/>
            </a:bodyPr>
            <a:lstStyle/>
            <a:p>
              <a:pPr algn="ctr"/>
              <a:r>
                <a:rPr lang="en-US" sz="1400" b="1" dirty="0">
                  <a:latin typeface="Cambria" panose="02040503050406030204" pitchFamily="18" charset="0"/>
                  <a:ea typeface="Cambria" panose="02040503050406030204" pitchFamily="18" charset="0"/>
                  <a:cs typeface="Courier New" panose="02070309020205020404" pitchFamily="49" charset="0"/>
                </a:rPr>
                <a:t>16KiB</a:t>
              </a:r>
              <a:endParaRPr lang="en-CH" sz="1400" b="1" dirty="0">
                <a:latin typeface="Cambria" panose="02040503050406030204" pitchFamily="18" charset="0"/>
                <a:ea typeface="Cambria" panose="02040503050406030204" pitchFamily="18" charset="0"/>
              </a:endParaRPr>
            </a:p>
          </p:txBody>
        </p:sp>
        <p:cxnSp>
          <p:nvCxnSpPr>
            <p:cNvPr id="21" name="Straight Connector 20">
              <a:extLst>
                <a:ext uri="{FF2B5EF4-FFF2-40B4-BE49-F238E27FC236}">
                  <a16:creationId xmlns:a16="http://schemas.microsoft.com/office/drawing/2014/main" id="{00E2E8B2-AC3B-2560-0F71-81F292CE5862}"/>
                </a:ext>
              </a:extLst>
            </p:cNvPr>
            <p:cNvCxnSpPr/>
            <p:nvPr/>
          </p:nvCxnSpPr>
          <p:spPr>
            <a:xfrm>
              <a:off x="8953094" y="7039859"/>
              <a:ext cx="15239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3CFEDAF-5631-05F5-606D-1AF05988B142}"/>
                </a:ext>
              </a:extLst>
            </p:cNvPr>
            <p:cNvCxnSpPr/>
            <p:nvPr/>
          </p:nvCxnSpPr>
          <p:spPr>
            <a:xfrm>
              <a:off x="9232094" y="7104578"/>
              <a:ext cx="15239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30" name="Table 5">
            <a:extLst>
              <a:ext uri="{FF2B5EF4-FFF2-40B4-BE49-F238E27FC236}">
                <a16:creationId xmlns:a16="http://schemas.microsoft.com/office/drawing/2014/main" id="{7CD8727A-55F7-31B7-10D2-8ED88C144D23}"/>
              </a:ext>
            </a:extLst>
          </p:cNvPr>
          <p:cNvGraphicFramePr>
            <a:graphicFrameLocks noGrp="1"/>
          </p:cNvGraphicFramePr>
          <p:nvPr/>
        </p:nvGraphicFramePr>
        <p:xfrm>
          <a:off x="7567098" y="3053547"/>
          <a:ext cx="385992" cy="731520"/>
        </p:xfrm>
        <a:graphic>
          <a:graphicData uri="http://schemas.openxmlformats.org/drawingml/2006/table">
            <a:tbl>
              <a:tblPr firstRow="1" bandRow="1">
                <a:tableStyleId>{5C22544A-7EE6-4342-B048-85BDC9FD1C3A}</a:tableStyleId>
              </a:tblPr>
              <a:tblGrid>
                <a:gridCol w="385992">
                  <a:extLst>
                    <a:ext uri="{9D8B030D-6E8A-4147-A177-3AD203B41FA5}">
                      <a16:colId xmlns:a16="http://schemas.microsoft.com/office/drawing/2014/main" val="1151972851"/>
                    </a:ext>
                  </a:extLst>
                </a:gridCol>
              </a:tblGrid>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1</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2268017"/>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2</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4288064"/>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3</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7151359"/>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4</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7649417"/>
                  </a:ext>
                </a:extLst>
              </a:tr>
            </a:tbl>
          </a:graphicData>
        </a:graphic>
      </p:graphicFrame>
      <p:sp>
        <p:nvSpPr>
          <p:cNvPr id="31" name="TextBox 30">
            <a:extLst>
              <a:ext uri="{FF2B5EF4-FFF2-40B4-BE49-F238E27FC236}">
                <a16:creationId xmlns:a16="http://schemas.microsoft.com/office/drawing/2014/main" id="{F6381997-EC87-AEEC-DF45-734FA0322BEF}"/>
              </a:ext>
            </a:extLst>
          </p:cNvPr>
          <p:cNvSpPr txBox="1"/>
          <p:nvPr/>
        </p:nvSpPr>
        <p:spPr>
          <a:xfrm>
            <a:off x="7617898" y="3249668"/>
            <a:ext cx="149571" cy="338554"/>
          </a:xfrm>
          <a:prstGeom prst="rect">
            <a:avLst/>
          </a:prstGeom>
          <a:solidFill>
            <a:schemeClr val="bg1"/>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D</a:t>
            </a:r>
            <a:endParaRPr lang="en-CH" sz="1600" b="1" dirty="0">
              <a:latin typeface="Cambria" panose="02040503050406030204" pitchFamily="18" charset="0"/>
            </a:endParaRPr>
          </a:p>
        </p:txBody>
      </p:sp>
      <p:graphicFrame>
        <p:nvGraphicFramePr>
          <p:cNvPr id="32" name="Table 5">
            <a:extLst>
              <a:ext uri="{FF2B5EF4-FFF2-40B4-BE49-F238E27FC236}">
                <a16:creationId xmlns:a16="http://schemas.microsoft.com/office/drawing/2014/main" id="{6BBF0606-5CB2-805D-FEB5-4C34B41B31D3}"/>
              </a:ext>
            </a:extLst>
          </p:cNvPr>
          <p:cNvGraphicFramePr>
            <a:graphicFrameLocks noGrp="1"/>
          </p:cNvGraphicFramePr>
          <p:nvPr/>
        </p:nvGraphicFramePr>
        <p:xfrm>
          <a:off x="6552279" y="3053547"/>
          <a:ext cx="385992" cy="731520"/>
        </p:xfrm>
        <a:graphic>
          <a:graphicData uri="http://schemas.openxmlformats.org/drawingml/2006/table">
            <a:tbl>
              <a:tblPr firstRow="1" bandRow="1">
                <a:tableStyleId>{5C22544A-7EE6-4342-B048-85BDC9FD1C3A}</a:tableStyleId>
              </a:tblPr>
              <a:tblGrid>
                <a:gridCol w="385992">
                  <a:extLst>
                    <a:ext uri="{9D8B030D-6E8A-4147-A177-3AD203B41FA5}">
                      <a16:colId xmlns:a16="http://schemas.microsoft.com/office/drawing/2014/main" val="1151972851"/>
                    </a:ext>
                  </a:extLst>
                </a:gridCol>
              </a:tblGrid>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1</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2268017"/>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2</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4288064"/>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3</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7151359"/>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4</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7649417"/>
                  </a:ext>
                </a:extLst>
              </a:tr>
            </a:tbl>
          </a:graphicData>
        </a:graphic>
      </p:graphicFrame>
      <p:graphicFrame>
        <p:nvGraphicFramePr>
          <p:cNvPr id="33" name="Table 5">
            <a:extLst>
              <a:ext uri="{FF2B5EF4-FFF2-40B4-BE49-F238E27FC236}">
                <a16:creationId xmlns:a16="http://schemas.microsoft.com/office/drawing/2014/main" id="{17A94913-4F69-DED8-C613-C603CB2DBD5E}"/>
              </a:ext>
            </a:extLst>
          </p:cNvPr>
          <p:cNvGraphicFramePr>
            <a:graphicFrameLocks noGrp="1"/>
          </p:cNvGraphicFramePr>
          <p:nvPr/>
        </p:nvGraphicFramePr>
        <p:xfrm>
          <a:off x="7059689" y="3053547"/>
          <a:ext cx="385992" cy="731520"/>
        </p:xfrm>
        <a:graphic>
          <a:graphicData uri="http://schemas.openxmlformats.org/drawingml/2006/table">
            <a:tbl>
              <a:tblPr firstRow="1" bandRow="1">
                <a:tableStyleId>{5C22544A-7EE6-4342-B048-85BDC9FD1C3A}</a:tableStyleId>
              </a:tblPr>
              <a:tblGrid>
                <a:gridCol w="385992">
                  <a:extLst>
                    <a:ext uri="{9D8B030D-6E8A-4147-A177-3AD203B41FA5}">
                      <a16:colId xmlns:a16="http://schemas.microsoft.com/office/drawing/2014/main" val="1151972851"/>
                    </a:ext>
                  </a:extLst>
                </a:gridCol>
              </a:tblGrid>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1</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2268017"/>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2</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4288064"/>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3</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7151359"/>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4</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7649417"/>
                  </a:ext>
                </a:extLst>
              </a:tr>
            </a:tbl>
          </a:graphicData>
        </a:graphic>
      </p:graphicFrame>
      <p:sp>
        <p:nvSpPr>
          <p:cNvPr id="34" name="TextBox 33">
            <a:extLst>
              <a:ext uri="{FF2B5EF4-FFF2-40B4-BE49-F238E27FC236}">
                <a16:creationId xmlns:a16="http://schemas.microsoft.com/office/drawing/2014/main" id="{DD4F249F-B539-A077-7528-B428D03D6C5F}"/>
              </a:ext>
            </a:extLst>
          </p:cNvPr>
          <p:cNvSpPr txBox="1"/>
          <p:nvPr/>
        </p:nvSpPr>
        <p:spPr>
          <a:xfrm>
            <a:off x="6596525" y="3249668"/>
            <a:ext cx="149571" cy="338554"/>
          </a:xfrm>
          <a:prstGeom prst="rect">
            <a:avLst/>
          </a:prstGeom>
          <a:solidFill>
            <a:schemeClr val="bg1"/>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B</a:t>
            </a:r>
            <a:endParaRPr lang="en-CH" sz="1600" b="1" dirty="0">
              <a:latin typeface="Cambria" panose="02040503050406030204" pitchFamily="18" charset="0"/>
            </a:endParaRPr>
          </a:p>
        </p:txBody>
      </p:sp>
      <p:sp>
        <p:nvSpPr>
          <p:cNvPr id="35" name="TextBox 34">
            <a:extLst>
              <a:ext uri="{FF2B5EF4-FFF2-40B4-BE49-F238E27FC236}">
                <a16:creationId xmlns:a16="http://schemas.microsoft.com/office/drawing/2014/main" id="{8192BD8F-3281-9F32-9B5D-69DEE9E60EE9}"/>
              </a:ext>
            </a:extLst>
          </p:cNvPr>
          <p:cNvSpPr txBox="1"/>
          <p:nvPr/>
        </p:nvSpPr>
        <p:spPr>
          <a:xfrm>
            <a:off x="7111300" y="3249668"/>
            <a:ext cx="149571" cy="338554"/>
          </a:xfrm>
          <a:prstGeom prst="rect">
            <a:avLst/>
          </a:prstGeom>
          <a:solidFill>
            <a:schemeClr val="bg1"/>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C</a:t>
            </a:r>
            <a:endParaRPr lang="en-CH" sz="1600" b="1" dirty="0">
              <a:latin typeface="Cambria" panose="02040503050406030204" pitchFamily="18" charset="0"/>
            </a:endParaRPr>
          </a:p>
        </p:txBody>
      </p:sp>
      <p:cxnSp>
        <p:nvCxnSpPr>
          <p:cNvPr id="36" name="Straight Connector 35">
            <a:extLst>
              <a:ext uri="{FF2B5EF4-FFF2-40B4-BE49-F238E27FC236}">
                <a16:creationId xmlns:a16="http://schemas.microsoft.com/office/drawing/2014/main" id="{41B93AD9-74BD-4017-CBF5-6AEB0C418313}"/>
              </a:ext>
            </a:extLst>
          </p:cNvPr>
          <p:cNvCxnSpPr>
            <a:cxnSpLocks/>
          </p:cNvCxnSpPr>
          <p:nvPr/>
        </p:nvCxnSpPr>
        <p:spPr>
          <a:xfrm>
            <a:off x="7108471" y="3329743"/>
            <a:ext cx="152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451CE74-B7B8-697E-74DA-51B59639347B}"/>
              </a:ext>
            </a:extLst>
          </p:cNvPr>
          <p:cNvCxnSpPr>
            <a:cxnSpLocks/>
          </p:cNvCxnSpPr>
          <p:nvPr/>
        </p:nvCxnSpPr>
        <p:spPr>
          <a:xfrm>
            <a:off x="7607694" y="3329743"/>
            <a:ext cx="152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59CC2C6-303F-7967-844F-0D65BAED1348}"/>
              </a:ext>
            </a:extLst>
          </p:cNvPr>
          <p:cNvCxnSpPr>
            <a:cxnSpLocks/>
            <a:stCxn id="39" idx="1"/>
            <a:endCxn id="42" idx="3"/>
          </p:cNvCxnSpPr>
          <p:nvPr/>
        </p:nvCxnSpPr>
        <p:spPr>
          <a:xfrm>
            <a:off x="1219448" y="2559822"/>
            <a:ext cx="45846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5AE231AE-7B08-9A63-7531-D25E1E81F980}"/>
              </a:ext>
            </a:extLst>
          </p:cNvPr>
          <p:cNvSpPr/>
          <p:nvPr/>
        </p:nvSpPr>
        <p:spPr>
          <a:xfrm>
            <a:off x="1219448" y="2414678"/>
            <a:ext cx="423509"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MWS</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0" name="Rectangle: Rounded Corners 39">
            <a:extLst>
              <a:ext uri="{FF2B5EF4-FFF2-40B4-BE49-F238E27FC236}">
                <a16:creationId xmlns:a16="http://schemas.microsoft.com/office/drawing/2014/main" id="{EAE5637A-EB8C-E1F1-0DA1-F3C4F4C671C5}"/>
              </a:ext>
            </a:extLst>
          </p:cNvPr>
          <p:cNvSpPr/>
          <p:nvPr/>
        </p:nvSpPr>
        <p:spPr>
          <a:xfrm>
            <a:off x="1690539" y="2414678"/>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1111</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1" name="Rectangle: Rounded Corners 40">
            <a:extLst>
              <a:ext uri="{FF2B5EF4-FFF2-40B4-BE49-F238E27FC236}">
                <a16:creationId xmlns:a16="http://schemas.microsoft.com/office/drawing/2014/main" id="{9646604B-F4A1-75E1-A705-B3389D10737B}"/>
              </a:ext>
            </a:extLst>
          </p:cNvPr>
          <p:cNvSpPr/>
          <p:nvPr/>
        </p:nvSpPr>
        <p:spPr>
          <a:xfrm>
            <a:off x="3473880" y="2414678"/>
            <a:ext cx="546865"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CONT</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2" name="Rectangle: Rounded Corners 41">
            <a:extLst>
              <a:ext uri="{FF2B5EF4-FFF2-40B4-BE49-F238E27FC236}">
                <a16:creationId xmlns:a16="http://schemas.microsoft.com/office/drawing/2014/main" id="{8EB9A2A2-8752-A01B-8C86-FCC3E44FF39B}"/>
              </a:ext>
            </a:extLst>
          </p:cNvPr>
          <p:cNvSpPr/>
          <p:nvPr/>
        </p:nvSpPr>
        <p:spPr>
          <a:xfrm>
            <a:off x="5257224" y="2414678"/>
            <a:ext cx="546865"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CONF</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3" name="Rectangle: Rounded Corners 42">
            <a:extLst>
              <a:ext uri="{FF2B5EF4-FFF2-40B4-BE49-F238E27FC236}">
                <a16:creationId xmlns:a16="http://schemas.microsoft.com/office/drawing/2014/main" id="{41F5FCD6-4F1C-A9CE-9D66-211510E713CB}"/>
              </a:ext>
            </a:extLst>
          </p:cNvPr>
          <p:cNvSpPr/>
          <p:nvPr/>
        </p:nvSpPr>
        <p:spPr>
          <a:xfrm>
            <a:off x="2284986" y="2414678"/>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0011</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4" name="Rectangle: Rounded Corners 43">
            <a:extLst>
              <a:ext uri="{FF2B5EF4-FFF2-40B4-BE49-F238E27FC236}">
                <a16:creationId xmlns:a16="http://schemas.microsoft.com/office/drawing/2014/main" id="{05E8FC22-7AA2-A336-4B7C-91088CC10E2D}"/>
              </a:ext>
            </a:extLst>
          </p:cNvPr>
          <p:cNvSpPr/>
          <p:nvPr/>
        </p:nvSpPr>
        <p:spPr>
          <a:xfrm>
            <a:off x="2879433" y="2414678"/>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0101</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5" name="Rectangle: Rounded Corners 44">
            <a:extLst>
              <a:ext uri="{FF2B5EF4-FFF2-40B4-BE49-F238E27FC236}">
                <a16:creationId xmlns:a16="http://schemas.microsoft.com/office/drawing/2014/main" id="{F36D04A7-F1F4-F4C7-878E-769BA4DAA79E}"/>
              </a:ext>
            </a:extLst>
          </p:cNvPr>
          <p:cNvSpPr/>
          <p:nvPr/>
        </p:nvSpPr>
        <p:spPr>
          <a:xfrm>
            <a:off x="4068327" y="2414678"/>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0100</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6" name="Rectangle: Rounded Corners 45">
            <a:extLst>
              <a:ext uri="{FF2B5EF4-FFF2-40B4-BE49-F238E27FC236}">
                <a16:creationId xmlns:a16="http://schemas.microsoft.com/office/drawing/2014/main" id="{A9717126-A1E4-D58F-E98F-9513BC348E0C}"/>
              </a:ext>
            </a:extLst>
          </p:cNvPr>
          <p:cNvSpPr/>
          <p:nvPr/>
        </p:nvSpPr>
        <p:spPr>
          <a:xfrm>
            <a:off x="4662774" y="2414678"/>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1010</a:t>
            </a:r>
            <a:endParaRPr lang="en-CH" sz="1600" b="1" dirty="0">
              <a:solidFill>
                <a:schemeClr val="tx1"/>
              </a:solidFill>
              <a:latin typeface="Courier New" panose="02070309020205020404" pitchFamily="49" charset="0"/>
              <a:cs typeface="Courier New" panose="02070309020205020404" pitchFamily="49" charset="0"/>
            </a:endParaRPr>
          </a:p>
        </p:txBody>
      </p:sp>
      <p:cxnSp>
        <p:nvCxnSpPr>
          <p:cNvPr id="47" name="Straight Arrow Connector 46">
            <a:extLst>
              <a:ext uri="{FF2B5EF4-FFF2-40B4-BE49-F238E27FC236}">
                <a16:creationId xmlns:a16="http://schemas.microsoft.com/office/drawing/2014/main" id="{97B7434C-C23A-E9E7-C85D-AEDF5980A7B1}"/>
              </a:ext>
            </a:extLst>
          </p:cNvPr>
          <p:cNvCxnSpPr>
            <a:cxnSpLocks/>
          </p:cNvCxnSpPr>
          <p:nvPr/>
        </p:nvCxnSpPr>
        <p:spPr>
          <a:xfrm>
            <a:off x="5859248" y="2200744"/>
            <a:ext cx="185621"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BD771C5-02F8-3B62-24EB-A5234146446C}"/>
              </a:ext>
            </a:extLst>
          </p:cNvPr>
          <p:cNvCxnSpPr>
            <a:cxnSpLocks/>
            <a:stCxn id="49" idx="1"/>
            <a:endCxn id="52" idx="3"/>
          </p:cNvCxnSpPr>
          <p:nvPr/>
        </p:nvCxnSpPr>
        <p:spPr>
          <a:xfrm>
            <a:off x="1219448" y="3511643"/>
            <a:ext cx="45846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E3F0B1C8-D9E3-E034-8062-2845393E67DC}"/>
              </a:ext>
            </a:extLst>
          </p:cNvPr>
          <p:cNvSpPr/>
          <p:nvPr/>
        </p:nvSpPr>
        <p:spPr>
          <a:xfrm>
            <a:off x="1219448" y="3366499"/>
            <a:ext cx="423509"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MWS</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0" name="Rectangle: Rounded Corners 49">
            <a:extLst>
              <a:ext uri="{FF2B5EF4-FFF2-40B4-BE49-F238E27FC236}">
                <a16:creationId xmlns:a16="http://schemas.microsoft.com/office/drawing/2014/main" id="{9F95CC2D-0268-0D08-616E-311F3D643F7D}"/>
              </a:ext>
            </a:extLst>
          </p:cNvPr>
          <p:cNvSpPr/>
          <p:nvPr/>
        </p:nvSpPr>
        <p:spPr>
          <a:xfrm>
            <a:off x="1690539" y="3366499"/>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0001</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1" name="Rectangle: Rounded Corners 50">
            <a:extLst>
              <a:ext uri="{FF2B5EF4-FFF2-40B4-BE49-F238E27FC236}">
                <a16:creationId xmlns:a16="http://schemas.microsoft.com/office/drawing/2014/main" id="{BB9246FE-00DC-9634-4903-2A9B56D64525}"/>
              </a:ext>
            </a:extLst>
          </p:cNvPr>
          <p:cNvSpPr/>
          <p:nvPr/>
        </p:nvSpPr>
        <p:spPr>
          <a:xfrm>
            <a:off x="3473880" y="3366499"/>
            <a:ext cx="546865"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CONT</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2" name="Rectangle: Rounded Corners 51">
            <a:extLst>
              <a:ext uri="{FF2B5EF4-FFF2-40B4-BE49-F238E27FC236}">
                <a16:creationId xmlns:a16="http://schemas.microsoft.com/office/drawing/2014/main" id="{13D7413C-FDDA-93B8-D88F-19F7151B4913}"/>
              </a:ext>
            </a:extLst>
          </p:cNvPr>
          <p:cNvSpPr/>
          <p:nvPr/>
        </p:nvSpPr>
        <p:spPr>
          <a:xfrm>
            <a:off x="5257224" y="3366499"/>
            <a:ext cx="546865"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CONF</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3" name="Rectangle: Rounded Corners 52">
            <a:extLst>
              <a:ext uri="{FF2B5EF4-FFF2-40B4-BE49-F238E27FC236}">
                <a16:creationId xmlns:a16="http://schemas.microsoft.com/office/drawing/2014/main" id="{4337F92A-AE4E-12DC-5B24-059369E6ECC8}"/>
              </a:ext>
            </a:extLst>
          </p:cNvPr>
          <p:cNvSpPr/>
          <p:nvPr/>
        </p:nvSpPr>
        <p:spPr>
          <a:xfrm>
            <a:off x="2284986" y="3366499"/>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0001</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4" name="Rectangle: Rounded Corners 53">
            <a:extLst>
              <a:ext uri="{FF2B5EF4-FFF2-40B4-BE49-F238E27FC236}">
                <a16:creationId xmlns:a16="http://schemas.microsoft.com/office/drawing/2014/main" id="{60E07BE0-1D46-E408-EF91-3F81D2298B31}"/>
              </a:ext>
            </a:extLst>
          </p:cNvPr>
          <p:cNvSpPr/>
          <p:nvPr/>
        </p:nvSpPr>
        <p:spPr>
          <a:xfrm>
            <a:off x="2879433" y="3366499"/>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0001</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5" name="Rectangle: Rounded Corners 54">
            <a:extLst>
              <a:ext uri="{FF2B5EF4-FFF2-40B4-BE49-F238E27FC236}">
                <a16:creationId xmlns:a16="http://schemas.microsoft.com/office/drawing/2014/main" id="{3A9CD121-89D4-FE8B-C89F-2880C5998AF6}"/>
              </a:ext>
            </a:extLst>
          </p:cNvPr>
          <p:cNvSpPr/>
          <p:nvPr/>
        </p:nvSpPr>
        <p:spPr>
          <a:xfrm>
            <a:off x="4068327" y="3366499"/>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0010</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6" name="Rectangle: Rounded Corners 55">
            <a:extLst>
              <a:ext uri="{FF2B5EF4-FFF2-40B4-BE49-F238E27FC236}">
                <a16:creationId xmlns:a16="http://schemas.microsoft.com/office/drawing/2014/main" id="{118B85A6-B68F-876F-1C4D-9DC36E662C77}"/>
              </a:ext>
            </a:extLst>
          </p:cNvPr>
          <p:cNvSpPr/>
          <p:nvPr/>
        </p:nvSpPr>
        <p:spPr>
          <a:xfrm>
            <a:off x="4662774" y="3366499"/>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1111</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7" name="TextBox 56">
            <a:extLst>
              <a:ext uri="{FF2B5EF4-FFF2-40B4-BE49-F238E27FC236}">
                <a16:creationId xmlns:a16="http://schemas.microsoft.com/office/drawing/2014/main" id="{C69C9999-4959-1292-7418-B92E1305CD0A}"/>
              </a:ext>
            </a:extLst>
          </p:cNvPr>
          <p:cNvSpPr txBox="1"/>
          <p:nvPr/>
        </p:nvSpPr>
        <p:spPr>
          <a:xfrm>
            <a:off x="5984627" y="3745603"/>
            <a:ext cx="506475" cy="338554"/>
          </a:xfrm>
          <a:prstGeom prst="rect">
            <a:avLst/>
          </a:prstGeom>
          <a:noFill/>
        </p:spPr>
        <p:txBody>
          <a:bodyPr wrap="square" lIns="0" rIns="0" rtlCol="0" anchor="ctr">
            <a:spAutoFit/>
          </a:bodyPr>
          <a:lstStyle/>
          <a:p>
            <a:pPr algn="ctr"/>
            <a:r>
              <a:rPr lang="en-US" sz="1600" b="1" dirty="0">
                <a:latin typeface="Cambria" panose="02040503050406030204" pitchFamily="18" charset="0"/>
                <a:ea typeface="Cambria" panose="02040503050406030204" pitchFamily="18" charset="0"/>
                <a:cs typeface="Courier New" panose="02070309020205020404" pitchFamily="49" charset="0"/>
              </a:rPr>
              <a:t>Blk</a:t>
            </a:r>
            <a:r>
              <a:rPr lang="en-US" b="1" baseline="-25000" dirty="0">
                <a:latin typeface="Cambria" panose="02040503050406030204" pitchFamily="18" charset="0"/>
                <a:ea typeface="Cambria" panose="02040503050406030204" pitchFamily="18" charset="0"/>
                <a:cs typeface="Courier New" panose="02070309020205020404" pitchFamily="49" charset="0"/>
              </a:rPr>
              <a:t>1</a:t>
            </a:r>
            <a:endParaRPr lang="en-CH" sz="1600" b="1" baseline="-25000" dirty="0">
              <a:latin typeface="Cambria" panose="02040503050406030204" pitchFamily="18" charset="0"/>
              <a:ea typeface="Cambria" panose="02040503050406030204" pitchFamily="18" charset="0"/>
            </a:endParaRPr>
          </a:p>
        </p:txBody>
      </p:sp>
      <p:sp>
        <p:nvSpPr>
          <p:cNvPr id="58" name="TextBox 57">
            <a:extLst>
              <a:ext uri="{FF2B5EF4-FFF2-40B4-BE49-F238E27FC236}">
                <a16:creationId xmlns:a16="http://schemas.microsoft.com/office/drawing/2014/main" id="{070869A5-E1C8-3EE4-5EF7-B7401EB31501}"/>
              </a:ext>
            </a:extLst>
          </p:cNvPr>
          <p:cNvSpPr txBox="1"/>
          <p:nvPr/>
        </p:nvSpPr>
        <p:spPr>
          <a:xfrm>
            <a:off x="6497975" y="3745603"/>
            <a:ext cx="506475" cy="338554"/>
          </a:xfrm>
          <a:prstGeom prst="rect">
            <a:avLst/>
          </a:prstGeom>
          <a:noFill/>
        </p:spPr>
        <p:txBody>
          <a:bodyPr wrap="square" lIns="0" rIns="0" rtlCol="0" anchor="ctr">
            <a:spAutoFit/>
          </a:bodyPr>
          <a:lstStyle/>
          <a:p>
            <a:pPr algn="ctr"/>
            <a:r>
              <a:rPr lang="en-US" sz="1600" b="1" dirty="0">
                <a:latin typeface="Cambria" panose="02040503050406030204" pitchFamily="18" charset="0"/>
                <a:ea typeface="Cambria" panose="02040503050406030204" pitchFamily="18" charset="0"/>
                <a:cs typeface="Courier New" panose="02070309020205020404" pitchFamily="49" charset="0"/>
              </a:rPr>
              <a:t>Blk</a:t>
            </a:r>
            <a:r>
              <a:rPr lang="en-US" b="1" baseline="-25000" dirty="0">
                <a:latin typeface="Cambria" panose="02040503050406030204" pitchFamily="18" charset="0"/>
                <a:ea typeface="Cambria" panose="02040503050406030204" pitchFamily="18" charset="0"/>
                <a:cs typeface="Courier New" panose="02070309020205020404" pitchFamily="49" charset="0"/>
              </a:rPr>
              <a:t>2</a:t>
            </a:r>
            <a:endParaRPr lang="en-CH" sz="1600" b="1" baseline="-25000" dirty="0">
              <a:latin typeface="Cambria" panose="02040503050406030204" pitchFamily="18" charset="0"/>
              <a:ea typeface="Cambria" panose="02040503050406030204" pitchFamily="18" charset="0"/>
            </a:endParaRPr>
          </a:p>
        </p:txBody>
      </p:sp>
      <p:sp>
        <p:nvSpPr>
          <p:cNvPr id="59" name="TextBox 58">
            <a:extLst>
              <a:ext uri="{FF2B5EF4-FFF2-40B4-BE49-F238E27FC236}">
                <a16:creationId xmlns:a16="http://schemas.microsoft.com/office/drawing/2014/main" id="{2030EDE6-F3D5-8CA5-3A72-465CCBB1F3A6}"/>
              </a:ext>
            </a:extLst>
          </p:cNvPr>
          <p:cNvSpPr txBox="1"/>
          <p:nvPr/>
        </p:nvSpPr>
        <p:spPr>
          <a:xfrm>
            <a:off x="7000258" y="3745603"/>
            <a:ext cx="506475" cy="338554"/>
          </a:xfrm>
          <a:prstGeom prst="rect">
            <a:avLst/>
          </a:prstGeom>
          <a:noFill/>
        </p:spPr>
        <p:txBody>
          <a:bodyPr wrap="square" lIns="0" rIns="0" rtlCol="0" anchor="ctr">
            <a:spAutoFit/>
          </a:bodyPr>
          <a:lstStyle/>
          <a:p>
            <a:pPr algn="ctr"/>
            <a:r>
              <a:rPr lang="en-US" sz="1600" b="1" dirty="0">
                <a:latin typeface="Cambria" panose="02040503050406030204" pitchFamily="18" charset="0"/>
                <a:ea typeface="Cambria" panose="02040503050406030204" pitchFamily="18" charset="0"/>
                <a:cs typeface="Courier New" panose="02070309020205020404" pitchFamily="49" charset="0"/>
              </a:rPr>
              <a:t>Blk</a:t>
            </a:r>
            <a:r>
              <a:rPr lang="en-US" b="1" baseline="-25000" dirty="0">
                <a:latin typeface="Cambria" panose="02040503050406030204" pitchFamily="18" charset="0"/>
                <a:ea typeface="Cambria" panose="02040503050406030204" pitchFamily="18" charset="0"/>
                <a:cs typeface="Courier New" panose="02070309020205020404" pitchFamily="49" charset="0"/>
              </a:rPr>
              <a:t>3</a:t>
            </a:r>
            <a:endParaRPr lang="en-CH" sz="1600" b="1" baseline="-25000" dirty="0">
              <a:latin typeface="Cambria" panose="02040503050406030204" pitchFamily="18" charset="0"/>
              <a:ea typeface="Cambria" panose="02040503050406030204" pitchFamily="18" charset="0"/>
            </a:endParaRPr>
          </a:p>
        </p:txBody>
      </p:sp>
      <p:sp>
        <p:nvSpPr>
          <p:cNvPr id="60" name="TextBox 59">
            <a:extLst>
              <a:ext uri="{FF2B5EF4-FFF2-40B4-BE49-F238E27FC236}">
                <a16:creationId xmlns:a16="http://schemas.microsoft.com/office/drawing/2014/main" id="{53121367-CBEE-C1ED-E032-A35818BAAB51}"/>
              </a:ext>
            </a:extLst>
          </p:cNvPr>
          <p:cNvSpPr txBox="1"/>
          <p:nvPr/>
        </p:nvSpPr>
        <p:spPr>
          <a:xfrm>
            <a:off x="7499987" y="3745603"/>
            <a:ext cx="506475" cy="338554"/>
          </a:xfrm>
          <a:prstGeom prst="rect">
            <a:avLst/>
          </a:prstGeom>
          <a:noFill/>
        </p:spPr>
        <p:txBody>
          <a:bodyPr wrap="square" lIns="0" rIns="0" rtlCol="0" anchor="ctr">
            <a:spAutoFit/>
          </a:bodyPr>
          <a:lstStyle/>
          <a:p>
            <a:pPr algn="ctr"/>
            <a:r>
              <a:rPr lang="en-US" sz="1600" b="1" dirty="0">
                <a:latin typeface="Cambria" panose="02040503050406030204" pitchFamily="18" charset="0"/>
                <a:ea typeface="Cambria" panose="02040503050406030204" pitchFamily="18" charset="0"/>
                <a:cs typeface="Courier New" panose="02070309020205020404" pitchFamily="49" charset="0"/>
              </a:rPr>
              <a:t>Blk</a:t>
            </a:r>
            <a:r>
              <a:rPr lang="en-US" b="1" baseline="-25000" dirty="0">
                <a:latin typeface="Cambria" panose="02040503050406030204" pitchFamily="18" charset="0"/>
                <a:ea typeface="Cambria" panose="02040503050406030204" pitchFamily="18" charset="0"/>
                <a:cs typeface="Courier New" panose="02070309020205020404" pitchFamily="49" charset="0"/>
              </a:rPr>
              <a:t>4</a:t>
            </a:r>
            <a:endParaRPr lang="en-CH" sz="1600" b="1" baseline="-25000" dirty="0">
              <a:latin typeface="Cambria" panose="02040503050406030204" pitchFamily="18" charset="0"/>
              <a:ea typeface="Cambria" panose="02040503050406030204" pitchFamily="18" charset="0"/>
            </a:endParaRPr>
          </a:p>
        </p:txBody>
      </p:sp>
      <p:cxnSp>
        <p:nvCxnSpPr>
          <p:cNvPr id="61" name="Straight Connector 60">
            <a:extLst>
              <a:ext uri="{FF2B5EF4-FFF2-40B4-BE49-F238E27FC236}">
                <a16:creationId xmlns:a16="http://schemas.microsoft.com/office/drawing/2014/main" id="{230E33E6-5525-FDE5-AD15-F5CCAF4BF825}"/>
              </a:ext>
            </a:extLst>
          </p:cNvPr>
          <p:cNvCxnSpPr>
            <a:cxnSpLocks/>
          </p:cNvCxnSpPr>
          <p:nvPr/>
        </p:nvCxnSpPr>
        <p:spPr>
          <a:xfrm rot="10920000">
            <a:off x="1770912" y="2363995"/>
            <a:ext cx="2788" cy="81198"/>
          </a:xfrm>
          <a:prstGeom prst="line">
            <a:avLst/>
          </a:prstGeom>
          <a:ln w="1270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702B394-E07A-5A5E-777F-8ECC8B90C9F1}"/>
              </a:ext>
            </a:extLst>
          </p:cNvPr>
          <p:cNvCxnSpPr>
            <a:cxnSpLocks/>
          </p:cNvCxnSpPr>
          <p:nvPr/>
        </p:nvCxnSpPr>
        <p:spPr>
          <a:xfrm rot="10920000">
            <a:off x="1893687" y="2363995"/>
            <a:ext cx="2788" cy="81198"/>
          </a:xfrm>
          <a:prstGeom prst="line">
            <a:avLst/>
          </a:prstGeom>
          <a:ln w="1270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9AD84A1-681B-0463-43C3-DA1FBCFF16FA}"/>
              </a:ext>
            </a:extLst>
          </p:cNvPr>
          <p:cNvCxnSpPr>
            <a:cxnSpLocks/>
          </p:cNvCxnSpPr>
          <p:nvPr/>
        </p:nvCxnSpPr>
        <p:spPr>
          <a:xfrm rot="10920000">
            <a:off x="2016461" y="2363995"/>
            <a:ext cx="2788" cy="81198"/>
          </a:xfrm>
          <a:prstGeom prst="line">
            <a:avLst/>
          </a:prstGeom>
          <a:ln w="1270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84D6FB2-4F04-63F6-4095-B4473BD96ECE}"/>
              </a:ext>
            </a:extLst>
          </p:cNvPr>
          <p:cNvCxnSpPr>
            <a:cxnSpLocks/>
          </p:cNvCxnSpPr>
          <p:nvPr/>
        </p:nvCxnSpPr>
        <p:spPr>
          <a:xfrm rot="10920000">
            <a:off x="2141371" y="2363995"/>
            <a:ext cx="2788" cy="81198"/>
          </a:xfrm>
          <a:prstGeom prst="line">
            <a:avLst/>
          </a:prstGeom>
          <a:ln w="1270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BF72786A-51F4-14EF-2435-C9EA88A8FB3A}"/>
              </a:ext>
            </a:extLst>
          </p:cNvPr>
          <p:cNvSpPr txBox="1"/>
          <p:nvPr/>
        </p:nvSpPr>
        <p:spPr>
          <a:xfrm>
            <a:off x="2241586" y="2641413"/>
            <a:ext cx="557124" cy="338554"/>
          </a:xfrm>
          <a:prstGeom prst="rect">
            <a:avLst/>
          </a:prstGeom>
          <a:noFill/>
        </p:spPr>
        <p:txBody>
          <a:bodyPr wrap="square" lIns="0" rIns="0" rtlCol="0" anchor="ctr">
            <a:spAutoFit/>
          </a:bodyPr>
          <a:lstStyle/>
          <a:p>
            <a:pPr algn="ctr"/>
            <a:r>
              <a:rPr lang="en-US" sz="1600" b="1" i="1" dirty="0">
                <a:solidFill>
                  <a:schemeClr val="accent5">
                    <a:lumMod val="75000"/>
                  </a:schemeClr>
                </a:solidFill>
                <a:latin typeface="Cambria" panose="02040503050406030204" pitchFamily="18" charset="0"/>
                <a:ea typeface="Cambria" panose="02040503050406030204" pitchFamily="18" charset="0"/>
                <a:cs typeface="Courier New" panose="02070309020205020404" pitchFamily="49" charset="0"/>
              </a:rPr>
              <a:t>Blk: 3</a:t>
            </a:r>
            <a:endParaRPr lang="en-CH" sz="1600" b="1" i="1" baseline="-25000" dirty="0">
              <a:solidFill>
                <a:schemeClr val="accent5">
                  <a:lumMod val="75000"/>
                </a:schemeClr>
              </a:solidFill>
              <a:latin typeface="Cambria" panose="02040503050406030204" pitchFamily="18" charset="0"/>
              <a:ea typeface="Cambria" panose="02040503050406030204" pitchFamily="18" charset="0"/>
            </a:endParaRPr>
          </a:p>
        </p:txBody>
      </p:sp>
      <p:sp>
        <p:nvSpPr>
          <p:cNvPr id="66" name="TextBox 65">
            <a:extLst>
              <a:ext uri="{FF2B5EF4-FFF2-40B4-BE49-F238E27FC236}">
                <a16:creationId xmlns:a16="http://schemas.microsoft.com/office/drawing/2014/main" id="{9A875BB2-A5E0-675F-F57E-3D80C3956E05}"/>
              </a:ext>
            </a:extLst>
          </p:cNvPr>
          <p:cNvSpPr txBox="1"/>
          <p:nvPr/>
        </p:nvSpPr>
        <p:spPr>
          <a:xfrm>
            <a:off x="2871961" y="2641413"/>
            <a:ext cx="897254" cy="338554"/>
          </a:xfrm>
          <a:prstGeom prst="rect">
            <a:avLst/>
          </a:prstGeom>
          <a:noFill/>
        </p:spPr>
        <p:txBody>
          <a:bodyPr wrap="square" lIns="0" rIns="0" rtlCol="0" anchor="ctr">
            <a:spAutoFit/>
          </a:bodyPr>
          <a:lstStyle/>
          <a:p>
            <a:pPr algn="ctr"/>
            <a:r>
              <a:rPr lang="en-US" sz="1600" b="1" i="1" dirty="0">
                <a:solidFill>
                  <a:schemeClr val="accent5">
                    <a:lumMod val="75000"/>
                  </a:schemeClr>
                </a:solidFill>
                <a:latin typeface="Cambria" panose="02040503050406030204" pitchFamily="18" charset="0"/>
                <a:ea typeface="Cambria" panose="02040503050406030204" pitchFamily="18" charset="0"/>
                <a:cs typeface="Courier New" panose="02070309020205020404" pitchFamily="49" charset="0"/>
              </a:rPr>
              <a:t>WLs: 1&amp;3</a:t>
            </a:r>
            <a:endParaRPr lang="en-CH" sz="1600" b="1" i="1" baseline="-25000" dirty="0">
              <a:solidFill>
                <a:schemeClr val="accent5">
                  <a:lumMod val="75000"/>
                </a:schemeClr>
              </a:solidFill>
              <a:latin typeface="Cambria" panose="02040503050406030204" pitchFamily="18" charset="0"/>
              <a:ea typeface="Cambria" panose="02040503050406030204" pitchFamily="18" charset="0"/>
            </a:endParaRPr>
          </a:p>
        </p:txBody>
      </p:sp>
      <p:sp>
        <p:nvSpPr>
          <p:cNvPr id="67" name="TextBox 66">
            <a:extLst>
              <a:ext uri="{FF2B5EF4-FFF2-40B4-BE49-F238E27FC236}">
                <a16:creationId xmlns:a16="http://schemas.microsoft.com/office/drawing/2014/main" id="{52AE234F-1E7E-FFCF-E2D3-0FF7F069D5E2}"/>
              </a:ext>
            </a:extLst>
          </p:cNvPr>
          <p:cNvSpPr txBox="1"/>
          <p:nvPr/>
        </p:nvSpPr>
        <p:spPr>
          <a:xfrm>
            <a:off x="4050153" y="2641413"/>
            <a:ext cx="557124" cy="338554"/>
          </a:xfrm>
          <a:prstGeom prst="rect">
            <a:avLst/>
          </a:prstGeom>
          <a:noFill/>
        </p:spPr>
        <p:txBody>
          <a:bodyPr wrap="square" lIns="0" rIns="0" rtlCol="0" anchor="ctr">
            <a:spAutoFit/>
          </a:bodyPr>
          <a:lstStyle/>
          <a:p>
            <a:pPr algn="ctr"/>
            <a:r>
              <a:rPr lang="en-US" sz="1600" b="1" i="1" dirty="0">
                <a:solidFill>
                  <a:schemeClr val="accent5">
                    <a:lumMod val="75000"/>
                  </a:schemeClr>
                </a:solidFill>
                <a:latin typeface="Cambria" panose="02040503050406030204" pitchFamily="18" charset="0"/>
                <a:ea typeface="Cambria" panose="02040503050406030204" pitchFamily="18" charset="0"/>
                <a:cs typeface="Courier New" panose="02070309020205020404" pitchFamily="49" charset="0"/>
              </a:rPr>
              <a:t>Blk: 4</a:t>
            </a:r>
            <a:endParaRPr lang="en-CH" sz="1600" b="1" i="1" baseline="-25000" dirty="0">
              <a:solidFill>
                <a:schemeClr val="accent5">
                  <a:lumMod val="75000"/>
                </a:schemeClr>
              </a:solidFill>
              <a:latin typeface="Cambria" panose="02040503050406030204" pitchFamily="18" charset="0"/>
              <a:ea typeface="Cambria" panose="02040503050406030204" pitchFamily="18" charset="0"/>
            </a:endParaRPr>
          </a:p>
        </p:txBody>
      </p:sp>
      <p:sp>
        <p:nvSpPr>
          <p:cNvPr id="68" name="TextBox 67">
            <a:extLst>
              <a:ext uri="{FF2B5EF4-FFF2-40B4-BE49-F238E27FC236}">
                <a16:creationId xmlns:a16="http://schemas.microsoft.com/office/drawing/2014/main" id="{7345C42B-1AE0-1ACF-9370-79E4F3583FE5}"/>
              </a:ext>
            </a:extLst>
          </p:cNvPr>
          <p:cNvSpPr txBox="1"/>
          <p:nvPr/>
        </p:nvSpPr>
        <p:spPr>
          <a:xfrm>
            <a:off x="4680528" y="2641413"/>
            <a:ext cx="897254" cy="338554"/>
          </a:xfrm>
          <a:prstGeom prst="rect">
            <a:avLst/>
          </a:prstGeom>
          <a:noFill/>
        </p:spPr>
        <p:txBody>
          <a:bodyPr wrap="square" lIns="0" rIns="0" rtlCol="0" anchor="ctr">
            <a:spAutoFit/>
          </a:bodyPr>
          <a:lstStyle/>
          <a:p>
            <a:pPr algn="ctr"/>
            <a:r>
              <a:rPr lang="en-US" sz="1600" b="1" i="1" dirty="0">
                <a:solidFill>
                  <a:schemeClr val="accent5">
                    <a:lumMod val="75000"/>
                  </a:schemeClr>
                </a:solidFill>
                <a:latin typeface="Cambria" panose="02040503050406030204" pitchFamily="18" charset="0"/>
                <a:ea typeface="Cambria" panose="02040503050406030204" pitchFamily="18" charset="0"/>
                <a:cs typeface="Courier New" panose="02070309020205020404" pitchFamily="49" charset="0"/>
              </a:rPr>
              <a:t>WLs: 2&amp;4</a:t>
            </a:r>
            <a:endParaRPr lang="en-CH" sz="1600" b="1" i="1" baseline="-25000" dirty="0">
              <a:solidFill>
                <a:schemeClr val="accent5">
                  <a:lumMod val="75000"/>
                </a:schemeClr>
              </a:solidFill>
              <a:latin typeface="Cambria" panose="02040503050406030204" pitchFamily="18" charset="0"/>
              <a:ea typeface="Cambria" panose="02040503050406030204" pitchFamily="18" charset="0"/>
            </a:endParaRPr>
          </a:p>
        </p:txBody>
      </p:sp>
      <p:grpSp>
        <p:nvGrpSpPr>
          <p:cNvPr id="69" name="Group 68">
            <a:extLst>
              <a:ext uri="{FF2B5EF4-FFF2-40B4-BE49-F238E27FC236}">
                <a16:creationId xmlns:a16="http://schemas.microsoft.com/office/drawing/2014/main" id="{8AE5ABAA-3B4D-8156-A0E8-139EA9135267}"/>
              </a:ext>
            </a:extLst>
          </p:cNvPr>
          <p:cNvGrpSpPr/>
          <p:nvPr/>
        </p:nvGrpSpPr>
        <p:grpSpPr>
          <a:xfrm>
            <a:off x="1414017" y="1793007"/>
            <a:ext cx="3825194" cy="369332"/>
            <a:chOff x="5696610" y="6599868"/>
            <a:chExt cx="3825194" cy="369332"/>
          </a:xfrm>
        </p:grpSpPr>
        <p:grpSp>
          <p:nvGrpSpPr>
            <p:cNvPr id="70" name="Group 69">
              <a:extLst>
                <a:ext uri="{FF2B5EF4-FFF2-40B4-BE49-F238E27FC236}">
                  <a16:creationId xmlns:a16="http://schemas.microsoft.com/office/drawing/2014/main" id="{CF2F380C-B707-F040-F6C6-C6F0ADCB6328}"/>
                </a:ext>
              </a:extLst>
            </p:cNvPr>
            <p:cNvGrpSpPr/>
            <p:nvPr/>
          </p:nvGrpSpPr>
          <p:grpSpPr>
            <a:xfrm>
              <a:off x="7601284" y="6626352"/>
              <a:ext cx="1013297" cy="338554"/>
              <a:chOff x="5369715" y="7211346"/>
              <a:chExt cx="1013297" cy="338554"/>
            </a:xfrm>
          </p:grpSpPr>
          <p:sp>
            <p:nvSpPr>
              <p:cNvPr id="77" name="TextBox 76">
                <a:extLst>
                  <a:ext uri="{FF2B5EF4-FFF2-40B4-BE49-F238E27FC236}">
                    <a16:creationId xmlns:a16="http://schemas.microsoft.com/office/drawing/2014/main" id="{A7739ACB-55ED-5120-FD84-FBE3AF3CA65A}"/>
                  </a:ext>
                </a:extLst>
              </p:cNvPr>
              <p:cNvSpPr txBox="1"/>
              <p:nvPr/>
            </p:nvSpPr>
            <p:spPr>
              <a:xfrm>
                <a:off x="5369715" y="7211346"/>
                <a:ext cx="1013297" cy="338554"/>
              </a:xfrm>
              <a:prstGeom prst="rect">
                <a:avLst/>
              </a:prstGeom>
              <a:noFill/>
            </p:spPr>
            <p:txBody>
              <a:bodyPr wrap="square" lIns="0" rIns="0">
                <a:spAutoFit/>
              </a:bodyPr>
              <a:lstStyle/>
              <a:p>
                <a:pPr algn="ctr"/>
                <a:r>
                  <a:rPr lang="en-US" sz="1600" b="1" dirty="0">
                    <a:solidFill>
                      <a:schemeClr val="tx1"/>
                    </a:solidFill>
                    <a:latin typeface="Courier New" panose="02070309020205020404" pitchFamily="49" charset="0"/>
                    <a:cs typeface="Courier New" panose="02070309020205020404" pitchFamily="49" charset="0"/>
                  </a:rPr>
                  <a:t>(C</a:t>
                </a:r>
                <a:r>
                  <a:rPr lang="en-US" b="1" baseline="-25000" dirty="0">
                    <a:solidFill>
                      <a:schemeClr val="tx1"/>
                    </a:solidFill>
                    <a:latin typeface="Courier New" panose="02070309020205020404" pitchFamily="49" charset="0"/>
                    <a:cs typeface="Courier New" panose="02070309020205020404" pitchFamily="49" charset="0"/>
                  </a:rPr>
                  <a:t>1</a:t>
                </a:r>
                <a:r>
                  <a:rPr lang="en-US" b="1" baseline="-25000" dirty="0">
                    <a:solidFill>
                      <a:schemeClr val="tx1"/>
                    </a:solidFill>
                    <a:latin typeface="Cambria" panose="02040503050406030204" pitchFamily="18" charset="0"/>
                    <a:cs typeface="Courier New" panose="02070309020205020404" pitchFamily="49" charset="0"/>
                  </a:rPr>
                  <a:t> </a:t>
                </a:r>
                <a:r>
                  <a:rPr lang="en-CH" sz="1600" b="1" dirty="0"/>
                  <a:t>• </a:t>
                </a:r>
                <a:r>
                  <a:rPr lang="en-US" sz="1600" b="1" dirty="0">
                    <a:solidFill>
                      <a:schemeClr val="tx1"/>
                    </a:solidFill>
                    <a:latin typeface="Courier New" panose="02070309020205020404" pitchFamily="49" charset="0"/>
                    <a:cs typeface="Courier New" panose="02070309020205020404" pitchFamily="49" charset="0"/>
                  </a:rPr>
                  <a:t>C</a:t>
                </a:r>
                <a:r>
                  <a:rPr lang="en-US" sz="1600" b="1" baseline="-25000" dirty="0">
                    <a:solidFill>
                      <a:schemeClr val="tx1"/>
                    </a:solidFill>
                    <a:latin typeface="Courier New" panose="02070309020205020404" pitchFamily="49" charset="0"/>
                    <a:cs typeface="Courier New" panose="02070309020205020404" pitchFamily="49" charset="0"/>
                  </a:rPr>
                  <a:t>3</a:t>
                </a:r>
                <a:r>
                  <a:rPr lang="en-US" sz="1600" b="1" dirty="0">
                    <a:solidFill>
                      <a:schemeClr val="tx1"/>
                    </a:solidFill>
                    <a:latin typeface="Courier New" panose="02070309020205020404" pitchFamily="49" charset="0"/>
                    <a:cs typeface="Courier New" panose="02070309020205020404" pitchFamily="49" charset="0"/>
                  </a:rPr>
                  <a:t>)</a:t>
                </a:r>
                <a:endParaRPr lang="en-CH" sz="1600" dirty="0"/>
              </a:p>
            </p:txBody>
          </p:sp>
          <p:cxnSp>
            <p:nvCxnSpPr>
              <p:cNvPr id="78" name="Straight Connector 77">
                <a:extLst>
                  <a:ext uri="{FF2B5EF4-FFF2-40B4-BE49-F238E27FC236}">
                    <a16:creationId xmlns:a16="http://schemas.microsoft.com/office/drawing/2014/main" id="{15770A36-76D0-2A89-5E16-4CBB666DEFDE}"/>
                  </a:ext>
                </a:extLst>
              </p:cNvPr>
              <p:cNvCxnSpPr>
                <a:cxnSpLocks/>
              </p:cNvCxnSpPr>
              <p:nvPr/>
            </p:nvCxnSpPr>
            <p:spPr>
              <a:xfrm>
                <a:off x="5590047" y="7284844"/>
                <a:ext cx="16931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35CC779-1CB3-CB2B-2606-CCD9D24A3F62}"/>
                  </a:ext>
                </a:extLst>
              </p:cNvPr>
              <p:cNvCxnSpPr>
                <a:cxnSpLocks/>
              </p:cNvCxnSpPr>
              <p:nvPr/>
            </p:nvCxnSpPr>
            <p:spPr>
              <a:xfrm>
                <a:off x="5987110" y="7284844"/>
                <a:ext cx="16931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36016785-58B1-560C-CB49-FA5D99DD6319}"/>
                </a:ext>
              </a:extLst>
            </p:cNvPr>
            <p:cNvGrpSpPr/>
            <p:nvPr/>
          </p:nvGrpSpPr>
          <p:grpSpPr>
            <a:xfrm>
              <a:off x="8463906" y="6626352"/>
              <a:ext cx="1057898" cy="338554"/>
              <a:chOff x="5446532" y="7211346"/>
              <a:chExt cx="1057898" cy="338554"/>
            </a:xfrm>
          </p:grpSpPr>
          <p:sp>
            <p:nvSpPr>
              <p:cNvPr id="74" name="TextBox 73">
                <a:extLst>
                  <a:ext uri="{FF2B5EF4-FFF2-40B4-BE49-F238E27FC236}">
                    <a16:creationId xmlns:a16="http://schemas.microsoft.com/office/drawing/2014/main" id="{57DF6605-6DE8-CFE8-23EE-979CF7BCFCF1}"/>
                  </a:ext>
                </a:extLst>
              </p:cNvPr>
              <p:cNvSpPr txBox="1"/>
              <p:nvPr/>
            </p:nvSpPr>
            <p:spPr>
              <a:xfrm>
                <a:off x="5446532" y="7211346"/>
                <a:ext cx="1057898" cy="338554"/>
              </a:xfrm>
              <a:prstGeom prst="rect">
                <a:avLst/>
              </a:prstGeom>
              <a:noFill/>
            </p:spPr>
            <p:txBody>
              <a:bodyPr wrap="square" lIns="0" rIns="0">
                <a:spAutoFit/>
              </a:bodyPr>
              <a:lstStyle/>
              <a:p>
                <a:pPr algn="ctr"/>
                <a:r>
                  <a:rPr lang="en-US" sz="1600" b="1" dirty="0">
                    <a:solidFill>
                      <a:schemeClr val="tx1"/>
                    </a:solidFill>
                    <a:latin typeface="Courier New" panose="02070309020205020404" pitchFamily="49" charset="0"/>
                    <a:cs typeface="Courier New" panose="02070309020205020404" pitchFamily="49" charset="0"/>
                  </a:rPr>
                  <a:t>+(D</a:t>
                </a:r>
                <a:r>
                  <a:rPr lang="en-US" b="1" baseline="-25000" dirty="0">
                    <a:solidFill>
                      <a:schemeClr val="tx1"/>
                    </a:solidFill>
                    <a:latin typeface="Courier New" panose="02070309020205020404" pitchFamily="49" charset="0"/>
                    <a:cs typeface="Courier New" panose="02070309020205020404" pitchFamily="49" charset="0"/>
                  </a:rPr>
                  <a:t>2</a:t>
                </a:r>
                <a:r>
                  <a:rPr lang="en-US" sz="1600" b="1" baseline="-25000" dirty="0">
                    <a:latin typeface="Cambria" panose="02040503050406030204" pitchFamily="18" charset="0"/>
                    <a:cs typeface="Courier New" panose="02070309020205020404" pitchFamily="49" charset="0"/>
                  </a:rPr>
                  <a:t> </a:t>
                </a:r>
                <a:r>
                  <a:rPr lang="en-CH" sz="1600" b="1" dirty="0"/>
                  <a:t>• </a:t>
                </a:r>
                <a:r>
                  <a:rPr lang="en-US" sz="1600" b="1" dirty="0">
                    <a:solidFill>
                      <a:schemeClr val="tx1"/>
                    </a:solidFill>
                    <a:latin typeface="Courier New" panose="02070309020205020404" pitchFamily="49" charset="0"/>
                    <a:cs typeface="Courier New" panose="02070309020205020404" pitchFamily="49" charset="0"/>
                  </a:rPr>
                  <a:t>D</a:t>
                </a:r>
                <a:r>
                  <a:rPr lang="en-US" b="1" baseline="-25000" dirty="0">
                    <a:solidFill>
                      <a:schemeClr val="tx1"/>
                    </a:solidFill>
                    <a:latin typeface="Courier New" panose="02070309020205020404" pitchFamily="49" charset="0"/>
                    <a:cs typeface="Courier New" panose="02070309020205020404" pitchFamily="49" charset="0"/>
                  </a:rPr>
                  <a:t>4</a:t>
                </a:r>
                <a:r>
                  <a:rPr lang="en-US" sz="1600" b="1" dirty="0">
                    <a:solidFill>
                      <a:schemeClr val="tx1"/>
                    </a:solidFill>
                    <a:latin typeface="Courier New" panose="02070309020205020404" pitchFamily="49" charset="0"/>
                    <a:cs typeface="Courier New" panose="02070309020205020404" pitchFamily="49" charset="0"/>
                  </a:rPr>
                  <a:t>)</a:t>
                </a:r>
                <a:endParaRPr lang="en-CH" sz="1600" dirty="0"/>
              </a:p>
            </p:txBody>
          </p:sp>
          <p:cxnSp>
            <p:nvCxnSpPr>
              <p:cNvPr id="75" name="Straight Connector 74">
                <a:extLst>
                  <a:ext uri="{FF2B5EF4-FFF2-40B4-BE49-F238E27FC236}">
                    <a16:creationId xmlns:a16="http://schemas.microsoft.com/office/drawing/2014/main" id="{66911FA6-490E-AA3C-612F-479197F02DB0}"/>
                  </a:ext>
                </a:extLst>
              </p:cNvPr>
              <p:cNvCxnSpPr>
                <a:cxnSpLocks/>
              </p:cNvCxnSpPr>
              <p:nvPr/>
            </p:nvCxnSpPr>
            <p:spPr>
              <a:xfrm>
                <a:off x="5758675" y="7284844"/>
                <a:ext cx="16931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F751D31-2D22-E061-EEB6-101C16E8F789}"/>
                  </a:ext>
                </a:extLst>
              </p:cNvPr>
              <p:cNvCxnSpPr>
                <a:cxnSpLocks/>
              </p:cNvCxnSpPr>
              <p:nvPr/>
            </p:nvCxnSpPr>
            <p:spPr>
              <a:xfrm>
                <a:off x="6138475" y="7284844"/>
                <a:ext cx="16931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a:extLst>
                <a:ext uri="{FF2B5EF4-FFF2-40B4-BE49-F238E27FC236}">
                  <a16:creationId xmlns:a16="http://schemas.microsoft.com/office/drawing/2014/main" id="{688E5057-FC3B-92FD-E5B3-1FB63894F57B}"/>
                </a:ext>
              </a:extLst>
            </p:cNvPr>
            <p:cNvCxnSpPr>
              <a:cxnSpLocks/>
            </p:cNvCxnSpPr>
            <p:nvPr/>
          </p:nvCxnSpPr>
          <p:spPr>
            <a:xfrm>
              <a:off x="7801050" y="6645404"/>
              <a:ext cx="152411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085F262B-5819-61E6-1A75-5C69F2EAE5EB}"/>
                </a:ext>
              </a:extLst>
            </p:cNvPr>
            <p:cNvSpPr txBox="1"/>
            <p:nvPr/>
          </p:nvSpPr>
          <p:spPr>
            <a:xfrm>
              <a:off x="5696610" y="6599868"/>
              <a:ext cx="2104440" cy="369332"/>
            </a:xfrm>
            <a:prstGeom prst="rect">
              <a:avLst/>
            </a:prstGeom>
            <a:noFill/>
          </p:spPr>
          <p:txBody>
            <a:bodyPr wrap="square" lIns="0" rIns="0">
              <a:spAutoFit/>
            </a:bodyPr>
            <a:lstStyle/>
            <a:p>
              <a:pPr algn="ctr"/>
              <a:r>
                <a:rPr lang="en-US" sz="1600" b="1" dirty="0">
                  <a:solidFill>
                    <a:schemeClr val="tx1"/>
                  </a:solidFill>
                  <a:latin typeface="Courier New" panose="02070309020205020404" pitchFamily="49" charset="0"/>
                  <a:cs typeface="Courier New" panose="02070309020205020404" pitchFamily="49" charset="0"/>
                </a:rPr>
                <a:t>(C</a:t>
              </a:r>
              <a:r>
                <a:rPr lang="en-US" b="1" baseline="-25000" dirty="0">
                  <a:solidFill>
                    <a:schemeClr val="tx1"/>
                  </a:solidFill>
                  <a:latin typeface="Courier New" panose="02070309020205020404" pitchFamily="49" charset="0"/>
                  <a:cs typeface="Courier New" panose="02070309020205020404" pitchFamily="49" charset="0"/>
                </a:rPr>
                <a:t>1</a:t>
              </a:r>
              <a:r>
                <a:rPr lang="en-US" b="1" dirty="0">
                  <a:solidFill>
                    <a:schemeClr val="tx1"/>
                  </a:solidFill>
                  <a:latin typeface="Courier New" panose="02070309020205020404" pitchFamily="49" charset="0"/>
                  <a:cs typeface="Courier New" panose="02070309020205020404" pitchFamily="49" charset="0"/>
                </a:rPr>
                <a:t>+</a:t>
              </a:r>
              <a:r>
                <a:rPr lang="en-US" sz="1600" b="1" dirty="0">
                  <a:solidFill>
                    <a:schemeClr val="tx1"/>
                  </a:solidFill>
                  <a:latin typeface="Courier New" panose="02070309020205020404" pitchFamily="49" charset="0"/>
                  <a:cs typeface="Courier New" panose="02070309020205020404" pitchFamily="49" charset="0"/>
                </a:rPr>
                <a:t>C</a:t>
              </a:r>
              <a:r>
                <a:rPr lang="en-US" sz="1600" b="1" baseline="-25000" dirty="0">
                  <a:latin typeface="Courier New" panose="02070309020205020404" pitchFamily="49" charset="0"/>
                  <a:cs typeface="Courier New" panose="02070309020205020404" pitchFamily="49" charset="0"/>
                </a:rPr>
                <a:t>3</a:t>
              </a:r>
              <a:r>
                <a:rPr lang="en-US" sz="1600" b="1" dirty="0">
                  <a:solidFill>
                    <a:schemeClr val="tx1"/>
                  </a:solidFill>
                  <a:latin typeface="Courier New" panose="02070309020205020404" pitchFamily="49" charset="0"/>
                  <a:cs typeface="Courier New" panose="02070309020205020404" pitchFamily="49" charset="0"/>
                </a:rPr>
                <a:t>)</a:t>
              </a:r>
              <a:r>
                <a:rPr lang="en-CH" sz="1600" b="1" dirty="0"/>
                <a:t> •</a:t>
              </a:r>
              <a:r>
                <a:rPr lang="en-US" sz="1600" b="1" dirty="0">
                  <a:solidFill>
                    <a:schemeClr val="tx1"/>
                  </a:solidFill>
                  <a:latin typeface="Courier New" panose="02070309020205020404" pitchFamily="49" charset="0"/>
                  <a:cs typeface="Courier New" panose="02070309020205020404" pitchFamily="49" charset="0"/>
                </a:rPr>
                <a:t>(D</a:t>
              </a:r>
              <a:r>
                <a:rPr lang="en-US" b="1" baseline="-25000" dirty="0">
                  <a:solidFill>
                    <a:schemeClr val="tx1"/>
                  </a:solidFill>
                  <a:latin typeface="Courier New" panose="02070309020205020404" pitchFamily="49" charset="0"/>
                  <a:cs typeface="Courier New" panose="02070309020205020404" pitchFamily="49" charset="0"/>
                </a:rPr>
                <a:t>2</a:t>
              </a:r>
              <a:r>
                <a:rPr lang="en-US" sz="1600" b="1" dirty="0">
                  <a:solidFill>
                    <a:schemeClr val="tx1"/>
                  </a:solidFill>
                  <a:latin typeface="Courier New" panose="02070309020205020404" pitchFamily="49" charset="0"/>
                  <a:cs typeface="Courier New" panose="02070309020205020404" pitchFamily="49" charset="0"/>
                </a:rPr>
                <a:t>+D</a:t>
              </a:r>
              <a:r>
                <a:rPr lang="en-US" b="1" baseline="-25000" dirty="0">
                  <a:solidFill>
                    <a:schemeClr val="tx1"/>
                  </a:solidFill>
                  <a:latin typeface="Courier New" panose="02070309020205020404" pitchFamily="49" charset="0"/>
                  <a:cs typeface="Courier New" panose="02070309020205020404" pitchFamily="49" charset="0"/>
                </a:rPr>
                <a:t>4</a:t>
              </a:r>
              <a:r>
                <a:rPr lang="en-US" sz="1600" b="1" dirty="0">
                  <a:solidFill>
                    <a:schemeClr val="tx1"/>
                  </a:solidFill>
                  <a:latin typeface="Courier New" panose="02070309020205020404" pitchFamily="49" charset="0"/>
                  <a:cs typeface="Courier New" panose="02070309020205020404" pitchFamily="49" charset="0"/>
                </a:rPr>
                <a:t>)</a:t>
              </a:r>
              <a:r>
                <a:rPr lang="en-CH" sz="1600" b="1" i="0" dirty="0">
                  <a:solidFill>
                    <a:srgbClr val="202124"/>
                  </a:solidFill>
                  <a:effectLst/>
                  <a:latin typeface="Courier New" panose="02070309020205020404" pitchFamily="49" charset="0"/>
                  <a:cs typeface="Courier New" panose="02070309020205020404" pitchFamily="49" charset="0"/>
                </a:rPr>
                <a:t>≡</a:t>
              </a:r>
              <a:endParaRPr lang="en-CH" sz="1600" b="1" dirty="0"/>
            </a:p>
          </p:txBody>
        </p:sp>
      </p:grpSp>
      <p:sp>
        <p:nvSpPr>
          <p:cNvPr id="80" name="TextBox 79">
            <a:extLst>
              <a:ext uri="{FF2B5EF4-FFF2-40B4-BE49-F238E27FC236}">
                <a16:creationId xmlns:a16="http://schemas.microsoft.com/office/drawing/2014/main" id="{0DEF0BF3-6503-4E3B-12FE-DADD1BBE89AA}"/>
              </a:ext>
            </a:extLst>
          </p:cNvPr>
          <p:cNvSpPr txBox="1"/>
          <p:nvPr/>
        </p:nvSpPr>
        <p:spPr>
          <a:xfrm>
            <a:off x="1153912" y="1802233"/>
            <a:ext cx="475996" cy="369332"/>
          </a:xfrm>
          <a:prstGeom prst="rect">
            <a:avLst/>
          </a:prstGeom>
          <a:noFill/>
        </p:spPr>
        <p:txBody>
          <a:bodyPr wrap="square">
            <a:spAutoFit/>
          </a:bodyPr>
          <a:lstStyle/>
          <a:p>
            <a:r>
              <a:rPr lang="ko-KR" altLang="en-US" sz="1800" dirty="0"/>
              <a:t>❶</a:t>
            </a:r>
          </a:p>
        </p:txBody>
      </p:sp>
      <p:sp>
        <p:nvSpPr>
          <p:cNvPr id="81" name="TextBox 80">
            <a:extLst>
              <a:ext uri="{FF2B5EF4-FFF2-40B4-BE49-F238E27FC236}">
                <a16:creationId xmlns:a16="http://schemas.microsoft.com/office/drawing/2014/main" id="{3B5B11F0-46DA-105B-0144-0AD8D2E6825D}"/>
              </a:ext>
            </a:extLst>
          </p:cNvPr>
          <p:cNvSpPr txBox="1"/>
          <p:nvPr/>
        </p:nvSpPr>
        <p:spPr>
          <a:xfrm>
            <a:off x="1526000" y="2971573"/>
            <a:ext cx="2104440" cy="369332"/>
          </a:xfrm>
          <a:prstGeom prst="rect">
            <a:avLst/>
          </a:prstGeom>
          <a:noFill/>
        </p:spPr>
        <p:txBody>
          <a:bodyPr wrap="square" lIns="0" rIns="0">
            <a:spAutoFit/>
          </a:bodyPr>
          <a:lstStyle/>
          <a:p>
            <a:pPr algn="ctr"/>
            <a:r>
              <a:rPr lang="en-US" sz="1600" b="1" dirty="0">
                <a:solidFill>
                  <a:schemeClr val="tx1"/>
                </a:solidFill>
                <a:latin typeface="Courier New" panose="02070309020205020404" pitchFamily="49" charset="0"/>
                <a:cs typeface="Courier New" panose="02070309020205020404" pitchFamily="49" charset="0"/>
              </a:rPr>
              <a:t>A</a:t>
            </a:r>
            <a:r>
              <a:rPr lang="en-US" b="1" baseline="-25000" dirty="0">
                <a:solidFill>
                  <a:schemeClr val="tx1"/>
                </a:solidFill>
                <a:latin typeface="Courier New" panose="02070309020205020404" pitchFamily="49" charset="0"/>
                <a:cs typeface="Courier New" panose="02070309020205020404" pitchFamily="49" charset="0"/>
              </a:rPr>
              <a:t>1</a:t>
            </a:r>
            <a:r>
              <a:rPr lang="en-US" b="1" dirty="0">
                <a:solidFill>
                  <a:schemeClr val="tx1"/>
                </a:solidFill>
                <a:latin typeface="Courier New" panose="02070309020205020404" pitchFamily="49" charset="0"/>
                <a:cs typeface="Courier New" panose="02070309020205020404" pitchFamily="49" charset="0"/>
              </a:rPr>
              <a:t>+</a:t>
            </a:r>
            <a:r>
              <a:rPr lang="en-US" sz="1600" b="1" dirty="0">
                <a:solidFill>
                  <a:schemeClr val="tx1"/>
                </a:solidFill>
                <a:latin typeface="Courier New" panose="02070309020205020404" pitchFamily="49" charset="0"/>
                <a:cs typeface="Courier New" panose="02070309020205020404" pitchFamily="49" charset="0"/>
              </a:rPr>
              <a:t>(B</a:t>
            </a:r>
            <a:r>
              <a:rPr lang="en-US" b="1" baseline="-25000" dirty="0">
                <a:solidFill>
                  <a:schemeClr val="tx1"/>
                </a:solidFill>
                <a:latin typeface="Courier New" panose="02070309020205020404" pitchFamily="49" charset="0"/>
                <a:cs typeface="Courier New" panose="02070309020205020404" pitchFamily="49" charset="0"/>
              </a:rPr>
              <a:t>1</a:t>
            </a:r>
            <a:r>
              <a:rPr lang="en-US" sz="1600" b="1" baseline="-25000" dirty="0">
                <a:latin typeface="Cambria" panose="02040503050406030204" pitchFamily="18" charset="0"/>
                <a:cs typeface="Courier New" panose="02070309020205020404" pitchFamily="49" charset="0"/>
              </a:rPr>
              <a:t> </a:t>
            </a:r>
            <a:r>
              <a:rPr lang="en-CH" sz="1600" b="1" dirty="0"/>
              <a:t>• </a:t>
            </a:r>
            <a:r>
              <a:rPr lang="en-US" sz="1600" b="1" dirty="0">
                <a:solidFill>
                  <a:schemeClr val="tx1"/>
                </a:solidFill>
                <a:latin typeface="Courier New" panose="02070309020205020404" pitchFamily="49" charset="0"/>
                <a:cs typeface="Courier New" panose="02070309020205020404" pitchFamily="49" charset="0"/>
              </a:rPr>
              <a:t>B</a:t>
            </a:r>
            <a:r>
              <a:rPr lang="en-US" b="1" baseline="-25000" dirty="0">
                <a:solidFill>
                  <a:schemeClr val="tx1"/>
                </a:solidFill>
                <a:latin typeface="Courier New" panose="02070309020205020404" pitchFamily="49" charset="0"/>
                <a:cs typeface="Courier New" panose="02070309020205020404" pitchFamily="49" charset="0"/>
              </a:rPr>
              <a:t>2</a:t>
            </a:r>
            <a:r>
              <a:rPr lang="en-US" sz="1600" b="1" baseline="-25000" dirty="0">
                <a:latin typeface="Cambria" panose="02040503050406030204" pitchFamily="18" charset="0"/>
                <a:cs typeface="Courier New" panose="02070309020205020404" pitchFamily="49" charset="0"/>
              </a:rPr>
              <a:t> </a:t>
            </a:r>
            <a:r>
              <a:rPr lang="en-CH" sz="1600" b="1" dirty="0"/>
              <a:t>• </a:t>
            </a:r>
            <a:r>
              <a:rPr lang="en-US" sz="1600" b="1" dirty="0">
                <a:solidFill>
                  <a:schemeClr val="tx1"/>
                </a:solidFill>
                <a:latin typeface="Courier New" panose="02070309020205020404" pitchFamily="49" charset="0"/>
                <a:cs typeface="Courier New" panose="02070309020205020404" pitchFamily="49" charset="0"/>
              </a:rPr>
              <a:t>B</a:t>
            </a:r>
            <a:r>
              <a:rPr lang="en-US" b="1" baseline="-25000" dirty="0">
                <a:solidFill>
                  <a:schemeClr val="tx1"/>
                </a:solidFill>
                <a:latin typeface="Courier New" panose="02070309020205020404" pitchFamily="49" charset="0"/>
                <a:cs typeface="Courier New" panose="02070309020205020404" pitchFamily="49" charset="0"/>
              </a:rPr>
              <a:t>3</a:t>
            </a:r>
            <a:r>
              <a:rPr lang="en-US" sz="1600" b="1" baseline="-25000" dirty="0">
                <a:latin typeface="Cambria" panose="02040503050406030204" pitchFamily="18" charset="0"/>
                <a:cs typeface="Courier New" panose="02070309020205020404" pitchFamily="49" charset="0"/>
              </a:rPr>
              <a:t> </a:t>
            </a:r>
            <a:r>
              <a:rPr lang="en-CH" sz="1600" b="1" dirty="0"/>
              <a:t>• </a:t>
            </a:r>
            <a:r>
              <a:rPr lang="en-US" sz="1600" b="1" dirty="0">
                <a:solidFill>
                  <a:schemeClr val="tx1"/>
                </a:solidFill>
                <a:latin typeface="Courier New" panose="02070309020205020404" pitchFamily="49" charset="0"/>
                <a:cs typeface="Courier New" panose="02070309020205020404" pitchFamily="49" charset="0"/>
              </a:rPr>
              <a:t>B</a:t>
            </a:r>
            <a:r>
              <a:rPr lang="en-US" b="1" baseline="-25000" dirty="0">
                <a:solidFill>
                  <a:schemeClr val="tx1"/>
                </a:solidFill>
                <a:latin typeface="Courier New" panose="02070309020205020404" pitchFamily="49" charset="0"/>
                <a:cs typeface="Courier New" panose="02070309020205020404" pitchFamily="49" charset="0"/>
              </a:rPr>
              <a:t>4</a:t>
            </a:r>
            <a:r>
              <a:rPr lang="en-US" sz="1600" b="1" dirty="0">
                <a:solidFill>
                  <a:schemeClr val="tx1"/>
                </a:solidFill>
                <a:latin typeface="Courier New" panose="02070309020205020404" pitchFamily="49" charset="0"/>
                <a:cs typeface="Courier New" panose="02070309020205020404" pitchFamily="49" charset="0"/>
              </a:rPr>
              <a:t>)</a:t>
            </a:r>
            <a:endParaRPr lang="en-CH" sz="1600" dirty="0"/>
          </a:p>
        </p:txBody>
      </p:sp>
      <p:sp>
        <p:nvSpPr>
          <p:cNvPr id="82" name="Rectangle 81">
            <a:extLst>
              <a:ext uri="{FF2B5EF4-FFF2-40B4-BE49-F238E27FC236}">
                <a16:creationId xmlns:a16="http://schemas.microsoft.com/office/drawing/2014/main" id="{DFD3FC17-F5AD-5829-247B-D0E3C3F910A9}"/>
              </a:ext>
            </a:extLst>
          </p:cNvPr>
          <p:cNvSpPr/>
          <p:nvPr/>
        </p:nvSpPr>
        <p:spPr>
          <a:xfrm>
            <a:off x="1153488" y="2986962"/>
            <a:ext cx="461986" cy="369332"/>
          </a:xfrm>
          <a:prstGeom prst="rect">
            <a:avLst/>
          </a:prstGeom>
        </p:spPr>
        <p:txBody>
          <a:bodyPr wrap="none">
            <a:spAutoFit/>
          </a:bodyPr>
          <a:lstStyle/>
          <a:p>
            <a:r>
              <a:rPr lang="en-CH" dirty="0">
                <a:latin typeface="Cambria" panose="02040503050406030204" pitchFamily="18" charset="0"/>
              </a:rPr>
              <a:t>❷</a:t>
            </a:r>
            <a:endParaRPr lang="ko-KR" altLang="en-US" dirty="0">
              <a:latin typeface="Cambria" panose="02040503050406030204" pitchFamily="18" charset="0"/>
            </a:endParaRPr>
          </a:p>
        </p:txBody>
      </p:sp>
      <p:sp>
        <p:nvSpPr>
          <p:cNvPr id="83" name="TextBox 82">
            <a:extLst>
              <a:ext uri="{FF2B5EF4-FFF2-40B4-BE49-F238E27FC236}">
                <a16:creationId xmlns:a16="http://schemas.microsoft.com/office/drawing/2014/main" id="{8D6D456A-D1A4-D850-DC69-12711B038C73}"/>
              </a:ext>
            </a:extLst>
          </p:cNvPr>
          <p:cNvSpPr txBox="1"/>
          <p:nvPr/>
        </p:nvSpPr>
        <p:spPr>
          <a:xfrm>
            <a:off x="2241586" y="3617319"/>
            <a:ext cx="557124" cy="338554"/>
          </a:xfrm>
          <a:prstGeom prst="rect">
            <a:avLst/>
          </a:prstGeom>
          <a:noFill/>
        </p:spPr>
        <p:txBody>
          <a:bodyPr wrap="square" lIns="0" rIns="0" rtlCol="0" anchor="ctr">
            <a:spAutoFit/>
          </a:bodyPr>
          <a:lstStyle/>
          <a:p>
            <a:pPr algn="ctr"/>
            <a:r>
              <a:rPr lang="en-US" sz="1600" b="1" i="1" dirty="0">
                <a:solidFill>
                  <a:srgbClr val="C00000"/>
                </a:solidFill>
                <a:latin typeface="Cambria" panose="02040503050406030204" pitchFamily="18" charset="0"/>
                <a:ea typeface="Cambria" panose="02040503050406030204" pitchFamily="18" charset="0"/>
                <a:cs typeface="Courier New" panose="02070309020205020404" pitchFamily="49" charset="0"/>
              </a:rPr>
              <a:t>Blk: 1</a:t>
            </a:r>
            <a:endParaRPr lang="en-CH" sz="1600" b="1" i="1" baseline="-25000" dirty="0">
              <a:solidFill>
                <a:srgbClr val="C00000"/>
              </a:solidFill>
              <a:latin typeface="Cambria" panose="02040503050406030204" pitchFamily="18" charset="0"/>
              <a:ea typeface="Cambria" panose="02040503050406030204" pitchFamily="18" charset="0"/>
            </a:endParaRPr>
          </a:p>
        </p:txBody>
      </p:sp>
      <p:sp>
        <p:nvSpPr>
          <p:cNvPr id="84" name="TextBox 83">
            <a:extLst>
              <a:ext uri="{FF2B5EF4-FFF2-40B4-BE49-F238E27FC236}">
                <a16:creationId xmlns:a16="http://schemas.microsoft.com/office/drawing/2014/main" id="{D35016D4-9A82-43D5-B632-99945D351584}"/>
              </a:ext>
            </a:extLst>
          </p:cNvPr>
          <p:cNvSpPr txBox="1"/>
          <p:nvPr/>
        </p:nvSpPr>
        <p:spPr>
          <a:xfrm>
            <a:off x="2757661" y="3617319"/>
            <a:ext cx="897254" cy="338554"/>
          </a:xfrm>
          <a:prstGeom prst="rect">
            <a:avLst/>
          </a:prstGeom>
          <a:noFill/>
        </p:spPr>
        <p:txBody>
          <a:bodyPr wrap="square" lIns="0" rIns="0" rtlCol="0" anchor="ctr">
            <a:spAutoFit/>
          </a:bodyPr>
          <a:lstStyle/>
          <a:p>
            <a:pPr algn="ctr"/>
            <a:r>
              <a:rPr lang="en-US" sz="1600" b="1" i="1" dirty="0">
                <a:solidFill>
                  <a:srgbClr val="C00000"/>
                </a:solidFill>
                <a:latin typeface="Cambria" panose="02040503050406030204" pitchFamily="18" charset="0"/>
                <a:ea typeface="Cambria" panose="02040503050406030204" pitchFamily="18" charset="0"/>
                <a:cs typeface="Courier New" panose="02070309020205020404" pitchFamily="49" charset="0"/>
              </a:rPr>
              <a:t>WLs: 1</a:t>
            </a:r>
            <a:endParaRPr lang="en-CH" sz="1600" b="1" i="1" baseline="-25000" dirty="0">
              <a:solidFill>
                <a:srgbClr val="C00000"/>
              </a:solidFill>
              <a:latin typeface="Cambria" panose="02040503050406030204" pitchFamily="18" charset="0"/>
              <a:ea typeface="Cambria" panose="02040503050406030204" pitchFamily="18" charset="0"/>
            </a:endParaRPr>
          </a:p>
        </p:txBody>
      </p:sp>
      <p:sp>
        <p:nvSpPr>
          <p:cNvPr id="85" name="TextBox 84">
            <a:extLst>
              <a:ext uri="{FF2B5EF4-FFF2-40B4-BE49-F238E27FC236}">
                <a16:creationId xmlns:a16="http://schemas.microsoft.com/office/drawing/2014/main" id="{CEB73D96-0A6A-1DAB-BCD7-7375E2CFF3C2}"/>
              </a:ext>
            </a:extLst>
          </p:cNvPr>
          <p:cNvSpPr txBox="1"/>
          <p:nvPr/>
        </p:nvSpPr>
        <p:spPr>
          <a:xfrm>
            <a:off x="4050153" y="3617319"/>
            <a:ext cx="557124" cy="338554"/>
          </a:xfrm>
          <a:prstGeom prst="rect">
            <a:avLst/>
          </a:prstGeom>
          <a:noFill/>
        </p:spPr>
        <p:txBody>
          <a:bodyPr wrap="square" lIns="0" rIns="0" rtlCol="0" anchor="ctr">
            <a:spAutoFit/>
          </a:bodyPr>
          <a:lstStyle/>
          <a:p>
            <a:pPr algn="ctr"/>
            <a:r>
              <a:rPr lang="en-US" sz="1600" b="1" i="1" dirty="0">
                <a:solidFill>
                  <a:srgbClr val="C00000"/>
                </a:solidFill>
                <a:latin typeface="Cambria" panose="02040503050406030204" pitchFamily="18" charset="0"/>
                <a:ea typeface="Cambria" panose="02040503050406030204" pitchFamily="18" charset="0"/>
                <a:cs typeface="Courier New" panose="02070309020205020404" pitchFamily="49" charset="0"/>
              </a:rPr>
              <a:t>Blk: 2</a:t>
            </a:r>
            <a:endParaRPr lang="en-CH" sz="1600" b="1" i="1" baseline="-25000" dirty="0">
              <a:solidFill>
                <a:srgbClr val="C00000"/>
              </a:solidFill>
              <a:latin typeface="Cambria" panose="02040503050406030204" pitchFamily="18" charset="0"/>
              <a:ea typeface="Cambria" panose="02040503050406030204" pitchFamily="18" charset="0"/>
            </a:endParaRPr>
          </a:p>
        </p:txBody>
      </p:sp>
      <p:sp>
        <p:nvSpPr>
          <p:cNvPr id="86" name="TextBox 85">
            <a:extLst>
              <a:ext uri="{FF2B5EF4-FFF2-40B4-BE49-F238E27FC236}">
                <a16:creationId xmlns:a16="http://schemas.microsoft.com/office/drawing/2014/main" id="{DEA44673-7AC0-CB5A-60C9-A856ED2DD3B5}"/>
              </a:ext>
            </a:extLst>
          </p:cNvPr>
          <p:cNvSpPr txBox="1"/>
          <p:nvPr/>
        </p:nvSpPr>
        <p:spPr>
          <a:xfrm>
            <a:off x="4617028" y="3617319"/>
            <a:ext cx="897254" cy="338554"/>
          </a:xfrm>
          <a:prstGeom prst="rect">
            <a:avLst/>
          </a:prstGeom>
          <a:noFill/>
        </p:spPr>
        <p:txBody>
          <a:bodyPr wrap="square" lIns="0" rIns="0" rtlCol="0" anchor="ctr">
            <a:spAutoFit/>
          </a:bodyPr>
          <a:lstStyle/>
          <a:p>
            <a:pPr algn="ctr"/>
            <a:r>
              <a:rPr lang="en-US" sz="1600" b="1" i="1" dirty="0">
                <a:solidFill>
                  <a:srgbClr val="C00000"/>
                </a:solidFill>
                <a:latin typeface="Cambria" panose="02040503050406030204" pitchFamily="18" charset="0"/>
                <a:ea typeface="Cambria" panose="02040503050406030204" pitchFamily="18" charset="0"/>
                <a:cs typeface="Courier New" panose="02070309020205020404" pitchFamily="49" charset="0"/>
              </a:rPr>
              <a:t>WLs: all</a:t>
            </a:r>
            <a:endParaRPr lang="en-CH" sz="1600" b="1" i="1" baseline="-25000" dirty="0">
              <a:solidFill>
                <a:srgbClr val="C00000"/>
              </a:solidFill>
              <a:latin typeface="Cambria" panose="02040503050406030204" pitchFamily="18" charset="0"/>
              <a:ea typeface="Cambria" panose="02040503050406030204" pitchFamily="18" charset="0"/>
            </a:endParaRPr>
          </a:p>
        </p:txBody>
      </p:sp>
      <p:cxnSp>
        <p:nvCxnSpPr>
          <p:cNvPr id="87" name="Straight Connector 86">
            <a:extLst>
              <a:ext uri="{FF2B5EF4-FFF2-40B4-BE49-F238E27FC236}">
                <a16:creationId xmlns:a16="http://schemas.microsoft.com/office/drawing/2014/main" id="{D1BF4508-62DA-8A03-7C6B-DAB6091A7B6F}"/>
              </a:ext>
            </a:extLst>
          </p:cNvPr>
          <p:cNvCxnSpPr/>
          <p:nvPr/>
        </p:nvCxnSpPr>
        <p:spPr>
          <a:xfrm>
            <a:off x="1218661" y="2990893"/>
            <a:ext cx="4560028"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9A8C69C7-22D3-3AF0-F163-692D44933983}"/>
              </a:ext>
            </a:extLst>
          </p:cNvPr>
          <p:cNvSpPr/>
          <p:nvPr/>
        </p:nvSpPr>
        <p:spPr>
          <a:xfrm>
            <a:off x="1153488" y="1180124"/>
            <a:ext cx="6799602" cy="400110"/>
          </a:xfrm>
          <a:prstGeom prst="rect">
            <a:avLst/>
          </a:prstGeom>
        </p:spPr>
        <p:txBody>
          <a:bodyPr wrap="square">
            <a:spAutoFit/>
          </a:bodyPr>
          <a:lstStyle/>
          <a:p>
            <a:pPr algn="ctr"/>
            <a:r>
              <a:rPr lang="en-US" sz="2000" b="1" dirty="0">
                <a:latin typeface="Courier New" panose="02070309020205020404" pitchFamily="49" charset="0"/>
                <a:cs typeface="Courier New" panose="02070309020205020404" pitchFamily="49" charset="0"/>
              </a:rPr>
              <a:t>{A</a:t>
            </a:r>
            <a:r>
              <a:rPr lang="en-US" sz="2000" b="1" baseline="-25000" dirty="0">
                <a:latin typeface="Courier New" panose="02070309020205020404" pitchFamily="49" charset="0"/>
                <a:cs typeface="Courier New" panose="02070309020205020404" pitchFamily="49" charset="0"/>
              </a:rPr>
              <a:t>1</a:t>
            </a:r>
            <a:r>
              <a:rPr lang="en-US" sz="2000" b="1" dirty="0">
                <a:latin typeface="Courier New" panose="02070309020205020404" pitchFamily="49" charset="0"/>
                <a:cs typeface="Courier New" panose="02070309020205020404" pitchFamily="49" charset="0"/>
              </a:rPr>
              <a:t>+(B</a:t>
            </a:r>
            <a:r>
              <a:rPr lang="en-US" sz="2000" b="1" baseline="-25000" dirty="0">
                <a:latin typeface="Courier New" panose="02070309020205020404" pitchFamily="49" charset="0"/>
                <a:cs typeface="Courier New" panose="02070309020205020404" pitchFamily="49" charset="0"/>
              </a:rPr>
              <a:t>1</a:t>
            </a:r>
            <a:r>
              <a:rPr lang="en-US" sz="2000" b="1" baseline="-25000" dirty="0">
                <a:latin typeface="Cambria" panose="02040503050406030204" pitchFamily="18" charset="0"/>
                <a:cs typeface="Courier New" panose="02070309020205020404" pitchFamily="49" charset="0"/>
              </a:rPr>
              <a:t> </a:t>
            </a:r>
            <a:r>
              <a:rPr lang="en-CH" sz="2000" b="1" dirty="0"/>
              <a:t>• </a:t>
            </a:r>
            <a:r>
              <a:rPr lang="en-US" sz="2000" b="1" dirty="0">
                <a:latin typeface="Courier New" panose="02070309020205020404" pitchFamily="49" charset="0"/>
                <a:cs typeface="Courier New" panose="02070309020205020404" pitchFamily="49" charset="0"/>
              </a:rPr>
              <a:t>B</a:t>
            </a:r>
            <a:r>
              <a:rPr lang="en-US" sz="2000" b="1" baseline="-25000" dirty="0">
                <a:latin typeface="Courier New" panose="02070309020205020404" pitchFamily="49" charset="0"/>
                <a:cs typeface="Courier New" panose="02070309020205020404" pitchFamily="49" charset="0"/>
              </a:rPr>
              <a:t>2</a:t>
            </a:r>
            <a:r>
              <a:rPr lang="en-US" sz="2000" b="1" baseline="-25000" dirty="0">
                <a:latin typeface="Cambria" panose="02040503050406030204" pitchFamily="18" charset="0"/>
                <a:cs typeface="Courier New" panose="02070309020205020404" pitchFamily="49" charset="0"/>
              </a:rPr>
              <a:t> </a:t>
            </a:r>
            <a:r>
              <a:rPr lang="en-CH" sz="2000" b="1" dirty="0"/>
              <a:t>• </a:t>
            </a:r>
            <a:r>
              <a:rPr lang="en-US" sz="2000" b="1" dirty="0">
                <a:latin typeface="Courier New" panose="02070309020205020404" pitchFamily="49" charset="0"/>
                <a:cs typeface="Courier New" panose="02070309020205020404" pitchFamily="49" charset="0"/>
              </a:rPr>
              <a:t>B</a:t>
            </a:r>
            <a:r>
              <a:rPr lang="en-US" sz="2000" b="1" baseline="-25000" dirty="0">
                <a:latin typeface="Courier New" panose="02070309020205020404" pitchFamily="49" charset="0"/>
                <a:cs typeface="Courier New" panose="02070309020205020404" pitchFamily="49" charset="0"/>
              </a:rPr>
              <a:t>3</a:t>
            </a:r>
            <a:r>
              <a:rPr lang="en-US" sz="2000" b="1" baseline="-25000" dirty="0">
                <a:latin typeface="Cambria" panose="02040503050406030204" pitchFamily="18" charset="0"/>
                <a:cs typeface="Courier New" panose="02070309020205020404" pitchFamily="49" charset="0"/>
              </a:rPr>
              <a:t> </a:t>
            </a:r>
            <a:r>
              <a:rPr lang="en-CH" sz="2000" b="1" dirty="0"/>
              <a:t>• </a:t>
            </a:r>
            <a:r>
              <a:rPr lang="en-US" sz="2000" b="1" dirty="0">
                <a:latin typeface="Courier New" panose="02070309020205020404" pitchFamily="49" charset="0"/>
                <a:cs typeface="Courier New" panose="02070309020205020404" pitchFamily="49" charset="0"/>
              </a:rPr>
              <a:t>B</a:t>
            </a:r>
            <a:r>
              <a:rPr lang="en-US" sz="2000" b="1" baseline="-25000" dirty="0">
                <a:latin typeface="Courier New" panose="02070309020205020404" pitchFamily="49" charset="0"/>
                <a:cs typeface="Courier New" panose="02070309020205020404" pitchFamily="49" charset="0"/>
              </a:rPr>
              <a:t>4</a:t>
            </a:r>
            <a:r>
              <a:rPr lang="en-US" sz="2000" b="1" dirty="0">
                <a:latin typeface="Courier New" panose="02070309020205020404" pitchFamily="49" charset="0"/>
                <a:cs typeface="Courier New" panose="02070309020205020404" pitchFamily="49" charset="0"/>
              </a:rPr>
              <a:t>)}</a:t>
            </a:r>
            <a:r>
              <a:rPr lang="en-US" sz="2000" b="1" baseline="-25000" dirty="0">
                <a:latin typeface="Cambria" panose="02040503050406030204" pitchFamily="18" charset="0"/>
                <a:cs typeface="Courier New" panose="02070309020205020404" pitchFamily="49" charset="0"/>
              </a:rPr>
              <a:t> </a:t>
            </a:r>
            <a:r>
              <a:rPr lang="en-CH" sz="2000" b="1" dirty="0"/>
              <a:t>•</a:t>
            </a:r>
            <a:r>
              <a:rPr lang="en-US" sz="2000" b="1" dirty="0">
                <a:latin typeface="Courier New" panose="02070309020205020404" pitchFamily="49" charset="0"/>
                <a:cs typeface="Courier New" panose="02070309020205020404" pitchFamily="49" charset="0"/>
              </a:rPr>
              <a:t>(C</a:t>
            </a:r>
            <a:r>
              <a:rPr lang="en-US" sz="2000" b="1" baseline="-25000" dirty="0">
                <a:latin typeface="Courier New" panose="02070309020205020404" pitchFamily="49" charset="0"/>
                <a:cs typeface="Courier New" panose="02070309020205020404" pitchFamily="49" charset="0"/>
              </a:rPr>
              <a:t>1</a:t>
            </a:r>
            <a:r>
              <a:rPr lang="en-US" sz="2000" b="1" dirty="0">
                <a:latin typeface="Courier New" panose="02070309020205020404" pitchFamily="49" charset="0"/>
                <a:cs typeface="Courier New" panose="02070309020205020404" pitchFamily="49" charset="0"/>
              </a:rPr>
              <a:t>+C</a:t>
            </a:r>
            <a:r>
              <a:rPr lang="en-US" sz="2000" b="1" baseline="-25000" dirty="0">
                <a:latin typeface="Courier New" panose="02070309020205020404" pitchFamily="49" charset="0"/>
                <a:cs typeface="Courier New" panose="02070309020205020404" pitchFamily="49" charset="0"/>
              </a:rPr>
              <a:t>3</a:t>
            </a:r>
            <a:r>
              <a:rPr lang="en-US" sz="2000" b="1" dirty="0">
                <a:latin typeface="Courier New" panose="02070309020205020404" pitchFamily="49" charset="0"/>
                <a:cs typeface="Courier New" panose="02070309020205020404" pitchFamily="49" charset="0"/>
              </a:rPr>
              <a:t>)</a:t>
            </a:r>
            <a:r>
              <a:rPr lang="en-CH" sz="2000" b="1" dirty="0"/>
              <a:t> •</a:t>
            </a:r>
            <a:r>
              <a:rPr lang="en-US" sz="2000" b="1" dirty="0">
                <a:latin typeface="Courier New" panose="02070309020205020404" pitchFamily="49" charset="0"/>
                <a:cs typeface="Courier New" panose="02070309020205020404" pitchFamily="49" charset="0"/>
              </a:rPr>
              <a:t>(D</a:t>
            </a:r>
            <a:r>
              <a:rPr lang="en-US" sz="2000" b="1" baseline="-25000" dirty="0">
                <a:latin typeface="Courier New" panose="02070309020205020404" pitchFamily="49" charset="0"/>
                <a:cs typeface="Courier New" panose="02070309020205020404" pitchFamily="49" charset="0"/>
              </a:rPr>
              <a:t>2</a:t>
            </a:r>
            <a:r>
              <a:rPr lang="en-US" sz="2000" b="1" dirty="0">
                <a:latin typeface="Courier New" panose="02070309020205020404" pitchFamily="49" charset="0"/>
                <a:cs typeface="Courier New" panose="02070309020205020404" pitchFamily="49" charset="0"/>
              </a:rPr>
              <a:t>+D</a:t>
            </a:r>
            <a:r>
              <a:rPr lang="en-US" sz="2000" b="1" baseline="-25000" dirty="0">
                <a:latin typeface="Courier New" panose="02070309020205020404" pitchFamily="49" charset="0"/>
                <a:cs typeface="Courier New" panose="02070309020205020404" pitchFamily="49" charset="0"/>
              </a:rPr>
              <a:t>4</a:t>
            </a:r>
            <a:r>
              <a:rPr lang="en-US" sz="2000" b="1" dirty="0">
                <a:latin typeface="Courier New" panose="02070309020205020404" pitchFamily="49" charset="0"/>
                <a:cs typeface="Courier New" panose="02070309020205020404" pitchFamily="49" charset="0"/>
              </a:rPr>
              <a:t>)</a:t>
            </a:r>
            <a:r>
              <a:rPr lang="en-CH" sz="2000" b="1" dirty="0"/>
              <a:t> </a:t>
            </a:r>
            <a:endParaRPr lang="en-CH" sz="2000" dirty="0"/>
          </a:p>
        </p:txBody>
      </p:sp>
      <p:sp>
        <p:nvSpPr>
          <p:cNvPr id="90" name="TextBox 89">
            <a:extLst>
              <a:ext uri="{FF2B5EF4-FFF2-40B4-BE49-F238E27FC236}">
                <a16:creationId xmlns:a16="http://schemas.microsoft.com/office/drawing/2014/main" id="{7C8AC5FA-6962-BFC9-7EDA-AEEBAAF3EA9E}"/>
              </a:ext>
            </a:extLst>
          </p:cNvPr>
          <p:cNvSpPr txBox="1"/>
          <p:nvPr/>
        </p:nvSpPr>
        <p:spPr>
          <a:xfrm>
            <a:off x="1154705" y="3010215"/>
            <a:ext cx="4697989" cy="901720"/>
          </a:xfrm>
          <a:prstGeom prst="rect">
            <a:avLst/>
          </a:prstGeom>
          <a:solidFill>
            <a:schemeClr val="bg1">
              <a:alpha val="75000"/>
            </a:schemeClr>
          </a:solidFill>
        </p:spPr>
        <p:txBody>
          <a:bodyPr wrap="square" rtlCol="0">
            <a:noAutofit/>
          </a:bodyPr>
          <a:lstStyle/>
          <a:p>
            <a:endParaRPr lang="en-US" dirty="0"/>
          </a:p>
        </p:txBody>
      </p:sp>
      <p:sp>
        <p:nvSpPr>
          <p:cNvPr id="91" name="Rectangle 90">
            <a:extLst>
              <a:ext uri="{FF2B5EF4-FFF2-40B4-BE49-F238E27FC236}">
                <a16:creationId xmlns:a16="http://schemas.microsoft.com/office/drawing/2014/main" id="{DD30B2CE-C69E-E41E-B926-DDC222C4B713}"/>
              </a:ext>
            </a:extLst>
          </p:cNvPr>
          <p:cNvSpPr/>
          <p:nvPr/>
        </p:nvSpPr>
        <p:spPr>
          <a:xfrm>
            <a:off x="206828" y="4823011"/>
            <a:ext cx="8730344" cy="146880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2800" dirty="0">
                <a:solidFill>
                  <a:schemeClr val="tx1"/>
                </a:solidFill>
                <a:latin typeface="Cambria" panose="02040503050406030204" pitchFamily="18" charset="0"/>
              </a:rPr>
              <a:t>Perform an </a:t>
            </a:r>
            <a:r>
              <a:rPr lang="en-IN" sz="2800" b="1" dirty="0">
                <a:solidFill>
                  <a:schemeClr val="accent5">
                    <a:lumMod val="50000"/>
                  </a:schemeClr>
                </a:solidFill>
                <a:latin typeface="Cambria" panose="02040503050406030204" pitchFamily="18" charset="0"/>
              </a:rPr>
              <a:t>intra-block MWS command </a:t>
            </a:r>
            <a:r>
              <a:rPr lang="en-IN" sz="2800" dirty="0">
                <a:solidFill>
                  <a:schemeClr val="tx1"/>
                </a:solidFill>
                <a:latin typeface="Cambria" panose="02040503050406030204" pitchFamily="18" charset="0"/>
              </a:rPr>
              <a:t>for </a:t>
            </a:r>
            <a:br>
              <a:rPr lang="en-IN" sz="2800" dirty="0">
                <a:solidFill>
                  <a:schemeClr val="tx1"/>
                </a:solidFill>
                <a:latin typeface="Cambria" panose="02040503050406030204" pitchFamily="18" charset="0"/>
              </a:rPr>
            </a:br>
            <a:r>
              <a:rPr lang="en-US" sz="2800" b="1" dirty="0">
                <a:solidFill>
                  <a:schemeClr val="accent5">
                    <a:lumMod val="50000"/>
                  </a:schemeClr>
                </a:solidFill>
                <a:latin typeface="Courier New" panose="02070309020205020404" pitchFamily="49" charset="0"/>
                <a:cs typeface="Courier New" panose="02070309020205020404" pitchFamily="49" charset="0"/>
              </a:rPr>
              <a:t>(C</a:t>
            </a:r>
            <a:r>
              <a:rPr lang="en-US" sz="2800" b="1" baseline="-25000" dirty="0">
                <a:solidFill>
                  <a:schemeClr val="accent5">
                    <a:lumMod val="50000"/>
                  </a:schemeClr>
                </a:solidFill>
                <a:latin typeface="Courier New" panose="02070309020205020404" pitchFamily="49" charset="0"/>
                <a:cs typeface="Courier New" panose="02070309020205020404" pitchFamily="49" charset="0"/>
              </a:rPr>
              <a:t>1</a:t>
            </a:r>
            <a:r>
              <a:rPr lang="en-US" sz="2800" b="1" dirty="0">
                <a:solidFill>
                  <a:schemeClr val="accent5">
                    <a:lumMod val="50000"/>
                  </a:schemeClr>
                </a:solidFill>
                <a:latin typeface="Courier New" panose="02070309020205020404" pitchFamily="49" charset="0"/>
                <a:cs typeface="Courier New" panose="02070309020205020404" pitchFamily="49" charset="0"/>
              </a:rPr>
              <a:t>+C</a:t>
            </a:r>
            <a:r>
              <a:rPr lang="en-US" sz="2800" b="1" baseline="-25000" dirty="0">
                <a:solidFill>
                  <a:schemeClr val="accent5">
                    <a:lumMod val="50000"/>
                  </a:schemeClr>
                </a:solidFill>
                <a:latin typeface="Courier New" panose="02070309020205020404" pitchFamily="49" charset="0"/>
                <a:cs typeface="Courier New" panose="02070309020205020404" pitchFamily="49" charset="0"/>
              </a:rPr>
              <a:t>3</a:t>
            </a:r>
            <a:r>
              <a:rPr lang="en-US" sz="2800" b="1" dirty="0">
                <a:solidFill>
                  <a:schemeClr val="accent5">
                    <a:lumMod val="50000"/>
                  </a:schemeClr>
                </a:solidFill>
                <a:latin typeface="Courier New" panose="02070309020205020404" pitchFamily="49" charset="0"/>
                <a:cs typeface="Courier New" panose="02070309020205020404" pitchFamily="49" charset="0"/>
              </a:rPr>
              <a:t>)</a:t>
            </a:r>
            <a:r>
              <a:rPr lang="en-CH" sz="2800" b="1" dirty="0">
                <a:solidFill>
                  <a:schemeClr val="accent5">
                    <a:lumMod val="50000"/>
                  </a:schemeClr>
                </a:solidFill>
              </a:rPr>
              <a:t>•</a:t>
            </a:r>
            <a:r>
              <a:rPr lang="en-US" sz="2800" b="1" dirty="0">
                <a:solidFill>
                  <a:schemeClr val="accent5">
                    <a:lumMod val="50000"/>
                  </a:schemeClr>
                </a:solidFill>
                <a:latin typeface="Courier New" panose="02070309020205020404" pitchFamily="49" charset="0"/>
                <a:cs typeface="Courier New" panose="02070309020205020404" pitchFamily="49" charset="0"/>
              </a:rPr>
              <a:t>(D</a:t>
            </a:r>
            <a:r>
              <a:rPr lang="en-US" sz="2800" b="1" baseline="-25000" dirty="0">
                <a:solidFill>
                  <a:schemeClr val="accent5">
                    <a:lumMod val="50000"/>
                  </a:schemeClr>
                </a:solidFill>
                <a:latin typeface="Courier New" panose="02070309020205020404" pitchFamily="49" charset="0"/>
                <a:cs typeface="Courier New" panose="02070309020205020404" pitchFamily="49" charset="0"/>
              </a:rPr>
              <a:t>2</a:t>
            </a:r>
            <a:r>
              <a:rPr lang="en-US" sz="2800" b="1" dirty="0">
                <a:solidFill>
                  <a:schemeClr val="accent5">
                    <a:lumMod val="50000"/>
                  </a:schemeClr>
                </a:solidFill>
                <a:latin typeface="Courier New" panose="02070309020205020404" pitchFamily="49" charset="0"/>
                <a:cs typeface="Courier New" panose="02070309020205020404" pitchFamily="49" charset="0"/>
              </a:rPr>
              <a:t>+D</a:t>
            </a:r>
            <a:r>
              <a:rPr lang="en-US" sz="2800" b="1" baseline="-25000" dirty="0">
                <a:solidFill>
                  <a:schemeClr val="accent5">
                    <a:lumMod val="50000"/>
                  </a:schemeClr>
                </a:solidFill>
                <a:latin typeface="Courier New" panose="02070309020205020404" pitchFamily="49" charset="0"/>
                <a:cs typeface="Courier New" panose="02070309020205020404" pitchFamily="49" charset="0"/>
              </a:rPr>
              <a:t>4</a:t>
            </a:r>
            <a:r>
              <a:rPr lang="en-US" sz="2800" b="1" dirty="0">
                <a:solidFill>
                  <a:schemeClr val="accent5">
                    <a:lumMod val="50000"/>
                  </a:schemeClr>
                </a:solidFill>
                <a:latin typeface="Courier New" panose="02070309020205020404" pitchFamily="49" charset="0"/>
                <a:cs typeface="Courier New" panose="02070309020205020404" pitchFamily="49" charset="0"/>
              </a:rPr>
              <a:t>)</a:t>
            </a:r>
            <a:r>
              <a:rPr lang="en-IN" sz="2800" dirty="0">
                <a:solidFill>
                  <a:schemeClr val="tx1"/>
                </a:solidFill>
                <a:latin typeface="Cambria" panose="02040503050406030204" pitchFamily="18" charset="0"/>
              </a:rPr>
              <a:t> by </a:t>
            </a:r>
            <a:r>
              <a:rPr lang="en-IN" sz="2800" b="1" dirty="0">
                <a:solidFill>
                  <a:schemeClr val="accent5">
                    <a:lumMod val="50000"/>
                  </a:schemeClr>
                </a:solidFill>
                <a:latin typeface="Cambria" panose="02040503050406030204" pitchFamily="18" charset="0"/>
              </a:rPr>
              <a:t>enabling inverse-read mode </a:t>
            </a:r>
            <a:r>
              <a:rPr lang="en-IN" sz="2800" dirty="0">
                <a:solidFill>
                  <a:schemeClr val="tx1"/>
                </a:solidFill>
                <a:latin typeface="Cambria" panose="02040503050406030204" pitchFamily="18" charset="0"/>
              </a:rPr>
              <a:t>and </a:t>
            </a:r>
            <a:r>
              <a:rPr lang="en-IN" sz="2800" b="1" dirty="0">
                <a:solidFill>
                  <a:schemeClr val="accent5">
                    <a:lumMod val="50000"/>
                  </a:schemeClr>
                </a:solidFill>
                <a:latin typeface="Cambria" panose="02040503050406030204" pitchFamily="18" charset="0"/>
              </a:rPr>
              <a:t>initialization of sensing and cache latches </a:t>
            </a:r>
            <a:endParaRPr lang="en-US" sz="2800" b="1" baseline="-25000" dirty="0">
              <a:solidFill>
                <a:schemeClr val="accent5">
                  <a:lumMod val="50000"/>
                </a:schemeClr>
              </a:solidFill>
              <a:latin typeface="Cambria" panose="02040503050406030204" pitchFamily="18" charset="0"/>
            </a:endParaRPr>
          </a:p>
        </p:txBody>
      </p:sp>
    </p:spTree>
    <p:extLst>
      <p:ext uri="{BB962C8B-B14F-4D97-AF65-F5344CB8AC3E}">
        <p14:creationId xmlns:p14="http://schemas.microsoft.com/office/powerpoint/2010/main" val="303255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EDA7C-3757-E993-CDA3-D847C9BA7818}"/>
              </a:ext>
            </a:extLst>
          </p:cNvPr>
          <p:cNvSpPr>
            <a:spLocks noGrp="1"/>
          </p:cNvSpPr>
          <p:nvPr>
            <p:ph type="title"/>
          </p:nvPr>
        </p:nvSpPr>
        <p:spPr/>
        <p:txBody>
          <a:bodyPr/>
          <a:lstStyle/>
          <a:p>
            <a:r>
              <a:rPr lang="en-US" dirty="0"/>
              <a:t>Operational example</a:t>
            </a:r>
          </a:p>
        </p:txBody>
      </p:sp>
      <p:sp>
        <p:nvSpPr>
          <p:cNvPr id="4" name="사각형: 둥근 모서리 554">
            <a:extLst>
              <a:ext uri="{FF2B5EF4-FFF2-40B4-BE49-F238E27FC236}">
                <a16:creationId xmlns:a16="http://schemas.microsoft.com/office/drawing/2014/main" id="{F14B2FAD-3F7A-50D1-F75F-B856281791E3}"/>
              </a:ext>
            </a:extLst>
          </p:cNvPr>
          <p:cNvSpPr/>
          <p:nvPr/>
        </p:nvSpPr>
        <p:spPr>
          <a:xfrm>
            <a:off x="1154706" y="1753144"/>
            <a:ext cx="4704542" cy="2190293"/>
          </a:xfrm>
          <a:prstGeom prst="roundRect">
            <a:avLst>
              <a:gd name="adj" fmla="val 4472"/>
            </a:avLst>
          </a:prstGeom>
          <a:solidFill>
            <a:schemeClr val="bg1">
              <a:lumMod val="9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 name="Rectangle: Rounded Corners 4">
            <a:extLst>
              <a:ext uri="{FF2B5EF4-FFF2-40B4-BE49-F238E27FC236}">
                <a16:creationId xmlns:a16="http://schemas.microsoft.com/office/drawing/2014/main" id="{C0386C7A-23B2-7088-1C55-8C6ABF257653}"/>
              </a:ext>
            </a:extLst>
          </p:cNvPr>
          <p:cNvSpPr/>
          <p:nvPr/>
        </p:nvSpPr>
        <p:spPr>
          <a:xfrm>
            <a:off x="1676129" y="2120805"/>
            <a:ext cx="546865" cy="290287"/>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ISCM</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6" name="Hexagon 5">
            <a:extLst>
              <a:ext uri="{FF2B5EF4-FFF2-40B4-BE49-F238E27FC236}">
                <a16:creationId xmlns:a16="http://schemas.microsoft.com/office/drawing/2014/main" id="{3B4400EE-0714-4B65-0751-D1507DF6546E}"/>
              </a:ext>
            </a:extLst>
          </p:cNvPr>
          <p:cNvSpPr/>
          <p:nvPr/>
        </p:nvSpPr>
        <p:spPr>
          <a:xfrm>
            <a:off x="2256166" y="2120805"/>
            <a:ext cx="572083" cy="290287"/>
          </a:xfrm>
          <a:prstGeom prst="hexagon">
            <a:avLst>
              <a:gd name="adj" fmla="val 0"/>
              <a:gd name="vf" fmla="val 11547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BLK</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7" name="Hexagon 6">
            <a:extLst>
              <a:ext uri="{FF2B5EF4-FFF2-40B4-BE49-F238E27FC236}">
                <a16:creationId xmlns:a16="http://schemas.microsoft.com/office/drawing/2014/main" id="{F728286E-BA18-082B-B26F-49B3A7D8AC57}"/>
              </a:ext>
            </a:extLst>
          </p:cNvPr>
          <p:cNvSpPr/>
          <p:nvPr/>
        </p:nvSpPr>
        <p:spPr>
          <a:xfrm>
            <a:off x="2861421" y="2120805"/>
            <a:ext cx="572083" cy="290287"/>
          </a:xfrm>
          <a:prstGeom prst="hexagon">
            <a:avLst>
              <a:gd name="adj" fmla="val 0"/>
              <a:gd name="vf" fmla="val 11547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PBM</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8" name="Hexagon 7">
            <a:extLst>
              <a:ext uri="{FF2B5EF4-FFF2-40B4-BE49-F238E27FC236}">
                <a16:creationId xmlns:a16="http://schemas.microsoft.com/office/drawing/2014/main" id="{148A473A-5935-39C9-798E-CA219BC56C9D}"/>
              </a:ext>
            </a:extLst>
          </p:cNvPr>
          <p:cNvSpPr/>
          <p:nvPr/>
        </p:nvSpPr>
        <p:spPr>
          <a:xfrm>
            <a:off x="4046713" y="2120805"/>
            <a:ext cx="572083" cy="290287"/>
          </a:xfrm>
          <a:prstGeom prst="hexagon">
            <a:avLst>
              <a:gd name="adj" fmla="val 0"/>
              <a:gd name="vf" fmla="val 11547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BLK</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9" name="Hexagon 8">
            <a:extLst>
              <a:ext uri="{FF2B5EF4-FFF2-40B4-BE49-F238E27FC236}">
                <a16:creationId xmlns:a16="http://schemas.microsoft.com/office/drawing/2014/main" id="{3EAFCC0B-4AD4-C903-BF47-9DA82620B63C}"/>
              </a:ext>
            </a:extLst>
          </p:cNvPr>
          <p:cNvSpPr/>
          <p:nvPr/>
        </p:nvSpPr>
        <p:spPr>
          <a:xfrm>
            <a:off x="4651968" y="2120805"/>
            <a:ext cx="572083" cy="290287"/>
          </a:xfrm>
          <a:prstGeom prst="hexagon">
            <a:avLst>
              <a:gd name="adj" fmla="val 0"/>
              <a:gd name="vf" fmla="val 11547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PBM</a:t>
            </a:r>
            <a:endParaRPr lang="en-CH" sz="1600" b="1" dirty="0">
              <a:solidFill>
                <a:schemeClr val="tx1"/>
              </a:solidFill>
              <a:latin typeface="Courier New" panose="02070309020205020404" pitchFamily="49" charset="0"/>
              <a:cs typeface="Courier New" panose="02070309020205020404" pitchFamily="49" charset="0"/>
            </a:endParaRPr>
          </a:p>
        </p:txBody>
      </p:sp>
      <p:graphicFrame>
        <p:nvGraphicFramePr>
          <p:cNvPr id="10" name="Table 5">
            <a:extLst>
              <a:ext uri="{FF2B5EF4-FFF2-40B4-BE49-F238E27FC236}">
                <a16:creationId xmlns:a16="http://schemas.microsoft.com/office/drawing/2014/main" id="{AB4DA021-6257-5C48-DB42-F20A193EA38F}"/>
              </a:ext>
            </a:extLst>
          </p:cNvPr>
          <p:cNvGraphicFramePr>
            <a:graphicFrameLocks noGrp="1"/>
          </p:cNvGraphicFramePr>
          <p:nvPr/>
        </p:nvGraphicFramePr>
        <p:xfrm>
          <a:off x="6044869" y="3053547"/>
          <a:ext cx="385992" cy="731520"/>
        </p:xfrm>
        <a:graphic>
          <a:graphicData uri="http://schemas.openxmlformats.org/drawingml/2006/table">
            <a:tbl>
              <a:tblPr firstRow="1" bandRow="1">
                <a:tableStyleId>{5C22544A-7EE6-4342-B048-85BDC9FD1C3A}</a:tableStyleId>
              </a:tblPr>
              <a:tblGrid>
                <a:gridCol w="385992">
                  <a:extLst>
                    <a:ext uri="{9D8B030D-6E8A-4147-A177-3AD203B41FA5}">
                      <a16:colId xmlns:a16="http://schemas.microsoft.com/office/drawing/2014/main" val="1151972851"/>
                    </a:ext>
                  </a:extLst>
                </a:gridCol>
              </a:tblGrid>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1</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2268017"/>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2</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4288064"/>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3</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7151359"/>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4</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7649417"/>
                  </a:ext>
                </a:extLst>
              </a:tr>
            </a:tbl>
          </a:graphicData>
        </a:graphic>
      </p:graphicFrame>
      <p:sp>
        <p:nvSpPr>
          <p:cNvPr id="11" name="TextBox 10">
            <a:extLst>
              <a:ext uri="{FF2B5EF4-FFF2-40B4-BE49-F238E27FC236}">
                <a16:creationId xmlns:a16="http://schemas.microsoft.com/office/drawing/2014/main" id="{1F196CB3-C6E8-4BE1-8488-CF5CDD11B9A9}"/>
              </a:ext>
            </a:extLst>
          </p:cNvPr>
          <p:cNvSpPr txBox="1"/>
          <p:nvPr/>
        </p:nvSpPr>
        <p:spPr>
          <a:xfrm>
            <a:off x="6096179" y="3249668"/>
            <a:ext cx="149571" cy="338554"/>
          </a:xfrm>
          <a:prstGeom prst="rect">
            <a:avLst/>
          </a:prstGeom>
          <a:solidFill>
            <a:schemeClr val="bg1"/>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A</a:t>
            </a:r>
            <a:endParaRPr lang="en-CH" sz="1600" b="1" dirty="0">
              <a:latin typeface="Cambria" panose="02040503050406030204" pitchFamily="18" charset="0"/>
            </a:endParaRPr>
          </a:p>
        </p:txBody>
      </p:sp>
      <p:grpSp>
        <p:nvGrpSpPr>
          <p:cNvPr id="12" name="Group 11">
            <a:extLst>
              <a:ext uri="{FF2B5EF4-FFF2-40B4-BE49-F238E27FC236}">
                <a16:creationId xmlns:a16="http://schemas.microsoft.com/office/drawing/2014/main" id="{DC1CDDE0-BE5F-2750-2B0E-11457A9A6AE6}"/>
              </a:ext>
            </a:extLst>
          </p:cNvPr>
          <p:cNvGrpSpPr/>
          <p:nvPr/>
        </p:nvGrpSpPr>
        <p:grpSpPr>
          <a:xfrm>
            <a:off x="6044869" y="1762449"/>
            <a:ext cx="1908221" cy="1203044"/>
            <a:chOff x="8271527" y="6238478"/>
            <a:chExt cx="2357710" cy="1203044"/>
          </a:xfrm>
        </p:grpSpPr>
        <p:grpSp>
          <p:nvGrpSpPr>
            <p:cNvPr id="13" name="Group 12">
              <a:extLst>
                <a:ext uri="{FF2B5EF4-FFF2-40B4-BE49-F238E27FC236}">
                  <a16:creationId xmlns:a16="http://schemas.microsoft.com/office/drawing/2014/main" id="{70095372-56FA-6083-5F8A-38A146991BC1}"/>
                </a:ext>
              </a:extLst>
            </p:cNvPr>
            <p:cNvGrpSpPr/>
            <p:nvPr/>
          </p:nvGrpSpPr>
          <p:grpSpPr>
            <a:xfrm>
              <a:off x="8271527" y="6238478"/>
              <a:ext cx="2357710" cy="1203044"/>
              <a:chOff x="5899854" y="9770189"/>
              <a:chExt cx="1031259" cy="1001721"/>
            </a:xfrm>
          </p:grpSpPr>
          <p:sp>
            <p:nvSpPr>
              <p:cNvPr id="27" name="직사각형 78">
                <a:extLst>
                  <a:ext uri="{FF2B5EF4-FFF2-40B4-BE49-F238E27FC236}">
                    <a16:creationId xmlns:a16="http://schemas.microsoft.com/office/drawing/2014/main" id="{8CB35F6F-C12C-C0F0-7106-11FC30220E57}"/>
                  </a:ext>
                </a:extLst>
              </p:cNvPr>
              <p:cNvSpPr/>
              <p:nvPr/>
            </p:nvSpPr>
            <p:spPr>
              <a:xfrm>
                <a:off x="5899854" y="9770189"/>
                <a:ext cx="1031259" cy="1001721"/>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altLang="ko-KR" sz="1600" b="1" dirty="0">
                    <a:solidFill>
                      <a:schemeClr val="tx1"/>
                    </a:solidFill>
                    <a:latin typeface="Cambria" panose="02040503050406030204" pitchFamily="18" charset="0"/>
                    <a:cs typeface="Arial" panose="020B0604020202020204" pitchFamily="34" charset="0"/>
                  </a:rPr>
                  <a:t>Flash-Cosmos</a:t>
                </a:r>
              </a:p>
              <a:p>
                <a:pPr algn="ctr"/>
                <a:r>
                  <a:rPr lang="en-US" altLang="ko-KR" sz="1600" b="1" dirty="0">
                    <a:solidFill>
                      <a:schemeClr val="tx1"/>
                    </a:solidFill>
                    <a:latin typeface="Cambria" panose="02040503050406030204" pitchFamily="18" charset="0"/>
                    <a:cs typeface="Arial" panose="020B0604020202020204" pitchFamily="34" charset="0"/>
                  </a:rPr>
                  <a:t>NAND Flash Chip</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28" name="직사각형 79">
                <a:extLst>
                  <a:ext uri="{FF2B5EF4-FFF2-40B4-BE49-F238E27FC236}">
                    <a16:creationId xmlns:a16="http://schemas.microsoft.com/office/drawing/2014/main" id="{FE6D222A-470A-5E37-ADCB-5328E7EB9B50}"/>
                  </a:ext>
                </a:extLst>
              </p:cNvPr>
              <p:cNvSpPr/>
              <p:nvPr/>
            </p:nvSpPr>
            <p:spPr>
              <a:xfrm>
                <a:off x="6428901" y="10195398"/>
                <a:ext cx="480247" cy="536002"/>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altLang="ko-KR" sz="1400" b="1" dirty="0">
                    <a:solidFill>
                      <a:schemeClr val="tx1"/>
                    </a:solidFill>
                    <a:latin typeface="Cambria" panose="02040503050406030204" pitchFamily="18" charset="0"/>
                    <a:cs typeface="Arial" panose="020B0604020202020204" pitchFamily="34" charset="0"/>
                  </a:rPr>
                  <a:t>Plane#2</a:t>
                </a: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29" name="직사각형 79">
                <a:extLst>
                  <a:ext uri="{FF2B5EF4-FFF2-40B4-BE49-F238E27FC236}">
                    <a16:creationId xmlns:a16="http://schemas.microsoft.com/office/drawing/2014/main" id="{AB2190DB-11ED-DE2F-DE27-92F9B4367C90}"/>
                  </a:ext>
                </a:extLst>
              </p:cNvPr>
              <p:cNvSpPr/>
              <p:nvPr/>
            </p:nvSpPr>
            <p:spPr>
              <a:xfrm>
                <a:off x="5925270" y="10195398"/>
                <a:ext cx="480247" cy="536002"/>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altLang="ko-KR" sz="1400" b="1" dirty="0">
                    <a:solidFill>
                      <a:schemeClr val="tx1"/>
                    </a:solidFill>
                    <a:latin typeface="Cambria" panose="02040503050406030204" pitchFamily="18" charset="0"/>
                    <a:cs typeface="Arial" panose="020B0604020202020204" pitchFamily="34" charset="0"/>
                  </a:rPr>
                  <a:t>Plane#1</a:t>
                </a:r>
                <a:endParaRPr lang="ko-KR" altLang="en-US" sz="1400" b="1" dirty="0">
                  <a:solidFill>
                    <a:schemeClr val="tx1"/>
                  </a:solidFill>
                  <a:latin typeface="Cambria" panose="02040503050406030204" pitchFamily="18" charset="0"/>
                  <a:cs typeface="Arial" panose="020B0604020202020204" pitchFamily="34" charset="0"/>
                </a:endParaRPr>
              </a:p>
            </p:txBody>
          </p:sp>
        </p:grpSp>
        <p:grpSp>
          <p:nvGrpSpPr>
            <p:cNvPr id="14" name="Group 13">
              <a:extLst>
                <a:ext uri="{FF2B5EF4-FFF2-40B4-BE49-F238E27FC236}">
                  <a16:creationId xmlns:a16="http://schemas.microsoft.com/office/drawing/2014/main" id="{0EFB294D-042C-8A4B-3690-72A8306E52B5}"/>
                </a:ext>
              </a:extLst>
            </p:cNvPr>
            <p:cNvGrpSpPr/>
            <p:nvPr/>
          </p:nvGrpSpPr>
          <p:grpSpPr>
            <a:xfrm>
              <a:off x="8329634" y="6992450"/>
              <a:ext cx="2249385" cy="182781"/>
              <a:chOff x="8329634" y="7038489"/>
              <a:chExt cx="3100319" cy="182781"/>
            </a:xfrm>
          </p:grpSpPr>
          <p:cxnSp>
            <p:nvCxnSpPr>
              <p:cNvPr id="23" name="Straight Connector 22">
                <a:extLst>
                  <a:ext uri="{FF2B5EF4-FFF2-40B4-BE49-F238E27FC236}">
                    <a16:creationId xmlns:a16="http://schemas.microsoft.com/office/drawing/2014/main" id="{146411A4-A065-C1D9-3E2D-CE917E32C40A}"/>
                  </a:ext>
                </a:extLst>
              </p:cNvPr>
              <p:cNvCxnSpPr>
                <a:cxnSpLocks/>
              </p:cNvCxnSpPr>
              <p:nvPr/>
            </p:nvCxnSpPr>
            <p:spPr>
              <a:xfrm>
                <a:off x="8329634" y="7038489"/>
                <a:ext cx="3100319"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2EECC71-1D44-EB34-8D0B-D1CF07379192}"/>
                  </a:ext>
                </a:extLst>
              </p:cNvPr>
              <p:cNvCxnSpPr>
                <a:cxnSpLocks/>
              </p:cNvCxnSpPr>
              <p:nvPr/>
            </p:nvCxnSpPr>
            <p:spPr>
              <a:xfrm>
                <a:off x="8329634" y="7099416"/>
                <a:ext cx="3100319"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C12CBD5-5DEA-D7EC-7286-F40F2AE43F2E}"/>
                  </a:ext>
                </a:extLst>
              </p:cNvPr>
              <p:cNvCxnSpPr>
                <a:cxnSpLocks/>
              </p:cNvCxnSpPr>
              <p:nvPr/>
            </p:nvCxnSpPr>
            <p:spPr>
              <a:xfrm>
                <a:off x="8329634" y="7160343"/>
                <a:ext cx="3100319"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E3831C2-8E77-1099-F8B4-BC4182E65060}"/>
                  </a:ext>
                </a:extLst>
              </p:cNvPr>
              <p:cNvCxnSpPr>
                <a:cxnSpLocks/>
              </p:cNvCxnSpPr>
              <p:nvPr/>
            </p:nvCxnSpPr>
            <p:spPr>
              <a:xfrm>
                <a:off x="8329634" y="7221270"/>
                <a:ext cx="3100319"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046A6F02-ACFA-24E1-B1EF-414BE8645133}"/>
                </a:ext>
              </a:extLst>
            </p:cNvPr>
            <p:cNvSpPr txBox="1"/>
            <p:nvPr/>
          </p:nvSpPr>
          <p:spPr>
            <a:xfrm>
              <a:off x="8363692" y="6929381"/>
              <a:ext cx="180981" cy="129575"/>
            </a:xfrm>
            <a:prstGeom prst="rect">
              <a:avLst/>
            </a:prstGeom>
            <a:solidFill>
              <a:srgbClr val="BFBFBF"/>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A</a:t>
              </a:r>
              <a:endParaRPr lang="en-CH" sz="1600" b="1" dirty="0">
                <a:latin typeface="Cambria" panose="02040503050406030204" pitchFamily="18" charset="0"/>
              </a:endParaRPr>
            </a:p>
          </p:txBody>
        </p:sp>
        <p:sp>
          <p:nvSpPr>
            <p:cNvPr id="16" name="TextBox 15">
              <a:extLst>
                <a:ext uri="{FF2B5EF4-FFF2-40B4-BE49-F238E27FC236}">
                  <a16:creationId xmlns:a16="http://schemas.microsoft.com/office/drawing/2014/main" id="{AA1F45F2-4928-7762-187F-187A2E00F48A}"/>
                </a:ext>
              </a:extLst>
            </p:cNvPr>
            <p:cNvSpPr txBox="1"/>
            <p:nvPr/>
          </p:nvSpPr>
          <p:spPr>
            <a:xfrm>
              <a:off x="8675042" y="6986349"/>
              <a:ext cx="149571" cy="127955"/>
            </a:xfrm>
            <a:prstGeom prst="rect">
              <a:avLst/>
            </a:prstGeom>
            <a:solidFill>
              <a:srgbClr val="BFBFBF"/>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B</a:t>
              </a:r>
              <a:endParaRPr lang="en-CH" sz="1600" b="1" dirty="0">
                <a:latin typeface="Cambria" panose="02040503050406030204" pitchFamily="18" charset="0"/>
              </a:endParaRPr>
            </a:p>
          </p:txBody>
        </p:sp>
        <p:sp>
          <p:nvSpPr>
            <p:cNvPr id="17" name="TextBox 16">
              <a:extLst>
                <a:ext uri="{FF2B5EF4-FFF2-40B4-BE49-F238E27FC236}">
                  <a16:creationId xmlns:a16="http://schemas.microsoft.com/office/drawing/2014/main" id="{102AC2E0-068E-D063-6F7A-1E4CC75ED7D6}"/>
                </a:ext>
              </a:extLst>
            </p:cNvPr>
            <p:cNvSpPr txBox="1"/>
            <p:nvPr/>
          </p:nvSpPr>
          <p:spPr>
            <a:xfrm>
              <a:off x="8954981" y="7039859"/>
              <a:ext cx="149571" cy="143580"/>
            </a:xfrm>
            <a:prstGeom prst="rect">
              <a:avLst/>
            </a:prstGeom>
            <a:solidFill>
              <a:srgbClr val="BFBFBF"/>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C</a:t>
              </a:r>
              <a:endParaRPr lang="en-CH" sz="1600" b="1" dirty="0">
                <a:latin typeface="Cambria" panose="02040503050406030204" pitchFamily="18" charset="0"/>
              </a:endParaRPr>
            </a:p>
          </p:txBody>
        </p:sp>
        <p:sp>
          <p:nvSpPr>
            <p:cNvPr id="18" name="TextBox 17">
              <a:extLst>
                <a:ext uri="{FF2B5EF4-FFF2-40B4-BE49-F238E27FC236}">
                  <a16:creationId xmlns:a16="http://schemas.microsoft.com/office/drawing/2014/main" id="{8A3192B5-734C-357D-BC66-B0440827AEC0}"/>
                </a:ext>
              </a:extLst>
            </p:cNvPr>
            <p:cNvSpPr txBox="1"/>
            <p:nvPr/>
          </p:nvSpPr>
          <p:spPr>
            <a:xfrm>
              <a:off x="9234922" y="7098457"/>
              <a:ext cx="149571" cy="157938"/>
            </a:xfrm>
            <a:prstGeom prst="rect">
              <a:avLst/>
            </a:prstGeom>
            <a:solidFill>
              <a:srgbClr val="BFBFBF"/>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D</a:t>
              </a:r>
              <a:endParaRPr lang="en-CH" sz="1600" b="1" dirty="0">
                <a:latin typeface="Cambria" panose="02040503050406030204" pitchFamily="18" charset="0"/>
              </a:endParaRPr>
            </a:p>
          </p:txBody>
        </p:sp>
        <p:cxnSp>
          <p:nvCxnSpPr>
            <p:cNvPr id="19" name="Straight Arrow Connector 18">
              <a:extLst>
                <a:ext uri="{FF2B5EF4-FFF2-40B4-BE49-F238E27FC236}">
                  <a16:creationId xmlns:a16="http://schemas.microsoft.com/office/drawing/2014/main" id="{DA507B86-1D43-02EB-675F-E7FD81E52D3B}"/>
                </a:ext>
              </a:extLst>
            </p:cNvPr>
            <p:cNvCxnSpPr>
              <a:cxnSpLocks/>
            </p:cNvCxnSpPr>
            <p:nvPr/>
          </p:nvCxnSpPr>
          <p:spPr>
            <a:xfrm>
              <a:off x="9481058" y="7284680"/>
              <a:ext cx="1097961" cy="0"/>
            </a:xfrm>
            <a:prstGeom prst="straightConnector1">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DF13D3E-9728-059D-C1FE-4C6802CC7473}"/>
                </a:ext>
              </a:extLst>
            </p:cNvPr>
            <p:cNvSpPr txBox="1"/>
            <p:nvPr/>
          </p:nvSpPr>
          <p:spPr>
            <a:xfrm>
              <a:off x="9716394" y="7223892"/>
              <a:ext cx="625777" cy="118661"/>
            </a:xfrm>
            <a:prstGeom prst="rect">
              <a:avLst/>
            </a:prstGeom>
            <a:solidFill>
              <a:srgbClr val="BFBFBF"/>
            </a:solidFill>
          </p:spPr>
          <p:txBody>
            <a:bodyPr wrap="square" lIns="0" rIns="0" rtlCol="0" anchor="ctr">
              <a:spAutoFit/>
            </a:bodyPr>
            <a:lstStyle/>
            <a:p>
              <a:pPr algn="ctr"/>
              <a:r>
                <a:rPr lang="en-US" sz="1400" b="1" dirty="0">
                  <a:latin typeface="Cambria" panose="02040503050406030204" pitchFamily="18" charset="0"/>
                  <a:ea typeface="Cambria" panose="02040503050406030204" pitchFamily="18" charset="0"/>
                  <a:cs typeface="Courier New" panose="02070309020205020404" pitchFamily="49" charset="0"/>
                </a:rPr>
                <a:t>16KiB</a:t>
              </a:r>
              <a:endParaRPr lang="en-CH" sz="1400" b="1" dirty="0">
                <a:latin typeface="Cambria" panose="02040503050406030204" pitchFamily="18" charset="0"/>
                <a:ea typeface="Cambria" panose="02040503050406030204" pitchFamily="18" charset="0"/>
              </a:endParaRPr>
            </a:p>
          </p:txBody>
        </p:sp>
        <p:cxnSp>
          <p:nvCxnSpPr>
            <p:cNvPr id="21" name="Straight Connector 20">
              <a:extLst>
                <a:ext uri="{FF2B5EF4-FFF2-40B4-BE49-F238E27FC236}">
                  <a16:creationId xmlns:a16="http://schemas.microsoft.com/office/drawing/2014/main" id="{00E2E8B2-AC3B-2560-0F71-81F292CE5862}"/>
                </a:ext>
              </a:extLst>
            </p:cNvPr>
            <p:cNvCxnSpPr/>
            <p:nvPr/>
          </p:nvCxnSpPr>
          <p:spPr>
            <a:xfrm>
              <a:off x="8953094" y="7039859"/>
              <a:ext cx="15239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3CFEDAF-5631-05F5-606D-1AF05988B142}"/>
                </a:ext>
              </a:extLst>
            </p:cNvPr>
            <p:cNvCxnSpPr/>
            <p:nvPr/>
          </p:nvCxnSpPr>
          <p:spPr>
            <a:xfrm>
              <a:off x="9232094" y="7104578"/>
              <a:ext cx="15239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30" name="Table 5">
            <a:extLst>
              <a:ext uri="{FF2B5EF4-FFF2-40B4-BE49-F238E27FC236}">
                <a16:creationId xmlns:a16="http://schemas.microsoft.com/office/drawing/2014/main" id="{7CD8727A-55F7-31B7-10D2-8ED88C144D23}"/>
              </a:ext>
            </a:extLst>
          </p:cNvPr>
          <p:cNvGraphicFramePr>
            <a:graphicFrameLocks noGrp="1"/>
          </p:cNvGraphicFramePr>
          <p:nvPr/>
        </p:nvGraphicFramePr>
        <p:xfrm>
          <a:off x="7567098" y="3053547"/>
          <a:ext cx="385992" cy="731520"/>
        </p:xfrm>
        <a:graphic>
          <a:graphicData uri="http://schemas.openxmlformats.org/drawingml/2006/table">
            <a:tbl>
              <a:tblPr firstRow="1" bandRow="1">
                <a:tableStyleId>{5C22544A-7EE6-4342-B048-85BDC9FD1C3A}</a:tableStyleId>
              </a:tblPr>
              <a:tblGrid>
                <a:gridCol w="385992">
                  <a:extLst>
                    <a:ext uri="{9D8B030D-6E8A-4147-A177-3AD203B41FA5}">
                      <a16:colId xmlns:a16="http://schemas.microsoft.com/office/drawing/2014/main" val="1151972851"/>
                    </a:ext>
                  </a:extLst>
                </a:gridCol>
              </a:tblGrid>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1</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2268017"/>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2</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4288064"/>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3</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7151359"/>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4</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7649417"/>
                  </a:ext>
                </a:extLst>
              </a:tr>
            </a:tbl>
          </a:graphicData>
        </a:graphic>
      </p:graphicFrame>
      <p:sp>
        <p:nvSpPr>
          <p:cNvPr id="31" name="TextBox 30">
            <a:extLst>
              <a:ext uri="{FF2B5EF4-FFF2-40B4-BE49-F238E27FC236}">
                <a16:creationId xmlns:a16="http://schemas.microsoft.com/office/drawing/2014/main" id="{F6381997-EC87-AEEC-DF45-734FA0322BEF}"/>
              </a:ext>
            </a:extLst>
          </p:cNvPr>
          <p:cNvSpPr txBox="1"/>
          <p:nvPr/>
        </p:nvSpPr>
        <p:spPr>
          <a:xfrm>
            <a:off x="7617898" y="3249668"/>
            <a:ext cx="149571" cy="338554"/>
          </a:xfrm>
          <a:prstGeom prst="rect">
            <a:avLst/>
          </a:prstGeom>
          <a:solidFill>
            <a:schemeClr val="bg1"/>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D</a:t>
            </a:r>
            <a:endParaRPr lang="en-CH" sz="1600" b="1" dirty="0">
              <a:latin typeface="Cambria" panose="02040503050406030204" pitchFamily="18" charset="0"/>
            </a:endParaRPr>
          </a:p>
        </p:txBody>
      </p:sp>
      <p:graphicFrame>
        <p:nvGraphicFramePr>
          <p:cNvPr id="32" name="Table 5">
            <a:extLst>
              <a:ext uri="{FF2B5EF4-FFF2-40B4-BE49-F238E27FC236}">
                <a16:creationId xmlns:a16="http://schemas.microsoft.com/office/drawing/2014/main" id="{6BBF0606-5CB2-805D-FEB5-4C34B41B31D3}"/>
              </a:ext>
            </a:extLst>
          </p:cNvPr>
          <p:cNvGraphicFramePr>
            <a:graphicFrameLocks noGrp="1"/>
          </p:cNvGraphicFramePr>
          <p:nvPr/>
        </p:nvGraphicFramePr>
        <p:xfrm>
          <a:off x="6552279" y="3053547"/>
          <a:ext cx="385992" cy="731520"/>
        </p:xfrm>
        <a:graphic>
          <a:graphicData uri="http://schemas.openxmlformats.org/drawingml/2006/table">
            <a:tbl>
              <a:tblPr firstRow="1" bandRow="1">
                <a:tableStyleId>{5C22544A-7EE6-4342-B048-85BDC9FD1C3A}</a:tableStyleId>
              </a:tblPr>
              <a:tblGrid>
                <a:gridCol w="385992">
                  <a:extLst>
                    <a:ext uri="{9D8B030D-6E8A-4147-A177-3AD203B41FA5}">
                      <a16:colId xmlns:a16="http://schemas.microsoft.com/office/drawing/2014/main" val="1151972851"/>
                    </a:ext>
                  </a:extLst>
                </a:gridCol>
              </a:tblGrid>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1</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2268017"/>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2</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4288064"/>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3</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7151359"/>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4</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7649417"/>
                  </a:ext>
                </a:extLst>
              </a:tr>
            </a:tbl>
          </a:graphicData>
        </a:graphic>
      </p:graphicFrame>
      <p:graphicFrame>
        <p:nvGraphicFramePr>
          <p:cNvPr id="33" name="Table 5">
            <a:extLst>
              <a:ext uri="{FF2B5EF4-FFF2-40B4-BE49-F238E27FC236}">
                <a16:creationId xmlns:a16="http://schemas.microsoft.com/office/drawing/2014/main" id="{17A94913-4F69-DED8-C613-C603CB2DBD5E}"/>
              </a:ext>
            </a:extLst>
          </p:cNvPr>
          <p:cNvGraphicFramePr>
            <a:graphicFrameLocks noGrp="1"/>
          </p:cNvGraphicFramePr>
          <p:nvPr/>
        </p:nvGraphicFramePr>
        <p:xfrm>
          <a:off x="7059689" y="3053547"/>
          <a:ext cx="385992" cy="731520"/>
        </p:xfrm>
        <a:graphic>
          <a:graphicData uri="http://schemas.openxmlformats.org/drawingml/2006/table">
            <a:tbl>
              <a:tblPr firstRow="1" bandRow="1">
                <a:tableStyleId>{5C22544A-7EE6-4342-B048-85BDC9FD1C3A}</a:tableStyleId>
              </a:tblPr>
              <a:tblGrid>
                <a:gridCol w="385992">
                  <a:extLst>
                    <a:ext uri="{9D8B030D-6E8A-4147-A177-3AD203B41FA5}">
                      <a16:colId xmlns:a16="http://schemas.microsoft.com/office/drawing/2014/main" val="1151972851"/>
                    </a:ext>
                  </a:extLst>
                </a:gridCol>
              </a:tblGrid>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1</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2268017"/>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2</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4288064"/>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3</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7151359"/>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4</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7649417"/>
                  </a:ext>
                </a:extLst>
              </a:tr>
            </a:tbl>
          </a:graphicData>
        </a:graphic>
      </p:graphicFrame>
      <p:sp>
        <p:nvSpPr>
          <p:cNvPr id="34" name="TextBox 33">
            <a:extLst>
              <a:ext uri="{FF2B5EF4-FFF2-40B4-BE49-F238E27FC236}">
                <a16:creationId xmlns:a16="http://schemas.microsoft.com/office/drawing/2014/main" id="{DD4F249F-B539-A077-7528-B428D03D6C5F}"/>
              </a:ext>
            </a:extLst>
          </p:cNvPr>
          <p:cNvSpPr txBox="1"/>
          <p:nvPr/>
        </p:nvSpPr>
        <p:spPr>
          <a:xfrm>
            <a:off x="6596525" y="3249668"/>
            <a:ext cx="149571" cy="338554"/>
          </a:xfrm>
          <a:prstGeom prst="rect">
            <a:avLst/>
          </a:prstGeom>
          <a:solidFill>
            <a:schemeClr val="bg1"/>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B</a:t>
            </a:r>
            <a:endParaRPr lang="en-CH" sz="1600" b="1" dirty="0">
              <a:latin typeface="Cambria" panose="02040503050406030204" pitchFamily="18" charset="0"/>
            </a:endParaRPr>
          </a:p>
        </p:txBody>
      </p:sp>
      <p:sp>
        <p:nvSpPr>
          <p:cNvPr id="35" name="TextBox 34">
            <a:extLst>
              <a:ext uri="{FF2B5EF4-FFF2-40B4-BE49-F238E27FC236}">
                <a16:creationId xmlns:a16="http://schemas.microsoft.com/office/drawing/2014/main" id="{8192BD8F-3281-9F32-9B5D-69DEE9E60EE9}"/>
              </a:ext>
            </a:extLst>
          </p:cNvPr>
          <p:cNvSpPr txBox="1"/>
          <p:nvPr/>
        </p:nvSpPr>
        <p:spPr>
          <a:xfrm>
            <a:off x="7111300" y="3249668"/>
            <a:ext cx="149571" cy="338554"/>
          </a:xfrm>
          <a:prstGeom prst="rect">
            <a:avLst/>
          </a:prstGeom>
          <a:solidFill>
            <a:schemeClr val="bg1"/>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C</a:t>
            </a:r>
            <a:endParaRPr lang="en-CH" sz="1600" b="1" dirty="0">
              <a:latin typeface="Cambria" panose="02040503050406030204" pitchFamily="18" charset="0"/>
            </a:endParaRPr>
          </a:p>
        </p:txBody>
      </p:sp>
      <p:cxnSp>
        <p:nvCxnSpPr>
          <p:cNvPr id="36" name="Straight Connector 35">
            <a:extLst>
              <a:ext uri="{FF2B5EF4-FFF2-40B4-BE49-F238E27FC236}">
                <a16:creationId xmlns:a16="http://schemas.microsoft.com/office/drawing/2014/main" id="{41B93AD9-74BD-4017-CBF5-6AEB0C418313}"/>
              </a:ext>
            </a:extLst>
          </p:cNvPr>
          <p:cNvCxnSpPr>
            <a:cxnSpLocks/>
          </p:cNvCxnSpPr>
          <p:nvPr/>
        </p:nvCxnSpPr>
        <p:spPr>
          <a:xfrm>
            <a:off x="7108471" y="3329743"/>
            <a:ext cx="152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451CE74-B7B8-697E-74DA-51B59639347B}"/>
              </a:ext>
            </a:extLst>
          </p:cNvPr>
          <p:cNvCxnSpPr>
            <a:cxnSpLocks/>
          </p:cNvCxnSpPr>
          <p:nvPr/>
        </p:nvCxnSpPr>
        <p:spPr>
          <a:xfrm>
            <a:off x="7607694" y="3329743"/>
            <a:ext cx="152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59CC2C6-303F-7967-844F-0D65BAED1348}"/>
              </a:ext>
            </a:extLst>
          </p:cNvPr>
          <p:cNvCxnSpPr>
            <a:cxnSpLocks/>
            <a:stCxn id="39" idx="1"/>
            <a:endCxn id="42" idx="3"/>
          </p:cNvCxnSpPr>
          <p:nvPr/>
        </p:nvCxnSpPr>
        <p:spPr>
          <a:xfrm>
            <a:off x="1219448" y="2559822"/>
            <a:ext cx="45846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5AE231AE-7B08-9A63-7531-D25E1E81F980}"/>
              </a:ext>
            </a:extLst>
          </p:cNvPr>
          <p:cNvSpPr/>
          <p:nvPr/>
        </p:nvSpPr>
        <p:spPr>
          <a:xfrm>
            <a:off x="1219448" y="2414678"/>
            <a:ext cx="423509"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MWS</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0" name="Rectangle: Rounded Corners 39">
            <a:extLst>
              <a:ext uri="{FF2B5EF4-FFF2-40B4-BE49-F238E27FC236}">
                <a16:creationId xmlns:a16="http://schemas.microsoft.com/office/drawing/2014/main" id="{EAE5637A-EB8C-E1F1-0DA1-F3C4F4C671C5}"/>
              </a:ext>
            </a:extLst>
          </p:cNvPr>
          <p:cNvSpPr/>
          <p:nvPr/>
        </p:nvSpPr>
        <p:spPr>
          <a:xfrm>
            <a:off x="1690539" y="2414678"/>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1111</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1" name="Rectangle: Rounded Corners 40">
            <a:extLst>
              <a:ext uri="{FF2B5EF4-FFF2-40B4-BE49-F238E27FC236}">
                <a16:creationId xmlns:a16="http://schemas.microsoft.com/office/drawing/2014/main" id="{9646604B-F4A1-75E1-A705-B3389D10737B}"/>
              </a:ext>
            </a:extLst>
          </p:cNvPr>
          <p:cNvSpPr/>
          <p:nvPr/>
        </p:nvSpPr>
        <p:spPr>
          <a:xfrm>
            <a:off x="3473880" y="2414678"/>
            <a:ext cx="546865"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CONT</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2" name="Rectangle: Rounded Corners 41">
            <a:extLst>
              <a:ext uri="{FF2B5EF4-FFF2-40B4-BE49-F238E27FC236}">
                <a16:creationId xmlns:a16="http://schemas.microsoft.com/office/drawing/2014/main" id="{8EB9A2A2-8752-A01B-8C86-FCC3E44FF39B}"/>
              </a:ext>
            </a:extLst>
          </p:cNvPr>
          <p:cNvSpPr/>
          <p:nvPr/>
        </p:nvSpPr>
        <p:spPr>
          <a:xfrm>
            <a:off x="5257224" y="2414678"/>
            <a:ext cx="546865"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CONF</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3" name="Rectangle: Rounded Corners 42">
            <a:extLst>
              <a:ext uri="{FF2B5EF4-FFF2-40B4-BE49-F238E27FC236}">
                <a16:creationId xmlns:a16="http://schemas.microsoft.com/office/drawing/2014/main" id="{41F5FCD6-4F1C-A9CE-9D66-211510E713CB}"/>
              </a:ext>
            </a:extLst>
          </p:cNvPr>
          <p:cNvSpPr/>
          <p:nvPr/>
        </p:nvSpPr>
        <p:spPr>
          <a:xfrm>
            <a:off x="2284986" y="2414678"/>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0011</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4" name="Rectangle: Rounded Corners 43">
            <a:extLst>
              <a:ext uri="{FF2B5EF4-FFF2-40B4-BE49-F238E27FC236}">
                <a16:creationId xmlns:a16="http://schemas.microsoft.com/office/drawing/2014/main" id="{05E8FC22-7AA2-A336-4B7C-91088CC10E2D}"/>
              </a:ext>
            </a:extLst>
          </p:cNvPr>
          <p:cNvSpPr/>
          <p:nvPr/>
        </p:nvSpPr>
        <p:spPr>
          <a:xfrm>
            <a:off x="2879433" y="2414678"/>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0101</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5" name="Rectangle: Rounded Corners 44">
            <a:extLst>
              <a:ext uri="{FF2B5EF4-FFF2-40B4-BE49-F238E27FC236}">
                <a16:creationId xmlns:a16="http://schemas.microsoft.com/office/drawing/2014/main" id="{F36D04A7-F1F4-F4C7-878E-769BA4DAA79E}"/>
              </a:ext>
            </a:extLst>
          </p:cNvPr>
          <p:cNvSpPr/>
          <p:nvPr/>
        </p:nvSpPr>
        <p:spPr>
          <a:xfrm>
            <a:off x="4068327" y="2414678"/>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0100</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6" name="Rectangle: Rounded Corners 45">
            <a:extLst>
              <a:ext uri="{FF2B5EF4-FFF2-40B4-BE49-F238E27FC236}">
                <a16:creationId xmlns:a16="http://schemas.microsoft.com/office/drawing/2014/main" id="{A9717126-A1E4-D58F-E98F-9513BC348E0C}"/>
              </a:ext>
            </a:extLst>
          </p:cNvPr>
          <p:cNvSpPr/>
          <p:nvPr/>
        </p:nvSpPr>
        <p:spPr>
          <a:xfrm>
            <a:off x="4662774" y="2414678"/>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1010</a:t>
            </a:r>
            <a:endParaRPr lang="en-CH" sz="1600" b="1" dirty="0">
              <a:solidFill>
                <a:schemeClr val="tx1"/>
              </a:solidFill>
              <a:latin typeface="Courier New" panose="02070309020205020404" pitchFamily="49" charset="0"/>
              <a:cs typeface="Courier New" panose="02070309020205020404" pitchFamily="49" charset="0"/>
            </a:endParaRPr>
          </a:p>
        </p:txBody>
      </p:sp>
      <p:cxnSp>
        <p:nvCxnSpPr>
          <p:cNvPr id="47" name="Straight Arrow Connector 46">
            <a:extLst>
              <a:ext uri="{FF2B5EF4-FFF2-40B4-BE49-F238E27FC236}">
                <a16:creationId xmlns:a16="http://schemas.microsoft.com/office/drawing/2014/main" id="{97B7434C-C23A-E9E7-C85D-AEDF5980A7B1}"/>
              </a:ext>
            </a:extLst>
          </p:cNvPr>
          <p:cNvCxnSpPr>
            <a:cxnSpLocks/>
          </p:cNvCxnSpPr>
          <p:nvPr/>
        </p:nvCxnSpPr>
        <p:spPr>
          <a:xfrm>
            <a:off x="5859248" y="2200744"/>
            <a:ext cx="185621"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BD771C5-02F8-3B62-24EB-A5234146446C}"/>
              </a:ext>
            </a:extLst>
          </p:cNvPr>
          <p:cNvCxnSpPr>
            <a:cxnSpLocks/>
            <a:stCxn id="49" idx="1"/>
            <a:endCxn id="52" idx="3"/>
          </p:cNvCxnSpPr>
          <p:nvPr/>
        </p:nvCxnSpPr>
        <p:spPr>
          <a:xfrm>
            <a:off x="1219448" y="3511643"/>
            <a:ext cx="45846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E3F0B1C8-D9E3-E034-8062-2845393E67DC}"/>
              </a:ext>
            </a:extLst>
          </p:cNvPr>
          <p:cNvSpPr/>
          <p:nvPr/>
        </p:nvSpPr>
        <p:spPr>
          <a:xfrm>
            <a:off x="1219448" y="3366499"/>
            <a:ext cx="423509"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MWS</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0" name="Rectangle: Rounded Corners 49">
            <a:extLst>
              <a:ext uri="{FF2B5EF4-FFF2-40B4-BE49-F238E27FC236}">
                <a16:creationId xmlns:a16="http://schemas.microsoft.com/office/drawing/2014/main" id="{9F95CC2D-0268-0D08-616E-311F3D643F7D}"/>
              </a:ext>
            </a:extLst>
          </p:cNvPr>
          <p:cNvSpPr/>
          <p:nvPr/>
        </p:nvSpPr>
        <p:spPr>
          <a:xfrm>
            <a:off x="1690539" y="3366499"/>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0001</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1" name="Rectangle: Rounded Corners 50">
            <a:extLst>
              <a:ext uri="{FF2B5EF4-FFF2-40B4-BE49-F238E27FC236}">
                <a16:creationId xmlns:a16="http://schemas.microsoft.com/office/drawing/2014/main" id="{BB9246FE-00DC-9634-4903-2A9B56D64525}"/>
              </a:ext>
            </a:extLst>
          </p:cNvPr>
          <p:cNvSpPr/>
          <p:nvPr/>
        </p:nvSpPr>
        <p:spPr>
          <a:xfrm>
            <a:off x="3473880" y="3366499"/>
            <a:ext cx="546865"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CONT</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2" name="Rectangle: Rounded Corners 51">
            <a:extLst>
              <a:ext uri="{FF2B5EF4-FFF2-40B4-BE49-F238E27FC236}">
                <a16:creationId xmlns:a16="http://schemas.microsoft.com/office/drawing/2014/main" id="{13D7413C-FDDA-93B8-D88F-19F7151B4913}"/>
              </a:ext>
            </a:extLst>
          </p:cNvPr>
          <p:cNvSpPr/>
          <p:nvPr/>
        </p:nvSpPr>
        <p:spPr>
          <a:xfrm>
            <a:off x="5257224" y="3366499"/>
            <a:ext cx="546865"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CONF</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3" name="Rectangle: Rounded Corners 52">
            <a:extLst>
              <a:ext uri="{FF2B5EF4-FFF2-40B4-BE49-F238E27FC236}">
                <a16:creationId xmlns:a16="http://schemas.microsoft.com/office/drawing/2014/main" id="{4337F92A-AE4E-12DC-5B24-059369E6ECC8}"/>
              </a:ext>
            </a:extLst>
          </p:cNvPr>
          <p:cNvSpPr/>
          <p:nvPr/>
        </p:nvSpPr>
        <p:spPr>
          <a:xfrm>
            <a:off x="2284986" y="3366499"/>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0001</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4" name="Rectangle: Rounded Corners 53">
            <a:extLst>
              <a:ext uri="{FF2B5EF4-FFF2-40B4-BE49-F238E27FC236}">
                <a16:creationId xmlns:a16="http://schemas.microsoft.com/office/drawing/2014/main" id="{60E07BE0-1D46-E408-EF91-3F81D2298B31}"/>
              </a:ext>
            </a:extLst>
          </p:cNvPr>
          <p:cNvSpPr/>
          <p:nvPr/>
        </p:nvSpPr>
        <p:spPr>
          <a:xfrm>
            <a:off x="2879433" y="3366499"/>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0001</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5" name="Rectangle: Rounded Corners 54">
            <a:extLst>
              <a:ext uri="{FF2B5EF4-FFF2-40B4-BE49-F238E27FC236}">
                <a16:creationId xmlns:a16="http://schemas.microsoft.com/office/drawing/2014/main" id="{3A9CD121-89D4-FE8B-C89F-2880C5998AF6}"/>
              </a:ext>
            </a:extLst>
          </p:cNvPr>
          <p:cNvSpPr/>
          <p:nvPr/>
        </p:nvSpPr>
        <p:spPr>
          <a:xfrm>
            <a:off x="4068327" y="3366499"/>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0010</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6" name="Rectangle: Rounded Corners 55">
            <a:extLst>
              <a:ext uri="{FF2B5EF4-FFF2-40B4-BE49-F238E27FC236}">
                <a16:creationId xmlns:a16="http://schemas.microsoft.com/office/drawing/2014/main" id="{118B85A6-B68F-876F-1C4D-9DC36E662C77}"/>
              </a:ext>
            </a:extLst>
          </p:cNvPr>
          <p:cNvSpPr/>
          <p:nvPr/>
        </p:nvSpPr>
        <p:spPr>
          <a:xfrm>
            <a:off x="4662774" y="3366499"/>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1111</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7" name="TextBox 56">
            <a:extLst>
              <a:ext uri="{FF2B5EF4-FFF2-40B4-BE49-F238E27FC236}">
                <a16:creationId xmlns:a16="http://schemas.microsoft.com/office/drawing/2014/main" id="{C69C9999-4959-1292-7418-B92E1305CD0A}"/>
              </a:ext>
            </a:extLst>
          </p:cNvPr>
          <p:cNvSpPr txBox="1"/>
          <p:nvPr/>
        </p:nvSpPr>
        <p:spPr>
          <a:xfrm>
            <a:off x="5984627" y="3745603"/>
            <a:ext cx="506475" cy="338554"/>
          </a:xfrm>
          <a:prstGeom prst="rect">
            <a:avLst/>
          </a:prstGeom>
          <a:noFill/>
        </p:spPr>
        <p:txBody>
          <a:bodyPr wrap="square" lIns="0" rIns="0" rtlCol="0" anchor="ctr">
            <a:spAutoFit/>
          </a:bodyPr>
          <a:lstStyle/>
          <a:p>
            <a:pPr algn="ctr"/>
            <a:r>
              <a:rPr lang="en-US" sz="1600" b="1" dirty="0">
                <a:latin typeface="Cambria" panose="02040503050406030204" pitchFamily="18" charset="0"/>
                <a:ea typeface="Cambria" panose="02040503050406030204" pitchFamily="18" charset="0"/>
                <a:cs typeface="Courier New" panose="02070309020205020404" pitchFamily="49" charset="0"/>
              </a:rPr>
              <a:t>Blk</a:t>
            </a:r>
            <a:r>
              <a:rPr lang="en-US" b="1" baseline="-25000" dirty="0">
                <a:latin typeface="Cambria" panose="02040503050406030204" pitchFamily="18" charset="0"/>
                <a:ea typeface="Cambria" panose="02040503050406030204" pitchFamily="18" charset="0"/>
                <a:cs typeface="Courier New" panose="02070309020205020404" pitchFamily="49" charset="0"/>
              </a:rPr>
              <a:t>1</a:t>
            </a:r>
            <a:endParaRPr lang="en-CH" sz="1600" b="1" baseline="-25000" dirty="0">
              <a:latin typeface="Cambria" panose="02040503050406030204" pitchFamily="18" charset="0"/>
              <a:ea typeface="Cambria" panose="02040503050406030204" pitchFamily="18" charset="0"/>
            </a:endParaRPr>
          </a:p>
        </p:txBody>
      </p:sp>
      <p:sp>
        <p:nvSpPr>
          <p:cNvPr id="58" name="TextBox 57">
            <a:extLst>
              <a:ext uri="{FF2B5EF4-FFF2-40B4-BE49-F238E27FC236}">
                <a16:creationId xmlns:a16="http://schemas.microsoft.com/office/drawing/2014/main" id="{070869A5-E1C8-3EE4-5EF7-B7401EB31501}"/>
              </a:ext>
            </a:extLst>
          </p:cNvPr>
          <p:cNvSpPr txBox="1"/>
          <p:nvPr/>
        </p:nvSpPr>
        <p:spPr>
          <a:xfrm>
            <a:off x="6497975" y="3745603"/>
            <a:ext cx="506475" cy="338554"/>
          </a:xfrm>
          <a:prstGeom prst="rect">
            <a:avLst/>
          </a:prstGeom>
          <a:noFill/>
        </p:spPr>
        <p:txBody>
          <a:bodyPr wrap="square" lIns="0" rIns="0" rtlCol="0" anchor="ctr">
            <a:spAutoFit/>
          </a:bodyPr>
          <a:lstStyle/>
          <a:p>
            <a:pPr algn="ctr"/>
            <a:r>
              <a:rPr lang="en-US" sz="1600" b="1" dirty="0">
                <a:latin typeface="Cambria" panose="02040503050406030204" pitchFamily="18" charset="0"/>
                <a:ea typeface="Cambria" panose="02040503050406030204" pitchFamily="18" charset="0"/>
                <a:cs typeface="Courier New" panose="02070309020205020404" pitchFamily="49" charset="0"/>
              </a:rPr>
              <a:t>Blk</a:t>
            </a:r>
            <a:r>
              <a:rPr lang="en-US" b="1" baseline="-25000" dirty="0">
                <a:latin typeface="Cambria" panose="02040503050406030204" pitchFamily="18" charset="0"/>
                <a:ea typeface="Cambria" panose="02040503050406030204" pitchFamily="18" charset="0"/>
                <a:cs typeface="Courier New" panose="02070309020205020404" pitchFamily="49" charset="0"/>
              </a:rPr>
              <a:t>2</a:t>
            </a:r>
            <a:endParaRPr lang="en-CH" sz="1600" b="1" baseline="-25000" dirty="0">
              <a:latin typeface="Cambria" panose="02040503050406030204" pitchFamily="18" charset="0"/>
              <a:ea typeface="Cambria" panose="02040503050406030204" pitchFamily="18" charset="0"/>
            </a:endParaRPr>
          </a:p>
        </p:txBody>
      </p:sp>
      <p:sp>
        <p:nvSpPr>
          <p:cNvPr id="59" name="TextBox 58">
            <a:extLst>
              <a:ext uri="{FF2B5EF4-FFF2-40B4-BE49-F238E27FC236}">
                <a16:creationId xmlns:a16="http://schemas.microsoft.com/office/drawing/2014/main" id="{2030EDE6-F3D5-8CA5-3A72-465CCBB1F3A6}"/>
              </a:ext>
            </a:extLst>
          </p:cNvPr>
          <p:cNvSpPr txBox="1"/>
          <p:nvPr/>
        </p:nvSpPr>
        <p:spPr>
          <a:xfrm>
            <a:off x="7000258" y="3745603"/>
            <a:ext cx="506475" cy="338554"/>
          </a:xfrm>
          <a:prstGeom prst="rect">
            <a:avLst/>
          </a:prstGeom>
          <a:noFill/>
        </p:spPr>
        <p:txBody>
          <a:bodyPr wrap="square" lIns="0" rIns="0" rtlCol="0" anchor="ctr">
            <a:spAutoFit/>
          </a:bodyPr>
          <a:lstStyle/>
          <a:p>
            <a:pPr algn="ctr"/>
            <a:r>
              <a:rPr lang="en-US" sz="1600" b="1" dirty="0">
                <a:latin typeface="Cambria" panose="02040503050406030204" pitchFamily="18" charset="0"/>
                <a:ea typeface="Cambria" panose="02040503050406030204" pitchFamily="18" charset="0"/>
                <a:cs typeface="Courier New" panose="02070309020205020404" pitchFamily="49" charset="0"/>
              </a:rPr>
              <a:t>Blk</a:t>
            </a:r>
            <a:r>
              <a:rPr lang="en-US" b="1" baseline="-25000" dirty="0">
                <a:latin typeface="Cambria" panose="02040503050406030204" pitchFamily="18" charset="0"/>
                <a:ea typeface="Cambria" panose="02040503050406030204" pitchFamily="18" charset="0"/>
                <a:cs typeface="Courier New" panose="02070309020205020404" pitchFamily="49" charset="0"/>
              </a:rPr>
              <a:t>3</a:t>
            </a:r>
            <a:endParaRPr lang="en-CH" sz="1600" b="1" baseline="-25000" dirty="0">
              <a:latin typeface="Cambria" panose="02040503050406030204" pitchFamily="18" charset="0"/>
              <a:ea typeface="Cambria" panose="02040503050406030204" pitchFamily="18" charset="0"/>
            </a:endParaRPr>
          </a:p>
        </p:txBody>
      </p:sp>
      <p:sp>
        <p:nvSpPr>
          <p:cNvPr id="60" name="TextBox 59">
            <a:extLst>
              <a:ext uri="{FF2B5EF4-FFF2-40B4-BE49-F238E27FC236}">
                <a16:creationId xmlns:a16="http://schemas.microsoft.com/office/drawing/2014/main" id="{53121367-CBEE-C1ED-E032-A35818BAAB51}"/>
              </a:ext>
            </a:extLst>
          </p:cNvPr>
          <p:cNvSpPr txBox="1"/>
          <p:nvPr/>
        </p:nvSpPr>
        <p:spPr>
          <a:xfrm>
            <a:off x="7499987" y="3745603"/>
            <a:ext cx="506475" cy="338554"/>
          </a:xfrm>
          <a:prstGeom prst="rect">
            <a:avLst/>
          </a:prstGeom>
          <a:noFill/>
        </p:spPr>
        <p:txBody>
          <a:bodyPr wrap="square" lIns="0" rIns="0" rtlCol="0" anchor="ctr">
            <a:spAutoFit/>
          </a:bodyPr>
          <a:lstStyle/>
          <a:p>
            <a:pPr algn="ctr"/>
            <a:r>
              <a:rPr lang="en-US" sz="1600" b="1" dirty="0">
                <a:latin typeface="Cambria" panose="02040503050406030204" pitchFamily="18" charset="0"/>
                <a:ea typeface="Cambria" panose="02040503050406030204" pitchFamily="18" charset="0"/>
                <a:cs typeface="Courier New" panose="02070309020205020404" pitchFamily="49" charset="0"/>
              </a:rPr>
              <a:t>Blk</a:t>
            </a:r>
            <a:r>
              <a:rPr lang="en-US" b="1" baseline="-25000" dirty="0">
                <a:latin typeface="Cambria" panose="02040503050406030204" pitchFamily="18" charset="0"/>
                <a:ea typeface="Cambria" panose="02040503050406030204" pitchFamily="18" charset="0"/>
                <a:cs typeface="Courier New" panose="02070309020205020404" pitchFamily="49" charset="0"/>
              </a:rPr>
              <a:t>4</a:t>
            </a:r>
            <a:endParaRPr lang="en-CH" sz="1600" b="1" baseline="-25000" dirty="0">
              <a:latin typeface="Cambria" panose="02040503050406030204" pitchFamily="18" charset="0"/>
              <a:ea typeface="Cambria" panose="02040503050406030204" pitchFamily="18" charset="0"/>
            </a:endParaRPr>
          </a:p>
        </p:txBody>
      </p:sp>
      <p:cxnSp>
        <p:nvCxnSpPr>
          <p:cNvPr id="61" name="Straight Connector 60">
            <a:extLst>
              <a:ext uri="{FF2B5EF4-FFF2-40B4-BE49-F238E27FC236}">
                <a16:creationId xmlns:a16="http://schemas.microsoft.com/office/drawing/2014/main" id="{230E33E6-5525-FDE5-AD15-F5CCAF4BF825}"/>
              </a:ext>
            </a:extLst>
          </p:cNvPr>
          <p:cNvCxnSpPr>
            <a:cxnSpLocks/>
          </p:cNvCxnSpPr>
          <p:nvPr/>
        </p:nvCxnSpPr>
        <p:spPr>
          <a:xfrm rot="10920000">
            <a:off x="1770912" y="2363995"/>
            <a:ext cx="2788" cy="81198"/>
          </a:xfrm>
          <a:prstGeom prst="line">
            <a:avLst/>
          </a:prstGeom>
          <a:ln w="1270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702B394-E07A-5A5E-777F-8ECC8B90C9F1}"/>
              </a:ext>
            </a:extLst>
          </p:cNvPr>
          <p:cNvCxnSpPr>
            <a:cxnSpLocks/>
          </p:cNvCxnSpPr>
          <p:nvPr/>
        </p:nvCxnSpPr>
        <p:spPr>
          <a:xfrm rot="10920000">
            <a:off x="1893687" y="2363995"/>
            <a:ext cx="2788" cy="81198"/>
          </a:xfrm>
          <a:prstGeom prst="line">
            <a:avLst/>
          </a:prstGeom>
          <a:ln w="1270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9AD84A1-681B-0463-43C3-DA1FBCFF16FA}"/>
              </a:ext>
            </a:extLst>
          </p:cNvPr>
          <p:cNvCxnSpPr>
            <a:cxnSpLocks/>
          </p:cNvCxnSpPr>
          <p:nvPr/>
        </p:nvCxnSpPr>
        <p:spPr>
          <a:xfrm rot="10920000">
            <a:off x="2016461" y="2363995"/>
            <a:ext cx="2788" cy="81198"/>
          </a:xfrm>
          <a:prstGeom prst="line">
            <a:avLst/>
          </a:prstGeom>
          <a:ln w="1270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84D6FB2-4F04-63F6-4095-B4473BD96ECE}"/>
              </a:ext>
            </a:extLst>
          </p:cNvPr>
          <p:cNvCxnSpPr>
            <a:cxnSpLocks/>
          </p:cNvCxnSpPr>
          <p:nvPr/>
        </p:nvCxnSpPr>
        <p:spPr>
          <a:xfrm rot="10920000">
            <a:off x="2141371" y="2363995"/>
            <a:ext cx="2788" cy="81198"/>
          </a:xfrm>
          <a:prstGeom prst="line">
            <a:avLst/>
          </a:prstGeom>
          <a:ln w="1270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BF72786A-51F4-14EF-2435-C9EA88A8FB3A}"/>
              </a:ext>
            </a:extLst>
          </p:cNvPr>
          <p:cNvSpPr txBox="1"/>
          <p:nvPr/>
        </p:nvSpPr>
        <p:spPr>
          <a:xfrm>
            <a:off x="2241586" y="2641413"/>
            <a:ext cx="557124" cy="338554"/>
          </a:xfrm>
          <a:prstGeom prst="rect">
            <a:avLst/>
          </a:prstGeom>
          <a:noFill/>
        </p:spPr>
        <p:txBody>
          <a:bodyPr wrap="square" lIns="0" rIns="0" rtlCol="0" anchor="ctr">
            <a:spAutoFit/>
          </a:bodyPr>
          <a:lstStyle/>
          <a:p>
            <a:pPr algn="ctr"/>
            <a:r>
              <a:rPr lang="en-US" sz="1600" b="1" i="1" dirty="0">
                <a:solidFill>
                  <a:schemeClr val="accent5">
                    <a:lumMod val="75000"/>
                  </a:schemeClr>
                </a:solidFill>
                <a:latin typeface="Cambria" panose="02040503050406030204" pitchFamily="18" charset="0"/>
                <a:ea typeface="Cambria" panose="02040503050406030204" pitchFamily="18" charset="0"/>
                <a:cs typeface="Courier New" panose="02070309020205020404" pitchFamily="49" charset="0"/>
              </a:rPr>
              <a:t>Blk: 3</a:t>
            </a:r>
            <a:endParaRPr lang="en-CH" sz="1600" b="1" i="1" baseline="-25000" dirty="0">
              <a:solidFill>
                <a:schemeClr val="accent5">
                  <a:lumMod val="75000"/>
                </a:schemeClr>
              </a:solidFill>
              <a:latin typeface="Cambria" panose="02040503050406030204" pitchFamily="18" charset="0"/>
              <a:ea typeface="Cambria" panose="02040503050406030204" pitchFamily="18" charset="0"/>
            </a:endParaRPr>
          </a:p>
        </p:txBody>
      </p:sp>
      <p:sp>
        <p:nvSpPr>
          <p:cNvPr id="66" name="TextBox 65">
            <a:extLst>
              <a:ext uri="{FF2B5EF4-FFF2-40B4-BE49-F238E27FC236}">
                <a16:creationId xmlns:a16="http://schemas.microsoft.com/office/drawing/2014/main" id="{9A875BB2-A5E0-675F-F57E-3D80C3956E05}"/>
              </a:ext>
            </a:extLst>
          </p:cNvPr>
          <p:cNvSpPr txBox="1"/>
          <p:nvPr/>
        </p:nvSpPr>
        <p:spPr>
          <a:xfrm>
            <a:off x="2871961" y="2641413"/>
            <a:ext cx="897254" cy="338554"/>
          </a:xfrm>
          <a:prstGeom prst="rect">
            <a:avLst/>
          </a:prstGeom>
          <a:noFill/>
        </p:spPr>
        <p:txBody>
          <a:bodyPr wrap="square" lIns="0" rIns="0" rtlCol="0" anchor="ctr">
            <a:spAutoFit/>
          </a:bodyPr>
          <a:lstStyle/>
          <a:p>
            <a:pPr algn="ctr"/>
            <a:r>
              <a:rPr lang="en-US" sz="1600" b="1" i="1" dirty="0">
                <a:solidFill>
                  <a:schemeClr val="accent5">
                    <a:lumMod val="75000"/>
                  </a:schemeClr>
                </a:solidFill>
                <a:latin typeface="Cambria" panose="02040503050406030204" pitchFamily="18" charset="0"/>
                <a:ea typeface="Cambria" panose="02040503050406030204" pitchFamily="18" charset="0"/>
                <a:cs typeface="Courier New" panose="02070309020205020404" pitchFamily="49" charset="0"/>
              </a:rPr>
              <a:t>WLs: 1&amp;3</a:t>
            </a:r>
            <a:endParaRPr lang="en-CH" sz="1600" b="1" i="1" baseline="-25000" dirty="0">
              <a:solidFill>
                <a:schemeClr val="accent5">
                  <a:lumMod val="75000"/>
                </a:schemeClr>
              </a:solidFill>
              <a:latin typeface="Cambria" panose="02040503050406030204" pitchFamily="18" charset="0"/>
              <a:ea typeface="Cambria" panose="02040503050406030204" pitchFamily="18" charset="0"/>
            </a:endParaRPr>
          </a:p>
        </p:txBody>
      </p:sp>
      <p:sp>
        <p:nvSpPr>
          <p:cNvPr id="67" name="TextBox 66">
            <a:extLst>
              <a:ext uri="{FF2B5EF4-FFF2-40B4-BE49-F238E27FC236}">
                <a16:creationId xmlns:a16="http://schemas.microsoft.com/office/drawing/2014/main" id="{52AE234F-1E7E-FFCF-E2D3-0FF7F069D5E2}"/>
              </a:ext>
            </a:extLst>
          </p:cNvPr>
          <p:cNvSpPr txBox="1"/>
          <p:nvPr/>
        </p:nvSpPr>
        <p:spPr>
          <a:xfrm>
            <a:off x="4050153" y="2641413"/>
            <a:ext cx="557124" cy="338554"/>
          </a:xfrm>
          <a:prstGeom prst="rect">
            <a:avLst/>
          </a:prstGeom>
          <a:noFill/>
        </p:spPr>
        <p:txBody>
          <a:bodyPr wrap="square" lIns="0" rIns="0" rtlCol="0" anchor="ctr">
            <a:spAutoFit/>
          </a:bodyPr>
          <a:lstStyle/>
          <a:p>
            <a:pPr algn="ctr"/>
            <a:r>
              <a:rPr lang="en-US" sz="1600" b="1" i="1" dirty="0">
                <a:solidFill>
                  <a:schemeClr val="accent5">
                    <a:lumMod val="75000"/>
                  </a:schemeClr>
                </a:solidFill>
                <a:latin typeface="Cambria" panose="02040503050406030204" pitchFamily="18" charset="0"/>
                <a:ea typeface="Cambria" panose="02040503050406030204" pitchFamily="18" charset="0"/>
                <a:cs typeface="Courier New" panose="02070309020205020404" pitchFamily="49" charset="0"/>
              </a:rPr>
              <a:t>Blk: 4</a:t>
            </a:r>
            <a:endParaRPr lang="en-CH" sz="1600" b="1" i="1" baseline="-25000" dirty="0">
              <a:solidFill>
                <a:schemeClr val="accent5">
                  <a:lumMod val="75000"/>
                </a:schemeClr>
              </a:solidFill>
              <a:latin typeface="Cambria" panose="02040503050406030204" pitchFamily="18" charset="0"/>
              <a:ea typeface="Cambria" panose="02040503050406030204" pitchFamily="18" charset="0"/>
            </a:endParaRPr>
          </a:p>
        </p:txBody>
      </p:sp>
      <p:sp>
        <p:nvSpPr>
          <p:cNvPr id="68" name="TextBox 67">
            <a:extLst>
              <a:ext uri="{FF2B5EF4-FFF2-40B4-BE49-F238E27FC236}">
                <a16:creationId xmlns:a16="http://schemas.microsoft.com/office/drawing/2014/main" id="{7345C42B-1AE0-1ACF-9370-79E4F3583FE5}"/>
              </a:ext>
            </a:extLst>
          </p:cNvPr>
          <p:cNvSpPr txBox="1"/>
          <p:nvPr/>
        </p:nvSpPr>
        <p:spPr>
          <a:xfrm>
            <a:off x="4680528" y="2641413"/>
            <a:ext cx="897254" cy="338554"/>
          </a:xfrm>
          <a:prstGeom prst="rect">
            <a:avLst/>
          </a:prstGeom>
          <a:noFill/>
        </p:spPr>
        <p:txBody>
          <a:bodyPr wrap="square" lIns="0" rIns="0" rtlCol="0" anchor="ctr">
            <a:spAutoFit/>
          </a:bodyPr>
          <a:lstStyle/>
          <a:p>
            <a:pPr algn="ctr"/>
            <a:r>
              <a:rPr lang="en-US" sz="1600" b="1" i="1" dirty="0">
                <a:solidFill>
                  <a:schemeClr val="accent5">
                    <a:lumMod val="75000"/>
                  </a:schemeClr>
                </a:solidFill>
                <a:latin typeface="Cambria" panose="02040503050406030204" pitchFamily="18" charset="0"/>
                <a:ea typeface="Cambria" panose="02040503050406030204" pitchFamily="18" charset="0"/>
                <a:cs typeface="Courier New" panose="02070309020205020404" pitchFamily="49" charset="0"/>
              </a:rPr>
              <a:t>WLs: 2&amp;4</a:t>
            </a:r>
            <a:endParaRPr lang="en-CH" sz="1600" b="1" i="1" baseline="-25000" dirty="0">
              <a:solidFill>
                <a:schemeClr val="accent5">
                  <a:lumMod val="75000"/>
                </a:schemeClr>
              </a:solidFill>
              <a:latin typeface="Cambria" panose="02040503050406030204" pitchFamily="18" charset="0"/>
              <a:ea typeface="Cambria" panose="02040503050406030204" pitchFamily="18" charset="0"/>
            </a:endParaRPr>
          </a:p>
        </p:txBody>
      </p:sp>
      <p:grpSp>
        <p:nvGrpSpPr>
          <p:cNvPr id="69" name="Group 68">
            <a:extLst>
              <a:ext uri="{FF2B5EF4-FFF2-40B4-BE49-F238E27FC236}">
                <a16:creationId xmlns:a16="http://schemas.microsoft.com/office/drawing/2014/main" id="{8AE5ABAA-3B4D-8156-A0E8-139EA9135267}"/>
              </a:ext>
            </a:extLst>
          </p:cNvPr>
          <p:cNvGrpSpPr/>
          <p:nvPr/>
        </p:nvGrpSpPr>
        <p:grpSpPr>
          <a:xfrm>
            <a:off x="1414017" y="1793007"/>
            <a:ext cx="3825194" cy="369332"/>
            <a:chOff x="5696610" y="6599868"/>
            <a:chExt cx="3825194" cy="369332"/>
          </a:xfrm>
        </p:grpSpPr>
        <p:grpSp>
          <p:nvGrpSpPr>
            <p:cNvPr id="70" name="Group 69">
              <a:extLst>
                <a:ext uri="{FF2B5EF4-FFF2-40B4-BE49-F238E27FC236}">
                  <a16:creationId xmlns:a16="http://schemas.microsoft.com/office/drawing/2014/main" id="{CF2F380C-B707-F040-F6C6-C6F0ADCB6328}"/>
                </a:ext>
              </a:extLst>
            </p:cNvPr>
            <p:cNvGrpSpPr/>
            <p:nvPr/>
          </p:nvGrpSpPr>
          <p:grpSpPr>
            <a:xfrm>
              <a:off x="7601284" y="6626352"/>
              <a:ext cx="1013297" cy="338554"/>
              <a:chOff x="5369715" y="7211346"/>
              <a:chExt cx="1013297" cy="338554"/>
            </a:xfrm>
          </p:grpSpPr>
          <p:sp>
            <p:nvSpPr>
              <p:cNvPr id="77" name="TextBox 76">
                <a:extLst>
                  <a:ext uri="{FF2B5EF4-FFF2-40B4-BE49-F238E27FC236}">
                    <a16:creationId xmlns:a16="http://schemas.microsoft.com/office/drawing/2014/main" id="{A7739ACB-55ED-5120-FD84-FBE3AF3CA65A}"/>
                  </a:ext>
                </a:extLst>
              </p:cNvPr>
              <p:cNvSpPr txBox="1"/>
              <p:nvPr/>
            </p:nvSpPr>
            <p:spPr>
              <a:xfrm>
                <a:off x="5369715" y="7211346"/>
                <a:ext cx="1013297" cy="338554"/>
              </a:xfrm>
              <a:prstGeom prst="rect">
                <a:avLst/>
              </a:prstGeom>
              <a:noFill/>
            </p:spPr>
            <p:txBody>
              <a:bodyPr wrap="square" lIns="0" rIns="0">
                <a:spAutoFit/>
              </a:bodyPr>
              <a:lstStyle/>
              <a:p>
                <a:pPr algn="ctr"/>
                <a:r>
                  <a:rPr lang="en-US" sz="1600" b="1" dirty="0">
                    <a:solidFill>
                      <a:schemeClr val="tx1"/>
                    </a:solidFill>
                    <a:latin typeface="Courier New" panose="02070309020205020404" pitchFamily="49" charset="0"/>
                    <a:cs typeface="Courier New" panose="02070309020205020404" pitchFamily="49" charset="0"/>
                  </a:rPr>
                  <a:t>(C</a:t>
                </a:r>
                <a:r>
                  <a:rPr lang="en-US" b="1" baseline="-25000" dirty="0">
                    <a:solidFill>
                      <a:schemeClr val="tx1"/>
                    </a:solidFill>
                    <a:latin typeface="Courier New" panose="02070309020205020404" pitchFamily="49" charset="0"/>
                    <a:cs typeface="Courier New" panose="02070309020205020404" pitchFamily="49" charset="0"/>
                  </a:rPr>
                  <a:t>1</a:t>
                </a:r>
                <a:r>
                  <a:rPr lang="en-US" b="1" baseline="-25000" dirty="0">
                    <a:solidFill>
                      <a:schemeClr val="tx1"/>
                    </a:solidFill>
                    <a:latin typeface="Cambria" panose="02040503050406030204" pitchFamily="18" charset="0"/>
                    <a:cs typeface="Courier New" panose="02070309020205020404" pitchFamily="49" charset="0"/>
                  </a:rPr>
                  <a:t> </a:t>
                </a:r>
                <a:r>
                  <a:rPr lang="en-CH" sz="1600" b="1" dirty="0"/>
                  <a:t>• </a:t>
                </a:r>
                <a:r>
                  <a:rPr lang="en-US" sz="1600" b="1" dirty="0">
                    <a:solidFill>
                      <a:schemeClr val="tx1"/>
                    </a:solidFill>
                    <a:latin typeface="Courier New" panose="02070309020205020404" pitchFamily="49" charset="0"/>
                    <a:cs typeface="Courier New" panose="02070309020205020404" pitchFamily="49" charset="0"/>
                  </a:rPr>
                  <a:t>C</a:t>
                </a:r>
                <a:r>
                  <a:rPr lang="en-US" sz="1600" b="1" baseline="-25000" dirty="0">
                    <a:solidFill>
                      <a:schemeClr val="tx1"/>
                    </a:solidFill>
                    <a:latin typeface="Courier New" panose="02070309020205020404" pitchFamily="49" charset="0"/>
                    <a:cs typeface="Courier New" panose="02070309020205020404" pitchFamily="49" charset="0"/>
                  </a:rPr>
                  <a:t>3</a:t>
                </a:r>
                <a:r>
                  <a:rPr lang="en-US" sz="1600" b="1" dirty="0">
                    <a:solidFill>
                      <a:schemeClr val="tx1"/>
                    </a:solidFill>
                    <a:latin typeface="Courier New" panose="02070309020205020404" pitchFamily="49" charset="0"/>
                    <a:cs typeface="Courier New" panose="02070309020205020404" pitchFamily="49" charset="0"/>
                  </a:rPr>
                  <a:t>)</a:t>
                </a:r>
                <a:endParaRPr lang="en-CH" sz="1600" dirty="0"/>
              </a:p>
            </p:txBody>
          </p:sp>
          <p:cxnSp>
            <p:nvCxnSpPr>
              <p:cNvPr id="78" name="Straight Connector 77">
                <a:extLst>
                  <a:ext uri="{FF2B5EF4-FFF2-40B4-BE49-F238E27FC236}">
                    <a16:creationId xmlns:a16="http://schemas.microsoft.com/office/drawing/2014/main" id="{15770A36-76D0-2A89-5E16-4CBB666DEFDE}"/>
                  </a:ext>
                </a:extLst>
              </p:cNvPr>
              <p:cNvCxnSpPr>
                <a:cxnSpLocks/>
              </p:cNvCxnSpPr>
              <p:nvPr/>
            </p:nvCxnSpPr>
            <p:spPr>
              <a:xfrm>
                <a:off x="5590047" y="7284844"/>
                <a:ext cx="16931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35CC779-1CB3-CB2B-2606-CCD9D24A3F62}"/>
                  </a:ext>
                </a:extLst>
              </p:cNvPr>
              <p:cNvCxnSpPr>
                <a:cxnSpLocks/>
              </p:cNvCxnSpPr>
              <p:nvPr/>
            </p:nvCxnSpPr>
            <p:spPr>
              <a:xfrm>
                <a:off x="5987110" y="7284844"/>
                <a:ext cx="16931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36016785-58B1-560C-CB49-FA5D99DD6319}"/>
                </a:ext>
              </a:extLst>
            </p:cNvPr>
            <p:cNvGrpSpPr/>
            <p:nvPr/>
          </p:nvGrpSpPr>
          <p:grpSpPr>
            <a:xfrm>
              <a:off x="8463906" y="6626352"/>
              <a:ext cx="1057898" cy="338554"/>
              <a:chOff x="5446532" y="7211346"/>
              <a:chExt cx="1057898" cy="338554"/>
            </a:xfrm>
          </p:grpSpPr>
          <p:sp>
            <p:nvSpPr>
              <p:cNvPr id="74" name="TextBox 73">
                <a:extLst>
                  <a:ext uri="{FF2B5EF4-FFF2-40B4-BE49-F238E27FC236}">
                    <a16:creationId xmlns:a16="http://schemas.microsoft.com/office/drawing/2014/main" id="{57DF6605-6DE8-CFE8-23EE-979CF7BCFCF1}"/>
                  </a:ext>
                </a:extLst>
              </p:cNvPr>
              <p:cNvSpPr txBox="1"/>
              <p:nvPr/>
            </p:nvSpPr>
            <p:spPr>
              <a:xfrm>
                <a:off x="5446532" y="7211346"/>
                <a:ext cx="1057898" cy="338554"/>
              </a:xfrm>
              <a:prstGeom prst="rect">
                <a:avLst/>
              </a:prstGeom>
              <a:noFill/>
            </p:spPr>
            <p:txBody>
              <a:bodyPr wrap="square" lIns="0" rIns="0">
                <a:spAutoFit/>
              </a:bodyPr>
              <a:lstStyle/>
              <a:p>
                <a:pPr algn="ctr"/>
                <a:r>
                  <a:rPr lang="en-US" sz="1600" b="1" dirty="0">
                    <a:solidFill>
                      <a:schemeClr val="tx1"/>
                    </a:solidFill>
                    <a:latin typeface="Courier New" panose="02070309020205020404" pitchFamily="49" charset="0"/>
                    <a:cs typeface="Courier New" panose="02070309020205020404" pitchFamily="49" charset="0"/>
                  </a:rPr>
                  <a:t>+(D</a:t>
                </a:r>
                <a:r>
                  <a:rPr lang="en-US" b="1" baseline="-25000" dirty="0">
                    <a:solidFill>
                      <a:schemeClr val="tx1"/>
                    </a:solidFill>
                    <a:latin typeface="Courier New" panose="02070309020205020404" pitchFamily="49" charset="0"/>
                    <a:cs typeface="Courier New" panose="02070309020205020404" pitchFamily="49" charset="0"/>
                  </a:rPr>
                  <a:t>2</a:t>
                </a:r>
                <a:r>
                  <a:rPr lang="en-US" sz="1600" b="1" baseline="-25000" dirty="0">
                    <a:latin typeface="Cambria" panose="02040503050406030204" pitchFamily="18" charset="0"/>
                    <a:cs typeface="Courier New" panose="02070309020205020404" pitchFamily="49" charset="0"/>
                  </a:rPr>
                  <a:t> </a:t>
                </a:r>
                <a:r>
                  <a:rPr lang="en-CH" sz="1600" b="1" dirty="0"/>
                  <a:t>• </a:t>
                </a:r>
                <a:r>
                  <a:rPr lang="en-US" sz="1600" b="1" dirty="0">
                    <a:solidFill>
                      <a:schemeClr val="tx1"/>
                    </a:solidFill>
                    <a:latin typeface="Courier New" panose="02070309020205020404" pitchFamily="49" charset="0"/>
                    <a:cs typeface="Courier New" panose="02070309020205020404" pitchFamily="49" charset="0"/>
                  </a:rPr>
                  <a:t>D</a:t>
                </a:r>
                <a:r>
                  <a:rPr lang="en-US" b="1" baseline="-25000" dirty="0">
                    <a:solidFill>
                      <a:schemeClr val="tx1"/>
                    </a:solidFill>
                    <a:latin typeface="Courier New" panose="02070309020205020404" pitchFamily="49" charset="0"/>
                    <a:cs typeface="Courier New" panose="02070309020205020404" pitchFamily="49" charset="0"/>
                  </a:rPr>
                  <a:t>4</a:t>
                </a:r>
                <a:r>
                  <a:rPr lang="en-US" sz="1600" b="1" dirty="0">
                    <a:solidFill>
                      <a:schemeClr val="tx1"/>
                    </a:solidFill>
                    <a:latin typeface="Courier New" panose="02070309020205020404" pitchFamily="49" charset="0"/>
                    <a:cs typeface="Courier New" panose="02070309020205020404" pitchFamily="49" charset="0"/>
                  </a:rPr>
                  <a:t>)</a:t>
                </a:r>
                <a:endParaRPr lang="en-CH" sz="1600" dirty="0"/>
              </a:p>
            </p:txBody>
          </p:sp>
          <p:cxnSp>
            <p:nvCxnSpPr>
              <p:cNvPr id="75" name="Straight Connector 74">
                <a:extLst>
                  <a:ext uri="{FF2B5EF4-FFF2-40B4-BE49-F238E27FC236}">
                    <a16:creationId xmlns:a16="http://schemas.microsoft.com/office/drawing/2014/main" id="{66911FA6-490E-AA3C-612F-479197F02DB0}"/>
                  </a:ext>
                </a:extLst>
              </p:cNvPr>
              <p:cNvCxnSpPr>
                <a:cxnSpLocks/>
              </p:cNvCxnSpPr>
              <p:nvPr/>
            </p:nvCxnSpPr>
            <p:spPr>
              <a:xfrm>
                <a:off x="5758675" y="7284844"/>
                <a:ext cx="16931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F751D31-2D22-E061-EEB6-101C16E8F789}"/>
                  </a:ext>
                </a:extLst>
              </p:cNvPr>
              <p:cNvCxnSpPr>
                <a:cxnSpLocks/>
              </p:cNvCxnSpPr>
              <p:nvPr/>
            </p:nvCxnSpPr>
            <p:spPr>
              <a:xfrm>
                <a:off x="6138475" y="7284844"/>
                <a:ext cx="16931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a:extLst>
                <a:ext uri="{FF2B5EF4-FFF2-40B4-BE49-F238E27FC236}">
                  <a16:creationId xmlns:a16="http://schemas.microsoft.com/office/drawing/2014/main" id="{688E5057-FC3B-92FD-E5B3-1FB63894F57B}"/>
                </a:ext>
              </a:extLst>
            </p:cNvPr>
            <p:cNvCxnSpPr>
              <a:cxnSpLocks/>
            </p:cNvCxnSpPr>
            <p:nvPr/>
          </p:nvCxnSpPr>
          <p:spPr>
            <a:xfrm>
              <a:off x="7801050" y="6645404"/>
              <a:ext cx="152411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085F262B-5819-61E6-1A75-5C69F2EAE5EB}"/>
                </a:ext>
              </a:extLst>
            </p:cNvPr>
            <p:cNvSpPr txBox="1"/>
            <p:nvPr/>
          </p:nvSpPr>
          <p:spPr>
            <a:xfrm>
              <a:off x="5696610" y="6599868"/>
              <a:ext cx="2104440" cy="369332"/>
            </a:xfrm>
            <a:prstGeom prst="rect">
              <a:avLst/>
            </a:prstGeom>
            <a:noFill/>
          </p:spPr>
          <p:txBody>
            <a:bodyPr wrap="square" lIns="0" rIns="0">
              <a:spAutoFit/>
            </a:bodyPr>
            <a:lstStyle/>
            <a:p>
              <a:pPr algn="ctr"/>
              <a:r>
                <a:rPr lang="en-US" sz="1600" b="1" dirty="0">
                  <a:solidFill>
                    <a:schemeClr val="tx1"/>
                  </a:solidFill>
                  <a:latin typeface="Courier New" panose="02070309020205020404" pitchFamily="49" charset="0"/>
                  <a:cs typeface="Courier New" panose="02070309020205020404" pitchFamily="49" charset="0"/>
                </a:rPr>
                <a:t>(C</a:t>
              </a:r>
              <a:r>
                <a:rPr lang="en-US" b="1" baseline="-25000" dirty="0">
                  <a:solidFill>
                    <a:schemeClr val="tx1"/>
                  </a:solidFill>
                  <a:latin typeface="Courier New" panose="02070309020205020404" pitchFamily="49" charset="0"/>
                  <a:cs typeface="Courier New" panose="02070309020205020404" pitchFamily="49" charset="0"/>
                </a:rPr>
                <a:t>1</a:t>
              </a:r>
              <a:r>
                <a:rPr lang="en-US" b="1" dirty="0">
                  <a:solidFill>
                    <a:schemeClr val="tx1"/>
                  </a:solidFill>
                  <a:latin typeface="Courier New" panose="02070309020205020404" pitchFamily="49" charset="0"/>
                  <a:cs typeface="Courier New" panose="02070309020205020404" pitchFamily="49" charset="0"/>
                </a:rPr>
                <a:t>+</a:t>
              </a:r>
              <a:r>
                <a:rPr lang="en-US" sz="1600" b="1" dirty="0">
                  <a:solidFill>
                    <a:schemeClr val="tx1"/>
                  </a:solidFill>
                  <a:latin typeface="Courier New" panose="02070309020205020404" pitchFamily="49" charset="0"/>
                  <a:cs typeface="Courier New" panose="02070309020205020404" pitchFamily="49" charset="0"/>
                </a:rPr>
                <a:t>C</a:t>
              </a:r>
              <a:r>
                <a:rPr lang="en-US" sz="1600" b="1" baseline="-25000" dirty="0">
                  <a:latin typeface="Courier New" panose="02070309020205020404" pitchFamily="49" charset="0"/>
                  <a:cs typeface="Courier New" panose="02070309020205020404" pitchFamily="49" charset="0"/>
                </a:rPr>
                <a:t>3</a:t>
              </a:r>
              <a:r>
                <a:rPr lang="en-US" sz="1600" b="1" dirty="0">
                  <a:solidFill>
                    <a:schemeClr val="tx1"/>
                  </a:solidFill>
                  <a:latin typeface="Courier New" panose="02070309020205020404" pitchFamily="49" charset="0"/>
                  <a:cs typeface="Courier New" panose="02070309020205020404" pitchFamily="49" charset="0"/>
                </a:rPr>
                <a:t>)</a:t>
              </a:r>
              <a:r>
                <a:rPr lang="en-CH" sz="1600" b="1" dirty="0"/>
                <a:t> •</a:t>
              </a:r>
              <a:r>
                <a:rPr lang="en-US" sz="1600" b="1" dirty="0">
                  <a:solidFill>
                    <a:schemeClr val="tx1"/>
                  </a:solidFill>
                  <a:latin typeface="Courier New" panose="02070309020205020404" pitchFamily="49" charset="0"/>
                  <a:cs typeface="Courier New" panose="02070309020205020404" pitchFamily="49" charset="0"/>
                </a:rPr>
                <a:t>(D</a:t>
              </a:r>
              <a:r>
                <a:rPr lang="en-US" b="1" baseline="-25000" dirty="0">
                  <a:solidFill>
                    <a:schemeClr val="tx1"/>
                  </a:solidFill>
                  <a:latin typeface="Courier New" panose="02070309020205020404" pitchFamily="49" charset="0"/>
                  <a:cs typeface="Courier New" panose="02070309020205020404" pitchFamily="49" charset="0"/>
                </a:rPr>
                <a:t>2</a:t>
              </a:r>
              <a:r>
                <a:rPr lang="en-US" sz="1600" b="1" dirty="0">
                  <a:solidFill>
                    <a:schemeClr val="tx1"/>
                  </a:solidFill>
                  <a:latin typeface="Courier New" panose="02070309020205020404" pitchFamily="49" charset="0"/>
                  <a:cs typeface="Courier New" panose="02070309020205020404" pitchFamily="49" charset="0"/>
                </a:rPr>
                <a:t>+D</a:t>
              </a:r>
              <a:r>
                <a:rPr lang="en-US" b="1" baseline="-25000" dirty="0">
                  <a:solidFill>
                    <a:schemeClr val="tx1"/>
                  </a:solidFill>
                  <a:latin typeface="Courier New" panose="02070309020205020404" pitchFamily="49" charset="0"/>
                  <a:cs typeface="Courier New" panose="02070309020205020404" pitchFamily="49" charset="0"/>
                </a:rPr>
                <a:t>4</a:t>
              </a:r>
              <a:r>
                <a:rPr lang="en-US" sz="1600" b="1" dirty="0">
                  <a:solidFill>
                    <a:schemeClr val="tx1"/>
                  </a:solidFill>
                  <a:latin typeface="Courier New" panose="02070309020205020404" pitchFamily="49" charset="0"/>
                  <a:cs typeface="Courier New" panose="02070309020205020404" pitchFamily="49" charset="0"/>
                </a:rPr>
                <a:t>)</a:t>
              </a:r>
              <a:r>
                <a:rPr lang="en-CH" sz="1600" b="1" i="0" dirty="0">
                  <a:solidFill>
                    <a:srgbClr val="202124"/>
                  </a:solidFill>
                  <a:effectLst/>
                  <a:latin typeface="Courier New" panose="02070309020205020404" pitchFamily="49" charset="0"/>
                  <a:cs typeface="Courier New" panose="02070309020205020404" pitchFamily="49" charset="0"/>
                </a:rPr>
                <a:t>≡</a:t>
              </a:r>
              <a:endParaRPr lang="en-CH" sz="1600" b="1" dirty="0"/>
            </a:p>
          </p:txBody>
        </p:sp>
      </p:grpSp>
      <p:sp>
        <p:nvSpPr>
          <p:cNvPr id="80" name="TextBox 79">
            <a:extLst>
              <a:ext uri="{FF2B5EF4-FFF2-40B4-BE49-F238E27FC236}">
                <a16:creationId xmlns:a16="http://schemas.microsoft.com/office/drawing/2014/main" id="{0DEF0BF3-6503-4E3B-12FE-DADD1BBE89AA}"/>
              </a:ext>
            </a:extLst>
          </p:cNvPr>
          <p:cNvSpPr txBox="1"/>
          <p:nvPr/>
        </p:nvSpPr>
        <p:spPr>
          <a:xfrm>
            <a:off x="1153912" y="1802233"/>
            <a:ext cx="475996" cy="369332"/>
          </a:xfrm>
          <a:prstGeom prst="rect">
            <a:avLst/>
          </a:prstGeom>
          <a:noFill/>
        </p:spPr>
        <p:txBody>
          <a:bodyPr wrap="square">
            <a:spAutoFit/>
          </a:bodyPr>
          <a:lstStyle/>
          <a:p>
            <a:r>
              <a:rPr lang="ko-KR" altLang="en-US" sz="1800" dirty="0"/>
              <a:t>❶</a:t>
            </a:r>
          </a:p>
        </p:txBody>
      </p:sp>
      <p:sp>
        <p:nvSpPr>
          <p:cNvPr id="81" name="TextBox 80">
            <a:extLst>
              <a:ext uri="{FF2B5EF4-FFF2-40B4-BE49-F238E27FC236}">
                <a16:creationId xmlns:a16="http://schemas.microsoft.com/office/drawing/2014/main" id="{3B5B11F0-46DA-105B-0144-0AD8D2E6825D}"/>
              </a:ext>
            </a:extLst>
          </p:cNvPr>
          <p:cNvSpPr txBox="1"/>
          <p:nvPr/>
        </p:nvSpPr>
        <p:spPr>
          <a:xfrm>
            <a:off x="1526000" y="2971573"/>
            <a:ext cx="2104440" cy="369332"/>
          </a:xfrm>
          <a:prstGeom prst="rect">
            <a:avLst/>
          </a:prstGeom>
          <a:noFill/>
        </p:spPr>
        <p:txBody>
          <a:bodyPr wrap="square" lIns="0" rIns="0">
            <a:spAutoFit/>
          </a:bodyPr>
          <a:lstStyle/>
          <a:p>
            <a:pPr algn="ctr"/>
            <a:r>
              <a:rPr lang="en-US" sz="1600" b="1" dirty="0">
                <a:solidFill>
                  <a:schemeClr val="tx1"/>
                </a:solidFill>
                <a:latin typeface="Courier New" panose="02070309020205020404" pitchFamily="49" charset="0"/>
                <a:cs typeface="Courier New" panose="02070309020205020404" pitchFamily="49" charset="0"/>
              </a:rPr>
              <a:t>A</a:t>
            </a:r>
            <a:r>
              <a:rPr lang="en-US" b="1" baseline="-25000" dirty="0">
                <a:solidFill>
                  <a:schemeClr val="tx1"/>
                </a:solidFill>
                <a:latin typeface="Courier New" panose="02070309020205020404" pitchFamily="49" charset="0"/>
                <a:cs typeface="Courier New" panose="02070309020205020404" pitchFamily="49" charset="0"/>
              </a:rPr>
              <a:t>1</a:t>
            </a:r>
            <a:r>
              <a:rPr lang="en-US" b="1" dirty="0">
                <a:solidFill>
                  <a:schemeClr val="tx1"/>
                </a:solidFill>
                <a:latin typeface="Courier New" panose="02070309020205020404" pitchFamily="49" charset="0"/>
                <a:cs typeface="Courier New" panose="02070309020205020404" pitchFamily="49" charset="0"/>
              </a:rPr>
              <a:t>+</a:t>
            </a:r>
            <a:r>
              <a:rPr lang="en-US" sz="1600" b="1" dirty="0">
                <a:solidFill>
                  <a:schemeClr val="tx1"/>
                </a:solidFill>
                <a:latin typeface="Courier New" panose="02070309020205020404" pitchFamily="49" charset="0"/>
                <a:cs typeface="Courier New" panose="02070309020205020404" pitchFamily="49" charset="0"/>
              </a:rPr>
              <a:t>(B</a:t>
            </a:r>
            <a:r>
              <a:rPr lang="en-US" b="1" baseline="-25000" dirty="0">
                <a:solidFill>
                  <a:schemeClr val="tx1"/>
                </a:solidFill>
                <a:latin typeface="Courier New" panose="02070309020205020404" pitchFamily="49" charset="0"/>
                <a:cs typeface="Courier New" panose="02070309020205020404" pitchFamily="49" charset="0"/>
              </a:rPr>
              <a:t>1</a:t>
            </a:r>
            <a:r>
              <a:rPr lang="en-US" sz="1600" b="1" baseline="-25000" dirty="0">
                <a:latin typeface="Cambria" panose="02040503050406030204" pitchFamily="18" charset="0"/>
                <a:cs typeface="Courier New" panose="02070309020205020404" pitchFamily="49" charset="0"/>
              </a:rPr>
              <a:t> </a:t>
            </a:r>
            <a:r>
              <a:rPr lang="en-CH" sz="1600" b="1" dirty="0"/>
              <a:t>• </a:t>
            </a:r>
            <a:r>
              <a:rPr lang="en-US" sz="1600" b="1" dirty="0">
                <a:solidFill>
                  <a:schemeClr val="tx1"/>
                </a:solidFill>
                <a:latin typeface="Courier New" panose="02070309020205020404" pitchFamily="49" charset="0"/>
                <a:cs typeface="Courier New" panose="02070309020205020404" pitchFamily="49" charset="0"/>
              </a:rPr>
              <a:t>B</a:t>
            </a:r>
            <a:r>
              <a:rPr lang="en-US" b="1" baseline="-25000" dirty="0">
                <a:solidFill>
                  <a:schemeClr val="tx1"/>
                </a:solidFill>
                <a:latin typeface="Courier New" panose="02070309020205020404" pitchFamily="49" charset="0"/>
                <a:cs typeface="Courier New" panose="02070309020205020404" pitchFamily="49" charset="0"/>
              </a:rPr>
              <a:t>2</a:t>
            </a:r>
            <a:r>
              <a:rPr lang="en-US" sz="1600" b="1" baseline="-25000" dirty="0">
                <a:latin typeface="Cambria" panose="02040503050406030204" pitchFamily="18" charset="0"/>
                <a:cs typeface="Courier New" panose="02070309020205020404" pitchFamily="49" charset="0"/>
              </a:rPr>
              <a:t> </a:t>
            </a:r>
            <a:r>
              <a:rPr lang="en-CH" sz="1600" b="1" dirty="0"/>
              <a:t>• </a:t>
            </a:r>
            <a:r>
              <a:rPr lang="en-US" sz="1600" b="1" dirty="0">
                <a:solidFill>
                  <a:schemeClr val="tx1"/>
                </a:solidFill>
                <a:latin typeface="Courier New" panose="02070309020205020404" pitchFamily="49" charset="0"/>
                <a:cs typeface="Courier New" panose="02070309020205020404" pitchFamily="49" charset="0"/>
              </a:rPr>
              <a:t>B</a:t>
            </a:r>
            <a:r>
              <a:rPr lang="en-US" b="1" baseline="-25000" dirty="0">
                <a:solidFill>
                  <a:schemeClr val="tx1"/>
                </a:solidFill>
                <a:latin typeface="Courier New" panose="02070309020205020404" pitchFamily="49" charset="0"/>
                <a:cs typeface="Courier New" panose="02070309020205020404" pitchFamily="49" charset="0"/>
              </a:rPr>
              <a:t>3</a:t>
            </a:r>
            <a:r>
              <a:rPr lang="en-US" sz="1600" b="1" baseline="-25000" dirty="0">
                <a:latin typeface="Cambria" panose="02040503050406030204" pitchFamily="18" charset="0"/>
                <a:cs typeface="Courier New" panose="02070309020205020404" pitchFamily="49" charset="0"/>
              </a:rPr>
              <a:t> </a:t>
            </a:r>
            <a:r>
              <a:rPr lang="en-CH" sz="1600" b="1" dirty="0"/>
              <a:t>• </a:t>
            </a:r>
            <a:r>
              <a:rPr lang="en-US" sz="1600" b="1" dirty="0">
                <a:solidFill>
                  <a:schemeClr val="tx1"/>
                </a:solidFill>
                <a:latin typeface="Courier New" panose="02070309020205020404" pitchFamily="49" charset="0"/>
                <a:cs typeface="Courier New" panose="02070309020205020404" pitchFamily="49" charset="0"/>
              </a:rPr>
              <a:t>B</a:t>
            </a:r>
            <a:r>
              <a:rPr lang="en-US" b="1" baseline="-25000" dirty="0">
                <a:solidFill>
                  <a:schemeClr val="tx1"/>
                </a:solidFill>
                <a:latin typeface="Courier New" panose="02070309020205020404" pitchFamily="49" charset="0"/>
                <a:cs typeface="Courier New" panose="02070309020205020404" pitchFamily="49" charset="0"/>
              </a:rPr>
              <a:t>4</a:t>
            </a:r>
            <a:r>
              <a:rPr lang="en-US" sz="1600" b="1" dirty="0">
                <a:solidFill>
                  <a:schemeClr val="tx1"/>
                </a:solidFill>
                <a:latin typeface="Courier New" panose="02070309020205020404" pitchFamily="49" charset="0"/>
                <a:cs typeface="Courier New" panose="02070309020205020404" pitchFamily="49" charset="0"/>
              </a:rPr>
              <a:t>)</a:t>
            </a:r>
            <a:endParaRPr lang="en-CH" sz="1600" dirty="0"/>
          </a:p>
        </p:txBody>
      </p:sp>
      <p:sp>
        <p:nvSpPr>
          <p:cNvPr id="82" name="Rectangle 81">
            <a:extLst>
              <a:ext uri="{FF2B5EF4-FFF2-40B4-BE49-F238E27FC236}">
                <a16:creationId xmlns:a16="http://schemas.microsoft.com/office/drawing/2014/main" id="{DFD3FC17-F5AD-5829-247B-D0E3C3F910A9}"/>
              </a:ext>
            </a:extLst>
          </p:cNvPr>
          <p:cNvSpPr/>
          <p:nvPr/>
        </p:nvSpPr>
        <p:spPr>
          <a:xfrm>
            <a:off x="1153488" y="2986962"/>
            <a:ext cx="461986" cy="369332"/>
          </a:xfrm>
          <a:prstGeom prst="rect">
            <a:avLst/>
          </a:prstGeom>
        </p:spPr>
        <p:txBody>
          <a:bodyPr wrap="none">
            <a:spAutoFit/>
          </a:bodyPr>
          <a:lstStyle/>
          <a:p>
            <a:r>
              <a:rPr lang="en-CH" dirty="0">
                <a:latin typeface="Cambria" panose="02040503050406030204" pitchFamily="18" charset="0"/>
              </a:rPr>
              <a:t>❷</a:t>
            </a:r>
            <a:endParaRPr lang="ko-KR" altLang="en-US" dirty="0">
              <a:latin typeface="Cambria" panose="02040503050406030204" pitchFamily="18" charset="0"/>
            </a:endParaRPr>
          </a:p>
        </p:txBody>
      </p:sp>
      <p:sp>
        <p:nvSpPr>
          <p:cNvPr id="83" name="TextBox 82">
            <a:extLst>
              <a:ext uri="{FF2B5EF4-FFF2-40B4-BE49-F238E27FC236}">
                <a16:creationId xmlns:a16="http://schemas.microsoft.com/office/drawing/2014/main" id="{8D6D456A-D1A4-D850-DC69-12711B038C73}"/>
              </a:ext>
            </a:extLst>
          </p:cNvPr>
          <p:cNvSpPr txBox="1"/>
          <p:nvPr/>
        </p:nvSpPr>
        <p:spPr>
          <a:xfrm>
            <a:off x="2241586" y="3617319"/>
            <a:ext cx="557124" cy="338554"/>
          </a:xfrm>
          <a:prstGeom prst="rect">
            <a:avLst/>
          </a:prstGeom>
          <a:noFill/>
        </p:spPr>
        <p:txBody>
          <a:bodyPr wrap="square" lIns="0" rIns="0" rtlCol="0" anchor="ctr">
            <a:spAutoFit/>
          </a:bodyPr>
          <a:lstStyle/>
          <a:p>
            <a:pPr algn="ctr"/>
            <a:r>
              <a:rPr lang="en-US" sz="1600" b="1" i="1" dirty="0">
                <a:solidFill>
                  <a:srgbClr val="C00000"/>
                </a:solidFill>
                <a:latin typeface="Cambria" panose="02040503050406030204" pitchFamily="18" charset="0"/>
                <a:ea typeface="Cambria" panose="02040503050406030204" pitchFamily="18" charset="0"/>
                <a:cs typeface="Courier New" panose="02070309020205020404" pitchFamily="49" charset="0"/>
              </a:rPr>
              <a:t>Blk: 1</a:t>
            </a:r>
            <a:endParaRPr lang="en-CH" sz="1600" b="1" i="1" baseline="-25000" dirty="0">
              <a:solidFill>
                <a:srgbClr val="C00000"/>
              </a:solidFill>
              <a:latin typeface="Cambria" panose="02040503050406030204" pitchFamily="18" charset="0"/>
              <a:ea typeface="Cambria" panose="02040503050406030204" pitchFamily="18" charset="0"/>
            </a:endParaRPr>
          </a:p>
        </p:txBody>
      </p:sp>
      <p:sp>
        <p:nvSpPr>
          <p:cNvPr id="84" name="TextBox 83">
            <a:extLst>
              <a:ext uri="{FF2B5EF4-FFF2-40B4-BE49-F238E27FC236}">
                <a16:creationId xmlns:a16="http://schemas.microsoft.com/office/drawing/2014/main" id="{D35016D4-9A82-43D5-B632-99945D351584}"/>
              </a:ext>
            </a:extLst>
          </p:cNvPr>
          <p:cNvSpPr txBox="1"/>
          <p:nvPr/>
        </p:nvSpPr>
        <p:spPr>
          <a:xfrm>
            <a:off x="2757661" y="3617319"/>
            <a:ext cx="897254" cy="338554"/>
          </a:xfrm>
          <a:prstGeom prst="rect">
            <a:avLst/>
          </a:prstGeom>
          <a:noFill/>
        </p:spPr>
        <p:txBody>
          <a:bodyPr wrap="square" lIns="0" rIns="0" rtlCol="0" anchor="ctr">
            <a:spAutoFit/>
          </a:bodyPr>
          <a:lstStyle/>
          <a:p>
            <a:pPr algn="ctr"/>
            <a:r>
              <a:rPr lang="en-US" sz="1600" b="1" i="1" dirty="0">
                <a:solidFill>
                  <a:srgbClr val="C00000"/>
                </a:solidFill>
                <a:latin typeface="Cambria" panose="02040503050406030204" pitchFamily="18" charset="0"/>
                <a:ea typeface="Cambria" panose="02040503050406030204" pitchFamily="18" charset="0"/>
                <a:cs typeface="Courier New" panose="02070309020205020404" pitchFamily="49" charset="0"/>
              </a:rPr>
              <a:t>WLs: 1</a:t>
            </a:r>
            <a:endParaRPr lang="en-CH" sz="1600" b="1" i="1" baseline="-25000" dirty="0">
              <a:solidFill>
                <a:srgbClr val="C00000"/>
              </a:solidFill>
              <a:latin typeface="Cambria" panose="02040503050406030204" pitchFamily="18" charset="0"/>
              <a:ea typeface="Cambria" panose="02040503050406030204" pitchFamily="18" charset="0"/>
            </a:endParaRPr>
          </a:p>
        </p:txBody>
      </p:sp>
      <p:sp>
        <p:nvSpPr>
          <p:cNvPr id="85" name="TextBox 84">
            <a:extLst>
              <a:ext uri="{FF2B5EF4-FFF2-40B4-BE49-F238E27FC236}">
                <a16:creationId xmlns:a16="http://schemas.microsoft.com/office/drawing/2014/main" id="{CEB73D96-0A6A-1DAB-BCD7-7375E2CFF3C2}"/>
              </a:ext>
            </a:extLst>
          </p:cNvPr>
          <p:cNvSpPr txBox="1"/>
          <p:nvPr/>
        </p:nvSpPr>
        <p:spPr>
          <a:xfrm>
            <a:off x="4050153" y="3617319"/>
            <a:ext cx="557124" cy="338554"/>
          </a:xfrm>
          <a:prstGeom prst="rect">
            <a:avLst/>
          </a:prstGeom>
          <a:noFill/>
        </p:spPr>
        <p:txBody>
          <a:bodyPr wrap="square" lIns="0" rIns="0" rtlCol="0" anchor="ctr">
            <a:spAutoFit/>
          </a:bodyPr>
          <a:lstStyle/>
          <a:p>
            <a:pPr algn="ctr"/>
            <a:r>
              <a:rPr lang="en-US" sz="1600" b="1" i="1" dirty="0">
                <a:solidFill>
                  <a:srgbClr val="C00000"/>
                </a:solidFill>
                <a:latin typeface="Cambria" panose="02040503050406030204" pitchFamily="18" charset="0"/>
                <a:ea typeface="Cambria" panose="02040503050406030204" pitchFamily="18" charset="0"/>
                <a:cs typeface="Courier New" panose="02070309020205020404" pitchFamily="49" charset="0"/>
              </a:rPr>
              <a:t>Blk: 2</a:t>
            </a:r>
            <a:endParaRPr lang="en-CH" sz="1600" b="1" i="1" baseline="-25000" dirty="0">
              <a:solidFill>
                <a:srgbClr val="C00000"/>
              </a:solidFill>
              <a:latin typeface="Cambria" panose="02040503050406030204" pitchFamily="18" charset="0"/>
              <a:ea typeface="Cambria" panose="02040503050406030204" pitchFamily="18" charset="0"/>
            </a:endParaRPr>
          </a:p>
        </p:txBody>
      </p:sp>
      <p:sp>
        <p:nvSpPr>
          <p:cNvPr id="86" name="TextBox 85">
            <a:extLst>
              <a:ext uri="{FF2B5EF4-FFF2-40B4-BE49-F238E27FC236}">
                <a16:creationId xmlns:a16="http://schemas.microsoft.com/office/drawing/2014/main" id="{DEA44673-7AC0-CB5A-60C9-A856ED2DD3B5}"/>
              </a:ext>
            </a:extLst>
          </p:cNvPr>
          <p:cNvSpPr txBox="1"/>
          <p:nvPr/>
        </p:nvSpPr>
        <p:spPr>
          <a:xfrm>
            <a:off x="4617028" y="3617319"/>
            <a:ext cx="897254" cy="338554"/>
          </a:xfrm>
          <a:prstGeom prst="rect">
            <a:avLst/>
          </a:prstGeom>
          <a:noFill/>
        </p:spPr>
        <p:txBody>
          <a:bodyPr wrap="square" lIns="0" rIns="0" rtlCol="0" anchor="ctr">
            <a:spAutoFit/>
          </a:bodyPr>
          <a:lstStyle/>
          <a:p>
            <a:pPr algn="ctr"/>
            <a:r>
              <a:rPr lang="en-US" sz="1600" b="1" i="1" dirty="0">
                <a:solidFill>
                  <a:srgbClr val="C00000"/>
                </a:solidFill>
                <a:latin typeface="Cambria" panose="02040503050406030204" pitchFamily="18" charset="0"/>
                <a:ea typeface="Cambria" panose="02040503050406030204" pitchFamily="18" charset="0"/>
                <a:cs typeface="Courier New" panose="02070309020205020404" pitchFamily="49" charset="0"/>
              </a:rPr>
              <a:t>WLs: all</a:t>
            </a:r>
            <a:endParaRPr lang="en-CH" sz="1600" b="1" i="1" baseline="-25000" dirty="0">
              <a:solidFill>
                <a:srgbClr val="C00000"/>
              </a:solidFill>
              <a:latin typeface="Cambria" panose="02040503050406030204" pitchFamily="18" charset="0"/>
              <a:ea typeface="Cambria" panose="02040503050406030204" pitchFamily="18" charset="0"/>
            </a:endParaRPr>
          </a:p>
        </p:txBody>
      </p:sp>
      <p:cxnSp>
        <p:nvCxnSpPr>
          <p:cNvPr id="87" name="Straight Connector 86">
            <a:extLst>
              <a:ext uri="{FF2B5EF4-FFF2-40B4-BE49-F238E27FC236}">
                <a16:creationId xmlns:a16="http://schemas.microsoft.com/office/drawing/2014/main" id="{D1BF4508-62DA-8A03-7C6B-DAB6091A7B6F}"/>
              </a:ext>
            </a:extLst>
          </p:cNvPr>
          <p:cNvCxnSpPr/>
          <p:nvPr/>
        </p:nvCxnSpPr>
        <p:spPr>
          <a:xfrm>
            <a:off x="1218661" y="2990893"/>
            <a:ext cx="4560028"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9A8C69C7-22D3-3AF0-F163-692D44933983}"/>
              </a:ext>
            </a:extLst>
          </p:cNvPr>
          <p:cNvSpPr/>
          <p:nvPr/>
        </p:nvSpPr>
        <p:spPr>
          <a:xfrm>
            <a:off x="1153488" y="1180124"/>
            <a:ext cx="6799602" cy="400110"/>
          </a:xfrm>
          <a:prstGeom prst="rect">
            <a:avLst/>
          </a:prstGeom>
        </p:spPr>
        <p:txBody>
          <a:bodyPr wrap="square">
            <a:spAutoFit/>
          </a:bodyPr>
          <a:lstStyle/>
          <a:p>
            <a:pPr algn="ctr"/>
            <a:r>
              <a:rPr lang="en-US" sz="2000" b="1" dirty="0">
                <a:latin typeface="Courier New" panose="02070309020205020404" pitchFamily="49" charset="0"/>
                <a:cs typeface="Courier New" panose="02070309020205020404" pitchFamily="49" charset="0"/>
              </a:rPr>
              <a:t>{A</a:t>
            </a:r>
            <a:r>
              <a:rPr lang="en-US" sz="2000" b="1" baseline="-25000" dirty="0">
                <a:latin typeface="Courier New" panose="02070309020205020404" pitchFamily="49" charset="0"/>
                <a:cs typeface="Courier New" panose="02070309020205020404" pitchFamily="49" charset="0"/>
              </a:rPr>
              <a:t>1</a:t>
            </a:r>
            <a:r>
              <a:rPr lang="en-US" sz="2000" b="1" dirty="0">
                <a:latin typeface="Courier New" panose="02070309020205020404" pitchFamily="49" charset="0"/>
                <a:cs typeface="Courier New" panose="02070309020205020404" pitchFamily="49" charset="0"/>
              </a:rPr>
              <a:t>+(B</a:t>
            </a:r>
            <a:r>
              <a:rPr lang="en-US" sz="2000" b="1" baseline="-25000" dirty="0">
                <a:latin typeface="Courier New" panose="02070309020205020404" pitchFamily="49" charset="0"/>
                <a:cs typeface="Courier New" panose="02070309020205020404" pitchFamily="49" charset="0"/>
              </a:rPr>
              <a:t>1</a:t>
            </a:r>
            <a:r>
              <a:rPr lang="en-US" sz="2000" b="1" baseline="-25000" dirty="0">
                <a:latin typeface="Cambria" panose="02040503050406030204" pitchFamily="18" charset="0"/>
                <a:cs typeface="Courier New" panose="02070309020205020404" pitchFamily="49" charset="0"/>
              </a:rPr>
              <a:t> </a:t>
            </a:r>
            <a:r>
              <a:rPr lang="en-CH" sz="2000" b="1" dirty="0"/>
              <a:t>• </a:t>
            </a:r>
            <a:r>
              <a:rPr lang="en-US" sz="2000" b="1" dirty="0">
                <a:latin typeface="Courier New" panose="02070309020205020404" pitchFamily="49" charset="0"/>
                <a:cs typeface="Courier New" panose="02070309020205020404" pitchFamily="49" charset="0"/>
              </a:rPr>
              <a:t>B</a:t>
            </a:r>
            <a:r>
              <a:rPr lang="en-US" sz="2000" b="1" baseline="-25000" dirty="0">
                <a:latin typeface="Courier New" panose="02070309020205020404" pitchFamily="49" charset="0"/>
                <a:cs typeface="Courier New" panose="02070309020205020404" pitchFamily="49" charset="0"/>
              </a:rPr>
              <a:t>2</a:t>
            </a:r>
            <a:r>
              <a:rPr lang="en-US" sz="2000" b="1" baseline="-25000" dirty="0">
                <a:latin typeface="Cambria" panose="02040503050406030204" pitchFamily="18" charset="0"/>
                <a:cs typeface="Courier New" panose="02070309020205020404" pitchFamily="49" charset="0"/>
              </a:rPr>
              <a:t> </a:t>
            </a:r>
            <a:r>
              <a:rPr lang="en-CH" sz="2000" b="1" dirty="0"/>
              <a:t>• </a:t>
            </a:r>
            <a:r>
              <a:rPr lang="en-US" sz="2000" b="1" dirty="0">
                <a:latin typeface="Courier New" panose="02070309020205020404" pitchFamily="49" charset="0"/>
                <a:cs typeface="Courier New" panose="02070309020205020404" pitchFamily="49" charset="0"/>
              </a:rPr>
              <a:t>B</a:t>
            </a:r>
            <a:r>
              <a:rPr lang="en-US" sz="2000" b="1" baseline="-25000" dirty="0">
                <a:latin typeface="Courier New" panose="02070309020205020404" pitchFamily="49" charset="0"/>
                <a:cs typeface="Courier New" panose="02070309020205020404" pitchFamily="49" charset="0"/>
              </a:rPr>
              <a:t>3</a:t>
            </a:r>
            <a:r>
              <a:rPr lang="en-US" sz="2000" b="1" baseline="-25000" dirty="0">
                <a:latin typeface="Cambria" panose="02040503050406030204" pitchFamily="18" charset="0"/>
                <a:cs typeface="Courier New" panose="02070309020205020404" pitchFamily="49" charset="0"/>
              </a:rPr>
              <a:t> </a:t>
            </a:r>
            <a:r>
              <a:rPr lang="en-CH" sz="2000" b="1" dirty="0"/>
              <a:t>• </a:t>
            </a:r>
            <a:r>
              <a:rPr lang="en-US" sz="2000" b="1" dirty="0">
                <a:latin typeface="Courier New" panose="02070309020205020404" pitchFamily="49" charset="0"/>
                <a:cs typeface="Courier New" panose="02070309020205020404" pitchFamily="49" charset="0"/>
              </a:rPr>
              <a:t>B</a:t>
            </a:r>
            <a:r>
              <a:rPr lang="en-US" sz="2000" b="1" baseline="-25000" dirty="0">
                <a:latin typeface="Courier New" panose="02070309020205020404" pitchFamily="49" charset="0"/>
                <a:cs typeface="Courier New" panose="02070309020205020404" pitchFamily="49" charset="0"/>
              </a:rPr>
              <a:t>4</a:t>
            </a:r>
            <a:r>
              <a:rPr lang="en-US" sz="2000" b="1" dirty="0">
                <a:latin typeface="Courier New" panose="02070309020205020404" pitchFamily="49" charset="0"/>
                <a:cs typeface="Courier New" panose="02070309020205020404" pitchFamily="49" charset="0"/>
              </a:rPr>
              <a:t>)}</a:t>
            </a:r>
            <a:r>
              <a:rPr lang="en-US" sz="2000" b="1" baseline="-25000" dirty="0">
                <a:latin typeface="Cambria" panose="02040503050406030204" pitchFamily="18" charset="0"/>
                <a:cs typeface="Courier New" panose="02070309020205020404" pitchFamily="49" charset="0"/>
              </a:rPr>
              <a:t> </a:t>
            </a:r>
            <a:r>
              <a:rPr lang="en-CH" sz="2000" b="1" dirty="0"/>
              <a:t>•</a:t>
            </a:r>
            <a:r>
              <a:rPr lang="en-US" sz="2000" b="1" dirty="0">
                <a:latin typeface="Courier New" panose="02070309020205020404" pitchFamily="49" charset="0"/>
                <a:cs typeface="Courier New" panose="02070309020205020404" pitchFamily="49" charset="0"/>
              </a:rPr>
              <a:t>(C</a:t>
            </a:r>
            <a:r>
              <a:rPr lang="en-US" sz="2000" b="1" baseline="-25000" dirty="0">
                <a:latin typeface="Courier New" panose="02070309020205020404" pitchFamily="49" charset="0"/>
                <a:cs typeface="Courier New" panose="02070309020205020404" pitchFamily="49" charset="0"/>
              </a:rPr>
              <a:t>1</a:t>
            </a:r>
            <a:r>
              <a:rPr lang="en-US" sz="2000" b="1" dirty="0">
                <a:latin typeface="Courier New" panose="02070309020205020404" pitchFamily="49" charset="0"/>
                <a:cs typeface="Courier New" panose="02070309020205020404" pitchFamily="49" charset="0"/>
              </a:rPr>
              <a:t>+C</a:t>
            </a:r>
            <a:r>
              <a:rPr lang="en-US" sz="2000" b="1" baseline="-25000" dirty="0">
                <a:latin typeface="Courier New" panose="02070309020205020404" pitchFamily="49" charset="0"/>
                <a:cs typeface="Courier New" panose="02070309020205020404" pitchFamily="49" charset="0"/>
              </a:rPr>
              <a:t>3</a:t>
            </a:r>
            <a:r>
              <a:rPr lang="en-US" sz="2000" b="1" dirty="0">
                <a:latin typeface="Courier New" panose="02070309020205020404" pitchFamily="49" charset="0"/>
                <a:cs typeface="Courier New" panose="02070309020205020404" pitchFamily="49" charset="0"/>
              </a:rPr>
              <a:t>)</a:t>
            </a:r>
            <a:r>
              <a:rPr lang="en-CH" sz="2000" b="1" dirty="0"/>
              <a:t> •</a:t>
            </a:r>
            <a:r>
              <a:rPr lang="en-US" sz="2000" b="1" dirty="0">
                <a:latin typeface="Courier New" panose="02070309020205020404" pitchFamily="49" charset="0"/>
                <a:cs typeface="Courier New" panose="02070309020205020404" pitchFamily="49" charset="0"/>
              </a:rPr>
              <a:t>(D</a:t>
            </a:r>
            <a:r>
              <a:rPr lang="en-US" sz="2000" b="1" baseline="-25000" dirty="0">
                <a:latin typeface="Courier New" panose="02070309020205020404" pitchFamily="49" charset="0"/>
                <a:cs typeface="Courier New" panose="02070309020205020404" pitchFamily="49" charset="0"/>
              </a:rPr>
              <a:t>2</a:t>
            </a:r>
            <a:r>
              <a:rPr lang="en-US" sz="2000" b="1" dirty="0">
                <a:latin typeface="Courier New" panose="02070309020205020404" pitchFamily="49" charset="0"/>
                <a:cs typeface="Courier New" panose="02070309020205020404" pitchFamily="49" charset="0"/>
              </a:rPr>
              <a:t>+D</a:t>
            </a:r>
            <a:r>
              <a:rPr lang="en-US" sz="2000" b="1" baseline="-25000" dirty="0">
                <a:latin typeface="Courier New" panose="02070309020205020404" pitchFamily="49" charset="0"/>
                <a:cs typeface="Courier New" panose="02070309020205020404" pitchFamily="49" charset="0"/>
              </a:rPr>
              <a:t>4</a:t>
            </a:r>
            <a:r>
              <a:rPr lang="en-US" sz="2000" b="1" dirty="0">
                <a:latin typeface="Courier New" panose="02070309020205020404" pitchFamily="49" charset="0"/>
                <a:cs typeface="Courier New" panose="02070309020205020404" pitchFamily="49" charset="0"/>
              </a:rPr>
              <a:t>)</a:t>
            </a:r>
            <a:r>
              <a:rPr lang="en-CH" sz="2000" b="1" dirty="0"/>
              <a:t> </a:t>
            </a:r>
            <a:endParaRPr lang="en-CH" sz="2000" dirty="0"/>
          </a:p>
        </p:txBody>
      </p:sp>
      <p:sp>
        <p:nvSpPr>
          <p:cNvPr id="91" name="Rectangle 90">
            <a:extLst>
              <a:ext uri="{FF2B5EF4-FFF2-40B4-BE49-F238E27FC236}">
                <a16:creationId xmlns:a16="http://schemas.microsoft.com/office/drawing/2014/main" id="{DD30B2CE-C69E-E41E-B926-DDC222C4B713}"/>
              </a:ext>
            </a:extLst>
          </p:cNvPr>
          <p:cNvSpPr/>
          <p:nvPr/>
        </p:nvSpPr>
        <p:spPr>
          <a:xfrm>
            <a:off x="206828" y="4823011"/>
            <a:ext cx="8730344" cy="146880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2800" dirty="0">
                <a:solidFill>
                  <a:schemeClr val="tx1"/>
                </a:solidFill>
                <a:latin typeface="Cambria" panose="02040503050406030204" pitchFamily="18" charset="0"/>
              </a:rPr>
              <a:t>Perform an </a:t>
            </a:r>
            <a:r>
              <a:rPr lang="en-IN" sz="2800" b="1" dirty="0">
                <a:solidFill>
                  <a:schemeClr val="accent5">
                    <a:lumMod val="50000"/>
                  </a:schemeClr>
                </a:solidFill>
                <a:latin typeface="Cambria" panose="02040503050406030204" pitchFamily="18" charset="0"/>
              </a:rPr>
              <a:t>intra-block MWS command </a:t>
            </a:r>
            <a:r>
              <a:rPr lang="en-IN" sz="2800" dirty="0">
                <a:solidFill>
                  <a:schemeClr val="tx1"/>
                </a:solidFill>
                <a:latin typeface="Cambria" panose="02040503050406030204" pitchFamily="18" charset="0"/>
              </a:rPr>
              <a:t>for </a:t>
            </a:r>
            <a:br>
              <a:rPr lang="en-IN" sz="2800" dirty="0">
                <a:solidFill>
                  <a:schemeClr val="tx1"/>
                </a:solidFill>
                <a:latin typeface="Cambria" panose="02040503050406030204" pitchFamily="18" charset="0"/>
              </a:rPr>
            </a:br>
            <a:r>
              <a:rPr lang="en-US" sz="2800" b="1" dirty="0">
                <a:solidFill>
                  <a:schemeClr val="accent5">
                    <a:lumMod val="50000"/>
                  </a:schemeClr>
                </a:solidFill>
                <a:latin typeface="Courier New" panose="02070309020205020404" pitchFamily="49" charset="0"/>
                <a:cs typeface="Courier New" panose="02070309020205020404" pitchFamily="49" charset="0"/>
              </a:rPr>
              <a:t>{A</a:t>
            </a:r>
            <a:r>
              <a:rPr lang="en-US" sz="2800" b="1" baseline="-25000" dirty="0">
                <a:solidFill>
                  <a:schemeClr val="accent5">
                    <a:lumMod val="50000"/>
                  </a:schemeClr>
                </a:solidFill>
                <a:latin typeface="Courier New" panose="02070309020205020404" pitchFamily="49" charset="0"/>
                <a:cs typeface="Courier New" panose="02070309020205020404" pitchFamily="49" charset="0"/>
              </a:rPr>
              <a:t>1</a:t>
            </a:r>
            <a:r>
              <a:rPr lang="en-US" sz="2800" b="1" dirty="0">
                <a:solidFill>
                  <a:schemeClr val="accent5">
                    <a:lumMod val="50000"/>
                  </a:schemeClr>
                </a:solidFill>
                <a:latin typeface="Courier New" panose="02070309020205020404" pitchFamily="49" charset="0"/>
                <a:cs typeface="Courier New" panose="02070309020205020404" pitchFamily="49" charset="0"/>
              </a:rPr>
              <a:t>+(B</a:t>
            </a:r>
            <a:r>
              <a:rPr lang="en-US" sz="2800" b="1" baseline="-25000" dirty="0">
                <a:solidFill>
                  <a:schemeClr val="accent5">
                    <a:lumMod val="50000"/>
                  </a:schemeClr>
                </a:solidFill>
                <a:latin typeface="Courier New" panose="02070309020205020404" pitchFamily="49" charset="0"/>
                <a:cs typeface="Courier New" panose="02070309020205020404" pitchFamily="49" charset="0"/>
              </a:rPr>
              <a:t>1</a:t>
            </a:r>
            <a:r>
              <a:rPr lang="en-US" sz="2800" b="1" baseline="-25000" dirty="0">
                <a:solidFill>
                  <a:schemeClr val="accent5">
                    <a:lumMod val="50000"/>
                  </a:schemeClr>
                </a:solidFill>
                <a:latin typeface="Cambria" panose="02040503050406030204" pitchFamily="18" charset="0"/>
                <a:cs typeface="Courier New" panose="02070309020205020404" pitchFamily="49" charset="0"/>
              </a:rPr>
              <a:t> </a:t>
            </a:r>
            <a:r>
              <a:rPr lang="en-CH" sz="2800" b="1" dirty="0">
                <a:solidFill>
                  <a:schemeClr val="accent5">
                    <a:lumMod val="50000"/>
                  </a:schemeClr>
                </a:solidFill>
              </a:rPr>
              <a:t>• </a:t>
            </a:r>
            <a:r>
              <a:rPr lang="en-US" sz="2800" b="1" dirty="0">
                <a:solidFill>
                  <a:schemeClr val="accent5">
                    <a:lumMod val="50000"/>
                  </a:schemeClr>
                </a:solidFill>
                <a:latin typeface="Courier New" panose="02070309020205020404" pitchFamily="49" charset="0"/>
                <a:cs typeface="Courier New" panose="02070309020205020404" pitchFamily="49" charset="0"/>
              </a:rPr>
              <a:t>B</a:t>
            </a:r>
            <a:r>
              <a:rPr lang="en-US" sz="2800" b="1" baseline="-25000" dirty="0">
                <a:solidFill>
                  <a:schemeClr val="accent5">
                    <a:lumMod val="50000"/>
                  </a:schemeClr>
                </a:solidFill>
                <a:latin typeface="Courier New" panose="02070309020205020404" pitchFamily="49" charset="0"/>
                <a:cs typeface="Courier New" panose="02070309020205020404" pitchFamily="49" charset="0"/>
              </a:rPr>
              <a:t>2</a:t>
            </a:r>
            <a:r>
              <a:rPr lang="en-US" sz="2800" b="1" baseline="-25000" dirty="0">
                <a:solidFill>
                  <a:schemeClr val="accent5">
                    <a:lumMod val="50000"/>
                  </a:schemeClr>
                </a:solidFill>
                <a:latin typeface="Cambria" panose="02040503050406030204" pitchFamily="18" charset="0"/>
                <a:cs typeface="Courier New" panose="02070309020205020404" pitchFamily="49" charset="0"/>
              </a:rPr>
              <a:t> </a:t>
            </a:r>
            <a:r>
              <a:rPr lang="en-CH" sz="2800" b="1" dirty="0">
                <a:solidFill>
                  <a:schemeClr val="accent5">
                    <a:lumMod val="50000"/>
                  </a:schemeClr>
                </a:solidFill>
              </a:rPr>
              <a:t>• </a:t>
            </a:r>
            <a:r>
              <a:rPr lang="en-US" sz="2800" b="1" dirty="0">
                <a:solidFill>
                  <a:schemeClr val="accent5">
                    <a:lumMod val="50000"/>
                  </a:schemeClr>
                </a:solidFill>
                <a:latin typeface="Courier New" panose="02070309020205020404" pitchFamily="49" charset="0"/>
                <a:cs typeface="Courier New" panose="02070309020205020404" pitchFamily="49" charset="0"/>
              </a:rPr>
              <a:t>B</a:t>
            </a:r>
            <a:r>
              <a:rPr lang="en-US" sz="2800" b="1" baseline="-25000" dirty="0">
                <a:solidFill>
                  <a:schemeClr val="accent5">
                    <a:lumMod val="50000"/>
                  </a:schemeClr>
                </a:solidFill>
                <a:latin typeface="Courier New" panose="02070309020205020404" pitchFamily="49" charset="0"/>
                <a:cs typeface="Courier New" panose="02070309020205020404" pitchFamily="49" charset="0"/>
              </a:rPr>
              <a:t>3</a:t>
            </a:r>
            <a:r>
              <a:rPr lang="en-US" sz="2800" b="1" baseline="-25000" dirty="0">
                <a:solidFill>
                  <a:schemeClr val="accent5">
                    <a:lumMod val="50000"/>
                  </a:schemeClr>
                </a:solidFill>
                <a:latin typeface="Cambria" panose="02040503050406030204" pitchFamily="18" charset="0"/>
                <a:cs typeface="Courier New" panose="02070309020205020404" pitchFamily="49" charset="0"/>
              </a:rPr>
              <a:t> </a:t>
            </a:r>
            <a:r>
              <a:rPr lang="en-CH" sz="2800" b="1" dirty="0">
                <a:solidFill>
                  <a:schemeClr val="accent5">
                    <a:lumMod val="50000"/>
                  </a:schemeClr>
                </a:solidFill>
              </a:rPr>
              <a:t>• </a:t>
            </a:r>
            <a:r>
              <a:rPr lang="en-US" sz="2800" b="1" dirty="0">
                <a:solidFill>
                  <a:schemeClr val="accent5">
                    <a:lumMod val="50000"/>
                  </a:schemeClr>
                </a:solidFill>
                <a:latin typeface="Courier New" panose="02070309020205020404" pitchFamily="49" charset="0"/>
                <a:cs typeface="Courier New" panose="02070309020205020404" pitchFamily="49" charset="0"/>
              </a:rPr>
              <a:t>B</a:t>
            </a:r>
            <a:r>
              <a:rPr lang="en-US" sz="2800" b="1" baseline="-25000" dirty="0">
                <a:solidFill>
                  <a:schemeClr val="accent5">
                    <a:lumMod val="50000"/>
                  </a:schemeClr>
                </a:solidFill>
                <a:latin typeface="Courier New" panose="02070309020205020404" pitchFamily="49" charset="0"/>
                <a:cs typeface="Courier New" panose="02070309020205020404" pitchFamily="49" charset="0"/>
              </a:rPr>
              <a:t>4</a:t>
            </a:r>
            <a:r>
              <a:rPr lang="en-US" sz="2800" b="1" dirty="0">
                <a:solidFill>
                  <a:schemeClr val="accent5">
                    <a:lumMod val="50000"/>
                  </a:schemeClr>
                </a:solidFill>
                <a:latin typeface="Courier New" panose="02070309020205020404" pitchFamily="49" charset="0"/>
                <a:cs typeface="Courier New" panose="02070309020205020404" pitchFamily="49" charset="0"/>
              </a:rPr>
              <a:t>)}</a:t>
            </a:r>
            <a:r>
              <a:rPr lang="en-IN" sz="2800" dirty="0">
                <a:solidFill>
                  <a:schemeClr val="accent5">
                    <a:lumMod val="50000"/>
                  </a:schemeClr>
                </a:solidFill>
                <a:latin typeface="Cambria" panose="02040503050406030204" pitchFamily="18" charset="0"/>
              </a:rPr>
              <a:t> </a:t>
            </a:r>
            <a:r>
              <a:rPr lang="en-IN" sz="2800" dirty="0">
                <a:solidFill>
                  <a:schemeClr val="tx1"/>
                </a:solidFill>
                <a:latin typeface="Cambria" panose="02040503050406030204" pitchFamily="18" charset="0"/>
              </a:rPr>
              <a:t>while </a:t>
            </a:r>
            <a:r>
              <a:rPr lang="en-IN" sz="2800" b="1" dirty="0">
                <a:solidFill>
                  <a:schemeClr val="accent5">
                    <a:lumMod val="50000"/>
                  </a:schemeClr>
                </a:solidFill>
                <a:latin typeface="Cambria" panose="02040503050406030204" pitchFamily="18" charset="0"/>
              </a:rPr>
              <a:t>disabling</a:t>
            </a:r>
            <a:r>
              <a:rPr lang="en-IN" sz="2800" dirty="0">
                <a:solidFill>
                  <a:schemeClr val="tx1"/>
                </a:solidFill>
                <a:latin typeface="Cambria" panose="02040503050406030204" pitchFamily="18" charset="0"/>
              </a:rPr>
              <a:t> the </a:t>
            </a:r>
            <a:br>
              <a:rPr lang="en-IN" sz="2800" dirty="0">
                <a:solidFill>
                  <a:schemeClr val="tx1"/>
                </a:solidFill>
                <a:latin typeface="Cambria" panose="02040503050406030204" pitchFamily="18" charset="0"/>
              </a:rPr>
            </a:br>
            <a:r>
              <a:rPr lang="en-IN" sz="2800" b="1" dirty="0">
                <a:solidFill>
                  <a:schemeClr val="accent5">
                    <a:lumMod val="50000"/>
                  </a:schemeClr>
                </a:solidFill>
                <a:latin typeface="Cambria" panose="02040503050406030204" pitchFamily="18" charset="0"/>
              </a:rPr>
              <a:t>inverse-read mode </a:t>
            </a:r>
            <a:r>
              <a:rPr lang="en-IN" sz="2800" dirty="0">
                <a:solidFill>
                  <a:schemeClr val="tx1"/>
                </a:solidFill>
                <a:latin typeface="Cambria" panose="02040503050406030204" pitchFamily="18" charset="0"/>
              </a:rPr>
              <a:t>and </a:t>
            </a:r>
            <a:r>
              <a:rPr lang="en-IN" sz="2800" b="1" dirty="0">
                <a:solidFill>
                  <a:schemeClr val="accent5">
                    <a:lumMod val="50000"/>
                  </a:schemeClr>
                </a:solidFill>
                <a:latin typeface="Cambria" panose="02040503050406030204" pitchFamily="18" charset="0"/>
              </a:rPr>
              <a:t>initialization of both latches</a:t>
            </a:r>
            <a:endParaRPr lang="en-US" sz="2800" b="1" baseline="-25000" dirty="0">
              <a:solidFill>
                <a:schemeClr val="accent5">
                  <a:lumMod val="50000"/>
                </a:schemeClr>
              </a:solidFill>
              <a:latin typeface="Cambria" panose="02040503050406030204" pitchFamily="18" charset="0"/>
            </a:endParaRPr>
          </a:p>
        </p:txBody>
      </p:sp>
      <p:sp>
        <p:nvSpPr>
          <p:cNvPr id="3" name="TextBox 2">
            <a:extLst>
              <a:ext uri="{FF2B5EF4-FFF2-40B4-BE49-F238E27FC236}">
                <a16:creationId xmlns:a16="http://schemas.microsoft.com/office/drawing/2014/main" id="{33A721EA-F588-98E2-7DC7-A01CD18A3463}"/>
              </a:ext>
            </a:extLst>
          </p:cNvPr>
          <p:cNvSpPr txBox="1"/>
          <p:nvPr/>
        </p:nvSpPr>
        <p:spPr>
          <a:xfrm>
            <a:off x="1105792" y="1760835"/>
            <a:ext cx="4729941" cy="1203044"/>
          </a:xfrm>
          <a:prstGeom prst="rect">
            <a:avLst/>
          </a:prstGeom>
          <a:solidFill>
            <a:schemeClr val="bg1">
              <a:alpha val="75000"/>
            </a:schemeClr>
          </a:solidFill>
        </p:spPr>
        <p:txBody>
          <a:bodyPr wrap="square" rtlCol="0">
            <a:spAutoFit/>
          </a:bodyPr>
          <a:lstStyle/>
          <a:p>
            <a:endParaRPr lang="en-US" dirty="0"/>
          </a:p>
        </p:txBody>
      </p:sp>
    </p:spTree>
    <p:extLst>
      <p:ext uri="{BB962C8B-B14F-4D97-AF65-F5344CB8AC3E}">
        <p14:creationId xmlns:p14="http://schemas.microsoft.com/office/powerpoint/2010/main" val="229124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Data-Movement Bottleneck</a:t>
            </a:r>
          </a:p>
        </p:txBody>
      </p:sp>
      <p:sp>
        <p:nvSpPr>
          <p:cNvPr id="11" name="Content Placeholder 10">
            <a:extLst>
              <a:ext uri="{FF2B5EF4-FFF2-40B4-BE49-F238E27FC236}">
                <a16:creationId xmlns:a16="http://schemas.microsoft.com/office/drawing/2014/main" id="{5E12DB94-70BB-CE4D-57FE-E0F9E4E3BA90}"/>
              </a:ext>
            </a:extLst>
          </p:cNvPr>
          <p:cNvSpPr>
            <a:spLocks noGrp="1"/>
          </p:cNvSpPr>
          <p:nvPr>
            <p:ph idx="1"/>
          </p:nvPr>
        </p:nvSpPr>
        <p:spPr/>
        <p:txBody>
          <a:bodyPr/>
          <a:lstStyle/>
          <a:p>
            <a:r>
              <a:rPr lang="en-IN" b="0" dirty="0">
                <a:solidFill>
                  <a:srgbClr val="C00000"/>
                </a:solidFill>
              </a:rPr>
              <a:t>Conventional systems</a:t>
            </a:r>
            <a:r>
              <a:rPr lang="en-IN" b="0" dirty="0"/>
              <a:t> perform </a:t>
            </a:r>
            <a:r>
              <a:rPr lang="en-IN" b="0" dirty="0">
                <a:solidFill>
                  <a:srgbClr val="C00000"/>
                </a:solidFill>
              </a:rPr>
              <a:t>outside-storage processing (OSP) </a:t>
            </a:r>
            <a:r>
              <a:rPr lang="en-IN" b="0" dirty="0"/>
              <a:t>after </a:t>
            </a:r>
            <a:r>
              <a:rPr lang="en-IN" b="0" dirty="0">
                <a:solidFill>
                  <a:srgbClr val="C00000"/>
                </a:solidFill>
              </a:rPr>
              <a:t>moving the data to host CPU</a:t>
            </a:r>
            <a:r>
              <a:rPr lang="en-IN" b="0" dirty="0"/>
              <a:t> through the memory hierarchy</a:t>
            </a:r>
            <a:endParaRPr lang="en-US" dirty="0"/>
          </a:p>
        </p:txBody>
      </p:sp>
      <p:sp>
        <p:nvSpPr>
          <p:cNvPr id="5" name="Rounded Rectangle 4"/>
          <p:cNvSpPr/>
          <p:nvPr/>
        </p:nvSpPr>
        <p:spPr>
          <a:xfrm>
            <a:off x="367589" y="2605240"/>
            <a:ext cx="1450187" cy="1251170"/>
          </a:xfrm>
          <a:prstGeom prst="roundRect">
            <a:avLst>
              <a:gd name="adj" fmla="val 8667"/>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b="1" dirty="0">
                <a:solidFill>
                  <a:schemeClr val="tx1"/>
                </a:solidFill>
                <a:latin typeface="Cambria" panose="02040503050406030204" pitchFamily="18" charset="0"/>
                <a:ea typeface="Cambria" panose="02040503050406030204" pitchFamily="18" charset="0"/>
              </a:rPr>
              <a:t>Host Processor</a:t>
            </a:r>
          </a:p>
          <a:p>
            <a:pPr algn="ctr"/>
            <a:r>
              <a:rPr lang="en-US" b="1" dirty="0">
                <a:solidFill>
                  <a:schemeClr val="tx1"/>
                </a:solidFill>
                <a:latin typeface="Cambria" panose="02040503050406030204" pitchFamily="18" charset="0"/>
                <a:ea typeface="Cambria" panose="02040503050406030204" pitchFamily="18" charset="0"/>
              </a:rPr>
              <a:t>(CPU, GPU)</a:t>
            </a:r>
          </a:p>
        </p:txBody>
      </p:sp>
      <p:sp>
        <p:nvSpPr>
          <p:cNvPr id="6" name="Rounded Rectangle 5"/>
          <p:cNvSpPr/>
          <p:nvPr/>
        </p:nvSpPr>
        <p:spPr>
          <a:xfrm>
            <a:off x="3279757" y="2775698"/>
            <a:ext cx="1222856" cy="902538"/>
          </a:xfrm>
          <a:prstGeom prst="roundRect">
            <a:avLst>
              <a:gd name="adj" fmla="val 6667"/>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000" b="1" dirty="0">
                <a:solidFill>
                  <a:schemeClr val="tx1"/>
                </a:solidFill>
                <a:latin typeface="Cambria" panose="02040503050406030204" pitchFamily="18" charset="0"/>
                <a:ea typeface="Cambria" panose="02040503050406030204" pitchFamily="18" charset="0"/>
              </a:rPr>
              <a:t>Main</a:t>
            </a:r>
          </a:p>
          <a:p>
            <a:pPr algn="ctr"/>
            <a:r>
              <a:rPr lang="en-US" sz="2000" b="1" dirty="0">
                <a:solidFill>
                  <a:schemeClr val="tx1"/>
                </a:solidFill>
                <a:latin typeface="Cambria" panose="02040503050406030204" pitchFamily="18" charset="0"/>
                <a:ea typeface="Cambria" panose="02040503050406030204" pitchFamily="18" charset="0"/>
              </a:rPr>
              <a:t>Memory</a:t>
            </a:r>
          </a:p>
        </p:txBody>
      </p:sp>
      <p:sp>
        <p:nvSpPr>
          <p:cNvPr id="8" name="Right Arrow 7"/>
          <p:cNvSpPr/>
          <p:nvPr/>
        </p:nvSpPr>
        <p:spPr>
          <a:xfrm>
            <a:off x="1920967" y="3380096"/>
            <a:ext cx="1314288" cy="474532"/>
          </a:xfrm>
          <a:prstGeom prst="rightArrow">
            <a:avLst>
              <a:gd name="adj1" fmla="val 67500"/>
              <a:gd name="adj2" fmla="val 3500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Write</a:t>
            </a:r>
          </a:p>
        </p:txBody>
      </p:sp>
      <p:sp>
        <p:nvSpPr>
          <p:cNvPr id="12" name="Right Arrow 11"/>
          <p:cNvSpPr/>
          <p:nvPr/>
        </p:nvSpPr>
        <p:spPr>
          <a:xfrm flipH="1">
            <a:off x="1887151" y="2581967"/>
            <a:ext cx="1314290" cy="513237"/>
          </a:xfrm>
          <a:prstGeom prst="rightArrow">
            <a:avLst>
              <a:gd name="adj1" fmla="val 67500"/>
              <a:gd name="adj2" fmla="val 2750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Read</a:t>
            </a:r>
          </a:p>
        </p:txBody>
      </p:sp>
      <p:sp>
        <p:nvSpPr>
          <p:cNvPr id="9" name="Rounded Rectangle 5">
            <a:extLst>
              <a:ext uri="{FF2B5EF4-FFF2-40B4-BE49-F238E27FC236}">
                <a16:creationId xmlns:a16="http://schemas.microsoft.com/office/drawing/2014/main" id="{B51C6512-49B3-07E5-FDB3-71F166EC8E13}"/>
              </a:ext>
            </a:extLst>
          </p:cNvPr>
          <p:cNvSpPr/>
          <p:nvPr/>
        </p:nvSpPr>
        <p:spPr>
          <a:xfrm>
            <a:off x="6003854" y="2341020"/>
            <a:ext cx="3018783" cy="1783761"/>
          </a:xfrm>
          <a:prstGeom prst="roundRect">
            <a:avLst>
              <a:gd name="adj" fmla="val 6667"/>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800" b="1" dirty="0">
                <a:solidFill>
                  <a:schemeClr val="tx1"/>
                </a:solidFill>
                <a:latin typeface="Cambria" panose="02040503050406030204" pitchFamily="18" charset="0"/>
                <a:ea typeface="Cambria" panose="02040503050406030204" pitchFamily="18" charset="0"/>
              </a:rPr>
              <a:t>Storage</a:t>
            </a:r>
          </a:p>
        </p:txBody>
      </p:sp>
      <p:cxnSp>
        <p:nvCxnSpPr>
          <p:cNvPr id="14" name="Straight Arrow Connector 13">
            <a:extLst>
              <a:ext uri="{FF2B5EF4-FFF2-40B4-BE49-F238E27FC236}">
                <a16:creationId xmlns:a16="http://schemas.microsoft.com/office/drawing/2014/main" id="{6F0DD749-D071-2526-0BEA-DB5225459B84}"/>
              </a:ext>
            </a:extLst>
          </p:cNvPr>
          <p:cNvCxnSpPr>
            <a:cxnSpLocks/>
            <a:stCxn id="6" idx="1"/>
          </p:cNvCxnSpPr>
          <p:nvPr/>
        </p:nvCxnSpPr>
        <p:spPr>
          <a:xfrm flipH="1">
            <a:off x="1812896" y="3226967"/>
            <a:ext cx="1466861" cy="5934"/>
          </a:xfrm>
          <a:prstGeom prst="straightConnector1">
            <a:avLst/>
          </a:prstGeom>
          <a:noFill/>
          <a:ln w="88900" cap="flat" cmpd="sng" algn="ctr">
            <a:solidFill>
              <a:schemeClr val="tx1"/>
            </a:solidFill>
            <a:prstDash val="solid"/>
            <a:miter lim="800000"/>
            <a:headEnd type="triangle"/>
            <a:tailEnd type="triangle"/>
          </a:ln>
          <a:effectLst/>
        </p:spPr>
      </p:cxnSp>
      <p:cxnSp>
        <p:nvCxnSpPr>
          <p:cNvPr id="16" name="Straight Arrow Connector 15">
            <a:extLst>
              <a:ext uri="{FF2B5EF4-FFF2-40B4-BE49-F238E27FC236}">
                <a16:creationId xmlns:a16="http://schemas.microsoft.com/office/drawing/2014/main" id="{D3167674-08BE-B930-F306-1C664E65AA99}"/>
              </a:ext>
            </a:extLst>
          </p:cNvPr>
          <p:cNvCxnSpPr>
            <a:cxnSpLocks/>
            <a:stCxn id="9" idx="1"/>
            <a:endCxn id="25" idx="1"/>
          </p:cNvCxnSpPr>
          <p:nvPr/>
        </p:nvCxnSpPr>
        <p:spPr>
          <a:xfrm flipH="1">
            <a:off x="4527066" y="3232901"/>
            <a:ext cx="1476788" cy="0"/>
          </a:xfrm>
          <a:prstGeom prst="straightConnector1">
            <a:avLst/>
          </a:prstGeom>
          <a:noFill/>
          <a:ln w="88900" cap="flat" cmpd="sng" algn="ctr">
            <a:solidFill>
              <a:schemeClr val="tx1"/>
            </a:solidFill>
            <a:prstDash val="solid"/>
            <a:miter lim="800000"/>
            <a:headEnd type="triangle"/>
            <a:tailEnd type="triangle"/>
          </a:ln>
          <a:effectLst/>
        </p:spPr>
      </p:cxnSp>
      <p:sp>
        <p:nvSpPr>
          <p:cNvPr id="19" name="Right Arrow 7">
            <a:extLst>
              <a:ext uri="{FF2B5EF4-FFF2-40B4-BE49-F238E27FC236}">
                <a16:creationId xmlns:a16="http://schemas.microsoft.com/office/drawing/2014/main" id="{9EF4D0BA-5761-03B4-FA0B-586797591EDD}"/>
              </a:ext>
            </a:extLst>
          </p:cNvPr>
          <p:cNvSpPr/>
          <p:nvPr/>
        </p:nvSpPr>
        <p:spPr>
          <a:xfrm>
            <a:off x="4571987" y="3389861"/>
            <a:ext cx="1362491" cy="474532"/>
          </a:xfrm>
          <a:prstGeom prst="rightArrow">
            <a:avLst>
              <a:gd name="adj1" fmla="val 67500"/>
              <a:gd name="adj2" fmla="val 3500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Write</a:t>
            </a:r>
          </a:p>
        </p:txBody>
      </p:sp>
      <p:sp>
        <p:nvSpPr>
          <p:cNvPr id="20" name="Right Arrow 11">
            <a:extLst>
              <a:ext uri="{FF2B5EF4-FFF2-40B4-BE49-F238E27FC236}">
                <a16:creationId xmlns:a16="http://schemas.microsoft.com/office/drawing/2014/main" id="{F81466E0-C237-AAAD-F566-AC58F8223B4B}"/>
              </a:ext>
            </a:extLst>
          </p:cNvPr>
          <p:cNvSpPr/>
          <p:nvPr/>
        </p:nvSpPr>
        <p:spPr>
          <a:xfrm flipH="1">
            <a:off x="4571988" y="2578757"/>
            <a:ext cx="1362491" cy="513237"/>
          </a:xfrm>
          <a:prstGeom prst="rightArrow">
            <a:avLst>
              <a:gd name="adj1" fmla="val 67500"/>
              <a:gd name="adj2" fmla="val 2750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Read</a:t>
            </a:r>
          </a:p>
        </p:txBody>
      </p:sp>
      <p:sp>
        <p:nvSpPr>
          <p:cNvPr id="22" name="Rounded Rectangle 2">
            <a:extLst>
              <a:ext uri="{FF2B5EF4-FFF2-40B4-BE49-F238E27FC236}">
                <a16:creationId xmlns:a16="http://schemas.microsoft.com/office/drawing/2014/main" id="{D5FFDAC6-195C-AB27-D90B-CB709DCDAF50}"/>
              </a:ext>
            </a:extLst>
          </p:cNvPr>
          <p:cNvSpPr/>
          <p:nvPr/>
        </p:nvSpPr>
        <p:spPr>
          <a:xfrm>
            <a:off x="1834451" y="3087853"/>
            <a:ext cx="1445306" cy="275394"/>
          </a:xfrm>
          <a:prstGeom prst="roundRect">
            <a:avLst/>
          </a:prstGeom>
          <a:noFill/>
          <a:ln w="19050">
            <a:solidFill>
              <a:schemeClr val="accent5">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23" name="Rectangle 22">
            <a:extLst>
              <a:ext uri="{FF2B5EF4-FFF2-40B4-BE49-F238E27FC236}">
                <a16:creationId xmlns:a16="http://schemas.microsoft.com/office/drawing/2014/main" id="{C088FD9D-5D65-CC04-4C7C-13C5D0C6846C}"/>
              </a:ext>
            </a:extLst>
          </p:cNvPr>
          <p:cNvSpPr/>
          <p:nvPr/>
        </p:nvSpPr>
        <p:spPr>
          <a:xfrm>
            <a:off x="1468306" y="3911317"/>
            <a:ext cx="2276751" cy="584775"/>
          </a:xfrm>
          <a:prstGeom prst="rect">
            <a:avLst/>
          </a:prstGeom>
        </p:spPr>
        <p:txBody>
          <a:bodyPr wrap="square">
            <a:spAutoFit/>
          </a:bodyPr>
          <a:lstStyle/>
          <a:p>
            <a:pPr algn="ctr"/>
            <a:r>
              <a:rPr lang="en-US" sz="1600" i="1" dirty="0">
                <a:solidFill>
                  <a:schemeClr val="accent1">
                    <a:lumMod val="75000"/>
                  </a:schemeClr>
                </a:solidFill>
                <a:latin typeface="Cambria" panose="02040503050406030204" pitchFamily="18" charset="0"/>
              </a:rPr>
              <a:t>Memory Bandwidth </a:t>
            </a:r>
            <a:br>
              <a:rPr lang="en-US" sz="1600" i="1" dirty="0">
                <a:solidFill>
                  <a:schemeClr val="accent1">
                    <a:lumMod val="75000"/>
                  </a:schemeClr>
                </a:solidFill>
                <a:latin typeface="Cambria" panose="02040503050406030204" pitchFamily="18" charset="0"/>
              </a:rPr>
            </a:br>
            <a:r>
              <a:rPr lang="en-US" sz="1600" i="1" dirty="0">
                <a:solidFill>
                  <a:schemeClr val="accent1">
                    <a:lumMod val="75000"/>
                  </a:schemeClr>
                </a:solidFill>
                <a:latin typeface="Cambria" panose="02040503050406030204" pitchFamily="18" charset="0"/>
              </a:rPr>
              <a:t>tens to hundreds of GB/s</a:t>
            </a:r>
            <a:endParaRPr lang="en-CH" sz="1600" i="1" dirty="0">
              <a:solidFill>
                <a:schemeClr val="accent1">
                  <a:lumMod val="75000"/>
                </a:schemeClr>
              </a:solidFill>
            </a:endParaRPr>
          </a:p>
        </p:txBody>
      </p:sp>
      <p:sp>
        <p:nvSpPr>
          <p:cNvPr id="24" name="Rectangle 23">
            <a:extLst>
              <a:ext uri="{FF2B5EF4-FFF2-40B4-BE49-F238E27FC236}">
                <a16:creationId xmlns:a16="http://schemas.microsoft.com/office/drawing/2014/main" id="{67C2189A-E394-F9E2-53AA-CE0D6C80A92C}"/>
              </a:ext>
            </a:extLst>
          </p:cNvPr>
          <p:cNvSpPr/>
          <p:nvPr/>
        </p:nvSpPr>
        <p:spPr>
          <a:xfrm>
            <a:off x="3823011" y="3920201"/>
            <a:ext cx="2276751" cy="584775"/>
          </a:xfrm>
          <a:prstGeom prst="rect">
            <a:avLst/>
          </a:prstGeom>
        </p:spPr>
        <p:txBody>
          <a:bodyPr wrap="square">
            <a:spAutoFit/>
          </a:bodyPr>
          <a:lstStyle/>
          <a:p>
            <a:pPr algn="ctr"/>
            <a:r>
              <a:rPr lang="en-US" sz="1600" i="1" dirty="0">
                <a:solidFill>
                  <a:srgbClr val="C00000"/>
                </a:solidFill>
                <a:latin typeface="Cambria" panose="02040503050406030204" pitchFamily="18" charset="0"/>
              </a:rPr>
              <a:t>Storage I/O Bandwidth</a:t>
            </a:r>
            <a:br>
              <a:rPr lang="en-US" sz="1600" i="1" dirty="0">
                <a:solidFill>
                  <a:srgbClr val="C00000"/>
                </a:solidFill>
                <a:latin typeface="Cambria" panose="02040503050406030204" pitchFamily="18" charset="0"/>
              </a:rPr>
            </a:br>
            <a:r>
              <a:rPr lang="en-US" sz="1600" i="1" dirty="0">
                <a:solidFill>
                  <a:srgbClr val="C00000"/>
                </a:solidFill>
                <a:latin typeface="Cambria" panose="02040503050406030204" pitchFamily="18" charset="0"/>
              </a:rPr>
              <a:t> ~ 8 GB/s</a:t>
            </a:r>
            <a:endParaRPr lang="en-CH" sz="1600" i="1" dirty="0">
              <a:solidFill>
                <a:srgbClr val="C00000"/>
              </a:solidFill>
            </a:endParaRPr>
          </a:p>
        </p:txBody>
      </p:sp>
      <p:sp>
        <p:nvSpPr>
          <p:cNvPr id="25" name="Rounded Rectangle 2">
            <a:extLst>
              <a:ext uri="{FF2B5EF4-FFF2-40B4-BE49-F238E27FC236}">
                <a16:creationId xmlns:a16="http://schemas.microsoft.com/office/drawing/2014/main" id="{B03F38FD-DB6F-5CD8-6E39-81249B257DCC}"/>
              </a:ext>
            </a:extLst>
          </p:cNvPr>
          <p:cNvSpPr/>
          <p:nvPr/>
        </p:nvSpPr>
        <p:spPr>
          <a:xfrm>
            <a:off x="4527066" y="3095204"/>
            <a:ext cx="1448448" cy="275394"/>
          </a:xfrm>
          <a:prstGeom prst="roundRect">
            <a:avLst>
              <a:gd name="adj" fmla="val 0"/>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rgbClr val="C00000"/>
              </a:solidFill>
              <a:latin typeface="Cambria" panose="02040503050406030204" pitchFamily="18" charset="0"/>
            </a:endParaRPr>
          </a:p>
        </p:txBody>
      </p:sp>
      <p:sp>
        <p:nvSpPr>
          <p:cNvPr id="27" name="Freeform: Shape 26">
            <a:extLst>
              <a:ext uri="{FF2B5EF4-FFF2-40B4-BE49-F238E27FC236}">
                <a16:creationId xmlns:a16="http://schemas.microsoft.com/office/drawing/2014/main" id="{DB39F966-117A-9924-DFEA-FBEBF7C21CDB}"/>
              </a:ext>
            </a:extLst>
          </p:cNvPr>
          <p:cNvSpPr/>
          <p:nvPr/>
        </p:nvSpPr>
        <p:spPr>
          <a:xfrm>
            <a:off x="4364709" y="3344311"/>
            <a:ext cx="675598" cy="1151781"/>
          </a:xfrm>
          <a:custGeom>
            <a:avLst/>
            <a:gdLst>
              <a:gd name="connsiteX0" fmla="*/ 0 w 833480"/>
              <a:gd name="connsiteY0" fmla="*/ 1675052 h 1675052"/>
              <a:gd name="connsiteX1" fmla="*/ 275130 w 833480"/>
              <a:gd name="connsiteY1" fmla="*/ 728283 h 1675052"/>
              <a:gd name="connsiteX2" fmla="*/ 833480 w 833480"/>
              <a:gd name="connsiteY2" fmla="*/ 0 h 1675052"/>
            </a:gdLst>
            <a:ahLst/>
            <a:cxnLst>
              <a:cxn ang="0">
                <a:pos x="connsiteX0" y="connsiteY0"/>
              </a:cxn>
              <a:cxn ang="0">
                <a:pos x="connsiteX1" y="connsiteY1"/>
              </a:cxn>
              <a:cxn ang="0">
                <a:pos x="connsiteX2" y="connsiteY2"/>
              </a:cxn>
            </a:cxnLst>
            <a:rect l="l" t="t" r="r" b="b"/>
            <a:pathLst>
              <a:path w="833480" h="1675052">
                <a:moveTo>
                  <a:pt x="0" y="1675052"/>
                </a:moveTo>
                <a:cubicBezTo>
                  <a:pt x="68108" y="1341255"/>
                  <a:pt x="136217" y="1007458"/>
                  <a:pt x="275130" y="728283"/>
                </a:cubicBezTo>
                <a:cubicBezTo>
                  <a:pt x="414043" y="449108"/>
                  <a:pt x="623761" y="224554"/>
                  <a:pt x="833480" y="0"/>
                </a:cubicBezTo>
              </a:path>
            </a:pathLst>
          </a:custGeom>
          <a:noFill/>
          <a:ln>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6AED852-1A20-EF1F-65F7-D620734D8055}"/>
              </a:ext>
            </a:extLst>
          </p:cNvPr>
          <p:cNvSpPr txBox="1"/>
          <p:nvPr/>
        </p:nvSpPr>
        <p:spPr>
          <a:xfrm>
            <a:off x="3851351" y="4444522"/>
            <a:ext cx="3276600" cy="954107"/>
          </a:xfrm>
          <a:prstGeom prst="rect">
            <a:avLst/>
          </a:prstGeom>
          <a:noFill/>
        </p:spPr>
        <p:txBody>
          <a:bodyPr wrap="square" rtlCol="0">
            <a:spAutoFit/>
          </a:bodyPr>
          <a:lstStyle/>
          <a:p>
            <a:pPr algn="ctr"/>
            <a:r>
              <a:rPr lang="en-US" sz="2800" b="1" dirty="0">
                <a:solidFill>
                  <a:srgbClr val="C00000"/>
                </a:solidFill>
                <a:latin typeface="Cambria" panose="02040503050406030204" pitchFamily="18" charset="0"/>
                <a:ea typeface="Cambria" panose="02040503050406030204" pitchFamily="18" charset="0"/>
              </a:rPr>
              <a:t>Data Movement Bottleneck</a:t>
            </a:r>
          </a:p>
        </p:txBody>
      </p:sp>
      <p:sp>
        <p:nvSpPr>
          <p:cNvPr id="30" name="Rectangle 29">
            <a:extLst>
              <a:ext uri="{FF2B5EF4-FFF2-40B4-BE49-F238E27FC236}">
                <a16:creationId xmlns:a16="http://schemas.microsoft.com/office/drawing/2014/main" id="{84153413-69AF-C099-D921-7D66EE3EC880}"/>
              </a:ext>
            </a:extLst>
          </p:cNvPr>
          <p:cNvSpPr/>
          <p:nvPr/>
        </p:nvSpPr>
        <p:spPr>
          <a:xfrm>
            <a:off x="149705" y="5356097"/>
            <a:ext cx="8844592" cy="1048442"/>
          </a:xfrm>
          <a:prstGeom prst="rect">
            <a:avLst/>
          </a:prstGeom>
          <a:solidFill>
            <a:srgbClr val="FFCFC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2800" dirty="0">
                <a:solidFill>
                  <a:srgbClr val="C00000"/>
                </a:solidFill>
                <a:latin typeface="Cambria" panose="02040503050406030204" pitchFamily="18" charset="0"/>
              </a:rPr>
              <a:t>The external I/O bandwidth of storage is the </a:t>
            </a:r>
            <a:br>
              <a:rPr lang="en-IN" sz="2800" dirty="0">
                <a:solidFill>
                  <a:srgbClr val="C00000"/>
                </a:solidFill>
                <a:latin typeface="Cambria" panose="02040503050406030204" pitchFamily="18" charset="0"/>
              </a:rPr>
            </a:br>
            <a:r>
              <a:rPr lang="en-IN" sz="2800" dirty="0">
                <a:solidFill>
                  <a:srgbClr val="C00000"/>
                </a:solidFill>
                <a:latin typeface="Cambria" panose="02040503050406030204" pitchFamily="18" charset="0"/>
              </a:rPr>
              <a:t>main bottleneck for data movement in OSP</a:t>
            </a:r>
            <a:endParaRPr lang="en-US" sz="2800" dirty="0">
              <a:solidFill>
                <a:srgbClr val="C00000"/>
              </a:solidFill>
              <a:latin typeface="Cambria" panose="02040503050406030204" pitchFamily="18" charset="0"/>
            </a:endParaRPr>
          </a:p>
        </p:txBody>
      </p:sp>
      <p:sp>
        <p:nvSpPr>
          <p:cNvPr id="42" name="TextBox 41">
            <a:extLst>
              <a:ext uri="{FF2B5EF4-FFF2-40B4-BE49-F238E27FC236}">
                <a16:creationId xmlns:a16="http://schemas.microsoft.com/office/drawing/2014/main" id="{E51D077F-FCA6-E819-0A01-0188BBC38513}"/>
              </a:ext>
            </a:extLst>
          </p:cNvPr>
          <p:cNvSpPr txBox="1"/>
          <p:nvPr/>
        </p:nvSpPr>
        <p:spPr>
          <a:xfrm>
            <a:off x="331020" y="2216162"/>
            <a:ext cx="1589947" cy="369332"/>
          </a:xfrm>
          <a:prstGeom prst="rect">
            <a:avLst/>
          </a:prstGeom>
          <a:noFill/>
          <a:ln w="19050">
            <a:solidFill>
              <a:srgbClr val="7030A0"/>
            </a:solidFill>
            <a:prstDash val="dash"/>
          </a:ln>
        </p:spPr>
        <p:txBody>
          <a:bodyPr wrap="square" rtlCol="0">
            <a:spAutoFit/>
          </a:bodyPr>
          <a:lstStyle/>
          <a:p>
            <a:r>
              <a:rPr lang="en-IN" b="1" dirty="0">
                <a:solidFill>
                  <a:srgbClr val="7030A0"/>
                </a:solidFill>
                <a:latin typeface="Cambria" panose="02040503050406030204" pitchFamily="18" charset="0"/>
                <a:ea typeface="Cambria" panose="02040503050406030204" pitchFamily="18" charset="0"/>
              </a:rPr>
              <a:t>Computation</a:t>
            </a:r>
            <a:endParaRPr lang="en-US" b="1" dirty="0">
              <a:solidFill>
                <a:srgbClr val="7030A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1259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right)">
                                      <p:cBhvr>
                                        <p:cTn id="27" dur="500"/>
                                        <p:tgtEl>
                                          <p:spTgt spid="20"/>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right)">
                                      <p:cBhvr>
                                        <p:cTn id="36" dur="500"/>
                                        <p:tgtEl>
                                          <p:spTgt spid="12"/>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5" grpId="0" animBg="1"/>
      <p:bldP spid="6" grpId="0" animBg="1"/>
      <p:bldP spid="8" grpId="0" animBg="1"/>
      <p:bldP spid="12" grpId="0" animBg="1"/>
      <p:bldP spid="9" grpId="0" animBg="1"/>
      <p:bldP spid="19" grpId="0" animBg="1"/>
      <p:bldP spid="20" grpId="0" animBg="1"/>
      <p:bldP spid="22" grpId="0" animBg="1"/>
      <p:bldP spid="23" grpId="0"/>
      <p:bldP spid="24" grpId="0"/>
      <p:bldP spid="25" grpId="0" animBg="1"/>
      <p:bldP spid="27" grpId="0" animBg="1"/>
      <p:bldP spid="29" grpId="0"/>
      <p:bldP spid="30" grpId="0" animBg="1"/>
      <p:bldP spid="4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EDA7C-3757-E993-CDA3-D847C9BA7818}"/>
              </a:ext>
            </a:extLst>
          </p:cNvPr>
          <p:cNvSpPr>
            <a:spLocks noGrp="1"/>
          </p:cNvSpPr>
          <p:nvPr>
            <p:ph type="title"/>
          </p:nvPr>
        </p:nvSpPr>
        <p:spPr/>
        <p:txBody>
          <a:bodyPr/>
          <a:lstStyle/>
          <a:p>
            <a:r>
              <a:rPr lang="en-US" dirty="0"/>
              <a:t>Operational example</a:t>
            </a:r>
          </a:p>
        </p:txBody>
      </p:sp>
      <p:sp>
        <p:nvSpPr>
          <p:cNvPr id="4" name="사각형: 둥근 모서리 554">
            <a:extLst>
              <a:ext uri="{FF2B5EF4-FFF2-40B4-BE49-F238E27FC236}">
                <a16:creationId xmlns:a16="http://schemas.microsoft.com/office/drawing/2014/main" id="{F14B2FAD-3F7A-50D1-F75F-B856281791E3}"/>
              </a:ext>
            </a:extLst>
          </p:cNvPr>
          <p:cNvSpPr/>
          <p:nvPr/>
        </p:nvSpPr>
        <p:spPr>
          <a:xfrm>
            <a:off x="1154706" y="1753144"/>
            <a:ext cx="4704542" cy="2190293"/>
          </a:xfrm>
          <a:prstGeom prst="roundRect">
            <a:avLst>
              <a:gd name="adj" fmla="val 4472"/>
            </a:avLst>
          </a:prstGeom>
          <a:solidFill>
            <a:schemeClr val="bg1">
              <a:lumMod val="9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 name="Rectangle: Rounded Corners 4">
            <a:extLst>
              <a:ext uri="{FF2B5EF4-FFF2-40B4-BE49-F238E27FC236}">
                <a16:creationId xmlns:a16="http://schemas.microsoft.com/office/drawing/2014/main" id="{C0386C7A-23B2-7088-1C55-8C6ABF257653}"/>
              </a:ext>
            </a:extLst>
          </p:cNvPr>
          <p:cNvSpPr/>
          <p:nvPr/>
        </p:nvSpPr>
        <p:spPr>
          <a:xfrm>
            <a:off x="1676129" y="2120805"/>
            <a:ext cx="546865" cy="290287"/>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ISCM</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6" name="Hexagon 5">
            <a:extLst>
              <a:ext uri="{FF2B5EF4-FFF2-40B4-BE49-F238E27FC236}">
                <a16:creationId xmlns:a16="http://schemas.microsoft.com/office/drawing/2014/main" id="{3B4400EE-0714-4B65-0751-D1507DF6546E}"/>
              </a:ext>
            </a:extLst>
          </p:cNvPr>
          <p:cNvSpPr/>
          <p:nvPr/>
        </p:nvSpPr>
        <p:spPr>
          <a:xfrm>
            <a:off x="2256166" y="2120805"/>
            <a:ext cx="572083" cy="290287"/>
          </a:xfrm>
          <a:prstGeom prst="hexagon">
            <a:avLst>
              <a:gd name="adj" fmla="val 0"/>
              <a:gd name="vf" fmla="val 11547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BLK</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7" name="Hexagon 6">
            <a:extLst>
              <a:ext uri="{FF2B5EF4-FFF2-40B4-BE49-F238E27FC236}">
                <a16:creationId xmlns:a16="http://schemas.microsoft.com/office/drawing/2014/main" id="{F728286E-BA18-082B-B26F-49B3A7D8AC57}"/>
              </a:ext>
            </a:extLst>
          </p:cNvPr>
          <p:cNvSpPr/>
          <p:nvPr/>
        </p:nvSpPr>
        <p:spPr>
          <a:xfrm>
            <a:off x="2861421" y="2120805"/>
            <a:ext cx="572083" cy="290287"/>
          </a:xfrm>
          <a:prstGeom prst="hexagon">
            <a:avLst>
              <a:gd name="adj" fmla="val 0"/>
              <a:gd name="vf" fmla="val 11547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PBM</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8" name="Hexagon 7">
            <a:extLst>
              <a:ext uri="{FF2B5EF4-FFF2-40B4-BE49-F238E27FC236}">
                <a16:creationId xmlns:a16="http://schemas.microsoft.com/office/drawing/2014/main" id="{148A473A-5935-39C9-798E-CA219BC56C9D}"/>
              </a:ext>
            </a:extLst>
          </p:cNvPr>
          <p:cNvSpPr/>
          <p:nvPr/>
        </p:nvSpPr>
        <p:spPr>
          <a:xfrm>
            <a:off x="4046713" y="2120805"/>
            <a:ext cx="572083" cy="290287"/>
          </a:xfrm>
          <a:prstGeom prst="hexagon">
            <a:avLst>
              <a:gd name="adj" fmla="val 0"/>
              <a:gd name="vf" fmla="val 11547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BLK</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9" name="Hexagon 8">
            <a:extLst>
              <a:ext uri="{FF2B5EF4-FFF2-40B4-BE49-F238E27FC236}">
                <a16:creationId xmlns:a16="http://schemas.microsoft.com/office/drawing/2014/main" id="{3EAFCC0B-4AD4-C903-BF47-9DA82620B63C}"/>
              </a:ext>
            </a:extLst>
          </p:cNvPr>
          <p:cNvSpPr/>
          <p:nvPr/>
        </p:nvSpPr>
        <p:spPr>
          <a:xfrm>
            <a:off x="4651968" y="2120805"/>
            <a:ext cx="572083" cy="290287"/>
          </a:xfrm>
          <a:prstGeom prst="hexagon">
            <a:avLst>
              <a:gd name="adj" fmla="val 0"/>
              <a:gd name="vf" fmla="val 11547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PBM</a:t>
            </a:r>
            <a:endParaRPr lang="en-CH" sz="1600" b="1" dirty="0">
              <a:solidFill>
                <a:schemeClr val="tx1"/>
              </a:solidFill>
              <a:latin typeface="Courier New" panose="02070309020205020404" pitchFamily="49" charset="0"/>
              <a:cs typeface="Courier New" panose="02070309020205020404" pitchFamily="49" charset="0"/>
            </a:endParaRPr>
          </a:p>
        </p:txBody>
      </p:sp>
      <p:graphicFrame>
        <p:nvGraphicFramePr>
          <p:cNvPr id="10" name="Table 5">
            <a:extLst>
              <a:ext uri="{FF2B5EF4-FFF2-40B4-BE49-F238E27FC236}">
                <a16:creationId xmlns:a16="http://schemas.microsoft.com/office/drawing/2014/main" id="{AB4DA021-6257-5C48-DB42-F20A193EA38F}"/>
              </a:ext>
            </a:extLst>
          </p:cNvPr>
          <p:cNvGraphicFramePr>
            <a:graphicFrameLocks noGrp="1"/>
          </p:cNvGraphicFramePr>
          <p:nvPr/>
        </p:nvGraphicFramePr>
        <p:xfrm>
          <a:off x="6044869" y="3053547"/>
          <a:ext cx="385992" cy="731520"/>
        </p:xfrm>
        <a:graphic>
          <a:graphicData uri="http://schemas.openxmlformats.org/drawingml/2006/table">
            <a:tbl>
              <a:tblPr firstRow="1" bandRow="1">
                <a:tableStyleId>{5C22544A-7EE6-4342-B048-85BDC9FD1C3A}</a:tableStyleId>
              </a:tblPr>
              <a:tblGrid>
                <a:gridCol w="385992">
                  <a:extLst>
                    <a:ext uri="{9D8B030D-6E8A-4147-A177-3AD203B41FA5}">
                      <a16:colId xmlns:a16="http://schemas.microsoft.com/office/drawing/2014/main" val="1151972851"/>
                    </a:ext>
                  </a:extLst>
                </a:gridCol>
              </a:tblGrid>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1</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2268017"/>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2</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4288064"/>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3</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7151359"/>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4</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7649417"/>
                  </a:ext>
                </a:extLst>
              </a:tr>
            </a:tbl>
          </a:graphicData>
        </a:graphic>
      </p:graphicFrame>
      <p:sp>
        <p:nvSpPr>
          <p:cNvPr id="11" name="TextBox 10">
            <a:extLst>
              <a:ext uri="{FF2B5EF4-FFF2-40B4-BE49-F238E27FC236}">
                <a16:creationId xmlns:a16="http://schemas.microsoft.com/office/drawing/2014/main" id="{1F196CB3-C6E8-4BE1-8488-CF5CDD11B9A9}"/>
              </a:ext>
            </a:extLst>
          </p:cNvPr>
          <p:cNvSpPr txBox="1"/>
          <p:nvPr/>
        </p:nvSpPr>
        <p:spPr>
          <a:xfrm>
            <a:off x="6096179" y="3249668"/>
            <a:ext cx="149571" cy="338554"/>
          </a:xfrm>
          <a:prstGeom prst="rect">
            <a:avLst/>
          </a:prstGeom>
          <a:solidFill>
            <a:schemeClr val="bg1"/>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A</a:t>
            </a:r>
            <a:endParaRPr lang="en-CH" sz="1600" b="1" dirty="0">
              <a:latin typeface="Cambria" panose="02040503050406030204" pitchFamily="18" charset="0"/>
            </a:endParaRPr>
          </a:p>
        </p:txBody>
      </p:sp>
      <p:grpSp>
        <p:nvGrpSpPr>
          <p:cNvPr id="12" name="Group 11">
            <a:extLst>
              <a:ext uri="{FF2B5EF4-FFF2-40B4-BE49-F238E27FC236}">
                <a16:creationId xmlns:a16="http://schemas.microsoft.com/office/drawing/2014/main" id="{DC1CDDE0-BE5F-2750-2B0E-11457A9A6AE6}"/>
              </a:ext>
            </a:extLst>
          </p:cNvPr>
          <p:cNvGrpSpPr/>
          <p:nvPr/>
        </p:nvGrpSpPr>
        <p:grpSpPr>
          <a:xfrm>
            <a:off x="6044869" y="1762449"/>
            <a:ext cx="1908221" cy="1203044"/>
            <a:chOff x="8271527" y="6238478"/>
            <a:chExt cx="2357710" cy="1203044"/>
          </a:xfrm>
        </p:grpSpPr>
        <p:grpSp>
          <p:nvGrpSpPr>
            <p:cNvPr id="13" name="Group 12">
              <a:extLst>
                <a:ext uri="{FF2B5EF4-FFF2-40B4-BE49-F238E27FC236}">
                  <a16:creationId xmlns:a16="http://schemas.microsoft.com/office/drawing/2014/main" id="{70095372-56FA-6083-5F8A-38A146991BC1}"/>
                </a:ext>
              </a:extLst>
            </p:cNvPr>
            <p:cNvGrpSpPr/>
            <p:nvPr/>
          </p:nvGrpSpPr>
          <p:grpSpPr>
            <a:xfrm>
              <a:off x="8271527" y="6238478"/>
              <a:ext cx="2357710" cy="1203044"/>
              <a:chOff x="5899854" y="9770189"/>
              <a:chExt cx="1031259" cy="1001721"/>
            </a:xfrm>
          </p:grpSpPr>
          <p:sp>
            <p:nvSpPr>
              <p:cNvPr id="27" name="직사각형 78">
                <a:extLst>
                  <a:ext uri="{FF2B5EF4-FFF2-40B4-BE49-F238E27FC236}">
                    <a16:creationId xmlns:a16="http://schemas.microsoft.com/office/drawing/2014/main" id="{8CB35F6F-C12C-C0F0-7106-11FC30220E57}"/>
                  </a:ext>
                </a:extLst>
              </p:cNvPr>
              <p:cNvSpPr/>
              <p:nvPr/>
            </p:nvSpPr>
            <p:spPr>
              <a:xfrm>
                <a:off x="5899854" y="9770189"/>
                <a:ext cx="1031259" cy="1001721"/>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altLang="ko-KR" sz="1600" b="1" dirty="0">
                    <a:solidFill>
                      <a:schemeClr val="tx1"/>
                    </a:solidFill>
                    <a:latin typeface="Cambria" panose="02040503050406030204" pitchFamily="18" charset="0"/>
                    <a:cs typeface="Arial" panose="020B0604020202020204" pitchFamily="34" charset="0"/>
                  </a:rPr>
                  <a:t>Flash-Cosmos</a:t>
                </a:r>
              </a:p>
              <a:p>
                <a:pPr algn="ctr"/>
                <a:r>
                  <a:rPr lang="en-US" altLang="ko-KR" sz="1600" b="1" dirty="0">
                    <a:solidFill>
                      <a:schemeClr val="tx1"/>
                    </a:solidFill>
                    <a:latin typeface="Cambria" panose="02040503050406030204" pitchFamily="18" charset="0"/>
                    <a:cs typeface="Arial" panose="020B0604020202020204" pitchFamily="34" charset="0"/>
                  </a:rPr>
                  <a:t>NAND Flash Chip</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28" name="직사각형 79">
                <a:extLst>
                  <a:ext uri="{FF2B5EF4-FFF2-40B4-BE49-F238E27FC236}">
                    <a16:creationId xmlns:a16="http://schemas.microsoft.com/office/drawing/2014/main" id="{FE6D222A-470A-5E37-ADCB-5328E7EB9B50}"/>
                  </a:ext>
                </a:extLst>
              </p:cNvPr>
              <p:cNvSpPr/>
              <p:nvPr/>
            </p:nvSpPr>
            <p:spPr>
              <a:xfrm>
                <a:off x="6428901" y="10195398"/>
                <a:ext cx="480247" cy="536002"/>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altLang="ko-KR" sz="1400" b="1" dirty="0">
                    <a:solidFill>
                      <a:schemeClr val="tx1"/>
                    </a:solidFill>
                    <a:latin typeface="Cambria" panose="02040503050406030204" pitchFamily="18" charset="0"/>
                    <a:cs typeface="Arial" panose="020B0604020202020204" pitchFamily="34" charset="0"/>
                  </a:rPr>
                  <a:t>Plane#2</a:t>
                </a: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29" name="직사각형 79">
                <a:extLst>
                  <a:ext uri="{FF2B5EF4-FFF2-40B4-BE49-F238E27FC236}">
                    <a16:creationId xmlns:a16="http://schemas.microsoft.com/office/drawing/2014/main" id="{AB2190DB-11ED-DE2F-DE27-92F9B4367C90}"/>
                  </a:ext>
                </a:extLst>
              </p:cNvPr>
              <p:cNvSpPr/>
              <p:nvPr/>
            </p:nvSpPr>
            <p:spPr>
              <a:xfrm>
                <a:off x="5925270" y="10195398"/>
                <a:ext cx="480247" cy="536002"/>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altLang="ko-KR" sz="1400" b="1" dirty="0">
                    <a:solidFill>
                      <a:schemeClr val="tx1"/>
                    </a:solidFill>
                    <a:latin typeface="Cambria" panose="02040503050406030204" pitchFamily="18" charset="0"/>
                    <a:cs typeface="Arial" panose="020B0604020202020204" pitchFamily="34" charset="0"/>
                  </a:rPr>
                  <a:t>Plane#1</a:t>
                </a:r>
                <a:endParaRPr lang="ko-KR" altLang="en-US" sz="1400" b="1" dirty="0">
                  <a:solidFill>
                    <a:schemeClr val="tx1"/>
                  </a:solidFill>
                  <a:latin typeface="Cambria" panose="02040503050406030204" pitchFamily="18" charset="0"/>
                  <a:cs typeface="Arial" panose="020B0604020202020204" pitchFamily="34" charset="0"/>
                </a:endParaRPr>
              </a:p>
            </p:txBody>
          </p:sp>
        </p:grpSp>
        <p:grpSp>
          <p:nvGrpSpPr>
            <p:cNvPr id="14" name="Group 13">
              <a:extLst>
                <a:ext uri="{FF2B5EF4-FFF2-40B4-BE49-F238E27FC236}">
                  <a16:creationId xmlns:a16="http://schemas.microsoft.com/office/drawing/2014/main" id="{0EFB294D-042C-8A4B-3690-72A8306E52B5}"/>
                </a:ext>
              </a:extLst>
            </p:cNvPr>
            <p:cNvGrpSpPr/>
            <p:nvPr/>
          </p:nvGrpSpPr>
          <p:grpSpPr>
            <a:xfrm>
              <a:off x="8329634" y="6992450"/>
              <a:ext cx="2249385" cy="182781"/>
              <a:chOff x="8329634" y="7038489"/>
              <a:chExt cx="3100319" cy="182781"/>
            </a:xfrm>
          </p:grpSpPr>
          <p:cxnSp>
            <p:nvCxnSpPr>
              <p:cNvPr id="23" name="Straight Connector 22">
                <a:extLst>
                  <a:ext uri="{FF2B5EF4-FFF2-40B4-BE49-F238E27FC236}">
                    <a16:creationId xmlns:a16="http://schemas.microsoft.com/office/drawing/2014/main" id="{146411A4-A065-C1D9-3E2D-CE917E32C40A}"/>
                  </a:ext>
                </a:extLst>
              </p:cNvPr>
              <p:cNvCxnSpPr>
                <a:cxnSpLocks/>
              </p:cNvCxnSpPr>
              <p:nvPr/>
            </p:nvCxnSpPr>
            <p:spPr>
              <a:xfrm>
                <a:off x="8329634" y="7038489"/>
                <a:ext cx="3100319"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2EECC71-1D44-EB34-8D0B-D1CF07379192}"/>
                  </a:ext>
                </a:extLst>
              </p:cNvPr>
              <p:cNvCxnSpPr>
                <a:cxnSpLocks/>
              </p:cNvCxnSpPr>
              <p:nvPr/>
            </p:nvCxnSpPr>
            <p:spPr>
              <a:xfrm>
                <a:off x="8329634" y="7099416"/>
                <a:ext cx="3100319"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C12CBD5-5DEA-D7EC-7286-F40F2AE43F2E}"/>
                  </a:ext>
                </a:extLst>
              </p:cNvPr>
              <p:cNvCxnSpPr>
                <a:cxnSpLocks/>
              </p:cNvCxnSpPr>
              <p:nvPr/>
            </p:nvCxnSpPr>
            <p:spPr>
              <a:xfrm>
                <a:off x="8329634" y="7160343"/>
                <a:ext cx="3100319"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E3831C2-8E77-1099-F8B4-BC4182E65060}"/>
                  </a:ext>
                </a:extLst>
              </p:cNvPr>
              <p:cNvCxnSpPr>
                <a:cxnSpLocks/>
              </p:cNvCxnSpPr>
              <p:nvPr/>
            </p:nvCxnSpPr>
            <p:spPr>
              <a:xfrm>
                <a:off x="8329634" y="7221270"/>
                <a:ext cx="3100319"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046A6F02-ACFA-24E1-B1EF-414BE8645133}"/>
                </a:ext>
              </a:extLst>
            </p:cNvPr>
            <p:cNvSpPr txBox="1"/>
            <p:nvPr/>
          </p:nvSpPr>
          <p:spPr>
            <a:xfrm>
              <a:off x="8363692" y="6929381"/>
              <a:ext cx="180981" cy="129575"/>
            </a:xfrm>
            <a:prstGeom prst="rect">
              <a:avLst/>
            </a:prstGeom>
            <a:solidFill>
              <a:srgbClr val="BFBFBF"/>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A</a:t>
              </a:r>
              <a:endParaRPr lang="en-CH" sz="1600" b="1" dirty="0">
                <a:latin typeface="Cambria" panose="02040503050406030204" pitchFamily="18" charset="0"/>
              </a:endParaRPr>
            </a:p>
          </p:txBody>
        </p:sp>
        <p:sp>
          <p:nvSpPr>
            <p:cNvPr id="16" name="TextBox 15">
              <a:extLst>
                <a:ext uri="{FF2B5EF4-FFF2-40B4-BE49-F238E27FC236}">
                  <a16:creationId xmlns:a16="http://schemas.microsoft.com/office/drawing/2014/main" id="{AA1F45F2-4928-7762-187F-187A2E00F48A}"/>
                </a:ext>
              </a:extLst>
            </p:cNvPr>
            <p:cNvSpPr txBox="1"/>
            <p:nvPr/>
          </p:nvSpPr>
          <p:spPr>
            <a:xfrm>
              <a:off x="8675042" y="6986349"/>
              <a:ext cx="149571" cy="127955"/>
            </a:xfrm>
            <a:prstGeom prst="rect">
              <a:avLst/>
            </a:prstGeom>
            <a:solidFill>
              <a:srgbClr val="BFBFBF"/>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B</a:t>
              </a:r>
              <a:endParaRPr lang="en-CH" sz="1600" b="1" dirty="0">
                <a:latin typeface="Cambria" panose="02040503050406030204" pitchFamily="18" charset="0"/>
              </a:endParaRPr>
            </a:p>
          </p:txBody>
        </p:sp>
        <p:sp>
          <p:nvSpPr>
            <p:cNvPr id="17" name="TextBox 16">
              <a:extLst>
                <a:ext uri="{FF2B5EF4-FFF2-40B4-BE49-F238E27FC236}">
                  <a16:creationId xmlns:a16="http://schemas.microsoft.com/office/drawing/2014/main" id="{102AC2E0-068E-D063-6F7A-1E4CC75ED7D6}"/>
                </a:ext>
              </a:extLst>
            </p:cNvPr>
            <p:cNvSpPr txBox="1"/>
            <p:nvPr/>
          </p:nvSpPr>
          <p:spPr>
            <a:xfrm>
              <a:off x="8954981" y="7039859"/>
              <a:ext cx="149571" cy="143580"/>
            </a:xfrm>
            <a:prstGeom prst="rect">
              <a:avLst/>
            </a:prstGeom>
            <a:solidFill>
              <a:srgbClr val="BFBFBF"/>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C</a:t>
              </a:r>
              <a:endParaRPr lang="en-CH" sz="1600" b="1" dirty="0">
                <a:latin typeface="Cambria" panose="02040503050406030204" pitchFamily="18" charset="0"/>
              </a:endParaRPr>
            </a:p>
          </p:txBody>
        </p:sp>
        <p:sp>
          <p:nvSpPr>
            <p:cNvPr id="18" name="TextBox 17">
              <a:extLst>
                <a:ext uri="{FF2B5EF4-FFF2-40B4-BE49-F238E27FC236}">
                  <a16:creationId xmlns:a16="http://schemas.microsoft.com/office/drawing/2014/main" id="{8A3192B5-734C-357D-BC66-B0440827AEC0}"/>
                </a:ext>
              </a:extLst>
            </p:cNvPr>
            <p:cNvSpPr txBox="1"/>
            <p:nvPr/>
          </p:nvSpPr>
          <p:spPr>
            <a:xfrm>
              <a:off x="9234922" y="7098457"/>
              <a:ext cx="149571" cy="157938"/>
            </a:xfrm>
            <a:prstGeom prst="rect">
              <a:avLst/>
            </a:prstGeom>
            <a:solidFill>
              <a:srgbClr val="BFBFBF"/>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D</a:t>
              </a:r>
              <a:endParaRPr lang="en-CH" sz="1600" b="1" dirty="0">
                <a:latin typeface="Cambria" panose="02040503050406030204" pitchFamily="18" charset="0"/>
              </a:endParaRPr>
            </a:p>
          </p:txBody>
        </p:sp>
        <p:cxnSp>
          <p:nvCxnSpPr>
            <p:cNvPr id="19" name="Straight Arrow Connector 18">
              <a:extLst>
                <a:ext uri="{FF2B5EF4-FFF2-40B4-BE49-F238E27FC236}">
                  <a16:creationId xmlns:a16="http://schemas.microsoft.com/office/drawing/2014/main" id="{DA507B86-1D43-02EB-675F-E7FD81E52D3B}"/>
                </a:ext>
              </a:extLst>
            </p:cNvPr>
            <p:cNvCxnSpPr>
              <a:cxnSpLocks/>
            </p:cNvCxnSpPr>
            <p:nvPr/>
          </p:nvCxnSpPr>
          <p:spPr>
            <a:xfrm>
              <a:off x="9481058" y="7284680"/>
              <a:ext cx="1097961" cy="0"/>
            </a:xfrm>
            <a:prstGeom prst="straightConnector1">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DF13D3E-9728-059D-C1FE-4C6802CC7473}"/>
                </a:ext>
              </a:extLst>
            </p:cNvPr>
            <p:cNvSpPr txBox="1"/>
            <p:nvPr/>
          </p:nvSpPr>
          <p:spPr>
            <a:xfrm>
              <a:off x="9716394" y="7223892"/>
              <a:ext cx="625777" cy="118661"/>
            </a:xfrm>
            <a:prstGeom prst="rect">
              <a:avLst/>
            </a:prstGeom>
            <a:solidFill>
              <a:srgbClr val="BFBFBF"/>
            </a:solidFill>
          </p:spPr>
          <p:txBody>
            <a:bodyPr wrap="square" lIns="0" rIns="0" rtlCol="0" anchor="ctr">
              <a:spAutoFit/>
            </a:bodyPr>
            <a:lstStyle/>
            <a:p>
              <a:pPr algn="ctr"/>
              <a:r>
                <a:rPr lang="en-US" sz="1400" b="1" dirty="0">
                  <a:latin typeface="Cambria" panose="02040503050406030204" pitchFamily="18" charset="0"/>
                  <a:ea typeface="Cambria" panose="02040503050406030204" pitchFamily="18" charset="0"/>
                  <a:cs typeface="Courier New" panose="02070309020205020404" pitchFamily="49" charset="0"/>
                </a:rPr>
                <a:t>16KiB</a:t>
              </a:r>
              <a:endParaRPr lang="en-CH" sz="1400" b="1" dirty="0">
                <a:latin typeface="Cambria" panose="02040503050406030204" pitchFamily="18" charset="0"/>
                <a:ea typeface="Cambria" panose="02040503050406030204" pitchFamily="18" charset="0"/>
              </a:endParaRPr>
            </a:p>
          </p:txBody>
        </p:sp>
        <p:cxnSp>
          <p:nvCxnSpPr>
            <p:cNvPr id="21" name="Straight Connector 20">
              <a:extLst>
                <a:ext uri="{FF2B5EF4-FFF2-40B4-BE49-F238E27FC236}">
                  <a16:creationId xmlns:a16="http://schemas.microsoft.com/office/drawing/2014/main" id="{00E2E8B2-AC3B-2560-0F71-81F292CE5862}"/>
                </a:ext>
              </a:extLst>
            </p:cNvPr>
            <p:cNvCxnSpPr/>
            <p:nvPr/>
          </p:nvCxnSpPr>
          <p:spPr>
            <a:xfrm>
              <a:off x="8953094" y="7039859"/>
              <a:ext cx="15239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3CFEDAF-5631-05F5-606D-1AF05988B142}"/>
                </a:ext>
              </a:extLst>
            </p:cNvPr>
            <p:cNvCxnSpPr/>
            <p:nvPr/>
          </p:nvCxnSpPr>
          <p:spPr>
            <a:xfrm>
              <a:off x="9232094" y="7104578"/>
              <a:ext cx="15239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30" name="Table 5">
            <a:extLst>
              <a:ext uri="{FF2B5EF4-FFF2-40B4-BE49-F238E27FC236}">
                <a16:creationId xmlns:a16="http://schemas.microsoft.com/office/drawing/2014/main" id="{7CD8727A-55F7-31B7-10D2-8ED88C144D23}"/>
              </a:ext>
            </a:extLst>
          </p:cNvPr>
          <p:cNvGraphicFramePr>
            <a:graphicFrameLocks noGrp="1"/>
          </p:cNvGraphicFramePr>
          <p:nvPr/>
        </p:nvGraphicFramePr>
        <p:xfrm>
          <a:off x="7567098" y="3053547"/>
          <a:ext cx="385992" cy="731520"/>
        </p:xfrm>
        <a:graphic>
          <a:graphicData uri="http://schemas.openxmlformats.org/drawingml/2006/table">
            <a:tbl>
              <a:tblPr firstRow="1" bandRow="1">
                <a:tableStyleId>{5C22544A-7EE6-4342-B048-85BDC9FD1C3A}</a:tableStyleId>
              </a:tblPr>
              <a:tblGrid>
                <a:gridCol w="385992">
                  <a:extLst>
                    <a:ext uri="{9D8B030D-6E8A-4147-A177-3AD203B41FA5}">
                      <a16:colId xmlns:a16="http://schemas.microsoft.com/office/drawing/2014/main" val="1151972851"/>
                    </a:ext>
                  </a:extLst>
                </a:gridCol>
              </a:tblGrid>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1</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2268017"/>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2</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4288064"/>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3</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7151359"/>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4</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7649417"/>
                  </a:ext>
                </a:extLst>
              </a:tr>
            </a:tbl>
          </a:graphicData>
        </a:graphic>
      </p:graphicFrame>
      <p:sp>
        <p:nvSpPr>
          <p:cNvPr id="31" name="TextBox 30">
            <a:extLst>
              <a:ext uri="{FF2B5EF4-FFF2-40B4-BE49-F238E27FC236}">
                <a16:creationId xmlns:a16="http://schemas.microsoft.com/office/drawing/2014/main" id="{F6381997-EC87-AEEC-DF45-734FA0322BEF}"/>
              </a:ext>
            </a:extLst>
          </p:cNvPr>
          <p:cNvSpPr txBox="1"/>
          <p:nvPr/>
        </p:nvSpPr>
        <p:spPr>
          <a:xfrm>
            <a:off x="7617898" y="3249668"/>
            <a:ext cx="149571" cy="338554"/>
          </a:xfrm>
          <a:prstGeom prst="rect">
            <a:avLst/>
          </a:prstGeom>
          <a:solidFill>
            <a:schemeClr val="bg1"/>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D</a:t>
            </a:r>
            <a:endParaRPr lang="en-CH" sz="1600" b="1" dirty="0">
              <a:latin typeface="Cambria" panose="02040503050406030204" pitchFamily="18" charset="0"/>
            </a:endParaRPr>
          </a:p>
        </p:txBody>
      </p:sp>
      <p:graphicFrame>
        <p:nvGraphicFramePr>
          <p:cNvPr id="32" name="Table 5">
            <a:extLst>
              <a:ext uri="{FF2B5EF4-FFF2-40B4-BE49-F238E27FC236}">
                <a16:creationId xmlns:a16="http://schemas.microsoft.com/office/drawing/2014/main" id="{6BBF0606-5CB2-805D-FEB5-4C34B41B31D3}"/>
              </a:ext>
            </a:extLst>
          </p:cNvPr>
          <p:cNvGraphicFramePr>
            <a:graphicFrameLocks noGrp="1"/>
          </p:cNvGraphicFramePr>
          <p:nvPr/>
        </p:nvGraphicFramePr>
        <p:xfrm>
          <a:off x="6552279" y="3053547"/>
          <a:ext cx="385992" cy="731520"/>
        </p:xfrm>
        <a:graphic>
          <a:graphicData uri="http://schemas.openxmlformats.org/drawingml/2006/table">
            <a:tbl>
              <a:tblPr firstRow="1" bandRow="1">
                <a:tableStyleId>{5C22544A-7EE6-4342-B048-85BDC9FD1C3A}</a:tableStyleId>
              </a:tblPr>
              <a:tblGrid>
                <a:gridCol w="385992">
                  <a:extLst>
                    <a:ext uri="{9D8B030D-6E8A-4147-A177-3AD203B41FA5}">
                      <a16:colId xmlns:a16="http://schemas.microsoft.com/office/drawing/2014/main" val="1151972851"/>
                    </a:ext>
                  </a:extLst>
                </a:gridCol>
              </a:tblGrid>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1</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2268017"/>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2</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4288064"/>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3</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7151359"/>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4</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7649417"/>
                  </a:ext>
                </a:extLst>
              </a:tr>
            </a:tbl>
          </a:graphicData>
        </a:graphic>
      </p:graphicFrame>
      <p:graphicFrame>
        <p:nvGraphicFramePr>
          <p:cNvPr id="33" name="Table 5">
            <a:extLst>
              <a:ext uri="{FF2B5EF4-FFF2-40B4-BE49-F238E27FC236}">
                <a16:creationId xmlns:a16="http://schemas.microsoft.com/office/drawing/2014/main" id="{17A94913-4F69-DED8-C613-C603CB2DBD5E}"/>
              </a:ext>
            </a:extLst>
          </p:cNvPr>
          <p:cNvGraphicFramePr>
            <a:graphicFrameLocks noGrp="1"/>
          </p:cNvGraphicFramePr>
          <p:nvPr/>
        </p:nvGraphicFramePr>
        <p:xfrm>
          <a:off x="7059689" y="3053547"/>
          <a:ext cx="385992" cy="731520"/>
        </p:xfrm>
        <a:graphic>
          <a:graphicData uri="http://schemas.openxmlformats.org/drawingml/2006/table">
            <a:tbl>
              <a:tblPr firstRow="1" bandRow="1">
                <a:tableStyleId>{5C22544A-7EE6-4342-B048-85BDC9FD1C3A}</a:tableStyleId>
              </a:tblPr>
              <a:tblGrid>
                <a:gridCol w="385992">
                  <a:extLst>
                    <a:ext uri="{9D8B030D-6E8A-4147-A177-3AD203B41FA5}">
                      <a16:colId xmlns:a16="http://schemas.microsoft.com/office/drawing/2014/main" val="1151972851"/>
                    </a:ext>
                  </a:extLst>
                </a:gridCol>
              </a:tblGrid>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1</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2268017"/>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2</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4288064"/>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3</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7151359"/>
                  </a:ext>
                </a:extLst>
              </a:tr>
              <a:tr h="162011">
                <a:tc>
                  <a:txBody>
                    <a:bodyPr/>
                    <a:lstStyle/>
                    <a:p>
                      <a:pPr algn="r"/>
                      <a:r>
                        <a:rPr lang="en-US" sz="1200" b="1" dirty="0">
                          <a:solidFill>
                            <a:schemeClr val="tx1"/>
                          </a:solidFill>
                          <a:latin typeface="Cambria" panose="02040503050406030204" pitchFamily="18" charset="0"/>
                          <a:ea typeface="Cambria" panose="02040503050406030204" pitchFamily="18" charset="0"/>
                        </a:rPr>
                        <a:t>4</a:t>
                      </a:r>
                      <a:endParaRPr lang="en-CH" sz="1200" b="1" dirty="0">
                        <a:solidFill>
                          <a:schemeClr val="tx1"/>
                        </a:solidFill>
                        <a:latin typeface="Cambria" panose="02040503050406030204" pitchFamily="18" charset="0"/>
                        <a:ea typeface="Cambria" panose="02040503050406030204" pitchFamily="18" charset="0"/>
                      </a:endParaRPr>
                    </a:p>
                  </a:txBody>
                  <a:tcPr marL="0" marR="360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7649417"/>
                  </a:ext>
                </a:extLst>
              </a:tr>
            </a:tbl>
          </a:graphicData>
        </a:graphic>
      </p:graphicFrame>
      <p:sp>
        <p:nvSpPr>
          <p:cNvPr id="34" name="TextBox 33">
            <a:extLst>
              <a:ext uri="{FF2B5EF4-FFF2-40B4-BE49-F238E27FC236}">
                <a16:creationId xmlns:a16="http://schemas.microsoft.com/office/drawing/2014/main" id="{DD4F249F-B539-A077-7528-B428D03D6C5F}"/>
              </a:ext>
            </a:extLst>
          </p:cNvPr>
          <p:cNvSpPr txBox="1"/>
          <p:nvPr/>
        </p:nvSpPr>
        <p:spPr>
          <a:xfrm>
            <a:off x="6596525" y="3249668"/>
            <a:ext cx="149571" cy="338554"/>
          </a:xfrm>
          <a:prstGeom prst="rect">
            <a:avLst/>
          </a:prstGeom>
          <a:solidFill>
            <a:schemeClr val="bg1"/>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B</a:t>
            </a:r>
            <a:endParaRPr lang="en-CH" sz="1600" b="1" dirty="0">
              <a:latin typeface="Cambria" panose="02040503050406030204" pitchFamily="18" charset="0"/>
            </a:endParaRPr>
          </a:p>
        </p:txBody>
      </p:sp>
      <p:sp>
        <p:nvSpPr>
          <p:cNvPr id="35" name="TextBox 34">
            <a:extLst>
              <a:ext uri="{FF2B5EF4-FFF2-40B4-BE49-F238E27FC236}">
                <a16:creationId xmlns:a16="http://schemas.microsoft.com/office/drawing/2014/main" id="{8192BD8F-3281-9F32-9B5D-69DEE9E60EE9}"/>
              </a:ext>
            </a:extLst>
          </p:cNvPr>
          <p:cNvSpPr txBox="1"/>
          <p:nvPr/>
        </p:nvSpPr>
        <p:spPr>
          <a:xfrm>
            <a:off x="7111300" y="3249668"/>
            <a:ext cx="149571" cy="338554"/>
          </a:xfrm>
          <a:prstGeom prst="rect">
            <a:avLst/>
          </a:prstGeom>
          <a:solidFill>
            <a:schemeClr val="bg1"/>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C</a:t>
            </a:r>
            <a:endParaRPr lang="en-CH" sz="1600" b="1" dirty="0">
              <a:latin typeface="Cambria" panose="02040503050406030204" pitchFamily="18" charset="0"/>
            </a:endParaRPr>
          </a:p>
        </p:txBody>
      </p:sp>
      <p:cxnSp>
        <p:nvCxnSpPr>
          <p:cNvPr id="36" name="Straight Connector 35">
            <a:extLst>
              <a:ext uri="{FF2B5EF4-FFF2-40B4-BE49-F238E27FC236}">
                <a16:creationId xmlns:a16="http://schemas.microsoft.com/office/drawing/2014/main" id="{41B93AD9-74BD-4017-CBF5-6AEB0C418313}"/>
              </a:ext>
            </a:extLst>
          </p:cNvPr>
          <p:cNvCxnSpPr>
            <a:cxnSpLocks/>
          </p:cNvCxnSpPr>
          <p:nvPr/>
        </p:nvCxnSpPr>
        <p:spPr>
          <a:xfrm>
            <a:off x="7108471" y="3329743"/>
            <a:ext cx="152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451CE74-B7B8-697E-74DA-51B59639347B}"/>
              </a:ext>
            </a:extLst>
          </p:cNvPr>
          <p:cNvCxnSpPr>
            <a:cxnSpLocks/>
          </p:cNvCxnSpPr>
          <p:nvPr/>
        </p:nvCxnSpPr>
        <p:spPr>
          <a:xfrm>
            <a:off x="7607694" y="3329743"/>
            <a:ext cx="152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59CC2C6-303F-7967-844F-0D65BAED1348}"/>
              </a:ext>
            </a:extLst>
          </p:cNvPr>
          <p:cNvCxnSpPr>
            <a:cxnSpLocks/>
            <a:stCxn id="39" idx="1"/>
            <a:endCxn id="42" idx="3"/>
          </p:cNvCxnSpPr>
          <p:nvPr/>
        </p:nvCxnSpPr>
        <p:spPr>
          <a:xfrm>
            <a:off x="1219448" y="2559822"/>
            <a:ext cx="45846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5AE231AE-7B08-9A63-7531-D25E1E81F980}"/>
              </a:ext>
            </a:extLst>
          </p:cNvPr>
          <p:cNvSpPr/>
          <p:nvPr/>
        </p:nvSpPr>
        <p:spPr>
          <a:xfrm>
            <a:off x="1219448" y="2414678"/>
            <a:ext cx="423509"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MWS</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0" name="Rectangle: Rounded Corners 39">
            <a:extLst>
              <a:ext uri="{FF2B5EF4-FFF2-40B4-BE49-F238E27FC236}">
                <a16:creationId xmlns:a16="http://schemas.microsoft.com/office/drawing/2014/main" id="{EAE5637A-EB8C-E1F1-0DA1-F3C4F4C671C5}"/>
              </a:ext>
            </a:extLst>
          </p:cNvPr>
          <p:cNvSpPr/>
          <p:nvPr/>
        </p:nvSpPr>
        <p:spPr>
          <a:xfrm>
            <a:off x="1690539" y="2414678"/>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1111</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1" name="Rectangle: Rounded Corners 40">
            <a:extLst>
              <a:ext uri="{FF2B5EF4-FFF2-40B4-BE49-F238E27FC236}">
                <a16:creationId xmlns:a16="http://schemas.microsoft.com/office/drawing/2014/main" id="{9646604B-F4A1-75E1-A705-B3389D10737B}"/>
              </a:ext>
            </a:extLst>
          </p:cNvPr>
          <p:cNvSpPr/>
          <p:nvPr/>
        </p:nvSpPr>
        <p:spPr>
          <a:xfrm>
            <a:off x="3473880" y="2414678"/>
            <a:ext cx="546865"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CONT</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2" name="Rectangle: Rounded Corners 41">
            <a:extLst>
              <a:ext uri="{FF2B5EF4-FFF2-40B4-BE49-F238E27FC236}">
                <a16:creationId xmlns:a16="http://schemas.microsoft.com/office/drawing/2014/main" id="{8EB9A2A2-8752-A01B-8C86-FCC3E44FF39B}"/>
              </a:ext>
            </a:extLst>
          </p:cNvPr>
          <p:cNvSpPr/>
          <p:nvPr/>
        </p:nvSpPr>
        <p:spPr>
          <a:xfrm>
            <a:off x="5257224" y="2414678"/>
            <a:ext cx="546865"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CONF</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3" name="Rectangle: Rounded Corners 42">
            <a:extLst>
              <a:ext uri="{FF2B5EF4-FFF2-40B4-BE49-F238E27FC236}">
                <a16:creationId xmlns:a16="http://schemas.microsoft.com/office/drawing/2014/main" id="{41F5FCD6-4F1C-A9CE-9D66-211510E713CB}"/>
              </a:ext>
            </a:extLst>
          </p:cNvPr>
          <p:cNvSpPr/>
          <p:nvPr/>
        </p:nvSpPr>
        <p:spPr>
          <a:xfrm>
            <a:off x="2284986" y="2414678"/>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0011</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4" name="Rectangle: Rounded Corners 43">
            <a:extLst>
              <a:ext uri="{FF2B5EF4-FFF2-40B4-BE49-F238E27FC236}">
                <a16:creationId xmlns:a16="http://schemas.microsoft.com/office/drawing/2014/main" id="{05E8FC22-7AA2-A336-4B7C-91088CC10E2D}"/>
              </a:ext>
            </a:extLst>
          </p:cNvPr>
          <p:cNvSpPr/>
          <p:nvPr/>
        </p:nvSpPr>
        <p:spPr>
          <a:xfrm>
            <a:off x="2879433" y="2414678"/>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0101</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5" name="Rectangle: Rounded Corners 44">
            <a:extLst>
              <a:ext uri="{FF2B5EF4-FFF2-40B4-BE49-F238E27FC236}">
                <a16:creationId xmlns:a16="http://schemas.microsoft.com/office/drawing/2014/main" id="{F36D04A7-F1F4-F4C7-878E-769BA4DAA79E}"/>
              </a:ext>
            </a:extLst>
          </p:cNvPr>
          <p:cNvSpPr/>
          <p:nvPr/>
        </p:nvSpPr>
        <p:spPr>
          <a:xfrm>
            <a:off x="4068327" y="2414678"/>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0100</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46" name="Rectangle: Rounded Corners 45">
            <a:extLst>
              <a:ext uri="{FF2B5EF4-FFF2-40B4-BE49-F238E27FC236}">
                <a16:creationId xmlns:a16="http://schemas.microsoft.com/office/drawing/2014/main" id="{A9717126-A1E4-D58F-E98F-9513BC348E0C}"/>
              </a:ext>
            </a:extLst>
          </p:cNvPr>
          <p:cNvSpPr/>
          <p:nvPr/>
        </p:nvSpPr>
        <p:spPr>
          <a:xfrm>
            <a:off x="4662774" y="2414678"/>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1010</a:t>
            </a:r>
            <a:endParaRPr lang="en-CH" sz="1600" b="1" dirty="0">
              <a:solidFill>
                <a:schemeClr val="tx1"/>
              </a:solidFill>
              <a:latin typeface="Courier New" panose="02070309020205020404" pitchFamily="49" charset="0"/>
              <a:cs typeface="Courier New" panose="02070309020205020404" pitchFamily="49" charset="0"/>
            </a:endParaRPr>
          </a:p>
        </p:txBody>
      </p:sp>
      <p:cxnSp>
        <p:nvCxnSpPr>
          <p:cNvPr id="47" name="Straight Arrow Connector 46">
            <a:extLst>
              <a:ext uri="{FF2B5EF4-FFF2-40B4-BE49-F238E27FC236}">
                <a16:creationId xmlns:a16="http://schemas.microsoft.com/office/drawing/2014/main" id="{97B7434C-C23A-E9E7-C85D-AEDF5980A7B1}"/>
              </a:ext>
            </a:extLst>
          </p:cNvPr>
          <p:cNvCxnSpPr>
            <a:cxnSpLocks/>
          </p:cNvCxnSpPr>
          <p:nvPr/>
        </p:nvCxnSpPr>
        <p:spPr>
          <a:xfrm>
            <a:off x="5859248" y="2200744"/>
            <a:ext cx="185621"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BD771C5-02F8-3B62-24EB-A5234146446C}"/>
              </a:ext>
            </a:extLst>
          </p:cNvPr>
          <p:cNvCxnSpPr>
            <a:cxnSpLocks/>
            <a:stCxn id="49" idx="1"/>
            <a:endCxn id="52" idx="3"/>
          </p:cNvCxnSpPr>
          <p:nvPr/>
        </p:nvCxnSpPr>
        <p:spPr>
          <a:xfrm>
            <a:off x="1219448" y="3511643"/>
            <a:ext cx="45846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E3F0B1C8-D9E3-E034-8062-2845393E67DC}"/>
              </a:ext>
            </a:extLst>
          </p:cNvPr>
          <p:cNvSpPr/>
          <p:nvPr/>
        </p:nvSpPr>
        <p:spPr>
          <a:xfrm>
            <a:off x="1219448" y="3366499"/>
            <a:ext cx="423509"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MWS</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0" name="Rectangle: Rounded Corners 49">
            <a:extLst>
              <a:ext uri="{FF2B5EF4-FFF2-40B4-BE49-F238E27FC236}">
                <a16:creationId xmlns:a16="http://schemas.microsoft.com/office/drawing/2014/main" id="{9F95CC2D-0268-0D08-616E-311F3D643F7D}"/>
              </a:ext>
            </a:extLst>
          </p:cNvPr>
          <p:cNvSpPr/>
          <p:nvPr/>
        </p:nvSpPr>
        <p:spPr>
          <a:xfrm>
            <a:off x="1690539" y="3366499"/>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0001</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1" name="Rectangle: Rounded Corners 50">
            <a:extLst>
              <a:ext uri="{FF2B5EF4-FFF2-40B4-BE49-F238E27FC236}">
                <a16:creationId xmlns:a16="http://schemas.microsoft.com/office/drawing/2014/main" id="{BB9246FE-00DC-9634-4903-2A9B56D64525}"/>
              </a:ext>
            </a:extLst>
          </p:cNvPr>
          <p:cNvSpPr/>
          <p:nvPr/>
        </p:nvSpPr>
        <p:spPr>
          <a:xfrm>
            <a:off x="3473880" y="3366499"/>
            <a:ext cx="546865"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CONT</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2" name="Rectangle: Rounded Corners 51">
            <a:extLst>
              <a:ext uri="{FF2B5EF4-FFF2-40B4-BE49-F238E27FC236}">
                <a16:creationId xmlns:a16="http://schemas.microsoft.com/office/drawing/2014/main" id="{13D7413C-FDDA-93B8-D88F-19F7151B4913}"/>
              </a:ext>
            </a:extLst>
          </p:cNvPr>
          <p:cNvSpPr/>
          <p:nvPr/>
        </p:nvSpPr>
        <p:spPr>
          <a:xfrm>
            <a:off x="5257224" y="3366499"/>
            <a:ext cx="546865" cy="290287"/>
          </a:xfrm>
          <a:prstGeom prst="roundRect">
            <a:avLst>
              <a:gd name="adj" fmla="val 328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CONF</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3" name="Rectangle: Rounded Corners 52">
            <a:extLst>
              <a:ext uri="{FF2B5EF4-FFF2-40B4-BE49-F238E27FC236}">
                <a16:creationId xmlns:a16="http://schemas.microsoft.com/office/drawing/2014/main" id="{4337F92A-AE4E-12DC-5B24-059369E6ECC8}"/>
              </a:ext>
            </a:extLst>
          </p:cNvPr>
          <p:cNvSpPr/>
          <p:nvPr/>
        </p:nvSpPr>
        <p:spPr>
          <a:xfrm>
            <a:off x="2284986" y="3366499"/>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0001</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4" name="Rectangle: Rounded Corners 53">
            <a:extLst>
              <a:ext uri="{FF2B5EF4-FFF2-40B4-BE49-F238E27FC236}">
                <a16:creationId xmlns:a16="http://schemas.microsoft.com/office/drawing/2014/main" id="{60E07BE0-1D46-E408-EF91-3F81D2298B31}"/>
              </a:ext>
            </a:extLst>
          </p:cNvPr>
          <p:cNvSpPr/>
          <p:nvPr/>
        </p:nvSpPr>
        <p:spPr>
          <a:xfrm>
            <a:off x="2879433" y="3366499"/>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0001</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5" name="Rectangle: Rounded Corners 54">
            <a:extLst>
              <a:ext uri="{FF2B5EF4-FFF2-40B4-BE49-F238E27FC236}">
                <a16:creationId xmlns:a16="http://schemas.microsoft.com/office/drawing/2014/main" id="{3A9CD121-89D4-FE8B-C89F-2880C5998AF6}"/>
              </a:ext>
            </a:extLst>
          </p:cNvPr>
          <p:cNvSpPr/>
          <p:nvPr/>
        </p:nvSpPr>
        <p:spPr>
          <a:xfrm>
            <a:off x="4068327" y="3366499"/>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0010</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6" name="Rectangle: Rounded Corners 55">
            <a:extLst>
              <a:ext uri="{FF2B5EF4-FFF2-40B4-BE49-F238E27FC236}">
                <a16:creationId xmlns:a16="http://schemas.microsoft.com/office/drawing/2014/main" id="{118B85A6-B68F-876F-1C4D-9DC36E662C77}"/>
              </a:ext>
            </a:extLst>
          </p:cNvPr>
          <p:cNvSpPr/>
          <p:nvPr/>
        </p:nvSpPr>
        <p:spPr>
          <a:xfrm>
            <a:off x="4662774" y="3366499"/>
            <a:ext cx="546865" cy="290287"/>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ourier New" panose="02070309020205020404" pitchFamily="49" charset="0"/>
                <a:cs typeface="Courier New" panose="02070309020205020404" pitchFamily="49" charset="0"/>
              </a:rPr>
              <a:t>1111</a:t>
            </a:r>
            <a:endParaRPr lang="en-CH" sz="1600" b="1" dirty="0">
              <a:solidFill>
                <a:schemeClr val="tx1"/>
              </a:solidFill>
              <a:latin typeface="Courier New" panose="02070309020205020404" pitchFamily="49" charset="0"/>
              <a:cs typeface="Courier New" panose="02070309020205020404" pitchFamily="49" charset="0"/>
            </a:endParaRPr>
          </a:p>
        </p:txBody>
      </p:sp>
      <p:sp>
        <p:nvSpPr>
          <p:cNvPr id="57" name="TextBox 56">
            <a:extLst>
              <a:ext uri="{FF2B5EF4-FFF2-40B4-BE49-F238E27FC236}">
                <a16:creationId xmlns:a16="http://schemas.microsoft.com/office/drawing/2014/main" id="{C69C9999-4959-1292-7418-B92E1305CD0A}"/>
              </a:ext>
            </a:extLst>
          </p:cNvPr>
          <p:cNvSpPr txBox="1"/>
          <p:nvPr/>
        </p:nvSpPr>
        <p:spPr>
          <a:xfrm>
            <a:off x="5984627" y="3745603"/>
            <a:ext cx="506475" cy="338554"/>
          </a:xfrm>
          <a:prstGeom prst="rect">
            <a:avLst/>
          </a:prstGeom>
          <a:noFill/>
        </p:spPr>
        <p:txBody>
          <a:bodyPr wrap="square" lIns="0" rIns="0" rtlCol="0" anchor="ctr">
            <a:spAutoFit/>
          </a:bodyPr>
          <a:lstStyle/>
          <a:p>
            <a:pPr algn="ctr"/>
            <a:r>
              <a:rPr lang="en-US" sz="1600" b="1" dirty="0">
                <a:latin typeface="Cambria" panose="02040503050406030204" pitchFamily="18" charset="0"/>
                <a:ea typeface="Cambria" panose="02040503050406030204" pitchFamily="18" charset="0"/>
                <a:cs typeface="Courier New" panose="02070309020205020404" pitchFamily="49" charset="0"/>
              </a:rPr>
              <a:t>Blk</a:t>
            </a:r>
            <a:r>
              <a:rPr lang="en-US" b="1" baseline="-25000" dirty="0">
                <a:latin typeface="Cambria" panose="02040503050406030204" pitchFamily="18" charset="0"/>
                <a:ea typeface="Cambria" panose="02040503050406030204" pitchFamily="18" charset="0"/>
                <a:cs typeface="Courier New" panose="02070309020205020404" pitchFamily="49" charset="0"/>
              </a:rPr>
              <a:t>1</a:t>
            </a:r>
            <a:endParaRPr lang="en-CH" sz="1600" b="1" baseline="-25000" dirty="0">
              <a:latin typeface="Cambria" panose="02040503050406030204" pitchFamily="18" charset="0"/>
              <a:ea typeface="Cambria" panose="02040503050406030204" pitchFamily="18" charset="0"/>
            </a:endParaRPr>
          </a:p>
        </p:txBody>
      </p:sp>
      <p:sp>
        <p:nvSpPr>
          <p:cNvPr id="58" name="TextBox 57">
            <a:extLst>
              <a:ext uri="{FF2B5EF4-FFF2-40B4-BE49-F238E27FC236}">
                <a16:creationId xmlns:a16="http://schemas.microsoft.com/office/drawing/2014/main" id="{070869A5-E1C8-3EE4-5EF7-B7401EB31501}"/>
              </a:ext>
            </a:extLst>
          </p:cNvPr>
          <p:cNvSpPr txBox="1"/>
          <p:nvPr/>
        </p:nvSpPr>
        <p:spPr>
          <a:xfrm>
            <a:off x="6497975" y="3745603"/>
            <a:ext cx="506475" cy="338554"/>
          </a:xfrm>
          <a:prstGeom prst="rect">
            <a:avLst/>
          </a:prstGeom>
          <a:noFill/>
        </p:spPr>
        <p:txBody>
          <a:bodyPr wrap="square" lIns="0" rIns="0" rtlCol="0" anchor="ctr">
            <a:spAutoFit/>
          </a:bodyPr>
          <a:lstStyle/>
          <a:p>
            <a:pPr algn="ctr"/>
            <a:r>
              <a:rPr lang="en-US" sz="1600" b="1" dirty="0">
                <a:latin typeface="Cambria" panose="02040503050406030204" pitchFamily="18" charset="0"/>
                <a:ea typeface="Cambria" panose="02040503050406030204" pitchFamily="18" charset="0"/>
                <a:cs typeface="Courier New" panose="02070309020205020404" pitchFamily="49" charset="0"/>
              </a:rPr>
              <a:t>Blk</a:t>
            </a:r>
            <a:r>
              <a:rPr lang="en-US" b="1" baseline="-25000" dirty="0">
                <a:latin typeface="Cambria" panose="02040503050406030204" pitchFamily="18" charset="0"/>
                <a:ea typeface="Cambria" panose="02040503050406030204" pitchFamily="18" charset="0"/>
                <a:cs typeface="Courier New" panose="02070309020205020404" pitchFamily="49" charset="0"/>
              </a:rPr>
              <a:t>2</a:t>
            </a:r>
            <a:endParaRPr lang="en-CH" sz="1600" b="1" baseline="-25000" dirty="0">
              <a:latin typeface="Cambria" panose="02040503050406030204" pitchFamily="18" charset="0"/>
              <a:ea typeface="Cambria" panose="02040503050406030204" pitchFamily="18" charset="0"/>
            </a:endParaRPr>
          </a:p>
        </p:txBody>
      </p:sp>
      <p:sp>
        <p:nvSpPr>
          <p:cNvPr id="59" name="TextBox 58">
            <a:extLst>
              <a:ext uri="{FF2B5EF4-FFF2-40B4-BE49-F238E27FC236}">
                <a16:creationId xmlns:a16="http://schemas.microsoft.com/office/drawing/2014/main" id="{2030EDE6-F3D5-8CA5-3A72-465CCBB1F3A6}"/>
              </a:ext>
            </a:extLst>
          </p:cNvPr>
          <p:cNvSpPr txBox="1"/>
          <p:nvPr/>
        </p:nvSpPr>
        <p:spPr>
          <a:xfrm>
            <a:off x="7000258" y="3745603"/>
            <a:ext cx="506475" cy="338554"/>
          </a:xfrm>
          <a:prstGeom prst="rect">
            <a:avLst/>
          </a:prstGeom>
          <a:noFill/>
        </p:spPr>
        <p:txBody>
          <a:bodyPr wrap="square" lIns="0" rIns="0" rtlCol="0" anchor="ctr">
            <a:spAutoFit/>
          </a:bodyPr>
          <a:lstStyle/>
          <a:p>
            <a:pPr algn="ctr"/>
            <a:r>
              <a:rPr lang="en-US" sz="1600" b="1" dirty="0">
                <a:latin typeface="Cambria" panose="02040503050406030204" pitchFamily="18" charset="0"/>
                <a:ea typeface="Cambria" panose="02040503050406030204" pitchFamily="18" charset="0"/>
                <a:cs typeface="Courier New" panose="02070309020205020404" pitchFamily="49" charset="0"/>
              </a:rPr>
              <a:t>Blk</a:t>
            </a:r>
            <a:r>
              <a:rPr lang="en-US" b="1" baseline="-25000" dirty="0">
                <a:latin typeface="Cambria" panose="02040503050406030204" pitchFamily="18" charset="0"/>
                <a:ea typeface="Cambria" panose="02040503050406030204" pitchFamily="18" charset="0"/>
                <a:cs typeface="Courier New" panose="02070309020205020404" pitchFamily="49" charset="0"/>
              </a:rPr>
              <a:t>3</a:t>
            </a:r>
            <a:endParaRPr lang="en-CH" sz="1600" b="1" baseline="-25000" dirty="0">
              <a:latin typeface="Cambria" panose="02040503050406030204" pitchFamily="18" charset="0"/>
              <a:ea typeface="Cambria" panose="02040503050406030204" pitchFamily="18" charset="0"/>
            </a:endParaRPr>
          </a:p>
        </p:txBody>
      </p:sp>
      <p:sp>
        <p:nvSpPr>
          <p:cNvPr id="60" name="TextBox 59">
            <a:extLst>
              <a:ext uri="{FF2B5EF4-FFF2-40B4-BE49-F238E27FC236}">
                <a16:creationId xmlns:a16="http://schemas.microsoft.com/office/drawing/2014/main" id="{53121367-CBEE-C1ED-E032-A35818BAAB51}"/>
              </a:ext>
            </a:extLst>
          </p:cNvPr>
          <p:cNvSpPr txBox="1"/>
          <p:nvPr/>
        </p:nvSpPr>
        <p:spPr>
          <a:xfrm>
            <a:off x="7499987" y="3745603"/>
            <a:ext cx="506475" cy="338554"/>
          </a:xfrm>
          <a:prstGeom prst="rect">
            <a:avLst/>
          </a:prstGeom>
          <a:noFill/>
        </p:spPr>
        <p:txBody>
          <a:bodyPr wrap="square" lIns="0" rIns="0" rtlCol="0" anchor="ctr">
            <a:spAutoFit/>
          </a:bodyPr>
          <a:lstStyle/>
          <a:p>
            <a:pPr algn="ctr"/>
            <a:r>
              <a:rPr lang="en-US" sz="1600" b="1" dirty="0">
                <a:latin typeface="Cambria" panose="02040503050406030204" pitchFamily="18" charset="0"/>
                <a:ea typeface="Cambria" panose="02040503050406030204" pitchFamily="18" charset="0"/>
                <a:cs typeface="Courier New" panose="02070309020205020404" pitchFamily="49" charset="0"/>
              </a:rPr>
              <a:t>Blk</a:t>
            </a:r>
            <a:r>
              <a:rPr lang="en-US" b="1" baseline="-25000" dirty="0">
                <a:latin typeface="Cambria" panose="02040503050406030204" pitchFamily="18" charset="0"/>
                <a:ea typeface="Cambria" panose="02040503050406030204" pitchFamily="18" charset="0"/>
                <a:cs typeface="Courier New" panose="02070309020205020404" pitchFamily="49" charset="0"/>
              </a:rPr>
              <a:t>4</a:t>
            </a:r>
            <a:endParaRPr lang="en-CH" sz="1600" b="1" baseline="-25000" dirty="0">
              <a:latin typeface="Cambria" panose="02040503050406030204" pitchFamily="18" charset="0"/>
              <a:ea typeface="Cambria" panose="02040503050406030204" pitchFamily="18" charset="0"/>
            </a:endParaRPr>
          </a:p>
        </p:txBody>
      </p:sp>
      <p:cxnSp>
        <p:nvCxnSpPr>
          <p:cNvPr id="61" name="Straight Connector 60">
            <a:extLst>
              <a:ext uri="{FF2B5EF4-FFF2-40B4-BE49-F238E27FC236}">
                <a16:creationId xmlns:a16="http://schemas.microsoft.com/office/drawing/2014/main" id="{230E33E6-5525-FDE5-AD15-F5CCAF4BF825}"/>
              </a:ext>
            </a:extLst>
          </p:cNvPr>
          <p:cNvCxnSpPr>
            <a:cxnSpLocks/>
          </p:cNvCxnSpPr>
          <p:nvPr/>
        </p:nvCxnSpPr>
        <p:spPr>
          <a:xfrm rot="10920000">
            <a:off x="1770912" y="2363995"/>
            <a:ext cx="2788" cy="81198"/>
          </a:xfrm>
          <a:prstGeom prst="line">
            <a:avLst/>
          </a:prstGeom>
          <a:ln w="1270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702B394-E07A-5A5E-777F-8ECC8B90C9F1}"/>
              </a:ext>
            </a:extLst>
          </p:cNvPr>
          <p:cNvCxnSpPr>
            <a:cxnSpLocks/>
          </p:cNvCxnSpPr>
          <p:nvPr/>
        </p:nvCxnSpPr>
        <p:spPr>
          <a:xfrm rot="10920000">
            <a:off x="1893687" y="2363995"/>
            <a:ext cx="2788" cy="81198"/>
          </a:xfrm>
          <a:prstGeom prst="line">
            <a:avLst/>
          </a:prstGeom>
          <a:ln w="1270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9AD84A1-681B-0463-43C3-DA1FBCFF16FA}"/>
              </a:ext>
            </a:extLst>
          </p:cNvPr>
          <p:cNvCxnSpPr>
            <a:cxnSpLocks/>
          </p:cNvCxnSpPr>
          <p:nvPr/>
        </p:nvCxnSpPr>
        <p:spPr>
          <a:xfrm rot="10920000">
            <a:off x="2016461" y="2363995"/>
            <a:ext cx="2788" cy="81198"/>
          </a:xfrm>
          <a:prstGeom prst="line">
            <a:avLst/>
          </a:prstGeom>
          <a:ln w="1270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84D6FB2-4F04-63F6-4095-B4473BD96ECE}"/>
              </a:ext>
            </a:extLst>
          </p:cNvPr>
          <p:cNvCxnSpPr>
            <a:cxnSpLocks/>
          </p:cNvCxnSpPr>
          <p:nvPr/>
        </p:nvCxnSpPr>
        <p:spPr>
          <a:xfrm rot="10920000">
            <a:off x="2141371" y="2363995"/>
            <a:ext cx="2788" cy="81198"/>
          </a:xfrm>
          <a:prstGeom prst="line">
            <a:avLst/>
          </a:prstGeom>
          <a:ln w="1270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BF72786A-51F4-14EF-2435-C9EA88A8FB3A}"/>
              </a:ext>
            </a:extLst>
          </p:cNvPr>
          <p:cNvSpPr txBox="1"/>
          <p:nvPr/>
        </p:nvSpPr>
        <p:spPr>
          <a:xfrm>
            <a:off x="2241586" y="2641413"/>
            <a:ext cx="557124" cy="338554"/>
          </a:xfrm>
          <a:prstGeom prst="rect">
            <a:avLst/>
          </a:prstGeom>
          <a:noFill/>
        </p:spPr>
        <p:txBody>
          <a:bodyPr wrap="square" lIns="0" rIns="0" rtlCol="0" anchor="ctr">
            <a:spAutoFit/>
          </a:bodyPr>
          <a:lstStyle/>
          <a:p>
            <a:pPr algn="ctr"/>
            <a:r>
              <a:rPr lang="en-US" sz="1600" b="1" i="1" dirty="0">
                <a:solidFill>
                  <a:schemeClr val="accent5">
                    <a:lumMod val="75000"/>
                  </a:schemeClr>
                </a:solidFill>
                <a:latin typeface="Cambria" panose="02040503050406030204" pitchFamily="18" charset="0"/>
                <a:ea typeface="Cambria" panose="02040503050406030204" pitchFamily="18" charset="0"/>
                <a:cs typeface="Courier New" panose="02070309020205020404" pitchFamily="49" charset="0"/>
              </a:rPr>
              <a:t>Blk: 3</a:t>
            </a:r>
            <a:endParaRPr lang="en-CH" sz="1600" b="1" i="1" baseline="-25000" dirty="0">
              <a:solidFill>
                <a:schemeClr val="accent5">
                  <a:lumMod val="75000"/>
                </a:schemeClr>
              </a:solidFill>
              <a:latin typeface="Cambria" panose="02040503050406030204" pitchFamily="18" charset="0"/>
              <a:ea typeface="Cambria" panose="02040503050406030204" pitchFamily="18" charset="0"/>
            </a:endParaRPr>
          </a:p>
        </p:txBody>
      </p:sp>
      <p:sp>
        <p:nvSpPr>
          <p:cNvPr id="66" name="TextBox 65">
            <a:extLst>
              <a:ext uri="{FF2B5EF4-FFF2-40B4-BE49-F238E27FC236}">
                <a16:creationId xmlns:a16="http://schemas.microsoft.com/office/drawing/2014/main" id="{9A875BB2-A5E0-675F-F57E-3D80C3956E05}"/>
              </a:ext>
            </a:extLst>
          </p:cNvPr>
          <p:cNvSpPr txBox="1"/>
          <p:nvPr/>
        </p:nvSpPr>
        <p:spPr>
          <a:xfrm>
            <a:off x="2871961" y="2641413"/>
            <a:ext cx="897254" cy="338554"/>
          </a:xfrm>
          <a:prstGeom prst="rect">
            <a:avLst/>
          </a:prstGeom>
          <a:noFill/>
        </p:spPr>
        <p:txBody>
          <a:bodyPr wrap="square" lIns="0" rIns="0" rtlCol="0" anchor="ctr">
            <a:spAutoFit/>
          </a:bodyPr>
          <a:lstStyle/>
          <a:p>
            <a:pPr algn="ctr"/>
            <a:r>
              <a:rPr lang="en-US" sz="1600" b="1" i="1" dirty="0">
                <a:solidFill>
                  <a:schemeClr val="accent5">
                    <a:lumMod val="75000"/>
                  </a:schemeClr>
                </a:solidFill>
                <a:latin typeface="Cambria" panose="02040503050406030204" pitchFamily="18" charset="0"/>
                <a:ea typeface="Cambria" panose="02040503050406030204" pitchFamily="18" charset="0"/>
                <a:cs typeface="Courier New" panose="02070309020205020404" pitchFamily="49" charset="0"/>
              </a:rPr>
              <a:t>WLs: 1&amp;3</a:t>
            </a:r>
            <a:endParaRPr lang="en-CH" sz="1600" b="1" i="1" baseline="-25000" dirty="0">
              <a:solidFill>
                <a:schemeClr val="accent5">
                  <a:lumMod val="75000"/>
                </a:schemeClr>
              </a:solidFill>
              <a:latin typeface="Cambria" panose="02040503050406030204" pitchFamily="18" charset="0"/>
              <a:ea typeface="Cambria" panose="02040503050406030204" pitchFamily="18" charset="0"/>
            </a:endParaRPr>
          </a:p>
        </p:txBody>
      </p:sp>
      <p:sp>
        <p:nvSpPr>
          <p:cNvPr id="67" name="TextBox 66">
            <a:extLst>
              <a:ext uri="{FF2B5EF4-FFF2-40B4-BE49-F238E27FC236}">
                <a16:creationId xmlns:a16="http://schemas.microsoft.com/office/drawing/2014/main" id="{52AE234F-1E7E-FFCF-E2D3-0FF7F069D5E2}"/>
              </a:ext>
            </a:extLst>
          </p:cNvPr>
          <p:cNvSpPr txBox="1"/>
          <p:nvPr/>
        </p:nvSpPr>
        <p:spPr>
          <a:xfrm>
            <a:off x="4050153" y="2641413"/>
            <a:ext cx="557124" cy="338554"/>
          </a:xfrm>
          <a:prstGeom prst="rect">
            <a:avLst/>
          </a:prstGeom>
          <a:noFill/>
        </p:spPr>
        <p:txBody>
          <a:bodyPr wrap="square" lIns="0" rIns="0" rtlCol="0" anchor="ctr">
            <a:spAutoFit/>
          </a:bodyPr>
          <a:lstStyle/>
          <a:p>
            <a:pPr algn="ctr"/>
            <a:r>
              <a:rPr lang="en-US" sz="1600" b="1" i="1" dirty="0">
                <a:solidFill>
                  <a:schemeClr val="accent5">
                    <a:lumMod val="75000"/>
                  </a:schemeClr>
                </a:solidFill>
                <a:latin typeface="Cambria" panose="02040503050406030204" pitchFamily="18" charset="0"/>
                <a:ea typeface="Cambria" panose="02040503050406030204" pitchFamily="18" charset="0"/>
                <a:cs typeface="Courier New" panose="02070309020205020404" pitchFamily="49" charset="0"/>
              </a:rPr>
              <a:t>Blk: 4</a:t>
            </a:r>
            <a:endParaRPr lang="en-CH" sz="1600" b="1" i="1" baseline="-25000" dirty="0">
              <a:solidFill>
                <a:schemeClr val="accent5">
                  <a:lumMod val="75000"/>
                </a:schemeClr>
              </a:solidFill>
              <a:latin typeface="Cambria" panose="02040503050406030204" pitchFamily="18" charset="0"/>
              <a:ea typeface="Cambria" panose="02040503050406030204" pitchFamily="18" charset="0"/>
            </a:endParaRPr>
          </a:p>
        </p:txBody>
      </p:sp>
      <p:sp>
        <p:nvSpPr>
          <p:cNvPr id="68" name="TextBox 67">
            <a:extLst>
              <a:ext uri="{FF2B5EF4-FFF2-40B4-BE49-F238E27FC236}">
                <a16:creationId xmlns:a16="http://schemas.microsoft.com/office/drawing/2014/main" id="{7345C42B-1AE0-1ACF-9370-79E4F3583FE5}"/>
              </a:ext>
            </a:extLst>
          </p:cNvPr>
          <p:cNvSpPr txBox="1"/>
          <p:nvPr/>
        </p:nvSpPr>
        <p:spPr>
          <a:xfrm>
            <a:off x="4680528" y="2641413"/>
            <a:ext cx="897254" cy="338554"/>
          </a:xfrm>
          <a:prstGeom prst="rect">
            <a:avLst/>
          </a:prstGeom>
          <a:noFill/>
        </p:spPr>
        <p:txBody>
          <a:bodyPr wrap="square" lIns="0" rIns="0" rtlCol="0" anchor="ctr">
            <a:spAutoFit/>
          </a:bodyPr>
          <a:lstStyle/>
          <a:p>
            <a:pPr algn="ctr"/>
            <a:r>
              <a:rPr lang="en-US" sz="1600" b="1" i="1" dirty="0">
                <a:solidFill>
                  <a:schemeClr val="accent5">
                    <a:lumMod val="75000"/>
                  </a:schemeClr>
                </a:solidFill>
                <a:latin typeface="Cambria" panose="02040503050406030204" pitchFamily="18" charset="0"/>
                <a:ea typeface="Cambria" panose="02040503050406030204" pitchFamily="18" charset="0"/>
                <a:cs typeface="Courier New" panose="02070309020205020404" pitchFamily="49" charset="0"/>
              </a:rPr>
              <a:t>WLs: 2&amp;4</a:t>
            </a:r>
            <a:endParaRPr lang="en-CH" sz="1600" b="1" i="1" baseline="-25000" dirty="0">
              <a:solidFill>
                <a:schemeClr val="accent5">
                  <a:lumMod val="75000"/>
                </a:schemeClr>
              </a:solidFill>
              <a:latin typeface="Cambria" panose="02040503050406030204" pitchFamily="18" charset="0"/>
              <a:ea typeface="Cambria" panose="02040503050406030204" pitchFamily="18" charset="0"/>
            </a:endParaRPr>
          </a:p>
        </p:txBody>
      </p:sp>
      <p:grpSp>
        <p:nvGrpSpPr>
          <p:cNvPr id="69" name="Group 68">
            <a:extLst>
              <a:ext uri="{FF2B5EF4-FFF2-40B4-BE49-F238E27FC236}">
                <a16:creationId xmlns:a16="http://schemas.microsoft.com/office/drawing/2014/main" id="{8AE5ABAA-3B4D-8156-A0E8-139EA9135267}"/>
              </a:ext>
            </a:extLst>
          </p:cNvPr>
          <p:cNvGrpSpPr/>
          <p:nvPr/>
        </p:nvGrpSpPr>
        <p:grpSpPr>
          <a:xfrm>
            <a:off x="1414017" y="1793007"/>
            <a:ext cx="3825194" cy="369332"/>
            <a:chOff x="5696610" y="6599868"/>
            <a:chExt cx="3825194" cy="369332"/>
          </a:xfrm>
        </p:grpSpPr>
        <p:grpSp>
          <p:nvGrpSpPr>
            <p:cNvPr id="70" name="Group 69">
              <a:extLst>
                <a:ext uri="{FF2B5EF4-FFF2-40B4-BE49-F238E27FC236}">
                  <a16:creationId xmlns:a16="http://schemas.microsoft.com/office/drawing/2014/main" id="{CF2F380C-B707-F040-F6C6-C6F0ADCB6328}"/>
                </a:ext>
              </a:extLst>
            </p:cNvPr>
            <p:cNvGrpSpPr/>
            <p:nvPr/>
          </p:nvGrpSpPr>
          <p:grpSpPr>
            <a:xfrm>
              <a:off x="7601284" y="6626352"/>
              <a:ext cx="1013297" cy="338554"/>
              <a:chOff x="5369715" y="7211346"/>
              <a:chExt cx="1013297" cy="338554"/>
            </a:xfrm>
          </p:grpSpPr>
          <p:sp>
            <p:nvSpPr>
              <p:cNvPr id="77" name="TextBox 76">
                <a:extLst>
                  <a:ext uri="{FF2B5EF4-FFF2-40B4-BE49-F238E27FC236}">
                    <a16:creationId xmlns:a16="http://schemas.microsoft.com/office/drawing/2014/main" id="{A7739ACB-55ED-5120-FD84-FBE3AF3CA65A}"/>
                  </a:ext>
                </a:extLst>
              </p:cNvPr>
              <p:cNvSpPr txBox="1"/>
              <p:nvPr/>
            </p:nvSpPr>
            <p:spPr>
              <a:xfrm>
                <a:off x="5369715" y="7211346"/>
                <a:ext cx="1013297" cy="338554"/>
              </a:xfrm>
              <a:prstGeom prst="rect">
                <a:avLst/>
              </a:prstGeom>
              <a:noFill/>
            </p:spPr>
            <p:txBody>
              <a:bodyPr wrap="square" lIns="0" rIns="0">
                <a:spAutoFit/>
              </a:bodyPr>
              <a:lstStyle/>
              <a:p>
                <a:pPr algn="ctr"/>
                <a:r>
                  <a:rPr lang="en-US" sz="1600" b="1" dirty="0">
                    <a:solidFill>
                      <a:schemeClr val="tx1"/>
                    </a:solidFill>
                    <a:latin typeface="Courier New" panose="02070309020205020404" pitchFamily="49" charset="0"/>
                    <a:cs typeface="Courier New" panose="02070309020205020404" pitchFamily="49" charset="0"/>
                  </a:rPr>
                  <a:t>(C</a:t>
                </a:r>
                <a:r>
                  <a:rPr lang="en-US" b="1" baseline="-25000" dirty="0">
                    <a:solidFill>
                      <a:schemeClr val="tx1"/>
                    </a:solidFill>
                    <a:latin typeface="Courier New" panose="02070309020205020404" pitchFamily="49" charset="0"/>
                    <a:cs typeface="Courier New" panose="02070309020205020404" pitchFamily="49" charset="0"/>
                  </a:rPr>
                  <a:t>1</a:t>
                </a:r>
                <a:r>
                  <a:rPr lang="en-US" b="1" baseline="-25000" dirty="0">
                    <a:solidFill>
                      <a:schemeClr val="tx1"/>
                    </a:solidFill>
                    <a:latin typeface="Cambria" panose="02040503050406030204" pitchFamily="18" charset="0"/>
                    <a:cs typeface="Courier New" panose="02070309020205020404" pitchFamily="49" charset="0"/>
                  </a:rPr>
                  <a:t> </a:t>
                </a:r>
                <a:r>
                  <a:rPr lang="en-CH" sz="1600" b="1" dirty="0"/>
                  <a:t>• </a:t>
                </a:r>
                <a:r>
                  <a:rPr lang="en-US" sz="1600" b="1" dirty="0">
                    <a:solidFill>
                      <a:schemeClr val="tx1"/>
                    </a:solidFill>
                    <a:latin typeface="Courier New" panose="02070309020205020404" pitchFamily="49" charset="0"/>
                    <a:cs typeface="Courier New" panose="02070309020205020404" pitchFamily="49" charset="0"/>
                  </a:rPr>
                  <a:t>C</a:t>
                </a:r>
                <a:r>
                  <a:rPr lang="en-US" sz="1600" b="1" baseline="-25000" dirty="0">
                    <a:solidFill>
                      <a:schemeClr val="tx1"/>
                    </a:solidFill>
                    <a:latin typeface="Courier New" panose="02070309020205020404" pitchFamily="49" charset="0"/>
                    <a:cs typeface="Courier New" panose="02070309020205020404" pitchFamily="49" charset="0"/>
                  </a:rPr>
                  <a:t>3</a:t>
                </a:r>
                <a:r>
                  <a:rPr lang="en-US" sz="1600" b="1" dirty="0">
                    <a:solidFill>
                      <a:schemeClr val="tx1"/>
                    </a:solidFill>
                    <a:latin typeface="Courier New" panose="02070309020205020404" pitchFamily="49" charset="0"/>
                    <a:cs typeface="Courier New" panose="02070309020205020404" pitchFamily="49" charset="0"/>
                  </a:rPr>
                  <a:t>)</a:t>
                </a:r>
                <a:endParaRPr lang="en-CH" sz="1600" dirty="0"/>
              </a:p>
            </p:txBody>
          </p:sp>
          <p:cxnSp>
            <p:nvCxnSpPr>
              <p:cNvPr id="78" name="Straight Connector 77">
                <a:extLst>
                  <a:ext uri="{FF2B5EF4-FFF2-40B4-BE49-F238E27FC236}">
                    <a16:creationId xmlns:a16="http://schemas.microsoft.com/office/drawing/2014/main" id="{15770A36-76D0-2A89-5E16-4CBB666DEFDE}"/>
                  </a:ext>
                </a:extLst>
              </p:cNvPr>
              <p:cNvCxnSpPr>
                <a:cxnSpLocks/>
              </p:cNvCxnSpPr>
              <p:nvPr/>
            </p:nvCxnSpPr>
            <p:spPr>
              <a:xfrm>
                <a:off x="5590047" y="7284844"/>
                <a:ext cx="16931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35CC779-1CB3-CB2B-2606-CCD9D24A3F62}"/>
                  </a:ext>
                </a:extLst>
              </p:cNvPr>
              <p:cNvCxnSpPr>
                <a:cxnSpLocks/>
              </p:cNvCxnSpPr>
              <p:nvPr/>
            </p:nvCxnSpPr>
            <p:spPr>
              <a:xfrm>
                <a:off x="5987110" y="7284844"/>
                <a:ext cx="16931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36016785-58B1-560C-CB49-FA5D99DD6319}"/>
                </a:ext>
              </a:extLst>
            </p:cNvPr>
            <p:cNvGrpSpPr/>
            <p:nvPr/>
          </p:nvGrpSpPr>
          <p:grpSpPr>
            <a:xfrm>
              <a:off x="8463906" y="6626352"/>
              <a:ext cx="1057898" cy="338554"/>
              <a:chOff x="5446532" y="7211346"/>
              <a:chExt cx="1057898" cy="338554"/>
            </a:xfrm>
          </p:grpSpPr>
          <p:sp>
            <p:nvSpPr>
              <p:cNvPr id="74" name="TextBox 73">
                <a:extLst>
                  <a:ext uri="{FF2B5EF4-FFF2-40B4-BE49-F238E27FC236}">
                    <a16:creationId xmlns:a16="http://schemas.microsoft.com/office/drawing/2014/main" id="{57DF6605-6DE8-CFE8-23EE-979CF7BCFCF1}"/>
                  </a:ext>
                </a:extLst>
              </p:cNvPr>
              <p:cNvSpPr txBox="1"/>
              <p:nvPr/>
            </p:nvSpPr>
            <p:spPr>
              <a:xfrm>
                <a:off x="5446532" y="7211346"/>
                <a:ext cx="1057898" cy="338554"/>
              </a:xfrm>
              <a:prstGeom prst="rect">
                <a:avLst/>
              </a:prstGeom>
              <a:noFill/>
            </p:spPr>
            <p:txBody>
              <a:bodyPr wrap="square" lIns="0" rIns="0">
                <a:spAutoFit/>
              </a:bodyPr>
              <a:lstStyle/>
              <a:p>
                <a:pPr algn="ctr"/>
                <a:r>
                  <a:rPr lang="en-US" sz="1600" b="1" dirty="0">
                    <a:solidFill>
                      <a:schemeClr val="tx1"/>
                    </a:solidFill>
                    <a:latin typeface="Courier New" panose="02070309020205020404" pitchFamily="49" charset="0"/>
                    <a:cs typeface="Courier New" panose="02070309020205020404" pitchFamily="49" charset="0"/>
                  </a:rPr>
                  <a:t>+(D</a:t>
                </a:r>
                <a:r>
                  <a:rPr lang="en-US" b="1" baseline="-25000" dirty="0">
                    <a:solidFill>
                      <a:schemeClr val="tx1"/>
                    </a:solidFill>
                    <a:latin typeface="Courier New" panose="02070309020205020404" pitchFamily="49" charset="0"/>
                    <a:cs typeface="Courier New" panose="02070309020205020404" pitchFamily="49" charset="0"/>
                  </a:rPr>
                  <a:t>2</a:t>
                </a:r>
                <a:r>
                  <a:rPr lang="en-US" sz="1600" b="1" baseline="-25000" dirty="0">
                    <a:latin typeface="Cambria" panose="02040503050406030204" pitchFamily="18" charset="0"/>
                    <a:cs typeface="Courier New" panose="02070309020205020404" pitchFamily="49" charset="0"/>
                  </a:rPr>
                  <a:t> </a:t>
                </a:r>
                <a:r>
                  <a:rPr lang="en-CH" sz="1600" b="1" dirty="0"/>
                  <a:t>• </a:t>
                </a:r>
                <a:r>
                  <a:rPr lang="en-US" sz="1600" b="1" dirty="0">
                    <a:solidFill>
                      <a:schemeClr val="tx1"/>
                    </a:solidFill>
                    <a:latin typeface="Courier New" panose="02070309020205020404" pitchFamily="49" charset="0"/>
                    <a:cs typeface="Courier New" panose="02070309020205020404" pitchFamily="49" charset="0"/>
                  </a:rPr>
                  <a:t>D</a:t>
                </a:r>
                <a:r>
                  <a:rPr lang="en-US" b="1" baseline="-25000" dirty="0">
                    <a:solidFill>
                      <a:schemeClr val="tx1"/>
                    </a:solidFill>
                    <a:latin typeface="Courier New" panose="02070309020205020404" pitchFamily="49" charset="0"/>
                    <a:cs typeface="Courier New" panose="02070309020205020404" pitchFamily="49" charset="0"/>
                  </a:rPr>
                  <a:t>4</a:t>
                </a:r>
                <a:r>
                  <a:rPr lang="en-US" sz="1600" b="1" dirty="0">
                    <a:solidFill>
                      <a:schemeClr val="tx1"/>
                    </a:solidFill>
                    <a:latin typeface="Courier New" panose="02070309020205020404" pitchFamily="49" charset="0"/>
                    <a:cs typeface="Courier New" panose="02070309020205020404" pitchFamily="49" charset="0"/>
                  </a:rPr>
                  <a:t>)</a:t>
                </a:r>
                <a:endParaRPr lang="en-CH" sz="1600" dirty="0"/>
              </a:p>
            </p:txBody>
          </p:sp>
          <p:cxnSp>
            <p:nvCxnSpPr>
              <p:cNvPr id="75" name="Straight Connector 74">
                <a:extLst>
                  <a:ext uri="{FF2B5EF4-FFF2-40B4-BE49-F238E27FC236}">
                    <a16:creationId xmlns:a16="http://schemas.microsoft.com/office/drawing/2014/main" id="{66911FA6-490E-AA3C-612F-479197F02DB0}"/>
                  </a:ext>
                </a:extLst>
              </p:cNvPr>
              <p:cNvCxnSpPr>
                <a:cxnSpLocks/>
              </p:cNvCxnSpPr>
              <p:nvPr/>
            </p:nvCxnSpPr>
            <p:spPr>
              <a:xfrm>
                <a:off x="5758675" y="7284844"/>
                <a:ext cx="16931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F751D31-2D22-E061-EEB6-101C16E8F789}"/>
                  </a:ext>
                </a:extLst>
              </p:cNvPr>
              <p:cNvCxnSpPr>
                <a:cxnSpLocks/>
              </p:cNvCxnSpPr>
              <p:nvPr/>
            </p:nvCxnSpPr>
            <p:spPr>
              <a:xfrm>
                <a:off x="6138475" y="7284844"/>
                <a:ext cx="16931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a:extLst>
                <a:ext uri="{FF2B5EF4-FFF2-40B4-BE49-F238E27FC236}">
                  <a16:creationId xmlns:a16="http://schemas.microsoft.com/office/drawing/2014/main" id="{688E5057-FC3B-92FD-E5B3-1FB63894F57B}"/>
                </a:ext>
              </a:extLst>
            </p:cNvPr>
            <p:cNvCxnSpPr>
              <a:cxnSpLocks/>
            </p:cNvCxnSpPr>
            <p:nvPr/>
          </p:nvCxnSpPr>
          <p:spPr>
            <a:xfrm>
              <a:off x="7801050" y="6645404"/>
              <a:ext cx="152411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085F262B-5819-61E6-1A75-5C69F2EAE5EB}"/>
                </a:ext>
              </a:extLst>
            </p:cNvPr>
            <p:cNvSpPr txBox="1"/>
            <p:nvPr/>
          </p:nvSpPr>
          <p:spPr>
            <a:xfrm>
              <a:off x="5696610" y="6599868"/>
              <a:ext cx="2104440" cy="369332"/>
            </a:xfrm>
            <a:prstGeom prst="rect">
              <a:avLst/>
            </a:prstGeom>
            <a:noFill/>
          </p:spPr>
          <p:txBody>
            <a:bodyPr wrap="square" lIns="0" rIns="0">
              <a:spAutoFit/>
            </a:bodyPr>
            <a:lstStyle/>
            <a:p>
              <a:pPr algn="ctr"/>
              <a:r>
                <a:rPr lang="en-US" sz="1600" b="1" dirty="0">
                  <a:solidFill>
                    <a:schemeClr val="tx1"/>
                  </a:solidFill>
                  <a:latin typeface="Courier New" panose="02070309020205020404" pitchFamily="49" charset="0"/>
                  <a:cs typeface="Courier New" panose="02070309020205020404" pitchFamily="49" charset="0"/>
                </a:rPr>
                <a:t>(C</a:t>
              </a:r>
              <a:r>
                <a:rPr lang="en-US" b="1" baseline="-25000" dirty="0">
                  <a:solidFill>
                    <a:schemeClr val="tx1"/>
                  </a:solidFill>
                  <a:latin typeface="Courier New" panose="02070309020205020404" pitchFamily="49" charset="0"/>
                  <a:cs typeface="Courier New" panose="02070309020205020404" pitchFamily="49" charset="0"/>
                </a:rPr>
                <a:t>1</a:t>
              </a:r>
              <a:r>
                <a:rPr lang="en-US" b="1" dirty="0">
                  <a:solidFill>
                    <a:schemeClr val="tx1"/>
                  </a:solidFill>
                  <a:latin typeface="Courier New" panose="02070309020205020404" pitchFamily="49" charset="0"/>
                  <a:cs typeface="Courier New" panose="02070309020205020404" pitchFamily="49" charset="0"/>
                </a:rPr>
                <a:t>+</a:t>
              </a:r>
              <a:r>
                <a:rPr lang="en-US" sz="1600" b="1" dirty="0">
                  <a:solidFill>
                    <a:schemeClr val="tx1"/>
                  </a:solidFill>
                  <a:latin typeface="Courier New" panose="02070309020205020404" pitchFamily="49" charset="0"/>
                  <a:cs typeface="Courier New" panose="02070309020205020404" pitchFamily="49" charset="0"/>
                </a:rPr>
                <a:t>C</a:t>
              </a:r>
              <a:r>
                <a:rPr lang="en-US" sz="1600" b="1" baseline="-25000" dirty="0">
                  <a:latin typeface="Courier New" panose="02070309020205020404" pitchFamily="49" charset="0"/>
                  <a:cs typeface="Courier New" panose="02070309020205020404" pitchFamily="49" charset="0"/>
                </a:rPr>
                <a:t>3</a:t>
              </a:r>
              <a:r>
                <a:rPr lang="en-US" sz="1600" b="1" dirty="0">
                  <a:solidFill>
                    <a:schemeClr val="tx1"/>
                  </a:solidFill>
                  <a:latin typeface="Courier New" panose="02070309020205020404" pitchFamily="49" charset="0"/>
                  <a:cs typeface="Courier New" panose="02070309020205020404" pitchFamily="49" charset="0"/>
                </a:rPr>
                <a:t>)</a:t>
              </a:r>
              <a:r>
                <a:rPr lang="en-CH" sz="1600" b="1" dirty="0"/>
                <a:t> •</a:t>
              </a:r>
              <a:r>
                <a:rPr lang="en-US" sz="1600" b="1" dirty="0">
                  <a:solidFill>
                    <a:schemeClr val="tx1"/>
                  </a:solidFill>
                  <a:latin typeface="Courier New" panose="02070309020205020404" pitchFamily="49" charset="0"/>
                  <a:cs typeface="Courier New" panose="02070309020205020404" pitchFamily="49" charset="0"/>
                </a:rPr>
                <a:t>(D</a:t>
              </a:r>
              <a:r>
                <a:rPr lang="en-US" b="1" baseline="-25000" dirty="0">
                  <a:solidFill>
                    <a:schemeClr val="tx1"/>
                  </a:solidFill>
                  <a:latin typeface="Courier New" panose="02070309020205020404" pitchFamily="49" charset="0"/>
                  <a:cs typeface="Courier New" panose="02070309020205020404" pitchFamily="49" charset="0"/>
                </a:rPr>
                <a:t>2</a:t>
              </a:r>
              <a:r>
                <a:rPr lang="en-US" sz="1600" b="1" dirty="0">
                  <a:solidFill>
                    <a:schemeClr val="tx1"/>
                  </a:solidFill>
                  <a:latin typeface="Courier New" panose="02070309020205020404" pitchFamily="49" charset="0"/>
                  <a:cs typeface="Courier New" panose="02070309020205020404" pitchFamily="49" charset="0"/>
                </a:rPr>
                <a:t>+D</a:t>
              </a:r>
              <a:r>
                <a:rPr lang="en-US" b="1" baseline="-25000" dirty="0">
                  <a:solidFill>
                    <a:schemeClr val="tx1"/>
                  </a:solidFill>
                  <a:latin typeface="Courier New" panose="02070309020205020404" pitchFamily="49" charset="0"/>
                  <a:cs typeface="Courier New" panose="02070309020205020404" pitchFamily="49" charset="0"/>
                </a:rPr>
                <a:t>4</a:t>
              </a:r>
              <a:r>
                <a:rPr lang="en-US" sz="1600" b="1" dirty="0">
                  <a:solidFill>
                    <a:schemeClr val="tx1"/>
                  </a:solidFill>
                  <a:latin typeface="Courier New" panose="02070309020205020404" pitchFamily="49" charset="0"/>
                  <a:cs typeface="Courier New" panose="02070309020205020404" pitchFamily="49" charset="0"/>
                </a:rPr>
                <a:t>)</a:t>
              </a:r>
              <a:r>
                <a:rPr lang="en-CH" sz="1600" b="1" i="0" dirty="0">
                  <a:solidFill>
                    <a:srgbClr val="202124"/>
                  </a:solidFill>
                  <a:effectLst/>
                  <a:latin typeface="Courier New" panose="02070309020205020404" pitchFamily="49" charset="0"/>
                  <a:cs typeface="Courier New" panose="02070309020205020404" pitchFamily="49" charset="0"/>
                </a:rPr>
                <a:t>≡</a:t>
              </a:r>
              <a:endParaRPr lang="en-CH" sz="1600" b="1" dirty="0"/>
            </a:p>
          </p:txBody>
        </p:sp>
      </p:grpSp>
      <p:sp>
        <p:nvSpPr>
          <p:cNvPr id="80" name="TextBox 79">
            <a:extLst>
              <a:ext uri="{FF2B5EF4-FFF2-40B4-BE49-F238E27FC236}">
                <a16:creationId xmlns:a16="http://schemas.microsoft.com/office/drawing/2014/main" id="{0DEF0BF3-6503-4E3B-12FE-DADD1BBE89AA}"/>
              </a:ext>
            </a:extLst>
          </p:cNvPr>
          <p:cNvSpPr txBox="1"/>
          <p:nvPr/>
        </p:nvSpPr>
        <p:spPr>
          <a:xfrm>
            <a:off x="1153912" y="1802233"/>
            <a:ext cx="475996" cy="369332"/>
          </a:xfrm>
          <a:prstGeom prst="rect">
            <a:avLst/>
          </a:prstGeom>
          <a:noFill/>
        </p:spPr>
        <p:txBody>
          <a:bodyPr wrap="square">
            <a:spAutoFit/>
          </a:bodyPr>
          <a:lstStyle/>
          <a:p>
            <a:r>
              <a:rPr lang="ko-KR" altLang="en-US" sz="1800" dirty="0"/>
              <a:t>❶</a:t>
            </a:r>
          </a:p>
        </p:txBody>
      </p:sp>
      <p:sp>
        <p:nvSpPr>
          <p:cNvPr id="81" name="TextBox 80">
            <a:extLst>
              <a:ext uri="{FF2B5EF4-FFF2-40B4-BE49-F238E27FC236}">
                <a16:creationId xmlns:a16="http://schemas.microsoft.com/office/drawing/2014/main" id="{3B5B11F0-46DA-105B-0144-0AD8D2E6825D}"/>
              </a:ext>
            </a:extLst>
          </p:cNvPr>
          <p:cNvSpPr txBox="1"/>
          <p:nvPr/>
        </p:nvSpPr>
        <p:spPr>
          <a:xfrm>
            <a:off x="1526000" y="2971573"/>
            <a:ext cx="2104440" cy="369332"/>
          </a:xfrm>
          <a:prstGeom prst="rect">
            <a:avLst/>
          </a:prstGeom>
          <a:noFill/>
        </p:spPr>
        <p:txBody>
          <a:bodyPr wrap="square" lIns="0" rIns="0">
            <a:spAutoFit/>
          </a:bodyPr>
          <a:lstStyle/>
          <a:p>
            <a:pPr algn="ctr"/>
            <a:r>
              <a:rPr lang="en-US" sz="1600" b="1" dirty="0">
                <a:solidFill>
                  <a:schemeClr val="tx1"/>
                </a:solidFill>
                <a:latin typeface="Courier New" panose="02070309020205020404" pitchFamily="49" charset="0"/>
                <a:cs typeface="Courier New" panose="02070309020205020404" pitchFamily="49" charset="0"/>
              </a:rPr>
              <a:t>A</a:t>
            </a:r>
            <a:r>
              <a:rPr lang="en-US" b="1" baseline="-25000" dirty="0">
                <a:solidFill>
                  <a:schemeClr val="tx1"/>
                </a:solidFill>
                <a:latin typeface="Courier New" panose="02070309020205020404" pitchFamily="49" charset="0"/>
                <a:cs typeface="Courier New" panose="02070309020205020404" pitchFamily="49" charset="0"/>
              </a:rPr>
              <a:t>1</a:t>
            </a:r>
            <a:r>
              <a:rPr lang="en-US" b="1" dirty="0">
                <a:solidFill>
                  <a:schemeClr val="tx1"/>
                </a:solidFill>
                <a:latin typeface="Courier New" panose="02070309020205020404" pitchFamily="49" charset="0"/>
                <a:cs typeface="Courier New" panose="02070309020205020404" pitchFamily="49" charset="0"/>
              </a:rPr>
              <a:t>+</a:t>
            </a:r>
            <a:r>
              <a:rPr lang="en-US" sz="1600" b="1" dirty="0">
                <a:solidFill>
                  <a:schemeClr val="tx1"/>
                </a:solidFill>
                <a:latin typeface="Courier New" panose="02070309020205020404" pitchFamily="49" charset="0"/>
                <a:cs typeface="Courier New" panose="02070309020205020404" pitchFamily="49" charset="0"/>
              </a:rPr>
              <a:t>(B</a:t>
            </a:r>
            <a:r>
              <a:rPr lang="en-US" b="1" baseline="-25000" dirty="0">
                <a:solidFill>
                  <a:schemeClr val="tx1"/>
                </a:solidFill>
                <a:latin typeface="Courier New" panose="02070309020205020404" pitchFamily="49" charset="0"/>
                <a:cs typeface="Courier New" panose="02070309020205020404" pitchFamily="49" charset="0"/>
              </a:rPr>
              <a:t>1</a:t>
            </a:r>
            <a:r>
              <a:rPr lang="en-US" sz="1600" b="1" baseline="-25000" dirty="0">
                <a:latin typeface="Cambria" panose="02040503050406030204" pitchFamily="18" charset="0"/>
                <a:cs typeface="Courier New" panose="02070309020205020404" pitchFamily="49" charset="0"/>
              </a:rPr>
              <a:t> </a:t>
            </a:r>
            <a:r>
              <a:rPr lang="en-CH" sz="1600" b="1" dirty="0"/>
              <a:t>• </a:t>
            </a:r>
            <a:r>
              <a:rPr lang="en-US" sz="1600" b="1" dirty="0">
                <a:solidFill>
                  <a:schemeClr val="tx1"/>
                </a:solidFill>
                <a:latin typeface="Courier New" panose="02070309020205020404" pitchFamily="49" charset="0"/>
                <a:cs typeface="Courier New" panose="02070309020205020404" pitchFamily="49" charset="0"/>
              </a:rPr>
              <a:t>B</a:t>
            </a:r>
            <a:r>
              <a:rPr lang="en-US" b="1" baseline="-25000" dirty="0">
                <a:solidFill>
                  <a:schemeClr val="tx1"/>
                </a:solidFill>
                <a:latin typeface="Courier New" panose="02070309020205020404" pitchFamily="49" charset="0"/>
                <a:cs typeface="Courier New" panose="02070309020205020404" pitchFamily="49" charset="0"/>
              </a:rPr>
              <a:t>2</a:t>
            </a:r>
            <a:r>
              <a:rPr lang="en-US" sz="1600" b="1" baseline="-25000" dirty="0">
                <a:latin typeface="Cambria" panose="02040503050406030204" pitchFamily="18" charset="0"/>
                <a:cs typeface="Courier New" panose="02070309020205020404" pitchFamily="49" charset="0"/>
              </a:rPr>
              <a:t> </a:t>
            </a:r>
            <a:r>
              <a:rPr lang="en-CH" sz="1600" b="1" dirty="0"/>
              <a:t>• </a:t>
            </a:r>
            <a:r>
              <a:rPr lang="en-US" sz="1600" b="1" dirty="0">
                <a:solidFill>
                  <a:schemeClr val="tx1"/>
                </a:solidFill>
                <a:latin typeface="Courier New" panose="02070309020205020404" pitchFamily="49" charset="0"/>
                <a:cs typeface="Courier New" panose="02070309020205020404" pitchFamily="49" charset="0"/>
              </a:rPr>
              <a:t>B</a:t>
            </a:r>
            <a:r>
              <a:rPr lang="en-US" b="1" baseline="-25000" dirty="0">
                <a:solidFill>
                  <a:schemeClr val="tx1"/>
                </a:solidFill>
                <a:latin typeface="Courier New" panose="02070309020205020404" pitchFamily="49" charset="0"/>
                <a:cs typeface="Courier New" panose="02070309020205020404" pitchFamily="49" charset="0"/>
              </a:rPr>
              <a:t>3</a:t>
            </a:r>
            <a:r>
              <a:rPr lang="en-US" sz="1600" b="1" baseline="-25000" dirty="0">
                <a:latin typeface="Cambria" panose="02040503050406030204" pitchFamily="18" charset="0"/>
                <a:cs typeface="Courier New" panose="02070309020205020404" pitchFamily="49" charset="0"/>
              </a:rPr>
              <a:t> </a:t>
            </a:r>
            <a:r>
              <a:rPr lang="en-CH" sz="1600" b="1" dirty="0"/>
              <a:t>• </a:t>
            </a:r>
            <a:r>
              <a:rPr lang="en-US" sz="1600" b="1" dirty="0">
                <a:solidFill>
                  <a:schemeClr val="tx1"/>
                </a:solidFill>
                <a:latin typeface="Courier New" panose="02070309020205020404" pitchFamily="49" charset="0"/>
                <a:cs typeface="Courier New" panose="02070309020205020404" pitchFamily="49" charset="0"/>
              </a:rPr>
              <a:t>B</a:t>
            </a:r>
            <a:r>
              <a:rPr lang="en-US" b="1" baseline="-25000" dirty="0">
                <a:solidFill>
                  <a:schemeClr val="tx1"/>
                </a:solidFill>
                <a:latin typeface="Courier New" panose="02070309020205020404" pitchFamily="49" charset="0"/>
                <a:cs typeface="Courier New" panose="02070309020205020404" pitchFamily="49" charset="0"/>
              </a:rPr>
              <a:t>4</a:t>
            </a:r>
            <a:r>
              <a:rPr lang="en-US" sz="1600" b="1" dirty="0">
                <a:solidFill>
                  <a:schemeClr val="tx1"/>
                </a:solidFill>
                <a:latin typeface="Courier New" panose="02070309020205020404" pitchFamily="49" charset="0"/>
                <a:cs typeface="Courier New" panose="02070309020205020404" pitchFamily="49" charset="0"/>
              </a:rPr>
              <a:t>)</a:t>
            </a:r>
            <a:endParaRPr lang="en-CH" sz="1600" dirty="0"/>
          </a:p>
        </p:txBody>
      </p:sp>
      <p:sp>
        <p:nvSpPr>
          <p:cNvPr id="82" name="Rectangle 81">
            <a:extLst>
              <a:ext uri="{FF2B5EF4-FFF2-40B4-BE49-F238E27FC236}">
                <a16:creationId xmlns:a16="http://schemas.microsoft.com/office/drawing/2014/main" id="{DFD3FC17-F5AD-5829-247B-D0E3C3F910A9}"/>
              </a:ext>
            </a:extLst>
          </p:cNvPr>
          <p:cNvSpPr/>
          <p:nvPr/>
        </p:nvSpPr>
        <p:spPr>
          <a:xfrm>
            <a:off x="1153488" y="2986962"/>
            <a:ext cx="461986" cy="369332"/>
          </a:xfrm>
          <a:prstGeom prst="rect">
            <a:avLst/>
          </a:prstGeom>
        </p:spPr>
        <p:txBody>
          <a:bodyPr wrap="none">
            <a:spAutoFit/>
          </a:bodyPr>
          <a:lstStyle/>
          <a:p>
            <a:r>
              <a:rPr lang="en-CH" dirty="0">
                <a:latin typeface="Cambria" panose="02040503050406030204" pitchFamily="18" charset="0"/>
              </a:rPr>
              <a:t>❷</a:t>
            </a:r>
            <a:endParaRPr lang="ko-KR" altLang="en-US" dirty="0">
              <a:latin typeface="Cambria" panose="02040503050406030204" pitchFamily="18" charset="0"/>
            </a:endParaRPr>
          </a:p>
        </p:txBody>
      </p:sp>
      <p:sp>
        <p:nvSpPr>
          <p:cNvPr id="83" name="TextBox 82">
            <a:extLst>
              <a:ext uri="{FF2B5EF4-FFF2-40B4-BE49-F238E27FC236}">
                <a16:creationId xmlns:a16="http://schemas.microsoft.com/office/drawing/2014/main" id="{8D6D456A-D1A4-D850-DC69-12711B038C73}"/>
              </a:ext>
            </a:extLst>
          </p:cNvPr>
          <p:cNvSpPr txBox="1"/>
          <p:nvPr/>
        </p:nvSpPr>
        <p:spPr>
          <a:xfrm>
            <a:off x="2241586" y="3617319"/>
            <a:ext cx="557124" cy="338554"/>
          </a:xfrm>
          <a:prstGeom prst="rect">
            <a:avLst/>
          </a:prstGeom>
          <a:noFill/>
        </p:spPr>
        <p:txBody>
          <a:bodyPr wrap="square" lIns="0" rIns="0" rtlCol="0" anchor="ctr">
            <a:spAutoFit/>
          </a:bodyPr>
          <a:lstStyle/>
          <a:p>
            <a:pPr algn="ctr"/>
            <a:r>
              <a:rPr lang="en-US" sz="1600" b="1" i="1" dirty="0">
                <a:solidFill>
                  <a:srgbClr val="C00000"/>
                </a:solidFill>
                <a:latin typeface="Cambria" panose="02040503050406030204" pitchFamily="18" charset="0"/>
                <a:ea typeface="Cambria" panose="02040503050406030204" pitchFamily="18" charset="0"/>
                <a:cs typeface="Courier New" panose="02070309020205020404" pitchFamily="49" charset="0"/>
              </a:rPr>
              <a:t>Blk: 1</a:t>
            </a:r>
            <a:endParaRPr lang="en-CH" sz="1600" b="1" i="1" baseline="-25000" dirty="0">
              <a:solidFill>
                <a:srgbClr val="C00000"/>
              </a:solidFill>
              <a:latin typeface="Cambria" panose="02040503050406030204" pitchFamily="18" charset="0"/>
              <a:ea typeface="Cambria" panose="02040503050406030204" pitchFamily="18" charset="0"/>
            </a:endParaRPr>
          </a:p>
        </p:txBody>
      </p:sp>
      <p:sp>
        <p:nvSpPr>
          <p:cNvPr id="84" name="TextBox 83">
            <a:extLst>
              <a:ext uri="{FF2B5EF4-FFF2-40B4-BE49-F238E27FC236}">
                <a16:creationId xmlns:a16="http://schemas.microsoft.com/office/drawing/2014/main" id="{D35016D4-9A82-43D5-B632-99945D351584}"/>
              </a:ext>
            </a:extLst>
          </p:cNvPr>
          <p:cNvSpPr txBox="1"/>
          <p:nvPr/>
        </p:nvSpPr>
        <p:spPr>
          <a:xfrm>
            <a:off x="2757661" y="3617319"/>
            <a:ext cx="897254" cy="338554"/>
          </a:xfrm>
          <a:prstGeom prst="rect">
            <a:avLst/>
          </a:prstGeom>
          <a:noFill/>
        </p:spPr>
        <p:txBody>
          <a:bodyPr wrap="square" lIns="0" rIns="0" rtlCol="0" anchor="ctr">
            <a:spAutoFit/>
          </a:bodyPr>
          <a:lstStyle/>
          <a:p>
            <a:pPr algn="ctr"/>
            <a:r>
              <a:rPr lang="en-US" sz="1600" b="1" i="1" dirty="0">
                <a:solidFill>
                  <a:srgbClr val="C00000"/>
                </a:solidFill>
                <a:latin typeface="Cambria" panose="02040503050406030204" pitchFamily="18" charset="0"/>
                <a:ea typeface="Cambria" panose="02040503050406030204" pitchFamily="18" charset="0"/>
                <a:cs typeface="Courier New" panose="02070309020205020404" pitchFamily="49" charset="0"/>
              </a:rPr>
              <a:t>WLs: 1</a:t>
            </a:r>
            <a:endParaRPr lang="en-CH" sz="1600" b="1" i="1" baseline="-25000" dirty="0">
              <a:solidFill>
                <a:srgbClr val="C00000"/>
              </a:solidFill>
              <a:latin typeface="Cambria" panose="02040503050406030204" pitchFamily="18" charset="0"/>
              <a:ea typeface="Cambria" panose="02040503050406030204" pitchFamily="18" charset="0"/>
            </a:endParaRPr>
          </a:p>
        </p:txBody>
      </p:sp>
      <p:sp>
        <p:nvSpPr>
          <p:cNvPr id="85" name="TextBox 84">
            <a:extLst>
              <a:ext uri="{FF2B5EF4-FFF2-40B4-BE49-F238E27FC236}">
                <a16:creationId xmlns:a16="http://schemas.microsoft.com/office/drawing/2014/main" id="{CEB73D96-0A6A-1DAB-BCD7-7375E2CFF3C2}"/>
              </a:ext>
            </a:extLst>
          </p:cNvPr>
          <p:cNvSpPr txBox="1"/>
          <p:nvPr/>
        </p:nvSpPr>
        <p:spPr>
          <a:xfrm>
            <a:off x="4050153" y="3617319"/>
            <a:ext cx="557124" cy="338554"/>
          </a:xfrm>
          <a:prstGeom prst="rect">
            <a:avLst/>
          </a:prstGeom>
          <a:noFill/>
        </p:spPr>
        <p:txBody>
          <a:bodyPr wrap="square" lIns="0" rIns="0" rtlCol="0" anchor="ctr">
            <a:spAutoFit/>
          </a:bodyPr>
          <a:lstStyle/>
          <a:p>
            <a:pPr algn="ctr"/>
            <a:r>
              <a:rPr lang="en-US" sz="1600" b="1" i="1" dirty="0">
                <a:solidFill>
                  <a:srgbClr val="C00000"/>
                </a:solidFill>
                <a:latin typeface="Cambria" panose="02040503050406030204" pitchFamily="18" charset="0"/>
                <a:ea typeface="Cambria" panose="02040503050406030204" pitchFamily="18" charset="0"/>
                <a:cs typeface="Courier New" panose="02070309020205020404" pitchFamily="49" charset="0"/>
              </a:rPr>
              <a:t>Blk: 2</a:t>
            </a:r>
            <a:endParaRPr lang="en-CH" sz="1600" b="1" i="1" baseline="-25000" dirty="0">
              <a:solidFill>
                <a:srgbClr val="C00000"/>
              </a:solidFill>
              <a:latin typeface="Cambria" panose="02040503050406030204" pitchFamily="18" charset="0"/>
              <a:ea typeface="Cambria" panose="02040503050406030204" pitchFamily="18" charset="0"/>
            </a:endParaRPr>
          </a:p>
        </p:txBody>
      </p:sp>
      <p:sp>
        <p:nvSpPr>
          <p:cNvPr id="86" name="TextBox 85">
            <a:extLst>
              <a:ext uri="{FF2B5EF4-FFF2-40B4-BE49-F238E27FC236}">
                <a16:creationId xmlns:a16="http://schemas.microsoft.com/office/drawing/2014/main" id="{DEA44673-7AC0-CB5A-60C9-A856ED2DD3B5}"/>
              </a:ext>
            </a:extLst>
          </p:cNvPr>
          <p:cNvSpPr txBox="1"/>
          <p:nvPr/>
        </p:nvSpPr>
        <p:spPr>
          <a:xfrm>
            <a:off x="4617028" y="3617319"/>
            <a:ext cx="897254" cy="338554"/>
          </a:xfrm>
          <a:prstGeom prst="rect">
            <a:avLst/>
          </a:prstGeom>
          <a:noFill/>
        </p:spPr>
        <p:txBody>
          <a:bodyPr wrap="square" lIns="0" rIns="0" rtlCol="0" anchor="ctr">
            <a:spAutoFit/>
          </a:bodyPr>
          <a:lstStyle/>
          <a:p>
            <a:pPr algn="ctr"/>
            <a:r>
              <a:rPr lang="en-US" sz="1600" b="1" i="1" dirty="0">
                <a:solidFill>
                  <a:srgbClr val="C00000"/>
                </a:solidFill>
                <a:latin typeface="Cambria" panose="02040503050406030204" pitchFamily="18" charset="0"/>
                <a:ea typeface="Cambria" panose="02040503050406030204" pitchFamily="18" charset="0"/>
                <a:cs typeface="Courier New" panose="02070309020205020404" pitchFamily="49" charset="0"/>
              </a:rPr>
              <a:t>WLs: all</a:t>
            </a:r>
            <a:endParaRPr lang="en-CH" sz="1600" b="1" i="1" baseline="-25000" dirty="0">
              <a:solidFill>
                <a:srgbClr val="C00000"/>
              </a:solidFill>
              <a:latin typeface="Cambria" panose="02040503050406030204" pitchFamily="18" charset="0"/>
              <a:ea typeface="Cambria" panose="02040503050406030204" pitchFamily="18" charset="0"/>
            </a:endParaRPr>
          </a:p>
        </p:txBody>
      </p:sp>
      <p:cxnSp>
        <p:nvCxnSpPr>
          <p:cNvPr id="87" name="Straight Connector 86">
            <a:extLst>
              <a:ext uri="{FF2B5EF4-FFF2-40B4-BE49-F238E27FC236}">
                <a16:creationId xmlns:a16="http://schemas.microsoft.com/office/drawing/2014/main" id="{D1BF4508-62DA-8A03-7C6B-DAB6091A7B6F}"/>
              </a:ext>
            </a:extLst>
          </p:cNvPr>
          <p:cNvCxnSpPr/>
          <p:nvPr/>
        </p:nvCxnSpPr>
        <p:spPr>
          <a:xfrm>
            <a:off x="1218661" y="2990893"/>
            <a:ext cx="4560028"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9A8C69C7-22D3-3AF0-F163-692D44933983}"/>
              </a:ext>
            </a:extLst>
          </p:cNvPr>
          <p:cNvSpPr/>
          <p:nvPr/>
        </p:nvSpPr>
        <p:spPr>
          <a:xfrm>
            <a:off x="1153488" y="1180124"/>
            <a:ext cx="6799602" cy="400110"/>
          </a:xfrm>
          <a:prstGeom prst="rect">
            <a:avLst/>
          </a:prstGeom>
        </p:spPr>
        <p:txBody>
          <a:bodyPr wrap="square">
            <a:spAutoFit/>
          </a:bodyPr>
          <a:lstStyle/>
          <a:p>
            <a:pPr algn="ctr"/>
            <a:r>
              <a:rPr lang="en-US" sz="2000" b="1" dirty="0">
                <a:latin typeface="Courier New" panose="02070309020205020404" pitchFamily="49" charset="0"/>
                <a:cs typeface="Courier New" panose="02070309020205020404" pitchFamily="49" charset="0"/>
              </a:rPr>
              <a:t>{A</a:t>
            </a:r>
            <a:r>
              <a:rPr lang="en-US" sz="2000" b="1" baseline="-25000" dirty="0">
                <a:latin typeface="Courier New" panose="02070309020205020404" pitchFamily="49" charset="0"/>
                <a:cs typeface="Courier New" panose="02070309020205020404" pitchFamily="49" charset="0"/>
              </a:rPr>
              <a:t>1</a:t>
            </a:r>
            <a:r>
              <a:rPr lang="en-US" sz="2000" b="1" dirty="0">
                <a:latin typeface="Courier New" panose="02070309020205020404" pitchFamily="49" charset="0"/>
                <a:cs typeface="Courier New" panose="02070309020205020404" pitchFamily="49" charset="0"/>
              </a:rPr>
              <a:t>+(B</a:t>
            </a:r>
            <a:r>
              <a:rPr lang="en-US" sz="2000" b="1" baseline="-25000" dirty="0">
                <a:latin typeface="Courier New" panose="02070309020205020404" pitchFamily="49" charset="0"/>
                <a:cs typeface="Courier New" panose="02070309020205020404" pitchFamily="49" charset="0"/>
              </a:rPr>
              <a:t>1</a:t>
            </a:r>
            <a:r>
              <a:rPr lang="en-US" sz="2000" b="1" baseline="-25000" dirty="0">
                <a:latin typeface="Cambria" panose="02040503050406030204" pitchFamily="18" charset="0"/>
                <a:cs typeface="Courier New" panose="02070309020205020404" pitchFamily="49" charset="0"/>
              </a:rPr>
              <a:t> </a:t>
            </a:r>
            <a:r>
              <a:rPr lang="en-CH" sz="2000" b="1" dirty="0"/>
              <a:t>• </a:t>
            </a:r>
            <a:r>
              <a:rPr lang="en-US" sz="2000" b="1" dirty="0">
                <a:latin typeface="Courier New" panose="02070309020205020404" pitchFamily="49" charset="0"/>
                <a:cs typeface="Courier New" panose="02070309020205020404" pitchFamily="49" charset="0"/>
              </a:rPr>
              <a:t>B</a:t>
            </a:r>
            <a:r>
              <a:rPr lang="en-US" sz="2000" b="1" baseline="-25000" dirty="0">
                <a:latin typeface="Courier New" panose="02070309020205020404" pitchFamily="49" charset="0"/>
                <a:cs typeface="Courier New" panose="02070309020205020404" pitchFamily="49" charset="0"/>
              </a:rPr>
              <a:t>2</a:t>
            </a:r>
            <a:r>
              <a:rPr lang="en-US" sz="2000" b="1" baseline="-25000" dirty="0">
                <a:latin typeface="Cambria" panose="02040503050406030204" pitchFamily="18" charset="0"/>
                <a:cs typeface="Courier New" panose="02070309020205020404" pitchFamily="49" charset="0"/>
              </a:rPr>
              <a:t> </a:t>
            </a:r>
            <a:r>
              <a:rPr lang="en-CH" sz="2000" b="1" dirty="0"/>
              <a:t>• </a:t>
            </a:r>
            <a:r>
              <a:rPr lang="en-US" sz="2000" b="1" dirty="0">
                <a:latin typeface="Courier New" panose="02070309020205020404" pitchFamily="49" charset="0"/>
                <a:cs typeface="Courier New" panose="02070309020205020404" pitchFamily="49" charset="0"/>
              </a:rPr>
              <a:t>B</a:t>
            </a:r>
            <a:r>
              <a:rPr lang="en-US" sz="2000" b="1" baseline="-25000" dirty="0">
                <a:latin typeface="Courier New" panose="02070309020205020404" pitchFamily="49" charset="0"/>
                <a:cs typeface="Courier New" panose="02070309020205020404" pitchFamily="49" charset="0"/>
              </a:rPr>
              <a:t>3</a:t>
            </a:r>
            <a:r>
              <a:rPr lang="en-US" sz="2000" b="1" baseline="-25000" dirty="0">
                <a:latin typeface="Cambria" panose="02040503050406030204" pitchFamily="18" charset="0"/>
                <a:cs typeface="Courier New" panose="02070309020205020404" pitchFamily="49" charset="0"/>
              </a:rPr>
              <a:t> </a:t>
            </a:r>
            <a:r>
              <a:rPr lang="en-CH" sz="2000" b="1" dirty="0"/>
              <a:t>• </a:t>
            </a:r>
            <a:r>
              <a:rPr lang="en-US" sz="2000" b="1" dirty="0">
                <a:latin typeface="Courier New" panose="02070309020205020404" pitchFamily="49" charset="0"/>
                <a:cs typeface="Courier New" panose="02070309020205020404" pitchFamily="49" charset="0"/>
              </a:rPr>
              <a:t>B</a:t>
            </a:r>
            <a:r>
              <a:rPr lang="en-US" sz="2000" b="1" baseline="-25000" dirty="0">
                <a:latin typeface="Courier New" panose="02070309020205020404" pitchFamily="49" charset="0"/>
                <a:cs typeface="Courier New" panose="02070309020205020404" pitchFamily="49" charset="0"/>
              </a:rPr>
              <a:t>4</a:t>
            </a:r>
            <a:r>
              <a:rPr lang="en-US" sz="2000" b="1" dirty="0">
                <a:latin typeface="Courier New" panose="02070309020205020404" pitchFamily="49" charset="0"/>
                <a:cs typeface="Courier New" panose="02070309020205020404" pitchFamily="49" charset="0"/>
              </a:rPr>
              <a:t>)}</a:t>
            </a:r>
            <a:r>
              <a:rPr lang="en-US" sz="2000" b="1" baseline="-25000" dirty="0">
                <a:latin typeface="Cambria" panose="02040503050406030204" pitchFamily="18" charset="0"/>
                <a:cs typeface="Courier New" panose="02070309020205020404" pitchFamily="49" charset="0"/>
              </a:rPr>
              <a:t> </a:t>
            </a:r>
            <a:r>
              <a:rPr lang="en-CH" sz="2000" b="1" dirty="0"/>
              <a:t>•</a:t>
            </a:r>
            <a:r>
              <a:rPr lang="en-US" sz="2000" b="1" dirty="0">
                <a:latin typeface="Courier New" panose="02070309020205020404" pitchFamily="49" charset="0"/>
                <a:cs typeface="Courier New" panose="02070309020205020404" pitchFamily="49" charset="0"/>
              </a:rPr>
              <a:t>(C</a:t>
            </a:r>
            <a:r>
              <a:rPr lang="en-US" sz="2000" b="1" baseline="-25000" dirty="0">
                <a:latin typeface="Courier New" panose="02070309020205020404" pitchFamily="49" charset="0"/>
                <a:cs typeface="Courier New" panose="02070309020205020404" pitchFamily="49" charset="0"/>
              </a:rPr>
              <a:t>1</a:t>
            </a:r>
            <a:r>
              <a:rPr lang="en-US" sz="2000" b="1" dirty="0">
                <a:latin typeface="Courier New" panose="02070309020205020404" pitchFamily="49" charset="0"/>
                <a:cs typeface="Courier New" panose="02070309020205020404" pitchFamily="49" charset="0"/>
              </a:rPr>
              <a:t>+C</a:t>
            </a:r>
            <a:r>
              <a:rPr lang="en-US" sz="2000" b="1" baseline="-25000" dirty="0">
                <a:latin typeface="Courier New" panose="02070309020205020404" pitchFamily="49" charset="0"/>
                <a:cs typeface="Courier New" panose="02070309020205020404" pitchFamily="49" charset="0"/>
              </a:rPr>
              <a:t>3</a:t>
            </a:r>
            <a:r>
              <a:rPr lang="en-US" sz="2000" b="1" dirty="0">
                <a:latin typeface="Courier New" panose="02070309020205020404" pitchFamily="49" charset="0"/>
                <a:cs typeface="Courier New" panose="02070309020205020404" pitchFamily="49" charset="0"/>
              </a:rPr>
              <a:t>)</a:t>
            </a:r>
            <a:r>
              <a:rPr lang="en-CH" sz="2000" b="1" dirty="0"/>
              <a:t> •</a:t>
            </a:r>
            <a:r>
              <a:rPr lang="en-US" sz="2000" b="1" dirty="0">
                <a:latin typeface="Courier New" panose="02070309020205020404" pitchFamily="49" charset="0"/>
                <a:cs typeface="Courier New" panose="02070309020205020404" pitchFamily="49" charset="0"/>
              </a:rPr>
              <a:t>(D</a:t>
            </a:r>
            <a:r>
              <a:rPr lang="en-US" sz="2000" b="1" baseline="-25000" dirty="0">
                <a:latin typeface="Courier New" panose="02070309020205020404" pitchFamily="49" charset="0"/>
                <a:cs typeface="Courier New" panose="02070309020205020404" pitchFamily="49" charset="0"/>
              </a:rPr>
              <a:t>2</a:t>
            </a:r>
            <a:r>
              <a:rPr lang="en-US" sz="2000" b="1" dirty="0">
                <a:latin typeface="Courier New" panose="02070309020205020404" pitchFamily="49" charset="0"/>
                <a:cs typeface="Courier New" panose="02070309020205020404" pitchFamily="49" charset="0"/>
              </a:rPr>
              <a:t>+D</a:t>
            </a:r>
            <a:r>
              <a:rPr lang="en-US" sz="2000" b="1" baseline="-25000" dirty="0">
                <a:latin typeface="Courier New" panose="02070309020205020404" pitchFamily="49" charset="0"/>
                <a:cs typeface="Courier New" panose="02070309020205020404" pitchFamily="49" charset="0"/>
              </a:rPr>
              <a:t>4</a:t>
            </a:r>
            <a:r>
              <a:rPr lang="en-US" sz="2000" b="1" dirty="0">
                <a:latin typeface="Courier New" panose="02070309020205020404" pitchFamily="49" charset="0"/>
                <a:cs typeface="Courier New" panose="02070309020205020404" pitchFamily="49" charset="0"/>
              </a:rPr>
              <a:t>)</a:t>
            </a:r>
            <a:r>
              <a:rPr lang="en-CH" sz="2000" b="1" dirty="0"/>
              <a:t> </a:t>
            </a:r>
            <a:endParaRPr lang="en-CH" sz="2000" dirty="0"/>
          </a:p>
        </p:txBody>
      </p:sp>
      <p:sp>
        <p:nvSpPr>
          <p:cNvPr id="91" name="Rectangle 90">
            <a:extLst>
              <a:ext uri="{FF2B5EF4-FFF2-40B4-BE49-F238E27FC236}">
                <a16:creationId xmlns:a16="http://schemas.microsoft.com/office/drawing/2014/main" id="{DD30B2CE-C69E-E41E-B926-DDC222C4B713}"/>
              </a:ext>
            </a:extLst>
          </p:cNvPr>
          <p:cNvSpPr/>
          <p:nvPr/>
        </p:nvSpPr>
        <p:spPr>
          <a:xfrm>
            <a:off x="206828" y="4823011"/>
            <a:ext cx="8730344" cy="146880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2800" dirty="0">
                <a:solidFill>
                  <a:schemeClr val="tx1"/>
                </a:solidFill>
                <a:latin typeface="Cambria" panose="02040503050406030204" pitchFamily="18" charset="0"/>
              </a:rPr>
              <a:t>By </a:t>
            </a:r>
            <a:r>
              <a:rPr lang="en-IN" sz="2800" b="1" dirty="0">
                <a:solidFill>
                  <a:schemeClr val="accent5">
                    <a:lumMod val="50000"/>
                  </a:schemeClr>
                </a:solidFill>
                <a:latin typeface="Cambria" panose="02040503050406030204" pitchFamily="18" charset="0"/>
              </a:rPr>
              <a:t>disabling the initialization of latches</a:t>
            </a:r>
            <a:r>
              <a:rPr lang="en-IN" sz="2800" dirty="0">
                <a:solidFill>
                  <a:schemeClr val="tx1"/>
                </a:solidFill>
                <a:latin typeface="Cambria" panose="02040503050406030204" pitchFamily="18" charset="0"/>
              </a:rPr>
              <a:t>, the </a:t>
            </a:r>
            <a:r>
              <a:rPr lang="en-IN" sz="2800" b="1" dirty="0">
                <a:solidFill>
                  <a:schemeClr val="accent5">
                    <a:lumMod val="50000"/>
                  </a:schemeClr>
                </a:solidFill>
                <a:latin typeface="Cambria" panose="02040503050406030204" pitchFamily="18" charset="0"/>
              </a:rPr>
              <a:t>result</a:t>
            </a:r>
            <a:r>
              <a:rPr lang="en-IN" sz="2800" dirty="0">
                <a:solidFill>
                  <a:schemeClr val="tx1"/>
                </a:solidFill>
                <a:latin typeface="Cambria" panose="02040503050406030204" pitchFamily="18" charset="0"/>
              </a:rPr>
              <a:t> of the </a:t>
            </a:r>
            <a:r>
              <a:rPr lang="en-IN" sz="2800" b="1" dirty="0">
                <a:solidFill>
                  <a:schemeClr val="accent5">
                    <a:lumMod val="50000"/>
                  </a:schemeClr>
                </a:solidFill>
                <a:latin typeface="Cambria" panose="02040503050406030204" pitchFamily="18" charset="0"/>
              </a:rPr>
              <a:t>two intra-block MWS commands </a:t>
            </a:r>
            <a:r>
              <a:rPr lang="en-IN" sz="2800" dirty="0">
                <a:solidFill>
                  <a:schemeClr val="tx1"/>
                </a:solidFill>
                <a:latin typeface="Cambria" panose="02040503050406030204" pitchFamily="18" charset="0"/>
              </a:rPr>
              <a:t>are </a:t>
            </a:r>
            <a:r>
              <a:rPr lang="en-IN" sz="2800" b="1" dirty="0">
                <a:solidFill>
                  <a:schemeClr val="accent5">
                    <a:lumMod val="50000"/>
                  </a:schemeClr>
                </a:solidFill>
                <a:latin typeface="Cambria" panose="02040503050406030204" pitchFamily="18" charset="0"/>
              </a:rPr>
              <a:t>accumulated</a:t>
            </a:r>
            <a:r>
              <a:rPr lang="en-IN" sz="2800" dirty="0">
                <a:solidFill>
                  <a:schemeClr val="tx1"/>
                </a:solidFill>
                <a:latin typeface="Cambria" panose="02040503050406030204" pitchFamily="18" charset="0"/>
              </a:rPr>
              <a:t> in </a:t>
            </a:r>
            <a:r>
              <a:rPr lang="en-IN" sz="2800" b="1" dirty="0">
                <a:solidFill>
                  <a:schemeClr val="accent5">
                    <a:lumMod val="50000"/>
                  </a:schemeClr>
                </a:solidFill>
                <a:latin typeface="Cambria" panose="02040503050406030204" pitchFamily="18" charset="0"/>
              </a:rPr>
              <a:t>S-latch and C-latch</a:t>
            </a:r>
            <a:endParaRPr lang="en-US" sz="2800" b="1" baseline="-25000" dirty="0">
              <a:solidFill>
                <a:schemeClr val="accent5">
                  <a:lumMod val="50000"/>
                </a:schemeClr>
              </a:solidFill>
              <a:latin typeface="Cambria" panose="02040503050406030204" pitchFamily="18" charset="0"/>
            </a:endParaRPr>
          </a:p>
        </p:txBody>
      </p:sp>
    </p:spTree>
    <p:extLst>
      <p:ext uri="{BB962C8B-B14F-4D97-AF65-F5344CB8AC3E}">
        <p14:creationId xmlns:p14="http://schemas.microsoft.com/office/powerpoint/2010/main" val="40556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60D1F9-9212-2D45-90EF-EDC817A9EDDA}"/>
              </a:ext>
            </a:extLst>
          </p:cNvPr>
          <p:cNvSpPr>
            <a:spLocks noGrp="1"/>
          </p:cNvSpPr>
          <p:nvPr>
            <p:ph type="title"/>
          </p:nvPr>
        </p:nvSpPr>
        <p:spPr/>
        <p:txBody>
          <a:bodyPr/>
          <a:lstStyle/>
          <a:p>
            <a:r>
              <a:rPr lang="en-US" dirty="0"/>
              <a:t>Talk Outline</a:t>
            </a:r>
          </a:p>
        </p:txBody>
      </p:sp>
      <p:sp>
        <p:nvSpPr>
          <p:cNvPr id="6" name="Rounded Rectangle 5">
            <a:extLst>
              <a:ext uri="{FF2B5EF4-FFF2-40B4-BE49-F238E27FC236}">
                <a16:creationId xmlns:a16="http://schemas.microsoft.com/office/drawing/2014/main" id="{211133FC-0FE8-0946-AB0D-6EF7893C7DC5}"/>
              </a:ext>
            </a:extLst>
          </p:cNvPr>
          <p:cNvSpPr/>
          <p:nvPr/>
        </p:nvSpPr>
        <p:spPr>
          <a:xfrm>
            <a:off x="169011" y="970059"/>
            <a:ext cx="8823914" cy="707666"/>
          </a:xfrm>
          <a:prstGeom prst="roundRect">
            <a:avLst/>
          </a:prstGeom>
          <a:solidFill>
            <a:srgbClr val="D0CECE"/>
          </a:solidFill>
          <a:ln>
            <a:solidFill>
              <a:srgbClr val="D0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Motivation</a:t>
            </a:r>
          </a:p>
        </p:txBody>
      </p:sp>
      <p:sp>
        <p:nvSpPr>
          <p:cNvPr id="7" name="Rounded Rectangle 6">
            <a:extLst>
              <a:ext uri="{FF2B5EF4-FFF2-40B4-BE49-F238E27FC236}">
                <a16:creationId xmlns:a16="http://schemas.microsoft.com/office/drawing/2014/main" id="{000E7B37-6684-1A4C-B53C-84BECF24DDA8}"/>
              </a:ext>
            </a:extLst>
          </p:cNvPr>
          <p:cNvSpPr/>
          <p:nvPr/>
        </p:nvSpPr>
        <p:spPr>
          <a:xfrm>
            <a:off x="169011" y="2068664"/>
            <a:ext cx="8823914" cy="707666"/>
          </a:xfrm>
          <a:prstGeom prst="roundRect">
            <a:avLst/>
          </a:prstGeom>
          <a:solidFill>
            <a:srgbClr val="D0CECE"/>
          </a:solidFill>
          <a:ln>
            <a:solidFill>
              <a:srgbClr val="D0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Background</a:t>
            </a:r>
          </a:p>
        </p:txBody>
      </p:sp>
      <p:sp>
        <p:nvSpPr>
          <p:cNvPr id="8" name="Rounded Rectangle 7">
            <a:extLst>
              <a:ext uri="{FF2B5EF4-FFF2-40B4-BE49-F238E27FC236}">
                <a16:creationId xmlns:a16="http://schemas.microsoft.com/office/drawing/2014/main" id="{3A9011E7-C9BC-194E-93C2-6A4DE5AEBD1C}"/>
              </a:ext>
            </a:extLst>
          </p:cNvPr>
          <p:cNvSpPr/>
          <p:nvPr/>
        </p:nvSpPr>
        <p:spPr>
          <a:xfrm>
            <a:off x="160043" y="3167269"/>
            <a:ext cx="8823914" cy="707666"/>
          </a:xfrm>
          <a:prstGeom prst="roundRect">
            <a:avLst/>
          </a:prstGeom>
          <a:solidFill>
            <a:srgbClr val="D0CECE"/>
          </a:solidFill>
          <a:ln>
            <a:solidFill>
              <a:srgbClr val="D0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Flash-Cosmos</a:t>
            </a:r>
          </a:p>
        </p:txBody>
      </p:sp>
      <p:sp>
        <p:nvSpPr>
          <p:cNvPr id="9" name="Rounded Rectangle 8">
            <a:extLst>
              <a:ext uri="{FF2B5EF4-FFF2-40B4-BE49-F238E27FC236}">
                <a16:creationId xmlns:a16="http://schemas.microsoft.com/office/drawing/2014/main" id="{57B26EDE-586D-884B-BFE4-2CBBDF1B59B8}"/>
              </a:ext>
            </a:extLst>
          </p:cNvPr>
          <p:cNvSpPr/>
          <p:nvPr/>
        </p:nvSpPr>
        <p:spPr>
          <a:xfrm>
            <a:off x="160043" y="4265874"/>
            <a:ext cx="8823914" cy="70766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Evaluation</a:t>
            </a:r>
          </a:p>
        </p:txBody>
      </p:sp>
      <p:sp>
        <p:nvSpPr>
          <p:cNvPr id="10" name="Rounded Rectangle 9">
            <a:extLst>
              <a:ext uri="{FF2B5EF4-FFF2-40B4-BE49-F238E27FC236}">
                <a16:creationId xmlns:a16="http://schemas.microsoft.com/office/drawing/2014/main" id="{33E098C2-A80A-F146-9159-8778760AA3B7}"/>
              </a:ext>
            </a:extLst>
          </p:cNvPr>
          <p:cNvSpPr/>
          <p:nvPr/>
        </p:nvSpPr>
        <p:spPr>
          <a:xfrm>
            <a:off x="160043" y="5364479"/>
            <a:ext cx="8823914" cy="70766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Summary</a:t>
            </a:r>
          </a:p>
        </p:txBody>
      </p:sp>
    </p:spTree>
    <p:extLst>
      <p:ext uri="{BB962C8B-B14F-4D97-AF65-F5344CB8AC3E}">
        <p14:creationId xmlns:p14="http://schemas.microsoft.com/office/powerpoint/2010/main" val="36307384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0256D-BF64-7A25-F970-0996F65DA64C}"/>
              </a:ext>
            </a:extLst>
          </p:cNvPr>
          <p:cNvSpPr>
            <a:spLocks noGrp="1"/>
          </p:cNvSpPr>
          <p:nvPr>
            <p:ph type="title"/>
          </p:nvPr>
        </p:nvSpPr>
        <p:spPr/>
        <p:txBody>
          <a:bodyPr/>
          <a:lstStyle/>
          <a:p>
            <a:r>
              <a:rPr lang="en-IN" dirty="0"/>
              <a:t>Evaluation Methodology</a:t>
            </a:r>
            <a:endParaRPr lang="en-US" dirty="0"/>
          </a:p>
        </p:txBody>
      </p:sp>
      <p:sp>
        <p:nvSpPr>
          <p:cNvPr id="3" name="Content Placeholder 2">
            <a:extLst>
              <a:ext uri="{FF2B5EF4-FFF2-40B4-BE49-F238E27FC236}">
                <a16:creationId xmlns:a16="http://schemas.microsoft.com/office/drawing/2014/main" id="{FA2746E3-2607-6F21-C479-B4CA39A5C24D}"/>
              </a:ext>
            </a:extLst>
          </p:cNvPr>
          <p:cNvSpPr>
            <a:spLocks noGrp="1"/>
          </p:cNvSpPr>
          <p:nvPr>
            <p:ph idx="1"/>
          </p:nvPr>
        </p:nvSpPr>
        <p:spPr>
          <a:xfrm>
            <a:off x="149703" y="972065"/>
            <a:ext cx="8844594" cy="1049240"/>
          </a:xfrm>
        </p:spPr>
        <p:txBody>
          <a:bodyPr/>
          <a:lstStyle/>
          <a:p>
            <a:r>
              <a:rPr lang="en-IN" b="0" dirty="0"/>
              <a:t>We evaluate Flash-Cosmos using</a:t>
            </a:r>
          </a:p>
        </p:txBody>
      </p:sp>
      <p:sp>
        <p:nvSpPr>
          <p:cNvPr id="4" name="Content Placeholder 3">
            <a:extLst>
              <a:ext uri="{FF2B5EF4-FFF2-40B4-BE49-F238E27FC236}">
                <a16:creationId xmlns:a16="http://schemas.microsoft.com/office/drawing/2014/main" id="{5A28D4F4-97F6-C6B2-4FC5-06336855E32B}"/>
              </a:ext>
            </a:extLst>
          </p:cNvPr>
          <p:cNvSpPr txBox="1">
            <a:spLocks/>
          </p:cNvSpPr>
          <p:nvPr/>
        </p:nvSpPr>
        <p:spPr>
          <a:xfrm>
            <a:off x="276727" y="2350067"/>
            <a:ext cx="8692306" cy="1131489"/>
          </a:xfrm>
          <a:prstGeom prst="roundRect">
            <a:avLst>
              <a:gd name="adj" fmla="val 4777"/>
            </a:avLst>
          </a:prstGeom>
          <a:solidFill>
            <a:schemeClr val="accent5">
              <a:lumMod val="20000"/>
              <a:lumOff val="80000"/>
            </a:schemeClr>
          </a:solidFill>
          <a:ln w="12700">
            <a:solidFill>
              <a:srgbClr val="1982C3"/>
            </a:solidFill>
          </a:ln>
        </p:spPr>
        <p:txBody>
          <a:bodyPr vert="horz" wrap="square"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lnSpc>
                <a:spcPct val="110000"/>
              </a:lnSpc>
              <a:spcAft>
                <a:spcPts val="300"/>
              </a:spcAft>
              <a:buFont typeface="Arial" panose="020B0604020202020204" pitchFamily="34" charset="0"/>
              <a:buNone/>
              <a:defRPr/>
            </a:pPr>
            <a:r>
              <a:rPr lang="en-IN" b="0" dirty="0">
                <a:ea typeface="Cambria" panose="02040503050406030204" pitchFamily="18" charset="0"/>
                <a:cs typeface="Calibri" panose="020F0502020204030204" pitchFamily="34" charset="0"/>
              </a:rPr>
              <a:t>160 real state-of-the-art 3D NAND flash chips</a:t>
            </a:r>
            <a:endParaRPr lang="en-US" b="0" dirty="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92485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0B64D-B249-704A-AB40-CD24AF2F207A}"/>
              </a:ext>
            </a:extLst>
          </p:cNvPr>
          <p:cNvSpPr>
            <a:spLocks noGrp="1"/>
          </p:cNvSpPr>
          <p:nvPr>
            <p:ph type="title"/>
          </p:nvPr>
        </p:nvSpPr>
        <p:spPr/>
        <p:txBody>
          <a:bodyPr/>
          <a:lstStyle/>
          <a:p>
            <a:r>
              <a:rPr lang="en-IN" dirty="0"/>
              <a:t>Real Device Characterization</a:t>
            </a:r>
            <a:endParaRPr lang="en-CH" dirty="0"/>
          </a:p>
        </p:txBody>
      </p:sp>
      <p:sp>
        <p:nvSpPr>
          <p:cNvPr id="4" name="Content Placeholder 3">
            <a:extLst>
              <a:ext uri="{FF2B5EF4-FFF2-40B4-BE49-F238E27FC236}">
                <a16:creationId xmlns:a16="http://schemas.microsoft.com/office/drawing/2014/main" id="{40D900E4-764D-9997-126D-E2471429E3B7}"/>
              </a:ext>
            </a:extLst>
          </p:cNvPr>
          <p:cNvSpPr>
            <a:spLocks noGrp="1"/>
          </p:cNvSpPr>
          <p:nvPr>
            <p:ph idx="1"/>
          </p:nvPr>
        </p:nvSpPr>
        <p:spPr/>
        <p:txBody>
          <a:bodyPr>
            <a:normAutofit/>
          </a:bodyPr>
          <a:lstStyle/>
          <a:p>
            <a:r>
              <a:rPr lang="en-IN" b="0" dirty="0"/>
              <a:t>We validate the </a:t>
            </a:r>
            <a:r>
              <a:rPr lang="en-IN" b="0" dirty="0">
                <a:solidFill>
                  <a:schemeClr val="accent2"/>
                </a:solidFill>
              </a:rPr>
              <a:t>feasibility</a:t>
            </a:r>
            <a:r>
              <a:rPr lang="en-IN" b="0" dirty="0"/>
              <a:t>, </a:t>
            </a:r>
            <a:r>
              <a:rPr lang="en-IN" b="0" dirty="0">
                <a:solidFill>
                  <a:schemeClr val="accent2"/>
                </a:solidFill>
              </a:rPr>
              <a:t>performance</a:t>
            </a:r>
            <a:r>
              <a:rPr lang="en-IN" b="0" dirty="0"/>
              <a:t>, and </a:t>
            </a:r>
            <a:r>
              <a:rPr lang="en-IN" b="0" dirty="0">
                <a:solidFill>
                  <a:schemeClr val="accent2"/>
                </a:solidFill>
              </a:rPr>
              <a:t>reliability</a:t>
            </a:r>
            <a:r>
              <a:rPr lang="en-IN" b="0" dirty="0"/>
              <a:t> of Flash-Cosmos</a:t>
            </a:r>
          </a:p>
          <a:p>
            <a:pPr marL="0" indent="0">
              <a:buNone/>
            </a:pPr>
            <a:endParaRPr lang="en-IN" b="0" dirty="0"/>
          </a:p>
          <a:p>
            <a:r>
              <a:rPr lang="en-IN" b="0" dirty="0">
                <a:solidFill>
                  <a:schemeClr val="accent6">
                    <a:lumMod val="75000"/>
                  </a:schemeClr>
                </a:solidFill>
              </a:rPr>
              <a:t>160 48-layer 3D TLC NAND flash chips</a:t>
            </a:r>
          </a:p>
          <a:p>
            <a:pPr lvl="1"/>
            <a:r>
              <a:rPr lang="en-IN" b="0" dirty="0">
                <a:solidFill>
                  <a:schemeClr val="accent6">
                    <a:lumMod val="75000"/>
                  </a:schemeClr>
                </a:solidFill>
              </a:rPr>
              <a:t>3,686,400 tested wordlines</a:t>
            </a:r>
          </a:p>
          <a:p>
            <a:pPr marL="457200" lvl="1" indent="0">
              <a:buNone/>
            </a:pPr>
            <a:endParaRPr lang="en-IN" b="0" dirty="0">
              <a:solidFill>
                <a:schemeClr val="accent2"/>
              </a:solidFill>
            </a:endParaRPr>
          </a:p>
          <a:p>
            <a:r>
              <a:rPr lang="en-IN" b="0" dirty="0">
                <a:solidFill>
                  <a:srgbClr val="C00000"/>
                </a:solidFill>
              </a:rPr>
              <a:t>Under worst-case operating conditions</a:t>
            </a:r>
          </a:p>
          <a:p>
            <a:pPr lvl="1"/>
            <a:r>
              <a:rPr lang="en-IN" b="0" dirty="0">
                <a:solidFill>
                  <a:srgbClr val="C00000"/>
                </a:solidFill>
              </a:rPr>
              <a:t>1-year retention time at 10K P/E cycles</a:t>
            </a:r>
          </a:p>
          <a:p>
            <a:pPr lvl="1"/>
            <a:r>
              <a:rPr lang="en-IN" b="0" dirty="0">
                <a:solidFill>
                  <a:srgbClr val="C00000"/>
                </a:solidFill>
              </a:rPr>
              <a:t>Worst-case data patterns</a:t>
            </a:r>
          </a:p>
        </p:txBody>
      </p:sp>
    </p:spTree>
    <p:extLst>
      <p:ext uri="{BB962C8B-B14F-4D97-AF65-F5344CB8AC3E}">
        <p14:creationId xmlns:p14="http://schemas.microsoft.com/office/powerpoint/2010/main" val="389372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17F12-2C40-13EA-87C8-C750D778EC39}"/>
              </a:ext>
            </a:extLst>
          </p:cNvPr>
          <p:cNvSpPr>
            <a:spLocks noGrp="1"/>
          </p:cNvSpPr>
          <p:nvPr>
            <p:ph type="title"/>
          </p:nvPr>
        </p:nvSpPr>
        <p:spPr/>
        <p:txBody>
          <a:bodyPr/>
          <a:lstStyle/>
          <a:p>
            <a:r>
              <a:rPr lang="en-CH" dirty="0"/>
              <a:t>Results: Real-Device Characterization</a:t>
            </a:r>
          </a:p>
        </p:txBody>
      </p:sp>
      <p:sp>
        <p:nvSpPr>
          <p:cNvPr id="8" name="Rectangle 7">
            <a:extLst>
              <a:ext uri="{FF2B5EF4-FFF2-40B4-BE49-F238E27FC236}">
                <a16:creationId xmlns:a16="http://schemas.microsoft.com/office/drawing/2014/main" id="{12C9F002-92B9-2C95-4AFD-6C164BFABD2E}"/>
              </a:ext>
            </a:extLst>
          </p:cNvPr>
          <p:cNvSpPr/>
          <p:nvPr/>
        </p:nvSpPr>
        <p:spPr>
          <a:xfrm>
            <a:off x="163286" y="1183315"/>
            <a:ext cx="8861445" cy="1519606"/>
          </a:xfrm>
          <a:prstGeom prst="rect">
            <a:avLst/>
          </a:prstGeom>
          <a:solidFill>
            <a:srgbClr val="FBF7F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solidFill>
                <a:latin typeface="Cambria" panose="02040503050406030204" pitchFamily="18" charset="0"/>
                <a:ea typeface="Cambria" panose="02040503050406030204" pitchFamily="18" charset="0"/>
              </a:rPr>
              <a:t>Both intra- and inter-block MWS operations</a:t>
            </a:r>
          </a:p>
          <a:p>
            <a:pPr algn="ctr"/>
            <a:r>
              <a:rPr lang="en-US" sz="2800" dirty="0">
                <a:solidFill>
                  <a:schemeClr val="tx1"/>
                </a:solidFill>
                <a:latin typeface="Cambria" panose="02040503050406030204" pitchFamily="18" charset="0"/>
                <a:ea typeface="Cambria" panose="02040503050406030204" pitchFamily="18" charset="0"/>
              </a:rPr>
              <a:t>require </a:t>
            </a:r>
            <a:r>
              <a:rPr lang="en-US" sz="2800" dirty="0">
                <a:solidFill>
                  <a:schemeClr val="accent6">
                    <a:lumMod val="75000"/>
                  </a:schemeClr>
                </a:solidFill>
                <a:latin typeface="Cambria" panose="02040503050406030204" pitchFamily="18" charset="0"/>
                <a:ea typeface="Cambria" panose="02040503050406030204" pitchFamily="18" charset="0"/>
              </a:rPr>
              <a:t>no</a:t>
            </a:r>
            <a:r>
              <a:rPr lang="en-US" sz="2800" dirty="0">
                <a:solidFill>
                  <a:schemeClr val="tx1"/>
                </a:solidFill>
                <a:latin typeface="Cambria" panose="02040503050406030204" pitchFamily="18" charset="0"/>
                <a:ea typeface="Cambria" panose="02040503050406030204" pitchFamily="18" charset="0"/>
              </a:rPr>
              <a:t> </a:t>
            </a:r>
            <a:r>
              <a:rPr lang="en-US" sz="2800" dirty="0">
                <a:solidFill>
                  <a:schemeClr val="accent6">
                    <a:lumMod val="75000"/>
                  </a:schemeClr>
                </a:solidFill>
                <a:latin typeface="Cambria" panose="02040503050406030204" pitchFamily="18" charset="0"/>
                <a:ea typeface="Cambria" panose="02040503050406030204" pitchFamily="18" charset="0"/>
              </a:rPr>
              <a:t>changes </a:t>
            </a:r>
            <a:r>
              <a:rPr lang="en-US" sz="2800" dirty="0">
                <a:solidFill>
                  <a:schemeClr val="tx1"/>
                </a:solidFill>
                <a:latin typeface="Cambria" panose="02040503050406030204" pitchFamily="18" charset="0"/>
                <a:ea typeface="Cambria" panose="02040503050406030204" pitchFamily="18" charset="0"/>
              </a:rPr>
              <a:t>to the cell array </a:t>
            </a:r>
          </a:p>
          <a:p>
            <a:pPr algn="ctr"/>
            <a:r>
              <a:rPr lang="en-US" sz="2800" dirty="0">
                <a:solidFill>
                  <a:schemeClr val="tx1"/>
                </a:solidFill>
                <a:latin typeface="Cambria" panose="02040503050406030204" pitchFamily="18" charset="0"/>
                <a:ea typeface="Cambria" panose="02040503050406030204" pitchFamily="18" charset="0"/>
              </a:rPr>
              <a:t>of </a:t>
            </a:r>
            <a:r>
              <a:rPr lang="en-US" sz="2800" dirty="0">
                <a:solidFill>
                  <a:schemeClr val="accent6">
                    <a:lumMod val="75000"/>
                  </a:schemeClr>
                </a:solidFill>
                <a:latin typeface="Cambria" panose="02040503050406030204" pitchFamily="18" charset="0"/>
                <a:ea typeface="Cambria" panose="02040503050406030204" pitchFamily="18" charset="0"/>
              </a:rPr>
              <a:t>commodity NAND flash chips</a:t>
            </a:r>
            <a:endParaRPr lang="en-CH" sz="2800" dirty="0">
              <a:solidFill>
                <a:schemeClr val="accent6">
                  <a:lumMod val="75000"/>
                </a:schemeClr>
              </a:solidFill>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3E1CEAFA-2FE6-FE17-068C-5C2F817B5EB4}"/>
              </a:ext>
            </a:extLst>
          </p:cNvPr>
          <p:cNvSpPr/>
          <p:nvPr/>
        </p:nvSpPr>
        <p:spPr>
          <a:xfrm>
            <a:off x="163286" y="2973478"/>
            <a:ext cx="8861445" cy="1519606"/>
          </a:xfrm>
          <a:prstGeom prst="rect">
            <a:avLst/>
          </a:prstGeom>
          <a:solidFill>
            <a:srgbClr val="FBF7F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solidFill>
                <a:latin typeface="Cambria" panose="02040503050406030204" pitchFamily="18" charset="0"/>
                <a:ea typeface="Cambria" panose="02040503050406030204" pitchFamily="18" charset="0"/>
              </a:rPr>
              <a:t>Both MWS operations </a:t>
            </a:r>
            <a:r>
              <a:rPr lang="en-US" sz="2800" dirty="0">
                <a:solidFill>
                  <a:schemeClr val="tx1"/>
                </a:solidFill>
                <a:latin typeface="Cambria" panose="02040503050406030204" pitchFamily="18" charset="0"/>
                <a:ea typeface="Cambria" panose="02040503050406030204" pitchFamily="18" charset="0"/>
              </a:rPr>
              <a:t>can activate </a:t>
            </a:r>
            <a:r>
              <a:rPr lang="en-US" sz="2800" dirty="0">
                <a:solidFill>
                  <a:schemeClr val="accent6">
                    <a:lumMod val="75000"/>
                  </a:schemeClr>
                </a:solidFill>
                <a:latin typeface="Cambria" panose="02040503050406030204" pitchFamily="18" charset="0"/>
                <a:ea typeface="Cambria" panose="02040503050406030204" pitchFamily="18" charset="0"/>
              </a:rPr>
              <a:t>multiple WLs</a:t>
            </a:r>
          </a:p>
          <a:p>
            <a:pPr algn="ctr"/>
            <a:r>
              <a:rPr lang="en-US" sz="2800" dirty="0">
                <a:solidFill>
                  <a:schemeClr val="tx1"/>
                </a:solidFill>
                <a:latin typeface="Cambria" panose="02040503050406030204" pitchFamily="18" charset="0"/>
                <a:ea typeface="Cambria" panose="02040503050406030204" pitchFamily="18" charset="0"/>
              </a:rPr>
              <a:t>(</a:t>
            </a:r>
            <a:r>
              <a:rPr lang="en-US" sz="2800" dirty="0">
                <a:solidFill>
                  <a:srgbClr val="C80060"/>
                </a:solidFill>
                <a:latin typeface="Cambria" panose="02040503050406030204" pitchFamily="18" charset="0"/>
                <a:ea typeface="Cambria" panose="02040503050406030204" pitchFamily="18" charset="0"/>
              </a:rPr>
              <a:t>intra</a:t>
            </a:r>
            <a:r>
              <a:rPr lang="en-US" sz="2800" dirty="0">
                <a:solidFill>
                  <a:schemeClr val="tx1"/>
                </a:solidFill>
                <a:latin typeface="Cambria" panose="02040503050406030204" pitchFamily="18" charset="0"/>
                <a:ea typeface="Cambria" panose="02040503050406030204" pitchFamily="18" charset="0"/>
              </a:rPr>
              <a:t>: </a:t>
            </a:r>
            <a:r>
              <a:rPr lang="en-US" sz="2800" dirty="0">
                <a:solidFill>
                  <a:schemeClr val="accent1"/>
                </a:solidFill>
                <a:latin typeface="Cambria" panose="02040503050406030204" pitchFamily="18" charset="0"/>
                <a:ea typeface="Cambria" panose="02040503050406030204" pitchFamily="18" charset="0"/>
              </a:rPr>
              <a:t>up to 48</a:t>
            </a:r>
            <a:r>
              <a:rPr lang="en-US" sz="2800" dirty="0">
                <a:solidFill>
                  <a:schemeClr val="tx1"/>
                </a:solidFill>
                <a:latin typeface="Cambria" panose="02040503050406030204" pitchFamily="18" charset="0"/>
                <a:ea typeface="Cambria" panose="02040503050406030204" pitchFamily="18" charset="0"/>
              </a:rPr>
              <a:t>, </a:t>
            </a:r>
            <a:r>
              <a:rPr lang="en-US" sz="2800" dirty="0">
                <a:solidFill>
                  <a:srgbClr val="C80060"/>
                </a:solidFill>
                <a:latin typeface="Cambria" panose="02040503050406030204" pitchFamily="18" charset="0"/>
                <a:ea typeface="Cambria" panose="02040503050406030204" pitchFamily="18" charset="0"/>
              </a:rPr>
              <a:t>inter</a:t>
            </a:r>
            <a:r>
              <a:rPr lang="en-US" sz="2800" dirty="0">
                <a:solidFill>
                  <a:schemeClr val="tx1"/>
                </a:solidFill>
                <a:latin typeface="Cambria" panose="02040503050406030204" pitchFamily="18" charset="0"/>
                <a:ea typeface="Cambria" panose="02040503050406030204" pitchFamily="18" charset="0"/>
              </a:rPr>
              <a:t>: </a:t>
            </a:r>
            <a:r>
              <a:rPr lang="en-US" sz="2800" dirty="0">
                <a:solidFill>
                  <a:schemeClr val="accent1"/>
                </a:solidFill>
                <a:latin typeface="Cambria" panose="02040503050406030204" pitchFamily="18" charset="0"/>
                <a:ea typeface="Cambria" panose="02040503050406030204" pitchFamily="18" charset="0"/>
              </a:rPr>
              <a:t>up to 4</a:t>
            </a:r>
            <a:r>
              <a:rPr lang="en-US" sz="2800" dirty="0">
                <a:solidFill>
                  <a:schemeClr val="tx1"/>
                </a:solidFill>
                <a:latin typeface="Cambria" panose="02040503050406030204" pitchFamily="18" charset="0"/>
                <a:ea typeface="Cambria" panose="02040503050406030204" pitchFamily="18" charset="0"/>
              </a:rPr>
              <a:t>) </a:t>
            </a:r>
            <a:r>
              <a:rPr lang="en-US" sz="2800" dirty="0">
                <a:solidFill>
                  <a:schemeClr val="accent6">
                    <a:lumMod val="75000"/>
                  </a:schemeClr>
                </a:solidFill>
                <a:latin typeface="Cambria" panose="02040503050406030204" pitchFamily="18" charset="0"/>
                <a:ea typeface="Cambria" panose="02040503050406030204" pitchFamily="18" charset="0"/>
              </a:rPr>
              <a:t>at the same time</a:t>
            </a:r>
          </a:p>
          <a:p>
            <a:pPr algn="ctr"/>
            <a:r>
              <a:rPr lang="en-US" sz="2800" dirty="0">
                <a:solidFill>
                  <a:schemeClr val="tx1"/>
                </a:solidFill>
                <a:latin typeface="Cambria" panose="02040503050406030204" pitchFamily="18" charset="0"/>
                <a:ea typeface="Cambria" panose="02040503050406030204" pitchFamily="18" charset="0"/>
              </a:rPr>
              <a:t>with </a:t>
            </a:r>
            <a:r>
              <a:rPr lang="en-US" sz="2800" dirty="0">
                <a:solidFill>
                  <a:schemeClr val="accent6">
                    <a:lumMod val="75000"/>
                  </a:schemeClr>
                </a:solidFill>
                <a:latin typeface="Cambria" panose="02040503050406030204" pitchFamily="18" charset="0"/>
                <a:ea typeface="Cambria" panose="02040503050406030204" pitchFamily="18" charset="0"/>
              </a:rPr>
              <a:t>small increase </a:t>
            </a:r>
            <a:r>
              <a:rPr lang="en-US" sz="2800" dirty="0">
                <a:solidFill>
                  <a:schemeClr val="tx1"/>
                </a:solidFill>
                <a:latin typeface="Cambria" panose="02040503050406030204" pitchFamily="18" charset="0"/>
                <a:ea typeface="Cambria" panose="02040503050406030204" pitchFamily="18" charset="0"/>
              </a:rPr>
              <a:t>in sensing latency (</a:t>
            </a:r>
            <a:r>
              <a:rPr lang="en-US" sz="2800" dirty="0">
                <a:solidFill>
                  <a:schemeClr val="accent1"/>
                </a:solidFill>
                <a:latin typeface="Cambria" panose="02040503050406030204" pitchFamily="18" charset="0"/>
                <a:ea typeface="Cambria" panose="02040503050406030204" pitchFamily="18" charset="0"/>
              </a:rPr>
              <a:t>&lt; 10%</a:t>
            </a:r>
            <a:r>
              <a:rPr lang="en-US" sz="2800" dirty="0">
                <a:solidFill>
                  <a:schemeClr val="tx1"/>
                </a:solidFill>
                <a:latin typeface="Cambria" panose="02040503050406030204" pitchFamily="18" charset="0"/>
                <a:ea typeface="Cambria" panose="02040503050406030204" pitchFamily="18" charset="0"/>
              </a:rPr>
              <a:t>) </a:t>
            </a:r>
            <a:endParaRPr lang="en-CH" sz="2800" dirty="0">
              <a:solidFill>
                <a:schemeClr val="tx1"/>
              </a:solidFill>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0E1C1B50-381D-4281-9DDF-704F16410869}"/>
              </a:ext>
            </a:extLst>
          </p:cNvPr>
          <p:cNvSpPr/>
          <p:nvPr/>
        </p:nvSpPr>
        <p:spPr>
          <a:xfrm>
            <a:off x="163286" y="4763641"/>
            <a:ext cx="8861445" cy="1519606"/>
          </a:xfrm>
          <a:prstGeom prst="rect">
            <a:avLst/>
          </a:prstGeom>
          <a:solidFill>
            <a:srgbClr val="FBF7F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ESP </a:t>
            </a:r>
            <a:r>
              <a:rPr lang="en-US" sz="2800" dirty="0">
                <a:solidFill>
                  <a:schemeClr val="accent6">
                    <a:lumMod val="75000"/>
                  </a:schemeClr>
                </a:solidFill>
                <a:latin typeface="Cambria" panose="02040503050406030204" pitchFamily="18" charset="0"/>
                <a:ea typeface="Cambria" panose="02040503050406030204" pitchFamily="18" charset="0"/>
              </a:rPr>
              <a:t>significantly improves</a:t>
            </a:r>
          </a:p>
          <a:p>
            <a:pPr algn="ctr"/>
            <a:r>
              <a:rPr lang="en-US" sz="2800" dirty="0">
                <a:solidFill>
                  <a:schemeClr val="accent6">
                    <a:lumMod val="75000"/>
                  </a:schemeClr>
                </a:solidFill>
                <a:latin typeface="Cambria" panose="02040503050406030204" pitchFamily="18" charset="0"/>
                <a:ea typeface="Cambria" panose="02040503050406030204" pitchFamily="18" charset="0"/>
              </a:rPr>
              <a:t>the reliability</a:t>
            </a:r>
            <a:r>
              <a:rPr lang="en-US" sz="2800" dirty="0">
                <a:solidFill>
                  <a:schemeClr val="tx1"/>
                </a:solidFill>
                <a:latin typeface="Cambria" panose="02040503050406030204" pitchFamily="18" charset="0"/>
                <a:ea typeface="Cambria" panose="02040503050406030204" pitchFamily="18" charset="0"/>
              </a:rPr>
              <a:t> of computation results</a:t>
            </a:r>
          </a:p>
          <a:p>
            <a:pPr algn="ctr"/>
            <a:r>
              <a:rPr lang="en-US" sz="2800" dirty="0">
                <a:solidFill>
                  <a:schemeClr val="tx1"/>
                </a:solidFill>
                <a:latin typeface="Cambria" panose="02040503050406030204" pitchFamily="18" charset="0"/>
                <a:ea typeface="Cambria" panose="02040503050406030204" pitchFamily="18" charset="0"/>
              </a:rPr>
              <a:t>(</a:t>
            </a:r>
            <a:r>
              <a:rPr lang="en-US" sz="2800" dirty="0">
                <a:solidFill>
                  <a:schemeClr val="accent6">
                    <a:lumMod val="75000"/>
                  </a:schemeClr>
                </a:solidFill>
                <a:latin typeface="Cambria" panose="02040503050406030204" pitchFamily="18" charset="0"/>
                <a:ea typeface="Cambria" panose="02040503050406030204" pitchFamily="18" charset="0"/>
              </a:rPr>
              <a:t>no observed bit error </a:t>
            </a:r>
            <a:r>
              <a:rPr lang="en-US" sz="2800" dirty="0">
                <a:solidFill>
                  <a:schemeClr val="tx1"/>
                </a:solidFill>
                <a:latin typeface="Cambria" panose="02040503050406030204" pitchFamily="18" charset="0"/>
                <a:ea typeface="Cambria" panose="02040503050406030204" pitchFamily="18" charset="0"/>
              </a:rPr>
              <a:t>in the tested flash cells)</a:t>
            </a:r>
          </a:p>
        </p:txBody>
      </p:sp>
    </p:spTree>
    <p:extLst>
      <p:ext uri="{BB962C8B-B14F-4D97-AF65-F5344CB8AC3E}">
        <p14:creationId xmlns:p14="http://schemas.microsoft.com/office/powerpoint/2010/main" val="264540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0256D-BF64-7A25-F970-0996F65DA64C}"/>
              </a:ext>
            </a:extLst>
          </p:cNvPr>
          <p:cNvSpPr>
            <a:spLocks noGrp="1"/>
          </p:cNvSpPr>
          <p:nvPr>
            <p:ph type="title"/>
          </p:nvPr>
        </p:nvSpPr>
        <p:spPr/>
        <p:txBody>
          <a:bodyPr/>
          <a:lstStyle/>
          <a:p>
            <a:r>
              <a:rPr lang="en-IN" dirty="0"/>
              <a:t>Evaluation Methodology</a:t>
            </a:r>
            <a:endParaRPr lang="en-US" dirty="0"/>
          </a:p>
        </p:txBody>
      </p:sp>
      <p:sp>
        <p:nvSpPr>
          <p:cNvPr id="3" name="Content Placeholder 2">
            <a:extLst>
              <a:ext uri="{FF2B5EF4-FFF2-40B4-BE49-F238E27FC236}">
                <a16:creationId xmlns:a16="http://schemas.microsoft.com/office/drawing/2014/main" id="{FA2746E3-2607-6F21-C479-B4CA39A5C24D}"/>
              </a:ext>
            </a:extLst>
          </p:cNvPr>
          <p:cNvSpPr>
            <a:spLocks noGrp="1"/>
          </p:cNvSpPr>
          <p:nvPr>
            <p:ph idx="1"/>
          </p:nvPr>
        </p:nvSpPr>
        <p:spPr>
          <a:xfrm>
            <a:off x="149703" y="972065"/>
            <a:ext cx="8844594" cy="1049240"/>
          </a:xfrm>
        </p:spPr>
        <p:txBody>
          <a:bodyPr/>
          <a:lstStyle/>
          <a:p>
            <a:r>
              <a:rPr lang="en-IN" b="0" dirty="0"/>
              <a:t>We evaluate Flash-Cosmos using</a:t>
            </a:r>
          </a:p>
        </p:txBody>
      </p:sp>
      <p:sp>
        <p:nvSpPr>
          <p:cNvPr id="4" name="Content Placeholder 3">
            <a:extLst>
              <a:ext uri="{FF2B5EF4-FFF2-40B4-BE49-F238E27FC236}">
                <a16:creationId xmlns:a16="http://schemas.microsoft.com/office/drawing/2014/main" id="{5A28D4F4-97F6-C6B2-4FC5-06336855E32B}"/>
              </a:ext>
            </a:extLst>
          </p:cNvPr>
          <p:cNvSpPr txBox="1">
            <a:spLocks/>
          </p:cNvSpPr>
          <p:nvPr/>
        </p:nvSpPr>
        <p:spPr>
          <a:xfrm>
            <a:off x="276727" y="2350067"/>
            <a:ext cx="8692306" cy="1131489"/>
          </a:xfrm>
          <a:prstGeom prst="roundRect">
            <a:avLst>
              <a:gd name="adj" fmla="val 4777"/>
            </a:avLst>
          </a:prstGeom>
          <a:solidFill>
            <a:schemeClr val="accent5">
              <a:lumMod val="20000"/>
              <a:lumOff val="80000"/>
            </a:schemeClr>
          </a:solidFill>
          <a:ln w="12700">
            <a:solidFill>
              <a:srgbClr val="1982C3"/>
            </a:solidFill>
          </a:ln>
        </p:spPr>
        <p:txBody>
          <a:bodyPr vert="horz" wrap="square"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lnSpc>
                <a:spcPct val="110000"/>
              </a:lnSpc>
              <a:spcAft>
                <a:spcPts val="300"/>
              </a:spcAft>
              <a:buFont typeface="Arial" panose="020B0604020202020204" pitchFamily="34" charset="0"/>
              <a:buNone/>
              <a:defRPr/>
            </a:pPr>
            <a:r>
              <a:rPr lang="en-IN" b="0" dirty="0">
                <a:ea typeface="Cambria" panose="02040503050406030204" pitchFamily="18" charset="0"/>
                <a:cs typeface="Calibri" panose="020F0502020204030204" pitchFamily="34" charset="0"/>
              </a:rPr>
              <a:t>160 real state-of-the-art 3D NAND flash chips</a:t>
            </a:r>
            <a:endParaRPr lang="en-US" b="0" dirty="0">
              <a:ea typeface="Cambria" panose="02040503050406030204" pitchFamily="18" charset="0"/>
              <a:cs typeface="Calibri" panose="020F0502020204030204" pitchFamily="34" charset="0"/>
            </a:endParaRPr>
          </a:p>
        </p:txBody>
      </p:sp>
      <p:sp>
        <p:nvSpPr>
          <p:cNvPr id="5" name="Content Placeholder 3">
            <a:extLst>
              <a:ext uri="{FF2B5EF4-FFF2-40B4-BE49-F238E27FC236}">
                <a16:creationId xmlns:a16="http://schemas.microsoft.com/office/drawing/2014/main" id="{AFC03CA4-8B56-8E81-5427-E762B58B3838}"/>
              </a:ext>
            </a:extLst>
          </p:cNvPr>
          <p:cNvSpPr txBox="1">
            <a:spLocks/>
          </p:cNvSpPr>
          <p:nvPr/>
        </p:nvSpPr>
        <p:spPr>
          <a:xfrm>
            <a:off x="276727" y="4126730"/>
            <a:ext cx="8692306" cy="1131489"/>
          </a:xfrm>
          <a:prstGeom prst="roundRect">
            <a:avLst>
              <a:gd name="adj" fmla="val 4777"/>
            </a:avLst>
          </a:prstGeom>
          <a:solidFill>
            <a:schemeClr val="accent5">
              <a:lumMod val="20000"/>
              <a:lumOff val="80000"/>
            </a:schemeClr>
          </a:solidFill>
          <a:ln w="12700">
            <a:solidFill>
              <a:srgbClr val="1982C3"/>
            </a:solidFill>
          </a:ln>
        </p:spPr>
        <p:txBody>
          <a:bodyPr vert="horz" wrap="square"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lnSpc>
                <a:spcPct val="110000"/>
              </a:lnSpc>
              <a:spcAft>
                <a:spcPts val="300"/>
              </a:spcAft>
              <a:buFont typeface="Arial" panose="020B0604020202020204" pitchFamily="34" charset="0"/>
              <a:buNone/>
              <a:defRPr/>
            </a:pPr>
            <a:r>
              <a:rPr lang="en-IN" b="0" dirty="0">
                <a:ea typeface="Cambria" panose="02040503050406030204" pitchFamily="18" charset="0"/>
                <a:cs typeface="Calibri" panose="020F0502020204030204" pitchFamily="34" charset="0"/>
              </a:rPr>
              <a:t>Three real-world applications that perform </a:t>
            </a:r>
            <a:br>
              <a:rPr lang="en-IN" b="0" dirty="0">
                <a:ea typeface="Cambria" panose="02040503050406030204" pitchFamily="18" charset="0"/>
                <a:cs typeface="Calibri" panose="020F0502020204030204" pitchFamily="34" charset="0"/>
              </a:rPr>
            </a:br>
            <a:r>
              <a:rPr lang="en-IN" b="0" dirty="0">
                <a:ea typeface="Cambria" panose="02040503050406030204" pitchFamily="18" charset="0"/>
                <a:cs typeface="Calibri" panose="020F0502020204030204" pitchFamily="34" charset="0"/>
              </a:rPr>
              <a:t>bulk bitwise operations</a:t>
            </a:r>
            <a:endParaRPr lang="en-US" b="0" dirty="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66436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0B64D-B249-704A-AB40-CD24AF2F207A}"/>
              </a:ext>
            </a:extLst>
          </p:cNvPr>
          <p:cNvSpPr>
            <a:spLocks noGrp="1"/>
          </p:cNvSpPr>
          <p:nvPr>
            <p:ph type="title"/>
          </p:nvPr>
        </p:nvSpPr>
        <p:spPr/>
        <p:txBody>
          <a:bodyPr/>
          <a:lstStyle/>
          <a:p>
            <a:r>
              <a:rPr lang="en-CH" dirty="0"/>
              <a:t>Evaluation </a:t>
            </a:r>
            <a:r>
              <a:rPr lang="en-IN" dirty="0"/>
              <a:t>with real-world workloads</a:t>
            </a:r>
            <a:endParaRPr lang="en-CH" dirty="0"/>
          </a:p>
        </p:txBody>
      </p:sp>
      <p:sp>
        <p:nvSpPr>
          <p:cNvPr id="3" name="Content Placeholder 2">
            <a:extLst>
              <a:ext uri="{FF2B5EF4-FFF2-40B4-BE49-F238E27FC236}">
                <a16:creationId xmlns:a16="http://schemas.microsoft.com/office/drawing/2014/main" id="{986A261A-9E2A-0E4E-9C8A-B7EBF0961383}"/>
              </a:ext>
            </a:extLst>
          </p:cNvPr>
          <p:cNvSpPr>
            <a:spLocks noGrp="1"/>
          </p:cNvSpPr>
          <p:nvPr>
            <p:ph idx="1"/>
          </p:nvPr>
        </p:nvSpPr>
        <p:spPr>
          <a:xfrm>
            <a:off x="149703" y="877175"/>
            <a:ext cx="8844594" cy="5384286"/>
          </a:xfrm>
        </p:spPr>
        <p:txBody>
          <a:bodyPr tIns="108000" bIns="108000">
            <a:noAutofit/>
          </a:bodyPr>
          <a:lstStyle/>
          <a:p>
            <a:r>
              <a:rPr lang="en-CH" sz="2600" dirty="0">
                <a:solidFill>
                  <a:srgbClr val="7030A0"/>
                </a:solidFill>
              </a:rPr>
              <a:t>Simulat</a:t>
            </a:r>
            <a:r>
              <a:rPr lang="en-US" sz="2600" dirty="0">
                <a:solidFill>
                  <a:srgbClr val="7030A0"/>
                </a:solidFill>
              </a:rPr>
              <a:t>ion</a:t>
            </a:r>
          </a:p>
          <a:p>
            <a:pPr lvl="1"/>
            <a:r>
              <a:rPr lang="en-CH" sz="2000" dirty="0">
                <a:solidFill>
                  <a:srgbClr val="7030A0"/>
                </a:solidFill>
              </a:rPr>
              <a:t>MQSim [Tavakkol</a:t>
            </a:r>
            <a:r>
              <a:rPr lang="en-IN" sz="2000" dirty="0">
                <a:solidFill>
                  <a:srgbClr val="7030A0"/>
                </a:solidFill>
              </a:rPr>
              <a:t>+</a:t>
            </a:r>
            <a:r>
              <a:rPr lang="en-CH" sz="2000" dirty="0">
                <a:solidFill>
                  <a:srgbClr val="7030A0"/>
                </a:solidFill>
              </a:rPr>
              <a:t>, FAST</a:t>
            </a:r>
            <a:r>
              <a:rPr lang="en-IN" sz="2000" dirty="0">
                <a:solidFill>
                  <a:srgbClr val="7030A0"/>
                </a:solidFill>
              </a:rPr>
              <a:t>’</a:t>
            </a:r>
            <a:r>
              <a:rPr lang="en-CH" sz="2000" dirty="0">
                <a:solidFill>
                  <a:srgbClr val="7030A0"/>
                </a:solidFill>
              </a:rPr>
              <a:t>18]</a:t>
            </a:r>
            <a:r>
              <a:rPr lang="en-US" sz="2000" dirty="0">
                <a:solidFill>
                  <a:srgbClr val="7030A0"/>
                </a:solidFill>
              </a:rPr>
              <a:t> </a:t>
            </a:r>
            <a:r>
              <a:rPr lang="en-US" sz="2000" b="0" dirty="0"/>
              <a:t>to </a:t>
            </a:r>
            <a:r>
              <a:rPr lang="en-US" sz="2000" b="0" dirty="0">
                <a:solidFill>
                  <a:srgbClr val="7030A0"/>
                </a:solidFill>
              </a:rPr>
              <a:t>model the performance of                </a:t>
            </a:r>
            <a:br>
              <a:rPr lang="en-US" sz="2000" b="0" dirty="0">
                <a:solidFill>
                  <a:srgbClr val="7030A0"/>
                </a:solidFill>
              </a:rPr>
            </a:br>
            <a:r>
              <a:rPr lang="en-US" sz="2000" b="0" dirty="0">
                <a:solidFill>
                  <a:srgbClr val="7030A0"/>
                </a:solidFill>
              </a:rPr>
              <a:t>Flash-Cosmos and the baselines</a:t>
            </a:r>
            <a:r>
              <a:rPr lang="en-US" sz="2000" b="0" dirty="0"/>
              <a:t>                       </a:t>
            </a:r>
            <a:endParaRPr lang="en-CH" sz="2000" b="0" dirty="0"/>
          </a:p>
          <a:p>
            <a:r>
              <a:rPr lang="en-CH" sz="2600" dirty="0">
                <a:solidFill>
                  <a:srgbClr val="7030A0"/>
                </a:solidFill>
              </a:rPr>
              <a:t>Workload</a:t>
            </a:r>
            <a:r>
              <a:rPr lang="en-US" sz="2600" dirty="0">
                <a:solidFill>
                  <a:srgbClr val="7030A0"/>
                </a:solidFill>
              </a:rPr>
              <a:t>s</a:t>
            </a:r>
          </a:p>
          <a:p>
            <a:pPr lvl="1"/>
            <a:r>
              <a:rPr lang="en-US" sz="2000" b="0" dirty="0">
                <a:solidFill>
                  <a:srgbClr val="7030A0"/>
                </a:solidFill>
              </a:rPr>
              <a:t>Three real-world applications </a:t>
            </a:r>
            <a:r>
              <a:rPr lang="en-US" sz="2000" b="0" dirty="0"/>
              <a:t>that heavily rely on bulk bitwise operations</a:t>
            </a:r>
            <a:endParaRPr lang="en-CH" sz="2000" b="0" dirty="0"/>
          </a:p>
          <a:p>
            <a:pPr lvl="1"/>
            <a:r>
              <a:rPr lang="en-US" sz="2000" dirty="0">
                <a:solidFill>
                  <a:srgbClr val="7030A0"/>
                </a:solidFill>
              </a:rPr>
              <a:t>Bitmap Indices (BMI): </a:t>
            </a:r>
            <a:r>
              <a:rPr lang="en-CH" sz="2000" b="0" dirty="0"/>
              <a:t>Bitwise AND of up to </a:t>
            </a:r>
            <a:r>
              <a:rPr lang="en-CH" sz="2000" b="0" dirty="0">
                <a:solidFill>
                  <a:schemeClr val="accent1"/>
                </a:solidFill>
              </a:rPr>
              <a:t>~1,000 </a:t>
            </a:r>
            <a:r>
              <a:rPr lang="en-CH" sz="2000" b="0" dirty="0"/>
              <a:t>operands</a:t>
            </a:r>
            <a:endParaRPr lang="en-US" sz="2000" b="0" dirty="0">
              <a:solidFill>
                <a:srgbClr val="7030A0"/>
              </a:solidFill>
            </a:endParaRPr>
          </a:p>
          <a:p>
            <a:pPr lvl="1"/>
            <a:r>
              <a:rPr lang="en-US" sz="2000" dirty="0">
                <a:solidFill>
                  <a:srgbClr val="7030A0"/>
                </a:solidFill>
              </a:rPr>
              <a:t>Image Segmentation (IMS): </a:t>
            </a:r>
            <a:r>
              <a:rPr lang="en-CH" sz="2000" b="0" dirty="0"/>
              <a:t>Bitwise AND of </a:t>
            </a:r>
            <a:r>
              <a:rPr lang="en-CH" sz="2000" b="0" dirty="0">
                <a:solidFill>
                  <a:schemeClr val="accent1"/>
                </a:solidFill>
              </a:rPr>
              <a:t>3 </a:t>
            </a:r>
            <a:r>
              <a:rPr lang="en-CH" sz="2000" b="0" dirty="0"/>
              <a:t>operands</a:t>
            </a:r>
            <a:endParaRPr lang="en-US" sz="2000" b="0" dirty="0">
              <a:solidFill>
                <a:srgbClr val="7030A0"/>
              </a:solidFill>
            </a:endParaRPr>
          </a:p>
          <a:p>
            <a:pPr lvl="1"/>
            <a:r>
              <a:rPr lang="en-US" sz="2000" i="1" dirty="0">
                <a:solidFill>
                  <a:srgbClr val="7030A0"/>
                </a:solidFill>
              </a:rPr>
              <a:t>k</a:t>
            </a:r>
            <a:r>
              <a:rPr lang="en-US" sz="2000" dirty="0">
                <a:solidFill>
                  <a:srgbClr val="7030A0"/>
                </a:solidFill>
              </a:rPr>
              <a:t>-clique star listing (KCS): </a:t>
            </a:r>
            <a:r>
              <a:rPr lang="en-CH" sz="1800" b="0" dirty="0"/>
              <a:t>Bitwise OR of up to </a:t>
            </a:r>
            <a:r>
              <a:rPr lang="en-CH" sz="1800" b="0" dirty="0">
                <a:solidFill>
                  <a:schemeClr val="accent1"/>
                </a:solidFill>
              </a:rPr>
              <a:t>32</a:t>
            </a:r>
            <a:r>
              <a:rPr lang="en-CH" sz="1800" b="0" dirty="0"/>
              <a:t> operands</a:t>
            </a:r>
            <a:endParaRPr lang="en-GB" sz="1800" b="0" dirty="0">
              <a:solidFill>
                <a:srgbClr val="7030A0"/>
              </a:solidFill>
            </a:endParaRPr>
          </a:p>
          <a:p>
            <a:r>
              <a:rPr lang="en-GB" b="1" dirty="0">
                <a:solidFill>
                  <a:srgbClr val="7030A0"/>
                </a:solidFill>
              </a:rPr>
              <a:t>Baselines</a:t>
            </a:r>
          </a:p>
          <a:p>
            <a:pPr lvl="1">
              <a:buClr>
                <a:schemeClr val="tx1"/>
              </a:buClr>
            </a:pPr>
            <a:r>
              <a:rPr lang="en-US" sz="2000" dirty="0">
                <a:solidFill>
                  <a:srgbClr val="7030A0"/>
                </a:solidFill>
              </a:rPr>
              <a:t>Outside-Storage Processing (OSP):</a:t>
            </a:r>
            <a:r>
              <a:rPr lang="en-US" sz="2000" b="0" dirty="0">
                <a:solidFill>
                  <a:srgbClr val="7030A0"/>
                </a:solidFill>
              </a:rPr>
              <a:t> </a:t>
            </a:r>
            <a:r>
              <a:rPr lang="en-US" sz="2000" b="0" dirty="0"/>
              <a:t>a multi-core CPU (Intel i7 11700K)</a:t>
            </a:r>
          </a:p>
          <a:p>
            <a:pPr lvl="1">
              <a:buClr>
                <a:schemeClr val="tx1"/>
              </a:buClr>
            </a:pPr>
            <a:r>
              <a:rPr lang="en-US" sz="2000" dirty="0">
                <a:solidFill>
                  <a:srgbClr val="7030A0"/>
                </a:solidFill>
              </a:rPr>
              <a:t>In-Storage Processing (ISP):</a:t>
            </a:r>
            <a:r>
              <a:rPr lang="en-US" sz="2000" b="0" dirty="0">
                <a:solidFill>
                  <a:srgbClr val="7030A0"/>
                </a:solidFill>
              </a:rPr>
              <a:t> </a:t>
            </a:r>
            <a:r>
              <a:rPr lang="en-US" sz="2000" b="0" dirty="0"/>
              <a:t>an in-storage hardware accelerator</a:t>
            </a:r>
          </a:p>
          <a:p>
            <a:pPr lvl="1">
              <a:buClr>
                <a:schemeClr val="tx1"/>
              </a:buClr>
            </a:pPr>
            <a:r>
              <a:rPr lang="en-US" sz="2000" dirty="0">
                <a:solidFill>
                  <a:srgbClr val="7030A0"/>
                </a:solidFill>
              </a:rPr>
              <a:t>ParaBit [Gao+, MICRO’21]:</a:t>
            </a:r>
            <a:r>
              <a:rPr lang="en-US" sz="2000" b="0" dirty="0">
                <a:solidFill>
                  <a:srgbClr val="7030A0"/>
                </a:solidFill>
              </a:rPr>
              <a:t> </a:t>
            </a:r>
            <a:r>
              <a:rPr lang="en-US" sz="2000" b="0" dirty="0"/>
              <a:t>the state-of-the-art in-flash processing (IFP) mechanism</a:t>
            </a:r>
          </a:p>
        </p:txBody>
      </p:sp>
    </p:spTree>
    <p:extLst>
      <p:ext uri="{BB962C8B-B14F-4D97-AF65-F5344CB8AC3E}">
        <p14:creationId xmlns:p14="http://schemas.microsoft.com/office/powerpoint/2010/main" val="337113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2A41CFE9-64CE-D1CD-AD9D-39BB007EB7DC}"/>
              </a:ext>
            </a:extLst>
          </p:cNvPr>
          <p:cNvGrpSpPr/>
          <p:nvPr/>
        </p:nvGrpSpPr>
        <p:grpSpPr>
          <a:xfrm>
            <a:off x="0" y="832739"/>
            <a:ext cx="4699392" cy="3100317"/>
            <a:chOff x="0" y="832739"/>
            <a:chExt cx="4699392" cy="3100317"/>
          </a:xfrm>
        </p:grpSpPr>
        <p:grpSp>
          <p:nvGrpSpPr>
            <p:cNvPr id="36" name="Group 35">
              <a:extLst>
                <a:ext uri="{FF2B5EF4-FFF2-40B4-BE49-F238E27FC236}">
                  <a16:creationId xmlns:a16="http://schemas.microsoft.com/office/drawing/2014/main" id="{5B0BC1D8-C4F4-C46A-0F5E-5E2A59647490}"/>
                </a:ext>
              </a:extLst>
            </p:cNvPr>
            <p:cNvGrpSpPr/>
            <p:nvPr/>
          </p:nvGrpSpPr>
          <p:grpSpPr>
            <a:xfrm>
              <a:off x="0" y="1132875"/>
              <a:ext cx="4699392" cy="2800181"/>
              <a:chOff x="0" y="1132875"/>
              <a:chExt cx="4699392" cy="2800181"/>
            </a:xfrm>
          </p:grpSpPr>
          <p:sp>
            <p:nvSpPr>
              <p:cNvPr id="3" name="Rectangle 2">
                <a:extLst>
                  <a:ext uri="{FF2B5EF4-FFF2-40B4-BE49-F238E27FC236}">
                    <a16:creationId xmlns:a16="http://schemas.microsoft.com/office/drawing/2014/main" id="{2BBBF97B-1D7E-7F22-828D-415B84E93940}"/>
                  </a:ext>
                </a:extLst>
              </p:cNvPr>
              <p:cNvSpPr/>
              <p:nvPr/>
            </p:nvSpPr>
            <p:spPr>
              <a:xfrm>
                <a:off x="3650323" y="1399011"/>
                <a:ext cx="958747" cy="2113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98" name="Group 97">
                <a:extLst>
                  <a:ext uri="{FF2B5EF4-FFF2-40B4-BE49-F238E27FC236}">
                    <a16:creationId xmlns:a16="http://schemas.microsoft.com/office/drawing/2014/main" id="{B5F70927-DD97-74EC-520E-61E530A3AFCA}"/>
                  </a:ext>
                </a:extLst>
              </p:cNvPr>
              <p:cNvGrpSpPr/>
              <p:nvPr/>
            </p:nvGrpSpPr>
            <p:grpSpPr>
              <a:xfrm>
                <a:off x="0" y="1132875"/>
                <a:ext cx="4699392" cy="2800181"/>
                <a:chOff x="0" y="885741"/>
                <a:chExt cx="4699392" cy="2800181"/>
              </a:xfrm>
              <a:noFill/>
            </p:grpSpPr>
            <p:sp>
              <p:nvSpPr>
                <p:cNvPr id="8" name="TextBox 7">
                  <a:extLst>
                    <a:ext uri="{FF2B5EF4-FFF2-40B4-BE49-F238E27FC236}">
                      <a16:creationId xmlns:a16="http://schemas.microsoft.com/office/drawing/2014/main" id="{7279FB59-5FE3-4EF3-5154-5B2E0D5666E3}"/>
                    </a:ext>
                  </a:extLst>
                </p:cNvPr>
                <p:cNvSpPr txBox="1"/>
                <p:nvPr/>
              </p:nvSpPr>
              <p:spPr>
                <a:xfrm rot="16200000">
                  <a:off x="-994286" y="1880027"/>
                  <a:ext cx="2357904" cy="369332"/>
                </a:xfrm>
                <a:prstGeom prst="rect">
                  <a:avLst/>
                </a:prstGeom>
                <a:grpFill/>
              </p:spPr>
              <p:txBody>
                <a:bodyPr wrap="square" rtlCol="0" anchor="ctr">
                  <a:spAutoFit/>
                </a:bodyPr>
                <a:lstStyle/>
                <a:p>
                  <a:r>
                    <a:rPr lang="en-IN" b="1" dirty="0">
                      <a:latin typeface="Cambria" panose="02040503050406030204" pitchFamily="18" charset="0"/>
                      <a:ea typeface="Cambria" panose="02040503050406030204" pitchFamily="18" charset="0"/>
                    </a:rPr>
                    <a:t>Speedup over OSP</a:t>
                  </a:r>
                  <a:endParaRPr lang="en-US" b="1" dirty="0">
                    <a:latin typeface="Cambria" panose="02040503050406030204" pitchFamily="18" charset="0"/>
                    <a:ea typeface="Cambria" panose="02040503050406030204" pitchFamily="18" charset="0"/>
                  </a:endParaRPr>
                </a:p>
              </p:txBody>
            </p:sp>
            <p:graphicFrame>
              <p:nvGraphicFramePr>
                <p:cNvPr id="97" name="Chart 96">
                  <a:extLst>
                    <a:ext uri="{FF2B5EF4-FFF2-40B4-BE49-F238E27FC236}">
                      <a16:creationId xmlns:a16="http://schemas.microsoft.com/office/drawing/2014/main" id="{59604941-9013-4B81-87A7-DB39D633F099}"/>
                    </a:ext>
                  </a:extLst>
                </p:cNvPr>
                <p:cNvGraphicFramePr>
                  <a:graphicFrameLocks/>
                </p:cNvGraphicFramePr>
                <p:nvPr/>
              </p:nvGraphicFramePr>
              <p:xfrm>
                <a:off x="169222" y="1047628"/>
                <a:ext cx="4530170" cy="2638294"/>
              </p:xfrm>
              <a:graphic>
                <a:graphicData uri="http://schemas.openxmlformats.org/drawingml/2006/chart">
                  <c:chart xmlns:c="http://schemas.openxmlformats.org/drawingml/2006/chart" xmlns:r="http://schemas.openxmlformats.org/officeDocument/2006/relationships" r:id="rId3"/>
                </a:graphicData>
              </a:graphic>
            </p:graphicFrame>
          </p:grpSp>
        </p:grpSp>
        <p:grpSp>
          <p:nvGrpSpPr>
            <p:cNvPr id="33" name="Group 32">
              <a:extLst>
                <a:ext uri="{FF2B5EF4-FFF2-40B4-BE49-F238E27FC236}">
                  <a16:creationId xmlns:a16="http://schemas.microsoft.com/office/drawing/2014/main" id="{6358F8A6-3AFB-9A35-8120-10983DA05219}"/>
                </a:ext>
              </a:extLst>
            </p:cNvPr>
            <p:cNvGrpSpPr/>
            <p:nvPr/>
          </p:nvGrpSpPr>
          <p:grpSpPr>
            <a:xfrm>
              <a:off x="756278" y="832739"/>
              <a:ext cx="554846" cy="553998"/>
              <a:chOff x="2147861" y="956309"/>
              <a:chExt cx="554846" cy="553998"/>
            </a:xfrm>
          </p:grpSpPr>
          <p:sp>
            <p:nvSpPr>
              <p:cNvPr id="27" name="Rectangle 26">
                <a:extLst>
                  <a:ext uri="{FF2B5EF4-FFF2-40B4-BE49-F238E27FC236}">
                    <a16:creationId xmlns:a16="http://schemas.microsoft.com/office/drawing/2014/main" id="{1A6B8A54-1358-A005-1CE4-32C330E3366B}"/>
                  </a:ext>
                </a:extLst>
              </p:cNvPr>
              <p:cNvSpPr/>
              <p:nvPr/>
            </p:nvSpPr>
            <p:spPr>
              <a:xfrm>
                <a:off x="2147861" y="1150117"/>
                <a:ext cx="166382" cy="166382"/>
              </a:xfrm>
              <a:prstGeom prst="rect">
                <a:avLst/>
              </a:prstGeom>
              <a:solidFill>
                <a:srgbClr val="76717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0" name="TextBox 29">
                <a:extLst>
                  <a:ext uri="{FF2B5EF4-FFF2-40B4-BE49-F238E27FC236}">
                    <a16:creationId xmlns:a16="http://schemas.microsoft.com/office/drawing/2014/main" id="{16B81062-EE6F-156C-2E0E-9417E5F9BFF4}"/>
                  </a:ext>
                </a:extLst>
              </p:cNvPr>
              <p:cNvSpPr txBox="1"/>
              <p:nvPr/>
            </p:nvSpPr>
            <p:spPr>
              <a:xfrm>
                <a:off x="2327638" y="956309"/>
                <a:ext cx="375069" cy="553998"/>
              </a:xfrm>
              <a:prstGeom prst="rect">
                <a:avLst/>
              </a:prstGeom>
              <a:noFill/>
            </p:spPr>
            <p:txBody>
              <a:bodyPr wrap="square" lIns="36000" tIns="0" rIns="0" bIns="0" rtlCol="0" anchor="ctr">
                <a:spAutoFit/>
              </a:bodyPr>
              <a:lstStyle/>
              <a:p>
                <a:pPr algn="ctr" defTabSz="457200"/>
                <a:r>
                  <a:rPr lang="en-US" altLang="ko-KR" b="1" dirty="0">
                    <a:solidFill>
                      <a:prstClr val="black"/>
                    </a:solidFill>
                    <a:latin typeface="Cambria" panose="02040503050406030204" pitchFamily="18" charset="0"/>
                    <a:ea typeface="맑은 고딕" panose="020B0503020000020004" pitchFamily="34" charset="-127"/>
                  </a:rPr>
                  <a:t>ISP</a:t>
                </a:r>
                <a:endParaRPr lang="ko-KR" altLang="en-US" b="1" baseline="-25000" dirty="0">
                  <a:solidFill>
                    <a:prstClr val="black"/>
                  </a:solidFill>
                  <a:latin typeface="Cambria" panose="02040503050406030204" pitchFamily="18" charset="0"/>
                  <a:ea typeface="맑은 고딕" panose="020B0503020000020004" pitchFamily="34" charset="-127"/>
                </a:endParaRPr>
              </a:p>
            </p:txBody>
          </p:sp>
        </p:grpSp>
        <p:grpSp>
          <p:nvGrpSpPr>
            <p:cNvPr id="34" name="Group 33">
              <a:extLst>
                <a:ext uri="{FF2B5EF4-FFF2-40B4-BE49-F238E27FC236}">
                  <a16:creationId xmlns:a16="http://schemas.microsoft.com/office/drawing/2014/main" id="{9FE8C9A7-319C-658A-980B-57628E21B2BA}"/>
                </a:ext>
              </a:extLst>
            </p:cNvPr>
            <p:cNvGrpSpPr/>
            <p:nvPr/>
          </p:nvGrpSpPr>
          <p:grpSpPr>
            <a:xfrm>
              <a:off x="1551512" y="832739"/>
              <a:ext cx="1003623" cy="553998"/>
              <a:chOff x="3433152" y="956309"/>
              <a:chExt cx="1003623" cy="553998"/>
            </a:xfrm>
          </p:grpSpPr>
          <p:sp>
            <p:nvSpPr>
              <p:cNvPr id="28" name="Rectangle 27">
                <a:extLst>
                  <a:ext uri="{FF2B5EF4-FFF2-40B4-BE49-F238E27FC236}">
                    <a16:creationId xmlns:a16="http://schemas.microsoft.com/office/drawing/2014/main" id="{F5E9CEA9-5782-301A-7273-960430D97570}"/>
                  </a:ext>
                </a:extLst>
              </p:cNvPr>
              <p:cNvSpPr/>
              <p:nvPr/>
            </p:nvSpPr>
            <p:spPr>
              <a:xfrm>
                <a:off x="3433152" y="1150117"/>
                <a:ext cx="166382" cy="166382"/>
              </a:xfrm>
              <a:prstGeom prst="rect">
                <a:avLst/>
              </a:prstGeom>
              <a:solidFill>
                <a:srgbClr val="AFABA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1" name="TextBox 30">
                <a:extLst>
                  <a:ext uri="{FF2B5EF4-FFF2-40B4-BE49-F238E27FC236}">
                    <a16:creationId xmlns:a16="http://schemas.microsoft.com/office/drawing/2014/main" id="{364154E0-D6A5-131B-3589-6AF72B72AFF1}"/>
                  </a:ext>
                </a:extLst>
              </p:cNvPr>
              <p:cNvSpPr txBox="1"/>
              <p:nvPr/>
            </p:nvSpPr>
            <p:spPr>
              <a:xfrm>
                <a:off x="3609717" y="956309"/>
                <a:ext cx="827058" cy="553998"/>
              </a:xfrm>
              <a:prstGeom prst="rect">
                <a:avLst/>
              </a:prstGeom>
              <a:noFill/>
            </p:spPr>
            <p:txBody>
              <a:bodyPr wrap="square" lIns="36000" tIns="0" rIns="0" bIns="0" rtlCol="0" anchor="ctr">
                <a:spAutoFit/>
              </a:bodyPr>
              <a:lstStyle/>
              <a:p>
                <a:pPr algn="ctr" defTabSz="457200"/>
                <a:r>
                  <a:rPr lang="en-US" altLang="ko-KR" b="1" dirty="0" err="1">
                    <a:solidFill>
                      <a:prstClr val="black"/>
                    </a:solidFill>
                    <a:latin typeface="Cambria" panose="02040503050406030204" pitchFamily="18" charset="0"/>
                    <a:ea typeface="맑은 고딕" panose="020B0503020000020004" pitchFamily="34" charset="-127"/>
                  </a:rPr>
                  <a:t>ParaBit</a:t>
                </a:r>
                <a:endParaRPr lang="ko-KR" altLang="en-US" b="1" baseline="-25000" dirty="0">
                  <a:solidFill>
                    <a:prstClr val="black"/>
                  </a:solidFill>
                  <a:latin typeface="Cambria" panose="02040503050406030204" pitchFamily="18" charset="0"/>
                  <a:ea typeface="맑은 고딕" panose="020B0503020000020004" pitchFamily="34" charset="-127"/>
                </a:endParaRPr>
              </a:p>
            </p:txBody>
          </p:sp>
        </p:grpSp>
        <p:grpSp>
          <p:nvGrpSpPr>
            <p:cNvPr id="35" name="Group 34">
              <a:extLst>
                <a:ext uri="{FF2B5EF4-FFF2-40B4-BE49-F238E27FC236}">
                  <a16:creationId xmlns:a16="http://schemas.microsoft.com/office/drawing/2014/main" id="{9ADFB732-1841-ED08-6B56-D7A99A72F7C1}"/>
                </a:ext>
              </a:extLst>
            </p:cNvPr>
            <p:cNvGrpSpPr/>
            <p:nvPr/>
          </p:nvGrpSpPr>
          <p:grpSpPr>
            <a:xfrm>
              <a:off x="2795523" y="832739"/>
              <a:ext cx="1648181" cy="553998"/>
              <a:chOff x="4585719" y="956309"/>
              <a:chExt cx="1648181" cy="553998"/>
            </a:xfrm>
          </p:grpSpPr>
          <p:sp>
            <p:nvSpPr>
              <p:cNvPr id="29" name="Rectangle 28">
                <a:extLst>
                  <a:ext uri="{FF2B5EF4-FFF2-40B4-BE49-F238E27FC236}">
                    <a16:creationId xmlns:a16="http://schemas.microsoft.com/office/drawing/2014/main" id="{E5985338-B342-26E4-A06D-16A94DB94D58}"/>
                  </a:ext>
                </a:extLst>
              </p:cNvPr>
              <p:cNvSpPr/>
              <p:nvPr/>
            </p:nvSpPr>
            <p:spPr>
              <a:xfrm>
                <a:off x="4585719" y="1150117"/>
                <a:ext cx="166382" cy="166382"/>
              </a:xfrm>
              <a:prstGeom prst="rect">
                <a:avLst/>
              </a:prstGeom>
              <a:solidFill>
                <a:srgbClr val="E3F1D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2" name="TextBox 31">
                <a:extLst>
                  <a:ext uri="{FF2B5EF4-FFF2-40B4-BE49-F238E27FC236}">
                    <a16:creationId xmlns:a16="http://schemas.microsoft.com/office/drawing/2014/main" id="{9E158AD0-96C8-089A-696B-13AA5C181D3C}"/>
                  </a:ext>
                </a:extLst>
              </p:cNvPr>
              <p:cNvSpPr txBox="1"/>
              <p:nvPr/>
            </p:nvSpPr>
            <p:spPr>
              <a:xfrm>
                <a:off x="4751748" y="956309"/>
                <a:ext cx="1482152" cy="553998"/>
              </a:xfrm>
              <a:prstGeom prst="rect">
                <a:avLst/>
              </a:prstGeom>
              <a:noFill/>
            </p:spPr>
            <p:txBody>
              <a:bodyPr wrap="square" lIns="36000" tIns="0" rIns="0" bIns="0" rtlCol="0" anchor="ctr">
                <a:spAutoFit/>
              </a:bodyPr>
              <a:lstStyle/>
              <a:p>
                <a:pPr algn="ctr" defTabSz="457200"/>
                <a:r>
                  <a:rPr lang="en-US" altLang="ko-KR" b="1" dirty="0">
                    <a:solidFill>
                      <a:prstClr val="black"/>
                    </a:solidFill>
                    <a:latin typeface="Cambria" panose="02040503050406030204" pitchFamily="18" charset="0"/>
                    <a:ea typeface="맑은 고딕" panose="020B0503020000020004" pitchFamily="34" charset="-127"/>
                  </a:rPr>
                  <a:t>Flash-Cosmos</a:t>
                </a:r>
                <a:endParaRPr lang="ko-KR" altLang="en-US" b="1" baseline="-25000" dirty="0">
                  <a:solidFill>
                    <a:prstClr val="black"/>
                  </a:solidFill>
                  <a:latin typeface="Cambria" panose="02040503050406030204" pitchFamily="18" charset="0"/>
                  <a:ea typeface="맑은 고딕" panose="020B0503020000020004" pitchFamily="34" charset="-127"/>
                </a:endParaRPr>
              </a:p>
            </p:txBody>
          </p:sp>
        </p:grpSp>
      </p:grpSp>
      <p:sp>
        <p:nvSpPr>
          <p:cNvPr id="2" name="Title 1">
            <a:extLst>
              <a:ext uri="{FF2B5EF4-FFF2-40B4-BE49-F238E27FC236}">
                <a16:creationId xmlns:a16="http://schemas.microsoft.com/office/drawing/2014/main" id="{26BE94C9-71F5-48D3-82D1-1A000A73687C}"/>
              </a:ext>
            </a:extLst>
          </p:cNvPr>
          <p:cNvSpPr>
            <a:spLocks noGrp="1"/>
          </p:cNvSpPr>
          <p:nvPr>
            <p:ph type="title"/>
          </p:nvPr>
        </p:nvSpPr>
        <p:spPr/>
        <p:txBody>
          <a:bodyPr/>
          <a:lstStyle/>
          <a:p>
            <a:r>
              <a:rPr lang="en-CH" dirty="0"/>
              <a:t>Results: Performance &amp; Energy</a:t>
            </a:r>
          </a:p>
        </p:txBody>
      </p:sp>
      <p:sp>
        <p:nvSpPr>
          <p:cNvPr id="73" name="Rectangle 72">
            <a:extLst>
              <a:ext uri="{FF2B5EF4-FFF2-40B4-BE49-F238E27FC236}">
                <a16:creationId xmlns:a16="http://schemas.microsoft.com/office/drawing/2014/main" id="{919E291A-E819-F6EC-20BE-1FFED6473AFC}"/>
              </a:ext>
            </a:extLst>
          </p:cNvPr>
          <p:cNvSpPr/>
          <p:nvPr/>
        </p:nvSpPr>
        <p:spPr>
          <a:xfrm>
            <a:off x="169223" y="4045605"/>
            <a:ext cx="8795858" cy="1150417"/>
          </a:xfrm>
          <a:prstGeom prst="rect">
            <a:avLst/>
          </a:prstGeom>
          <a:solidFill>
            <a:srgbClr val="FBF7F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Flash-Cosmos provides </a:t>
            </a:r>
            <a:r>
              <a:rPr lang="en-US" sz="2800" dirty="0">
                <a:solidFill>
                  <a:schemeClr val="accent6">
                    <a:lumMod val="75000"/>
                  </a:schemeClr>
                </a:solidFill>
                <a:latin typeface="Cambria" panose="02040503050406030204" pitchFamily="18" charset="0"/>
                <a:ea typeface="Cambria" panose="02040503050406030204" pitchFamily="18" charset="0"/>
              </a:rPr>
              <a:t>significant performance &amp; energy benefits</a:t>
            </a:r>
            <a:r>
              <a:rPr lang="en-US" sz="2800" dirty="0">
                <a:solidFill>
                  <a:schemeClr val="tx1"/>
                </a:solidFill>
                <a:latin typeface="Cambria" panose="02040503050406030204" pitchFamily="18" charset="0"/>
                <a:ea typeface="Cambria" panose="02040503050406030204" pitchFamily="18" charset="0"/>
              </a:rPr>
              <a:t> over all the baselines</a:t>
            </a:r>
            <a:endParaRPr lang="en-CH" sz="2800" dirty="0">
              <a:solidFill>
                <a:schemeClr val="tx1"/>
              </a:solidFill>
              <a:latin typeface="Cambria" panose="02040503050406030204" pitchFamily="18" charset="0"/>
              <a:ea typeface="Cambria" panose="02040503050406030204" pitchFamily="18" charset="0"/>
            </a:endParaRPr>
          </a:p>
        </p:txBody>
      </p:sp>
      <p:sp>
        <p:nvSpPr>
          <p:cNvPr id="74" name="Rectangle 73">
            <a:extLst>
              <a:ext uri="{FF2B5EF4-FFF2-40B4-BE49-F238E27FC236}">
                <a16:creationId xmlns:a16="http://schemas.microsoft.com/office/drawing/2014/main" id="{809E2EE3-A030-411B-160F-5EA8B18CF43A}"/>
              </a:ext>
            </a:extLst>
          </p:cNvPr>
          <p:cNvSpPr/>
          <p:nvPr/>
        </p:nvSpPr>
        <p:spPr>
          <a:xfrm>
            <a:off x="169223" y="5455454"/>
            <a:ext cx="8795858" cy="1045834"/>
          </a:xfrm>
          <a:prstGeom prst="rect">
            <a:avLst/>
          </a:prstGeom>
          <a:solidFill>
            <a:srgbClr val="FBF7F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solidFill>
                <a:latin typeface="Cambria" panose="02040503050406030204" pitchFamily="18" charset="0"/>
                <a:ea typeface="Cambria" panose="02040503050406030204" pitchFamily="18" charset="0"/>
              </a:rPr>
              <a:t>The larger the number of operands</a:t>
            </a:r>
            <a:r>
              <a:rPr lang="en-US" sz="2800" dirty="0">
                <a:solidFill>
                  <a:schemeClr val="tx1"/>
                </a:solidFill>
                <a:latin typeface="Cambria" panose="02040503050406030204" pitchFamily="18" charset="0"/>
                <a:ea typeface="Cambria" panose="02040503050406030204" pitchFamily="18" charset="0"/>
              </a:rPr>
              <a:t>,</a:t>
            </a:r>
          </a:p>
          <a:p>
            <a:pPr algn="ctr"/>
            <a:r>
              <a:rPr lang="en-US" sz="2800" dirty="0">
                <a:solidFill>
                  <a:schemeClr val="accent6">
                    <a:lumMod val="75000"/>
                  </a:schemeClr>
                </a:solidFill>
                <a:latin typeface="Cambria" panose="02040503050406030204" pitchFamily="18" charset="0"/>
                <a:ea typeface="Cambria" panose="02040503050406030204" pitchFamily="18" charset="0"/>
              </a:rPr>
              <a:t>the higher the performance &amp; energy benefits</a:t>
            </a:r>
            <a:endParaRPr lang="en-CH" sz="2800" dirty="0">
              <a:solidFill>
                <a:schemeClr val="accent6">
                  <a:lumMod val="75000"/>
                </a:schemeClr>
              </a:solidFill>
              <a:latin typeface="Cambria" panose="02040503050406030204" pitchFamily="18" charset="0"/>
              <a:ea typeface="Cambria" panose="02040503050406030204" pitchFamily="18" charset="0"/>
            </a:endParaRPr>
          </a:p>
        </p:txBody>
      </p:sp>
      <p:grpSp>
        <p:nvGrpSpPr>
          <p:cNvPr id="37" name="Group 36">
            <a:extLst>
              <a:ext uri="{FF2B5EF4-FFF2-40B4-BE49-F238E27FC236}">
                <a16:creationId xmlns:a16="http://schemas.microsoft.com/office/drawing/2014/main" id="{BEB6A3B3-0B81-3899-1574-E5A0264F550F}"/>
              </a:ext>
            </a:extLst>
          </p:cNvPr>
          <p:cNvGrpSpPr/>
          <p:nvPr/>
        </p:nvGrpSpPr>
        <p:grpSpPr>
          <a:xfrm>
            <a:off x="4609071" y="819432"/>
            <a:ext cx="4431813" cy="3132380"/>
            <a:chOff x="4609071" y="819432"/>
            <a:chExt cx="4431813" cy="3132380"/>
          </a:xfrm>
        </p:grpSpPr>
        <p:sp>
          <p:nvSpPr>
            <p:cNvPr id="24" name="Rectangle 23">
              <a:extLst>
                <a:ext uri="{FF2B5EF4-FFF2-40B4-BE49-F238E27FC236}">
                  <a16:creationId xmlns:a16="http://schemas.microsoft.com/office/drawing/2014/main" id="{AF828D14-E3D9-99B3-9FC9-8D3F62863A0C}"/>
                </a:ext>
              </a:extLst>
            </p:cNvPr>
            <p:cNvSpPr/>
            <p:nvPr/>
          </p:nvSpPr>
          <p:spPr>
            <a:xfrm>
              <a:off x="8053039" y="1390124"/>
              <a:ext cx="912041" cy="2113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151" name="Group 150">
              <a:extLst>
                <a:ext uri="{FF2B5EF4-FFF2-40B4-BE49-F238E27FC236}">
                  <a16:creationId xmlns:a16="http://schemas.microsoft.com/office/drawing/2014/main" id="{C0EBE669-9A24-F97E-687F-D3A31E6E0F2D}"/>
                </a:ext>
              </a:extLst>
            </p:cNvPr>
            <p:cNvGrpSpPr/>
            <p:nvPr/>
          </p:nvGrpSpPr>
          <p:grpSpPr>
            <a:xfrm>
              <a:off x="4609071" y="819432"/>
              <a:ext cx="4431813" cy="3132380"/>
              <a:chOff x="4609071" y="572298"/>
              <a:chExt cx="4431813" cy="3132380"/>
            </a:xfrm>
            <a:noFill/>
          </p:grpSpPr>
          <p:graphicFrame>
            <p:nvGraphicFramePr>
              <p:cNvPr id="4" name="Chart 3">
                <a:extLst>
                  <a:ext uri="{FF2B5EF4-FFF2-40B4-BE49-F238E27FC236}">
                    <a16:creationId xmlns:a16="http://schemas.microsoft.com/office/drawing/2014/main" id="{D0E6C6A6-AA86-40D2-B708-C64F3DC4F745}"/>
                  </a:ext>
                </a:extLst>
              </p:cNvPr>
              <p:cNvGraphicFramePr>
                <a:graphicFrameLocks/>
              </p:cNvGraphicFramePr>
              <p:nvPr/>
            </p:nvGraphicFramePr>
            <p:xfrm>
              <a:off x="4760526" y="981491"/>
              <a:ext cx="4280358" cy="272318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077719FA-0A19-70C4-C427-BDAA997AF736}"/>
                  </a:ext>
                </a:extLst>
              </p:cNvPr>
              <p:cNvSpPr txBox="1"/>
              <p:nvPr/>
            </p:nvSpPr>
            <p:spPr>
              <a:xfrm rot="16200000">
                <a:off x="3305787" y="1875582"/>
                <a:ext cx="2975899" cy="369332"/>
              </a:xfrm>
              <a:prstGeom prst="rect">
                <a:avLst/>
              </a:prstGeom>
              <a:grpFill/>
            </p:spPr>
            <p:txBody>
              <a:bodyPr wrap="square" rtlCol="0">
                <a:spAutoFit/>
              </a:bodyPr>
              <a:lstStyle/>
              <a:p>
                <a:r>
                  <a:rPr lang="en-IN" sz="1800" b="1" dirty="0">
                    <a:latin typeface="Cambria" panose="02040503050406030204" pitchFamily="18" charset="0"/>
                    <a:ea typeface="Cambria" panose="02040503050406030204" pitchFamily="18" charset="0"/>
                  </a:rPr>
                  <a:t>Energy </a:t>
                </a:r>
                <a:r>
                  <a:rPr lang="en-IN" b="1" dirty="0">
                    <a:latin typeface="Cambria" panose="02040503050406030204" pitchFamily="18" charset="0"/>
                    <a:ea typeface="Cambria" panose="02040503050406030204" pitchFamily="18" charset="0"/>
                  </a:rPr>
                  <a:t>benefit</a:t>
                </a:r>
                <a:r>
                  <a:rPr lang="en-IN" sz="1800" b="1" dirty="0">
                    <a:latin typeface="Cambria" panose="02040503050406030204" pitchFamily="18" charset="0"/>
                    <a:ea typeface="Cambria" panose="02040503050406030204" pitchFamily="18" charset="0"/>
                  </a:rPr>
                  <a:t> over OSP</a:t>
                </a:r>
                <a:endParaRPr lang="en-US" sz="1800" b="1" dirty="0">
                  <a:latin typeface="Cambria" panose="02040503050406030204" pitchFamily="18" charset="0"/>
                  <a:ea typeface="Cambria" panose="02040503050406030204" pitchFamily="18" charset="0"/>
                </a:endParaRPr>
              </a:p>
            </p:txBody>
          </p:sp>
        </p:grpSp>
      </p:grpSp>
      <p:grpSp>
        <p:nvGrpSpPr>
          <p:cNvPr id="40" name="Group 39">
            <a:extLst>
              <a:ext uri="{FF2B5EF4-FFF2-40B4-BE49-F238E27FC236}">
                <a16:creationId xmlns:a16="http://schemas.microsoft.com/office/drawing/2014/main" id="{4C39B22A-113A-14DA-474C-F7851D1E11DF}"/>
              </a:ext>
            </a:extLst>
          </p:cNvPr>
          <p:cNvGrpSpPr/>
          <p:nvPr/>
        </p:nvGrpSpPr>
        <p:grpSpPr>
          <a:xfrm>
            <a:off x="828058" y="1560178"/>
            <a:ext cx="7117302" cy="1898433"/>
            <a:chOff x="828058" y="1560178"/>
            <a:chExt cx="7117302" cy="1898433"/>
          </a:xfrm>
        </p:grpSpPr>
        <p:cxnSp>
          <p:nvCxnSpPr>
            <p:cNvPr id="99" name="Straight Arrow Connector 98">
              <a:extLst>
                <a:ext uri="{FF2B5EF4-FFF2-40B4-BE49-F238E27FC236}">
                  <a16:creationId xmlns:a16="http://schemas.microsoft.com/office/drawing/2014/main" id="{08757DAD-F57C-D9EA-A40F-8EE913D7DA9D}"/>
                </a:ext>
              </a:extLst>
            </p:cNvPr>
            <p:cNvCxnSpPr>
              <a:cxnSpLocks/>
            </p:cNvCxnSpPr>
            <p:nvPr/>
          </p:nvCxnSpPr>
          <p:spPr>
            <a:xfrm flipV="1">
              <a:off x="929754" y="1883779"/>
              <a:ext cx="6301" cy="1535596"/>
            </a:xfrm>
            <a:prstGeom prst="straightConnector1">
              <a:avLst/>
            </a:prstGeom>
            <a:ln w="2857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C749A43C-FE81-7D8A-34AE-521E15501E43}"/>
                </a:ext>
              </a:extLst>
            </p:cNvPr>
            <p:cNvSpPr txBox="1"/>
            <p:nvPr/>
          </p:nvSpPr>
          <p:spPr>
            <a:xfrm>
              <a:off x="828058" y="1560178"/>
              <a:ext cx="510124" cy="338554"/>
            </a:xfrm>
            <a:prstGeom prst="rect">
              <a:avLst/>
            </a:prstGeom>
            <a:solidFill>
              <a:schemeClr val="bg1"/>
            </a:solidFill>
            <a:ln>
              <a:noFill/>
            </a:ln>
          </p:spPr>
          <p:txBody>
            <a:bodyPr wrap="square" lIns="0" rIns="0" rtlCol="0" anchor="ctr">
              <a:spAutoFit/>
            </a:bodyPr>
            <a:lstStyle/>
            <a:p>
              <a:pPr algn="ctr"/>
              <a:r>
                <a:rPr lang="en-IN" sz="1600" b="1" dirty="0">
                  <a:solidFill>
                    <a:schemeClr val="accent1"/>
                  </a:solidFill>
                  <a:latin typeface="Cambria" panose="02040503050406030204" pitchFamily="18" charset="0"/>
                  <a:ea typeface="Cambria" panose="02040503050406030204" pitchFamily="18" charset="0"/>
                </a:rPr>
                <a:t>150×</a:t>
              </a:r>
              <a:endParaRPr lang="en-CH" b="1" dirty="0">
                <a:solidFill>
                  <a:schemeClr val="accent1"/>
                </a:solidFill>
                <a:latin typeface="Cambria" panose="02040503050406030204" pitchFamily="18" charset="0"/>
                <a:ea typeface="Cambria" panose="02040503050406030204" pitchFamily="18" charset="0"/>
              </a:endParaRPr>
            </a:p>
          </p:txBody>
        </p:sp>
        <p:cxnSp>
          <p:nvCxnSpPr>
            <p:cNvPr id="101" name="Straight Arrow Connector 100">
              <a:extLst>
                <a:ext uri="{FF2B5EF4-FFF2-40B4-BE49-F238E27FC236}">
                  <a16:creationId xmlns:a16="http://schemas.microsoft.com/office/drawing/2014/main" id="{831C02C6-17FF-BF64-FC72-E39DFB0C1B72}"/>
                </a:ext>
              </a:extLst>
            </p:cNvPr>
            <p:cNvCxnSpPr>
              <a:cxnSpLocks/>
            </p:cNvCxnSpPr>
            <p:nvPr/>
          </p:nvCxnSpPr>
          <p:spPr>
            <a:xfrm flipV="1">
              <a:off x="1196278" y="1883779"/>
              <a:ext cx="0" cy="781012"/>
            </a:xfrm>
            <a:prstGeom prst="straightConnector1">
              <a:avLst/>
            </a:prstGeom>
            <a:ln w="2857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3546B36-F1F0-72FE-0C26-C8B378FA206B}"/>
                </a:ext>
              </a:extLst>
            </p:cNvPr>
            <p:cNvCxnSpPr/>
            <p:nvPr/>
          </p:nvCxnSpPr>
          <p:spPr>
            <a:xfrm flipH="1">
              <a:off x="831151" y="1883779"/>
              <a:ext cx="780181" cy="0"/>
            </a:xfrm>
            <a:prstGeom prst="line">
              <a:avLst/>
            </a:prstGeom>
            <a:ln w="158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F6F253F6-8B4C-72B6-75A1-1F5E38C901D4}"/>
                </a:ext>
              </a:extLst>
            </p:cNvPr>
            <p:cNvSpPr txBox="1"/>
            <p:nvPr/>
          </p:nvSpPr>
          <p:spPr>
            <a:xfrm>
              <a:off x="956640" y="2098867"/>
              <a:ext cx="386807" cy="338554"/>
            </a:xfrm>
            <a:prstGeom prst="rect">
              <a:avLst/>
            </a:prstGeom>
            <a:solidFill>
              <a:schemeClr val="bg1"/>
            </a:solidFill>
            <a:ln>
              <a:noFill/>
            </a:ln>
          </p:spPr>
          <p:txBody>
            <a:bodyPr wrap="square" lIns="0" rIns="0" rtlCol="0" anchor="ctr">
              <a:spAutoFit/>
            </a:bodyPr>
            <a:lstStyle/>
            <a:p>
              <a:pPr algn="ctr"/>
              <a:r>
                <a:rPr lang="en-IN" sz="1600" b="1" dirty="0">
                  <a:solidFill>
                    <a:schemeClr val="accent1"/>
                  </a:solidFill>
                  <a:latin typeface="Cambria" panose="02040503050406030204" pitchFamily="18" charset="0"/>
                  <a:ea typeface="Cambria" panose="02040503050406030204" pitchFamily="18" charset="0"/>
                </a:rPr>
                <a:t>14×</a:t>
              </a:r>
              <a:endParaRPr lang="en-CH" b="1" dirty="0">
                <a:solidFill>
                  <a:schemeClr val="accent1"/>
                </a:solidFill>
                <a:latin typeface="Cambria" panose="02040503050406030204" pitchFamily="18" charset="0"/>
                <a:ea typeface="Cambria" panose="02040503050406030204" pitchFamily="18" charset="0"/>
              </a:endParaRPr>
            </a:p>
          </p:txBody>
        </p:sp>
        <p:cxnSp>
          <p:nvCxnSpPr>
            <p:cNvPr id="104" name="Straight Connector 103">
              <a:extLst>
                <a:ext uri="{FF2B5EF4-FFF2-40B4-BE49-F238E27FC236}">
                  <a16:creationId xmlns:a16="http://schemas.microsoft.com/office/drawing/2014/main" id="{135CF39F-6CD2-2516-371F-3676C93B7921}"/>
                </a:ext>
              </a:extLst>
            </p:cNvPr>
            <p:cNvCxnSpPr>
              <a:cxnSpLocks/>
            </p:cNvCxnSpPr>
            <p:nvPr/>
          </p:nvCxnSpPr>
          <p:spPr>
            <a:xfrm flipH="1" flipV="1">
              <a:off x="1825024" y="3170053"/>
              <a:ext cx="731567" cy="7608"/>
            </a:xfrm>
            <a:prstGeom prst="line">
              <a:avLst/>
            </a:prstGeom>
            <a:ln w="158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060D0B92-8368-0185-1225-3FF4148C32B6}"/>
                </a:ext>
              </a:extLst>
            </p:cNvPr>
            <p:cNvSpPr txBox="1"/>
            <p:nvPr/>
          </p:nvSpPr>
          <p:spPr>
            <a:xfrm>
              <a:off x="1720929" y="2842318"/>
              <a:ext cx="510124" cy="338554"/>
            </a:xfrm>
            <a:prstGeom prst="rect">
              <a:avLst/>
            </a:prstGeom>
            <a:noFill/>
            <a:ln>
              <a:noFill/>
            </a:ln>
          </p:spPr>
          <p:txBody>
            <a:bodyPr wrap="square" lIns="0" rIns="0" rtlCol="0" anchor="ctr">
              <a:spAutoFit/>
            </a:bodyPr>
            <a:lstStyle/>
            <a:p>
              <a:pPr algn="ctr"/>
              <a:r>
                <a:rPr lang="en-IN" sz="1600" b="1" dirty="0">
                  <a:solidFill>
                    <a:schemeClr val="accent1"/>
                  </a:solidFill>
                  <a:latin typeface="Cambria" panose="02040503050406030204" pitchFamily="18" charset="0"/>
                  <a:ea typeface="Cambria" panose="02040503050406030204" pitchFamily="18" charset="0"/>
                </a:rPr>
                <a:t>2.5×</a:t>
              </a:r>
              <a:endParaRPr lang="en-CH" b="1" dirty="0">
                <a:solidFill>
                  <a:schemeClr val="accent1"/>
                </a:solidFill>
                <a:latin typeface="Cambria" panose="02040503050406030204" pitchFamily="18" charset="0"/>
                <a:ea typeface="Cambria" panose="02040503050406030204" pitchFamily="18" charset="0"/>
              </a:endParaRPr>
            </a:p>
          </p:txBody>
        </p:sp>
        <p:cxnSp>
          <p:nvCxnSpPr>
            <p:cNvPr id="106" name="Straight Arrow Connector 105">
              <a:extLst>
                <a:ext uri="{FF2B5EF4-FFF2-40B4-BE49-F238E27FC236}">
                  <a16:creationId xmlns:a16="http://schemas.microsoft.com/office/drawing/2014/main" id="{ED1A5F0A-13C6-C804-A6A4-84FE504C7BE4}"/>
                </a:ext>
              </a:extLst>
            </p:cNvPr>
            <p:cNvCxnSpPr>
              <a:cxnSpLocks/>
            </p:cNvCxnSpPr>
            <p:nvPr/>
          </p:nvCxnSpPr>
          <p:spPr>
            <a:xfrm flipV="1">
              <a:off x="1931497" y="3170053"/>
              <a:ext cx="0" cy="288558"/>
            </a:xfrm>
            <a:prstGeom prst="straightConnector1">
              <a:avLst/>
            </a:prstGeom>
            <a:ln w="2857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6DAE9F4D-7779-43CB-E010-B991959FBDC5}"/>
                </a:ext>
              </a:extLst>
            </p:cNvPr>
            <p:cNvCxnSpPr>
              <a:cxnSpLocks/>
            </p:cNvCxnSpPr>
            <p:nvPr/>
          </p:nvCxnSpPr>
          <p:spPr>
            <a:xfrm flipH="1">
              <a:off x="2745567" y="2520394"/>
              <a:ext cx="811521" cy="0"/>
            </a:xfrm>
            <a:prstGeom prst="line">
              <a:avLst/>
            </a:prstGeom>
            <a:ln w="158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5989AE50-A33E-416A-268E-CCAEFF045BC5}"/>
                </a:ext>
              </a:extLst>
            </p:cNvPr>
            <p:cNvCxnSpPr>
              <a:cxnSpLocks/>
            </p:cNvCxnSpPr>
            <p:nvPr/>
          </p:nvCxnSpPr>
          <p:spPr>
            <a:xfrm flipV="1">
              <a:off x="2917034" y="2520394"/>
              <a:ext cx="0" cy="898981"/>
            </a:xfrm>
            <a:prstGeom prst="straightConnector1">
              <a:avLst/>
            </a:prstGeom>
            <a:ln w="2857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6BDE5645-44A7-1795-C178-FB4D2FEC63E7}"/>
                </a:ext>
              </a:extLst>
            </p:cNvPr>
            <p:cNvSpPr txBox="1"/>
            <p:nvPr/>
          </p:nvSpPr>
          <p:spPr>
            <a:xfrm>
              <a:off x="2603656" y="2748448"/>
              <a:ext cx="426473" cy="338554"/>
            </a:xfrm>
            <a:prstGeom prst="rect">
              <a:avLst/>
            </a:prstGeom>
            <a:solidFill>
              <a:schemeClr val="bg1"/>
            </a:solidFill>
            <a:ln>
              <a:noFill/>
            </a:ln>
          </p:spPr>
          <p:txBody>
            <a:bodyPr wrap="square" lIns="0" rIns="0" rtlCol="0" anchor="ctr">
              <a:spAutoFit/>
            </a:bodyPr>
            <a:lstStyle/>
            <a:p>
              <a:pPr algn="ctr"/>
              <a:r>
                <a:rPr lang="en-IN" sz="1600" b="1" dirty="0">
                  <a:solidFill>
                    <a:schemeClr val="accent1"/>
                  </a:solidFill>
                  <a:latin typeface="Cambria" panose="02040503050406030204" pitchFamily="18" charset="0"/>
                  <a:ea typeface="Cambria" panose="02040503050406030204" pitchFamily="18" charset="0"/>
                </a:rPr>
                <a:t>20×</a:t>
              </a:r>
              <a:endParaRPr lang="en-CH" b="1" dirty="0">
                <a:solidFill>
                  <a:schemeClr val="accent1"/>
                </a:solidFill>
                <a:latin typeface="Cambria" panose="02040503050406030204" pitchFamily="18" charset="0"/>
                <a:ea typeface="Cambria" panose="02040503050406030204" pitchFamily="18" charset="0"/>
              </a:endParaRPr>
            </a:p>
          </p:txBody>
        </p:sp>
        <p:cxnSp>
          <p:nvCxnSpPr>
            <p:cNvPr id="110" name="Straight Arrow Connector 109">
              <a:extLst>
                <a:ext uri="{FF2B5EF4-FFF2-40B4-BE49-F238E27FC236}">
                  <a16:creationId xmlns:a16="http://schemas.microsoft.com/office/drawing/2014/main" id="{4969ECDB-D95C-9BCC-116B-4B9532EFBC66}"/>
                </a:ext>
              </a:extLst>
            </p:cNvPr>
            <p:cNvCxnSpPr>
              <a:cxnSpLocks/>
            </p:cNvCxnSpPr>
            <p:nvPr/>
          </p:nvCxnSpPr>
          <p:spPr>
            <a:xfrm flipH="1" flipV="1">
              <a:off x="3151327" y="2520394"/>
              <a:ext cx="1" cy="210592"/>
            </a:xfrm>
            <a:prstGeom prst="straightConnector1">
              <a:avLst/>
            </a:prstGeom>
            <a:ln w="2857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0285FE95-DDBB-15AF-1C82-C6821F017E67}"/>
                </a:ext>
              </a:extLst>
            </p:cNvPr>
            <p:cNvSpPr txBox="1"/>
            <p:nvPr/>
          </p:nvSpPr>
          <p:spPr>
            <a:xfrm>
              <a:off x="2896830" y="2221401"/>
              <a:ext cx="510124" cy="338554"/>
            </a:xfrm>
            <a:prstGeom prst="rect">
              <a:avLst/>
            </a:prstGeom>
            <a:noFill/>
            <a:ln>
              <a:noFill/>
            </a:ln>
          </p:spPr>
          <p:txBody>
            <a:bodyPr wrap="square" lIns="0" rIns="0" rtlCol="0" anchor="ctr">
              <a:spAutoFit/>
            </a:bodyPr>
            <a:lstStyle/>
            <a:p>
              <a:pPr algn="ctr"/>
              <a:r>
                <a:rPr lang="en-IN" sz="1600" b="1" dirty="0">
                  <a:solidFill>
                    <a:schemeClr val="accent1"/>
                  </a:solidFill>
                  <a:latin typeface="Cambria" panose="02040503050406030204" pitchFamily="18" charset="0"/>
                  <a:ea typeface="Cambria" panose="02040503050406030204" pitchFamily="18" charset="0"/>
                </a:rPr>
                <a:t>2×</a:t>
              </a:r>
              <a:endParaRPr lang="en-CH" b="1" dirty="0">
                <a:solidFill>
                  <a:schemeClr val="accent1"/>
                </a:solidFill>
                <a:latin typeface="Cambria" panose="02040503050406030204" pitchFamily="18" charset="0"/>
                <a:ea typeface="Cambria" panose="02040503050406030204" pitchFamily="18" charset="0"/>
              </a:endParaRPr>
            </a:p>
          </p:txBody>
        </p:sp>
        <p:cxnSp>
          <p:nvCxnSpPr>
            <p:cNvPr id="132" name="Straight Arrow Connector 131">
              <a:extLst>
                <a:ext uri="{FF2B5EF4-FFF2-40B4-BE49-F238E27FC236}">
                  <a16:creationId xmlns:a16="http://schemas.microsoft.com/office/drawing/2014/main" id="{584D786F-3773-7609-EB46-4066B7BCF7D2}"/>
                </a:ext>
              </a:extLst>
            </p:cNvPr>
            <p:cNvCxnSpPr>
              <a:cxnSpLocks/>
            </p:cNvCxnSpPr>
            <p:nvPr/>
          </p:nvCxnSpPr>
          <p:spPr>
            <a:xfrm flipV="1">
              <a:off x="6420148" y="2976516"/>
              <a:ext cx="0" cy="122532"/>
            </a:xfrm>
            <a:prstGeom prst="straightConnector1">
              <a:avLst/>
            </a:prstGeom>
            <a:ln w="28575">
              <a:solidFill>
                <a:schemeClr val="accent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7E46B497-430B-A758-614A-63CCB0A27202}"/>
                </a:ext>
              </a:extLst>
            </p:cNvPr>
            <p:cNvCxnSpPr>
              <a:cxnSpLocks/>
            </p:cNvCxnSpPr>
            <p:nvPr/>
          </p:nvCxnSpPr>
          <p:spPr>
            <a:xfrm flipV="1">
              <a:off x="5459783" y="2036232"/>
              <a:ext cx="0" cy="977343"/>
            </a:xfrm>
            <a:prstGeom prst="straightConnector1">
              <a:avLst/>
            </a:prstGeom>
            <a:ln w="2857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6A99BF46-9989-47A0-D191-34530A72D7DD}"/>
                </a:ext>
              </a:extLst>
            </p:cNvPr>
            <p:cNvSpPr txBox="1"/>
            <p:nvPr/>
          </p:nvSpPr>
          <p:spPr>
            <a:xfrm>
              <a:off x="5342358" y="1694102"/>
              <a:ext cx="510124" cy="338554"/>
            </a:xfrm>
            <a:prstGeom prst="rect">
              <a:avLst/>
            </a:prstGeom>
            <a:solidFill>
              <a:schemeClr val="bg1"/>
            </a:solidFill>
            <a:ln>
              <a:noFill/>
            </a:ln>
          </p:spPr>
          <p:txBody>
            <a:bodyPr wrap="square" lIns="0" rIns="0" rtlCol="0" anchor="ctr">
              <a:spAutoFit/>
            </a:bodyPr>
            <a:lstStyle/>
            <a:p>
              <a:pPr algn="ctr"/>
              <a:r>
                <a:rPr lang="en-IN" sz="1600" b="1" dirty="0">
                  <a:solidFill>
                    <a:schemeClr val="accent1"/>
                  </a:solidFill>
                  <a:latin typeface="Cambria" panose="02040503050406030204" pitchFamily="18" charset="0"/>
                  <a:ea typeface="Cambria" panose="02040503050406030204" pitchFamily="18" charset="0"/>
                </a:rPr>
                <a:t>70×</a:t>
              </a:r>
              <a:endParaRPr lang="en-CH" b="1" dirty="0">
                <a:solidFill>
                  <a:schemeClr val="accent1"/>
                </a:solidFill>
                <a:latin typeface="Cambria" panose="02040503050406030204" pitchFamily="18" charset="0"/>
                <a:ea typeface="Cambria" panose="02040503050406030204" pitchFamily="18" charset="0"/>
              </a:endParaRPr>
            </a:p>
          </p:txBody>
        </p:sp>
        <p:cxnSp>
          <p:nvCxnSpPr>
            <p:cNvPr id="124" name="Straight Arrow Connector 123">
              <a:extLst>
                <a:ext uri="{FF2B5EF4-FFF2-40B4-BE49-F238E27FC236}">
                  <a16:creationId xmlns:a16="http://schemas.microsoft.com/office/drawing/2014/main" id="{CE02CA85-4D77-0404-1901-323525D79412}"/>
                </a:ext>
              </a:extLst>
            </p:cNvPr>
            <p:cNvCxnSpPr>
              <a:cxnSpLocks/>
            </p:cNvCxnSpPr>
            <p:nvPr/>
          </p:nvCxnSpPr>
          <p:spPr>
            <a:xfrm flipV="1">
              <a:off x="5756512" y="2036232"/>
              <a:ext cx="0" cy="593128"/>
            </a:xfrm>
            <a:prstGeom prst="straightConnector1">
              <a:avLst/>
            </a:prstGeom>
            <a:ln w="2857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483A6F5-8C82-F0E2-5AA4-12B7DAD27F41}"/>
                </a:ext>
              </a:extLst>
            </p:cNvPr>
            <p:cNvCxnSpPr>
              <a:cxnSpLocks/>
            </p:cNvCxnSpPr>
            <p:nvPr/>
          </p:nvCxnSpPr>
          <p:spPr>
            <a:xfrm flipH="1">
              <a:off x="5404874" y="2036232"/>
              <a:ext cx="703276" cy="0"/>
            </a:xfrm>
            <a:prstGeom prst="line">
              <a:avLst/>
            </a:prstGeom>
            <a:ln w="158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5A3B2D91-02B7-574F-B099-A6DB31637CF5}"/>
                </a:ext>
              </a:extLst>
            </p:cNvPr>
            <p:cNvSpPr txBox="1"/>
            <p:nvPr/>
          </p:nvSpPr>
          <p:spPr>
            <a:xfrm>
              <a:off x="5481804" y="2171602"/>
              <a:ext cx="365808" cy="338554"/>
            </a:xfrm>
            <a:prstGeom prst="rect">
              <a:avLst/>
            </a:prstGeom>
            <a:solidFill>
              <a:schemeClr val="bg1"/>
            </a:solidFill>
            <a:ln>
              <a:noFill/>
            </a:ln>
          </p:spPr>
          <p:txBody>
            <a:bodyPr wrap="square" lIns="0" rIns="0" rtlCol="0" anchor="ctr">
              <a:spAutoFit/>
            </a:bodyPr>
            <a:lstStyle/>
            <a:p>
              <a:pPr algn="ctr"/>
              <a:r>
                <a:rPr lang="en-IN" sz="1600" b="1" dirty="0">
                  <a:solidFill>
                    <a:schemeClr val="accent1"/>
                  </a:solidFill>
                  <a:latin typeface="Cambria" panose="02040503050406030204" pitchFamily="18" charset="0"/>
                  <a:ea typeface="Cambria" panose="02040503050406030204" pitchFamily="18" charset="0"/>
                </a:rPr>
                <a:t>12×</a:t>
              </a:r>
              <a:endParaRPr lang="en-CH" b="1" dirty="0">
                <a:solidFill>
                  <a:schemeClr val="accent1"/>
                </a:solidFill>
                <a:latin typeface="Cambria" panose="02040503050406030204" pitchFamily="18" charset="0"/>
                <a:ea typeface="Cambria" panose="02040503050406030204" pitchFamily="18" charset="0"/>
              </a:endParaRPr>
            </a:p>
          </p:txBody>
        </p:sp>
        <p:cxnSp>
          <p:nvCxnSpPr>
            <p:cNvPr id="130" name="Straight Connector 129">
              <a:extLst>
                <a:ext uri="{FF2B5EF4-FFF2-40B4-BE49-F238E27FC236}">
                  <a16:creationId xmlns:a16="http://schemas.microsoft.com/office/drawing/2014/main" id="{9434AAF9-139D-70EF-2421-8089142FE40B}"/>
                </a:ext>
              </a:extLst>
            </p:cNvPr>
            <p:cNvCxnSpPr>
              <a:cxnSpLocks/>
            </p:cNvCxnSpPr>
            <p:nvPr/>
          </p:nvCxnSpPr>
          <p:spPr>
            <a:xfrm flipH="1">
              <a:off x="6305059" y="2986553"/>
              <a:ext cx="702268" cy="0"/>
            </a:xfrm>
            <a:prstGeom prst="line">
              <a:avLst/>
            </a:prstGeom>
            <a:ln w="158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DBF929F1-6D1F-52A4-C843-AD2DA24219C0}"/>
                </a:ext>
              </a:extLst>
            </p:cNvPr>
            <p:cNvSpPr txBox="1"/>
            <p:nvPr/>
          </p:nvSpPr>
          <p:spPr>
            <a:xfrm>
              <a:off x="6240293" y="2624567"/>
              <a:ext cx="510124" cy="338554"/>
            </a:xfrm>
            <a:prstGeom prst="rect">
              <a:avLst/>
            </a:prstGeom>
            <a:solidFill>
              <a:schemeClr val="bg1"/>
            </a:solidFill>
            <a:ln>
              <a:noFill/>
            </a:ln>
          </p:spPr>
          <p:txBody>
            <a:bodyPr wrap="square" lIns="0" rIns="0" rtlCol="0" anchor="ctr">
              <a:spAutoFit/>
            </a:bodyPr>
            <a:lstStyle/>
            <a:p>
              <a:pPr algn="ctr"/>
              <a:r>
                <a:rPr lang="en-IN" sz="1600" b="1" dirty="0">
                  <a:solidFill>
                    <a:schemeClr val="accent1"/>
                  </a:solidFill>
                  <a:latin typeface="Cambria" panose="02040503050406030204" pitchFamily="18" charset="0"/>
                  <a:ea typeface="Cambria" panose="02040503050406030204" pitchFamily="18" charset="0"/>
                </a:rPr>
                <a:t>1.6×</a:t>
              </a:r>
              <a:endParaRPr lang="en-CH" b="1" dirty="0">
                <a:solidFill>
                  <a:schemeClr val="accent1"/>
                </a:solidFill>
                <a:latin typeface="Cambria" panose="02040503050406030204" pitchFamily="18" charset="0"/>
                <a:ea typeface="Cambria" panose="02040503050406030204" pitchFamily="18" charset="0"/>
              </a:endParaRPr>
            </a:p>
          </p:txBody>
        </p:sp>
        <p:cxnSp>
          <p:nvCxnSpPr>
            <p:cNvPr id="135" name="Straight Connector 134">
              <a:extLst>
                <a:ext uri="{FF2B5EF4-FFF2-40B4-BE49-F238E27FC236}">
                  <a16:creationId xmlns:a16="http://schemas.microsoft.com/office/drawing/2014/main" id="{8042DDA4-C960-3D09-5560-9536409088D0}"/>
                </a:ext>
              </a:extLst>
            </p:cNvPr>
            <p:cNvCxnSpPr/>
            <p:nvPr/>
          </p:nvCxnSpPr>
          <p:spPr>
            <a:xfrm flipH="1">
              <a:off x="7246066" y="2485500"/>
              <a:ext cx="699294" cy="0"/>
            </a:xfrm>
            <a:prstGeom prst="line">
              <a:avLst/>
            </a:prstGeom>
            <a:ln w="158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5CF4C205-E916-FE96-084B-4272BB4D2E91}"/>
                </a:ext>
              </a:extLst>
            </p:cNvPr>
            <p:cNvCxnSpPr>
              <a:cxnSpLocks/>
            </p:cNvCxnSpPr>
            <p:nvPr/>
          </p:nvCxnSpPr>
          <p:spPr>
            <a:xfrm flipV="1">
              <a:off x="7353745" y="2510156"/>
              <a:ext cx="0" cy="525353"/>
            </a:xfrm>
            <a:prstGeom prst="straightConnector1">
              <a:avLst/>
            </a:prstGeom>
            <a:ln w="2857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E990598B-80CC-B91C-470B-6EC07247AE85}"/>
                </a:ext>
              </a:extLst>
            </p:cNvPr>
            <p:cNvSpPr txBox="1"/>
            <p:nvPr/>
          </p:nvSpPr>
          <p:spPr>
            <a:xfrm>
              <a:off x="7051910" y="2662680"/>
              <a:ext cx="407478" cy="233897"/>
            </a:xfrm>
            <a:prstGeom prst="rect">
              <a:avLst/>
            </a:prstGeom>
            <a:solidFill>
              <a:schemeClr val="bg1"/>
            </a:solidFill>
            <a:ln>
              <a:noFill/>
            </a:ln>
          </p:spPr>
          <p:txBody>
            <a:bodyPr wrap="square" lIns="0" rIns="0" rtlCol="0" anchor="ctr">
              <a:noAutofit/>
            </a:bodyPr>
            <a:lstStyle/>
            <a:p>
              <a:pPr algn="ctr"/>
              <a:r>
                <a:rPr lang="en-IN" sz="1600" b="1" dirty="0">
                  <a:solidFill>
                    <a:schemeClr val="accent1"/>
                  </a:solidFill>
                  <a:latin typeface="Cambria" panose="02040503050406030204" pitchFamily="18" charset="0"/>
                  <a:ea typeface="Cambria" panose="02040503050406030204" pitchFamily="18" charset="0"/>
                </a:rPr>
                <a:t>10×</a:t>
              </a:r>
              <a:endParaRPr lang="en-CH" b="1" dirty="0">
                <a:solidFill>
                  <a:schemeClr val="accent1"/>
                </a:solidFill>
                <a:latin typeface="Cambria" panose="02040503050406030204" pitchFamily="18" charset="0"/>
                <a:ea typeface="Cambria" panose="02040503050406030204" pitchFamily="18" charset="0"/>
              </a:endParaRPr>
            </a:p>
          </p:txBody>
        </p:sp>
        <p:cxnSp>
          <p:nvCxnSpPr>
            <p:cNvPr id="138" name="Straight Arrow Connector 137">
              <a:extLst>
                <a:ext uri="{FF2B5EF4-FFF2-40B4-BE49-F238E27FC236}">
                  <a16:creationId xmlns:a16="http://schemas.microsoft.com/office/drawing/2014/main" id="{14D7457A-561D-BC56-778D-0FCAC9F0AEA9}"/>
                </a:ext>
              </a:extLst>
            </p:cNvPr>
            <p:cNvCxnSpPr>
              <a:cxnSpLocks/>
            </p:cNvCxnSpPr>
            <p:nvPr/>
          </p:nvCxnSpPr>
          <p:spPr>
            <a:xfrm flipV="1">
              <a:off x="7614479" y="2483718"/>
              <a:ext cx="0" cy="181073"/>
            </a:xfrm>
            <a:prstGeom prst="straightConnector1">
              <a:avLst/>
            </a:prstGeom>
            <a:ln w="2857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C66B7072-787A-CEC6-DDF9-A0FF71ED0485}"/>
                </a:ext>
              </a:extLst>
            </p:cNvPr>
            <p:cNvSpPr txBox="1"/>
            <p:nvPr/>
          </p:nvSpPr>
          <p:spPr>
            <a:xfrm>
              <a:off x="7340651" y="2268658"/>
              <a:ext cx="510124" cy="126284"/>
            </a:xfrm>
            <a:prstGeom prst="rect">
              <a:avLst/>
            </a:prstGeom>
            <a:noFill/>
            <a:ln>
              <a:noFill/>
            </a:ln>
          </p:spPr>
          <p:txBody>
            <a:bodyPr wrap="square" lIns="0" rIns="0" rtlCol="0" anchor="ctr">
              <a:noAutofit/>
            </a:bodyPr>
            <a:lstStyle/>
            <a:p>
              <a:pPr algn="ctr"/>
              <a:r>
                <a:rPr lang="en-IN" sz="1600" b="1" dirty="0">
                  <a:solidFill>
                    <a:schemeClr val="accent1"/>
                  </a:solidFill>
                  <a:latin typeface="Cambria" panose="02040503050406030204" pitchFamily="18" charset="0"/>
                  <a:ea typeface="Cambria" panose="02040503050406030204" pitchFamily="18" charset="0"/>
                </a:rPr>
                <a:t>2×</a:t>
              </a:r>
              <a:endParaRPr lang="en-CH" b="1" dirty="0">
                <a:solidFill>
                  <a:schemeClr val="accent1"/>
                </a:solidFill>
                <a:latin typeface="Cambria" panose="02040503050406030204" pitchFamily="18" charset="0"/>
                <a:ea typeface="Cambria" panose="02040503050406030204" pitchFamily="18" charset="0"/>
              </a:endParaRPr>
            </a:p>
          </p:txBody>
        </p:sp>
      </p:grpSp>
      <p:grpSp>
        <p:nvGrpSpPr>
          <p:cNvPr id="39" name="Group 38">
            <a:extLst>
              <a:ext uri="{FF2B5EF4-FFF2-40B4-BE49-F238E27FC236}">
                <a16:creationId xmlns:a16="http://schemas.microsoft.com/office/drawing/2014/main" id="{E850FE90-C44B-AA3C-5182-1CD6E2926924}"/>
              </a:ext>
            </a:extLst>
          </p:cNvPr>
          <p:cNvGrpSpPr/>
          <p:nvPr/>
        </p:nvGrpSpPr>
        <p:grpSpPr>
          <a:xfrm>
            <a:off x="3598761" y="2137547"/>
            <a:ext cx="5376016" cy="1281828"/>
            <a:chOff x="3598761" y="2137547"/>
            <a:chExt cx="5376016" cy="1281828"/>
          </a:xfrm>
        </p:grpSpPr>
        <p:cxnSp>
          <p:nvCxnSpPr>
            <p:cNvPr id="112" name="Straight Connector 111">
              <a:extLst>
                <a:ext uri="{FF2B5EF4-FFF2-40B4-BE49-F238E27FC236}">
                  <a16:creationId xmlns:a16="http://schemas.microsoft.com/office/drawing/2014/main" id="{2230ABD5-D248-59B6-4844-7C5A16AD4AB7}"/>
                </a:ext>
              </a:extLst>
            </p:cNvPr>
            <p:cNvCxnSpPr>
              <a:cxnSpLocks/>
            </p:cNvCxnSpPr>
            <p:nvPr/>
          </p:nvCxnSpPr>
          <p:spPr>
            <a:xfrm flipH="1">
              <a:off x="3769604" y="2434109"/>
              <a:ext cx="720183" cy="0"/>
            </a:xfrm>
            <a:prstGeom prst="line">
              <a:avLst/>
            </a:prstGeom>
            <a:ln w="158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02384736-A781-C5AD-AD9D-EFA98D865199}"/>
                </a:ext>
              </a:extLst>
            </p:cNvPr>
            <p:cNvCxnSpPr>
              <a:cxnSpLocks/>
            </p:cNvCxnSpPr>
            <p:nvPr/>
          </p:nvCxnSpPr>
          <p:spPr>
            <a:xfrm flipV="1">
              <a:off x="3895281" y="2469339"/>
              <a:ext cx="0" cy="950036"/>
            </a:xfrm>
            <a:prstGeom prst="straightConnector1">
              <a:avLst/>
            </a:prstGeom>
            <a:ln w="28575">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46EC297D-C295-33E0-F775-9406565AF571}"/>
                </a:ext>
              </a:extLst>
            </p:cNvPr>
            <p:cNvSpPr txBox="1"/>
            <p:nvPr/>
          </p:nvSpPr>
          <p:spPr>
            <a:xfrm>
              <a:off x="3598761" y="2137547"/>
              <a:ext cx="485365" cy="338554"/>
            </a:xfrm>
            <a:prstGeom prst="rect">
              <a:avLst/>
            </a:prstGeom>
            <a:noFill/>
            <a:ln>
              <a:noFill/>
            </a:ln>
          </p:spPr>
          <p:txBody>
            <a:bodyPr wrap="square" lIns="0" rIns="0" rtlCol="0" anchor="ctr">
              <a:spAutoFit/>
            </a:bodyPr>
            <a:lstStyle/>
            <a:p>
              <a:pPr algn="ctr"/>
              <a:r>
                <a:rPr lang="en-IN" sz="1600" b="1" dirty="0">
                  <a:solidFill>
                    <a:srgbClr val="C00000"/>
                  </a:solidFill>
                  <a:latin typeface="Cambria" panose="02040503050406030204" pitchFamily="18" charset="0"/>
                  <a:ea typeface="Cambria" panose="02040503050406030204" pitchFamily="18" charset="0"/>
                </a:rPr>
                <a:t>25×</a:t>
              </a:r>
              <a:endParaRPr lang="en-CH" b="1" dirty="0">
                <a:solidFill>
                  <a:srgbClr val="C00000"/>
                </a:solidFill>
                <a:latin typeface="Cambria" panose="02040503050406030204" pitchFamily="18" charset="0"/>
                <a:ea typeface="Cambria" panose="02040503050406030204" pitchFamily="18" charset="0"/>
              </a:endParaRPr>
            </a:p>
          </p:txBody>
        </p:sp>
        <p:cxnSp>
          <p:nvCxnSpPr>
            <p:cNvPr id="117" name="Straight Arrow Connector 116">
              <a:extLst>
                <a:ext uri="{FF2B5EF4-FFF2-40B4-BE49-F238E27FC236}">
                  <a16:creationId xmlns:a16="http://schemas.microsoft.com/office/drawing/2014/main" id="{90CF1475-559D-8EEE-428D-6EFA4B71A7F7}"/>
                </a:ext>
              </a:extLst>
            </p:cNvPr>
            <p:cNvCxnSpPr>
              <a:cxnSpLocks/>
            </p:cNvCxnSpPr>
            <p:nvPr/>
          </p:nvCxnSpPr>
          <p:spPr>
            <a:xfrm flipV="1">
              <a:off x="4143767" y="2431467"/>
              <a:ext cx="0" cy="370638"/>
            </a:xfrm>
            <a:prstGeom prst="straightConnector1">
              <a:avLst/>
            </a:prstGeom>
            <a:ln w="28575">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135C8745-4374-D371-1121-816E277704D7}"/>
                </a:ext>
              </a:extLst>
            </p:cNvPr>
            <p:cNvSpPr txBox="1"/>
            <p:nvPr/>
          </p:nvSpPr>
          <p:spPr>
            <a:xfrm>
              <a:off x="4031276" y="2137547"/>
              <a:ext cx="510124" cy="338554"/>
            </a:xfrm>
            <a:prstGeom prst="rect">
              <a:avLst/>
            </a:prstGeom>
            <a:noFill/>
            <a:ln>
              <a:noFill/>
            </a:ln>
          </p:spPr>
          <p:txBody>
            <a:bodyPr wrap="square" lIns="0" rIns="0" rtlCol="0" anchor="ctr">
              <a:spAutoFit/>
            </a:bodyPr>
            <a:lstStyle/>
            <a:p>
              <a:pPr algn="ctr"/>
              <a:r>
                <a:rPr lang="en-IN" sz="1600" b="1" dirty="0">
                  <a:solidFill>
                    <a:srgbClr val="C00000"/>
                  </a:solidFill>
                  <a:latin typeface="Cambria" panose="02040503050406030204" pitchFamily="18" charset="0"/>
                  <a:ea typeface="Cambria" panose="02040503050406030204" pitchFamily="18" charset="0"/>
                </a:rPr>
                <a:t>3.5×</a:t>
              </a:r>
              <a:endParaRPr lang="en-CH" b="1" dirty="0">
                <a:solidFill>
                  <a:srgbClr val="C00000"/>
                </a:solidFill>
                <a:latin typeface="Cambria" panose="02040503050406030204" pitchFamily="18" charset="0"/>
                <a:ea typeface="Cambria" panose="02040503050406030204" pitchFamily="18" charset="0"/>
              </a:endParaRPr>
            </a:p>
          </p:txBody>
        </p:sp>
        <p:cxnSp>
          <p:nvCxnSpPr>
            <p:cNvPr id="141" name="Straight Arrow Connector 140">
              <a:extLst>
                <a:ext uri="{FF2B5EF4-FFF2-40B4-BE49-F238E27FC236}">
                  <a16:creationId xmlns:a16="http://schemas.microsoft.com/office/drawing/2014/main" id="{F58EC2BB-34B6-5DFA-F4B8-6339D7E7B907}"/>
                </a:ext>
              </a:extLst>
            </p:cNvPr>
            <p:cNvCxnSpPr>
              <a:cxnSpLocks/>
            </p:cNvCxnSpPr>
            <p:nvPr/>
          </p:nvCxnSpPr>
          <p:spPr>
            <a:xfrm flipV="1">
              <a:off x="8205242" y="2431467"/>
              <a:ext cx="0" cy="601875"/>
            </a:xfrm>
            <a:prstGeom prst="straightConnector1">
              <a:avLst/>
            </a:prstGeom>
            <a:ln w="28575">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586630B5-BBB9-6C6B-A7FE-791DA847A776}"/>
                </a:ext>
              </a:extLst>
            </p:cNvPr>
            <p:cNvCxnSpPr>
              <a:cxnSpLocks/>
            </p:cNvCxnSpPr>
            <p:nvPr/>
          </p:nvCxnSpPr>
          <p:spPr>
            <a:xfrm flipH="1">
              <a:off x="8137480" y="2437659"/>
              <a:ext cx="720426" cy="0"/>
            </a:xfrm>
            <a:prstGeom prst="line">
              <a:avLst/>
            </a:prstGeom>
            <a:ln w="158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D73BA0E7-D5F9-36C9-6921-52EA91D7A900}"/>
                </a:ext>
              </a:extLst>
            </p:cNvPr>
            <p:cNvCxnSpPr>
              <a:cxnSpLocks/>
            </p:cNvCxnSpPr>
            <p:nvPr/>
          </p:nvCxnSpPr>
          <p:spPr>
            <a:xfrm flipV="1">
              <a:off x="8497693" y="2431467"/>
              <a:ext cx="0" cy="258204"/>
            </a:xfrm>
            <a:prstGeom prst="straightConnector1">
              <a:avLst/>
            </a:prstGeom>
            <a:ln w="28575">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67D62FEE-674A-75B9-1AD7-E3681120E2F6}"/>
                </a:ext>
              </a:extLst>
            </p:cNvPr>
            <p:cNvSpPr txBox="1"/>
            <p:nvPr/>
          </p:nvSpPr>
          <p:spPr>
            <a:xfrm>
              <a:off x="8447884" y="2149668"/>
              <a:ext cx="526893" cy="338554"/>
            </a:xfrm>
            <a:prstGeom prst="rect">
              <a:avLst/>
            </a:prstGeom>
            <a:noFill/>
            <a:ln>
              <a:noFill/>
            </a:ln>
          </p:spPr>
          <p:txBody>
            <a:bodyPr wrap="square" lIns="0" rIns="0" rtlCol="0" anchor="ctr">
              <a:spAutoFit/>
            </a:bodyPr>
            <a:lstStyle/>
            <a:p>
              <a:pPr algn="ctr"/>
              <a:r>
                <a:rPr lang="en-IN" sz="1600" b="1" dirty="0">
                  <a:solidFill>
                    <a:srgbClr val="C00000"/>
                  </a:solidFill>
                  <a:latin typeface="Cambria" panose="02040503050406030204" pitchFamily="18" charset="0"/>
                  <a:ea typeface="Cambria" panose="02040503050406030204" pitchFamily="18" charset="0"/>
                </a:rPr>
                <a:t>3.3×</a:t>
              </a:r>
              <a:endParaRPr lang="en-CH" b="1" dirty="0">
                <a:solidFill>
                  <a:srgbClr val="C00000"/>
                </a:solidFill>
                <a:latin typeface="Cambria" panose="02040503050406030204" pitchFamily="18" charset="0"/>
                <a:ea typeface="Cambria" panose="02040503050406030204" pitchFamily="18" charset="0"/>
              </a:endParaRPr>
            </a:p>
          </p:txBody>
        </p:sp>
        <p:sp>
          <p:nvSpPr>
            <p:cNvPr id="148" name="TextBox 147">
              <a:extLst>
                <a:ext uri="{FF2B5EF4-FFF2-40B4-BE49-F238E27FC236}">
                  <a16:creationId xmlns:a16="http://schemas.microsoft.com/office/drawing/2014/main" id="{2535CC5B-0886-FB87-76F6-14C1569B6149}"/>
                </a:ext>
              </a:extLst>
            </p:cNvPr>
            <p:cNvSpPr txBox="1"/>
            <p:nvPr/>
          </p:nvSpPr>
          <p:spPr>
            <a:xfrm>
              <a:off x="7903194" y="2162523"/>
              <a:ext cx="552129" cy="338554"/>
            </a:xfrm>
            <a:prstGeom prst="rect">
              <a:avLst/>
            </a:prstGeom>
            <a:noFill/>
            <a:ln>
              <a:noFill/>
            </a:ln>
          </p:spPr>
          <p:txBody>
            <a:bodyPr wrap="square" lIns="0" rIns="0" rtlCol="0" anchor="ctr">
              <a:spAutoFit/>
            </a:bodyPr>
            <a:lstStyle/>
            <a:p>
              <a:pPr algn="ctr"/>
              <a:r>
                <a:rPr lang="en-IN" sz="1600" b="1" dirty="0">
                  <a:solidFill>
                    <a:srgbClr val="C00000"/>
                  </a:solidFill>
                  <a:latin typeface="Cambria" panose="02040503050406030204" pitchFamily="18" charset="0"/>
                  <a:ea typeface="Cambria" panose="02040503050406030204" pitchFamily="18" charset="0"/>
                </a:rPr>
                <a:t>13.4×</a:t>
              </a:r>
              <a:endParaRPr lang="en-CH" b="1" dirty="0">
                <a:solidFill>
                  <a:srgbClr val="C0000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67559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7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down)">
                                      <p:cBhvr>
                                        <p:cTn id="22" dur="500"/>
                                        <p:tgtEl>
                                          <p:spTgt spid="40"/>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BDB93-78E3-6265-1EF1-E8524F2CA006}"/>
              </a:ext>
            </a:extLst>
          </p:cNvPr>
          <p:cNvSpPr>
            <a:spLocks noGrp="1"/>
          </p:cNvSpPr>
          <p:nvPr>
            <p:ph type="title"/>
          </p:nvPr>
        </p:nvSpPr>
        <p:spPr/>
        <p:txBody>
          <a:bodyPr/>
          <a:lstStyle/>
          <a:p>
            <a:r>
              <a:rPr lang="en-CH" dirty="0"/>
              <a:t>More in the Paper</a:t>
            </a:r>
          </a:p>
        </p:txBody>
      </p:sp>
      <p:pic>
        <p:nvPicPr>
          <p:cNvPr id="5" name="Content Placeholder 6">
            <a:extLst>
              <a:ext uri="{FF2B5EF4-FFF2-40B4-BE49-F238E27FC236}">
                <a16:creationId xmlns:a16="http://schemas.microsoft.com/office/drawing/2014/main" id="{2565EC1E-882A-574A-9A16-2948B59C6DB1}"/>
              </a:ext>
            </a:extLst>
          </p:cNvPr>
          <p:cNvPicPr>
            <a:picLocks noChangeAspect="1"/>
          </p:cNvPicPr>
          <p:nvPr/>
        </p:nvPicPr>
        <p:blipFill>
          <a:blip r:embed="rId3"/>
          <a:stretch>
            <a:fillRect/>
          </a:stretch>
        </p:blipFill>
        <p:spPr>
          <a:xfrm>
            <a:off x="148747" y="1308875"/>
            <a:ext cx="8845550" cy="2287550"/>
          </a:xfrm>
          <a:prstGeom prst="rect">
            <a:avLst/>
          </a:prstGeom>
        </p:spPr>
      </p:pic>
      <p:sp>
        <p:nvSpPr>
          <p:cNvPr id="11" name="TextBox 10">
            <a:extLst>
              <a:ext uri="{FF2B5EF4-FFF2-40B4-BE49-F238E27FC236}">
                <a16:creationId xmlns:a16="http://schemas.microsoft.com/office/drawing/2014/main" id="{002DD384-86F4-50D8-11FE-F36C3C6137DD}"/>
              </a:ext>
            </a:extLst>
          </p:cNvPr>
          <p:cNvSpPr txBox="1"/>
          <p:nvPr/>
        </p:nvSpPr>
        <p:spPr>
          <a:xfrm>
            <a:off x="1746472" y="5740570"/>
            <a:ext cx="5586662" cy="461665"/>
          </a:xfrm>
          <a:prstGeom prst="rect">
            <a:avLst/>
          </a:prstGeom>
          <a:noFill/>
        </p:spPr>
        <p:txBody>
          <a:bodyPr wrap="square">
            <a:spAutoFit/>
          </a:bodyPr>
          <a:lstStyle/>
          <a:p>
            <a:pPr algn="ctr"/>
            <a:r>
              <a:rPr lang="en-US" sz="2400" dirty="0">
                <a:latin typeface="Avenir Next Medium" panose="020B0503020202020204" pitchFamily="34" charset="0"/>
                <a:hlinkClick r:id="rId4"/>
              </a:rPr>
              <a:t>https://arxiv.org/abs/2209.05566.pdf</a:t>
            </a:r>
            <a:endParaRPr lang="en-US" sz="2400" dirty="0">
              <a:solidFill>
                <a:schemeClr val="tx1"/>
              </a:solidFill>
              <a:latin typeface="Avenir Next Medium" panose="020B0503020202020204" pitchFamily="34" charset="0"/>
            </a:endParaRPr>
          </a:p>
        </p:txBody>
      </p:sp>
      <p:pic>
        <p:nvPicPr>
          <p:cNvPr id="7" name="Picture 6">
            <a:hlinkClick r:id="rId4"/>
            <a:extLst>
              <a:ext uri="{FF2B5EF4-FFF2-40B4-BE49-F238E27FC236}">
                <a16:creationId xmlns:a16="http://schemas.microsoft.com/office/drawing/2014/main" id="{9F610A36-3851-B440-9EF1-137BCB8FCE2C}"/>
              </a:ext>
            </a:extLst>
          </p:cNvPr>
          <p:cNvPicPr>
            <a:picLocks noChangeAspect="1"/>
          </p:cNvPicPr>
          <p:nvPr/>
        </p:nvPicPr>
        <p:blipFill>
          <a:blip r:embed="rId5"/>
          <a:stretch>
            <a:fillRect/>
          </a:stretch>
        </p:blipFill>
        <p:spPr>
          <a:xfrm>
            <a:off x="3672639" y="3793290"/>
            <a:ext cx="1798722" cy="1792205"/>
          </a:xfrm>
          <a:prstGeom prst="rect">
            <a:avLst/>
          </a:prstGeom>
        </p:spPr>
      </p:pic>
    </p:spTree>
    <p:extLst>
      <p:ext uri="{BB962C8B-B14F-4D97-AF65-F5344CB8AC3E}">
        <p14:creationId xmlns:p14="http://schemas.microsoft.com/office/powerpoint/2010/main" val="281953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60D1F9-9212-2D45-90EF-EDC817A9EDDA}"/>
              </a:ext>
            </a:extLst>
          </p:cNvPr>
          <p:cNvSpPr>
            <a:spLocks noGrp="1"/>
          </p:cNvSpPr>
          <p:nvPr>
            <p:ph type="title"/>
          </p:nvPr>
        </p:nvSpPr>
        <p:spPr/>
        <p:txBody>
          <a:bodyPr/>
          <a:lstStyle/>
          <a:p>
            <a:r>
              <a:rPr lang="en-US" dirty="0"/>
              <a:t>Talk Outline</a:t>
            </a:r>
          </a:p>
        </p:txBody>
      </p:sp>
      <p:sp>
        <p:nvSpPr>
          <p:cNvPr id="6" name="Rounded Rectangle 5">
            <a:extLst>
              <a:ext uri="{FF2B5EF4-FFF2-40B4-BE49-F238E27FC236}">
                <a16:creationId xmlns:a16="http://schemas.microsoft.com/office/drawing/2014/main" id="{211133FC-0FE8-0946-AB0D-6EF7893C7DC5}"/>
              </a:ext>
            </a:extLst>
          </p:cNvPr>
          <p:cNvSpPr/>
          <p:nvPr/>
        </p:nvSpPr>
        <p:spPr>
          <a:xfrm>
            <a:off x="169011" y="970059"/>
            <a:ext cx="8823914" cy="707666"/>
          </a:xfrm>
          <a:prstGeom prst="roundRect">
            <a:avLst/>
          </a:prstGeom>
          <a:solidFill>
            <a:srgbClr val="D0CECE"/>
          </a:solidFill>
          <a:ln>
            <a:solidFill>
              <a:srgbClr val="D0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Cambria" panose="02040503050406030204" pitchFamily="18" charset="0"/>
                <a:ea typeface="Cambria" panose="02040503050406030204" pitchFamily="18" charset="0"/>
              </a:rPr>
              <a:t>Motivation</a:t>
            </a:r>
            <a:endParaRPr lang="en-US" sz="2800" b="1" dirty="0">
              <a:latin typeface="Cambria" panose="02040503050406030204" pitchFamily="18" charset="0"/>
              <a:ea typeface="Cambria" panose="02040503050406030204" pitchFamily="18" charset="0"/>
            </a:endParaRPr>
          </a:p>
        </p:txBody>
      </p:sp>
      <p:sp>
        <p:nvSpPr>
          <p:cNvPr id="7" name="Rounded Rectangle 6">
            <a:extLst>
              <a:ext uri="{FF2B5EF4-FFF2-40B4-BE49-F238E27FC236}">
                <a16:creationId xmlns:a16="http://schemas.microsoft.com/office/drawing/2014/main" id="{000E7B37-6684-1A4C-B53C-84BECF24DDA8}"/>
              </a:ext>
            </a:extLst>
          </p:cNvPr>
          <p:cNvSpPr/>
          <p:nvPr/>
        </p:nvSpPr>
        <p:spPr>
          <a:xfrm>
            <a:off x="169011" y="2068664"/>
            <a:ext cx="8823914" cy="707666"/>
          </a:xfrm>
          <a:prstGeom prst="roundRect">
            <a:avLst/>
          </a:prstGeom>
          <a:solidFill>
            <a:srgbClr val="D0CECE"/>
          </a:solidFill>
          <a:ln>
            <a:solidFill>
              <a:srgbClr val="D0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Background</a:t>
            </a:r>
          </a:p>
        </p:txBody>
      </p:sp>
      <p:sp>
        <p:nvSpPr>
          <p:cNvPr id="8" name="Rounded Rectangle 7">
            <a:extLst>
              <a:ext uri="{FF2B5EF4-FFF2-40B4-BE49-F238E27FC236}">
                <a16:creationId xmlns:a16="http://schemas.microsoft.com/office/drawing/2014/main" id="{3A9011E7-C9BC-194E-93C2-6A4DE5AEBD1C}"/>
              </a:ext>
            </a:extLst>
          </p:cNvPr>
          <p:cNvSpPr/>
          <p:nvPr/>
        </p:nvSpPr>
        <p:spPr>
          <a:xfrm>
            <a:off x="160043" y="3167269"/>
            <a:ext cx="8823914" cy="707666"/>
          </a:xfrm>
          <a:prstGeom prst="roundRect">
            <a:avLst/>
          </a:prstGeom>
          <a:solidFill>
            <a:srgbClr val="D0CECE"/>
          </a:solidFill>
          <a:ln>
            <a:solidFill>
              <a:srgbClr val="D0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Flash-Cosmos</a:t>
            </a:r>
          </a:p>
        </p:txBody>
      </p:sp>
      <p:sp>
        <p:nvSpPr>
          <p:cNvPr id="9" name="Rounded Rectangle 8">
            <a:extLst>
              <a:ext uri="{FF2B5EF4-FFF2-40B4-BE49-F238E27FC236}">
                <a16:creationId xmlns:a16="http://schemas.microsoft.com/office/drawing/2014/main" id="{57B26EDE-586D-884B-BFE4-2CBBDF1B59B8}"/>
              </a:ext>
            </a:extLst>
          </p:cNvPr>
          <p:cNvSpPr/>
          <p:nvPr/>
        </p:nvSpPr>
        <p:spPr>
          <a:xfrm>
            <a:off x="160043" y="4265874"/>
            <a:ext cx="8823914" cy="707666"/>
          </a:xfrm>
          <a:prstGeom prst="roundRect">
            <a:avLst/>
          </a:prstGeom>
          <a:solidFill>
            <a:srgbClr val="D0CECE"/>
          </a:solidFill>
          <a:ln>
            <a:solidFill>
              <a:srgbClr val="D0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Cambria" panose="02040503050406030204" pitchFamily="18" charset="0"/>
                <a:ea typeface="Cambria" panose="02040503050406030204" pitchFamily="18" charset="0"/>
              </a:rPr>
              <a:t>Evaluation </a:t>
            </a:r>
            <a:r>
              <a:rPr lang="en-US" sz="2800" b="1" dirty="0">
                <a:latin typeface="Cambria" panose="02040503050406030204" pitchFamily="18" charset="0"/>
                <a:ea typeface="Cambria" panose="02040503050406030204" pitchFamily="18" charset="0"/>
              </a:rPr>
              <a:t>of Flash-Cosmos and Key Results</a:t>
            </a:r>
          </a:p>
        </p:txBody>
      </p:sp>
      <p:sp>
        <p:nvSpPr>
          <p:cNvPr id="10" name="Rounded Rectangle 9">
            <a:extLst>
              <a:ext uri="{FF2B5EF4-FFF2-40B4-BE49-F238E27FC236}">
                <a16:creationId xmlns:a16="http://schemas.microsoft.com/office/drawing/2014/main" id="{33E098C2-A80A-F146-9159-8778760AA3B7}"/>
              </a:ext>
            </a:extLst>
          </p:cNvPr>
          <p:cNvSpPr/>
          <p:nvPr/>
        </p:nvSpPr>
        <p:spPr>
          <a:xfrm>
            <a:off x="160043" y="5364479"/>
            <a:ext cx="8823914" cy="70766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Cambria" panose="02040503050406030204" pitchFamily="18" charset="0"/>
                <a:ea typeface="Cambria" panose="02040503050406030204" pitchFamily="18" charset="0"/>
              </a:rPr>
              <a:t>Summary</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75220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A870B-0E44-2546-B851-356F8AC5695D}"/>
              </a:ext>
            </a:extLst>
          </p:cNvPr>
          <p:cNvSpPr>
            <a:spLocks noGrp="1"/>
          </p:cNvSpPr>
          <p:nvPr>
            <p:ph type="title"/>
          </p:nvPr>
        </p:nvSpPr>
        <p:spPr/>
        <p:txBody>
          <a:bodyPr>
            <a:normAutofit/>
          </a:bodyPr>
          <a:lstStyle/>
          <a:p>
            <a:r>
              <a:rPr lang="en-US" dirty="0"/>
              <a:t>NDP for Bulk Bitwise Operations</a:t>
            </a:r>
          </a:p>
        </p:txBody>
      </p:sp>
      <p:sp>
        <p:nvSpPr>
          <p:cNvPr id="4" name="Oval 3">
            <a:extLst>
              <a:ext uri="{FF2B5EF4-FFF2-40B4-BE49-F238E27FC236}">
                <a16:creationId xmlns:a16="http://schemas.microsoft.com/office/drawing/2014/main" id="{8F60FE34-5F58-5C43-A7A4-77B1B8F44DB1}"/>
              </a:ext>
            </a:extLst>
          </p:cNvPr>
          <p:cNvSpPr/>
          <p:nvPr/>
        </p:nvSpPr>
        <p:spPr>
          <a:xfrm>
            <a:off x="2973154" y="2305585"/>
            <a:ext cx="3211232" cy="1524000"/>
          </a:xfrm>
          <a:prstGeom prst="ellipse">
            <a:avLst/>
          </a:prstGeom>
          <a:solidFill>
            <a:srgbClr val="77BF6F"/>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Near-Data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Processing</a:t>
            </a:r>
          </a:p>
        </p:txBody>
      </p:sp>
      <p:grpSp>
        <p:nvGrpSpPr>
          <p:cNvPr id="5" name="Group 4">
            <a:extLst>
              <a:ext uri="{FF2B5EF4-FFF2-40B4-BE49-F238E27FC236}">
                <a16:creationId xmlns:a16="http://schemas.microsoft.com/office/drawing/2014/main" id="{201768E1-C8A0-AC4B-A3C0-E84FC09A9E37}"/>
              </a:ext>
            </a:extLst>
          </p:cNvPr>
          <p:cNvGrpSpPr/>
          <p:nvPr/>
        </p:nvGrpSpPr>
        <p:grpSpPr>
          <a:xfrm>
            <a:off x="4712755" y="783860"/>
            <a:ext cx="3271637" cy="1538502"/>
            <a:chOff x="4907738" y="1078555"/>
            <a:chExt cx="3271637" cy="1837306"/>
          </a:xfrm>
        </p:grpSpPr>
        <p:sp>
          <p:nvSpPr>
            <p:cNvPr id="6" name="TextBox 5">
              <a:extLst>
                <a:ext uri="{FF2B5EF4-FFF2-40B4-BE49-F238E27FC236}">
                  <a16:creationId xmlns:a16="http://schemas.microsoft.com/office/drawing/2014/main" id="{17F58A94-356A-374D-B404-C4DCAD3A28F7}"/>
                </a:ext>
              </a:extLst>
            </p:cNvPr>
            <p:cNvSpPr txBox="1"/>
            <p:nvPr/>
          </p:nvSpPr>
          <p:spPr>
            <a:xfrm>
              <a:off x="5377774" y="1078555"/>
              <a:ext cx="2801601" cy="918880"/>
            </a:xfrm>
            <a:prstGeom prst="rect">
              <a:avLst/>
            </a:prstGeom>
            <a:noFill/>
          </p:spPr>
          <p:txBody>
            <a:bodyPr wrap="none" rtlCol="0">
              <a:spAutoFit/>
            </a:bodyPr>
            <a:lstStyle/>
            <a:p>
              <a:pPr lvl="0" algn="ctr" defTabSz="914400">
                <a:defRPr/>
              </a:pPr>
              <a:r>
                <a:rPr lang="en-US" sz="2400" b="1" dirty="0">
                  <a:solidFill>
                    <a:srgbClr val="4472C4"/>
                  </a:solidFill>
                  <a:latin typeface="Cambria" panose="02040503050406030204" pitchFamily="18" charset="0"/>
                </a:rPr>
                <a:t>Cache</a:t>
              </a:r>
            </a:p>
            <a:p>
              <a:pPr lvl="0" algn="ctr" defTabSz="914400">
                <a:defRPr/>
              </a:pP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(e.g., Compute Cache</a:t>
              </a:r>
              <a:r>
                <a:rPr lang="en-US" sz="2000" b="1" baseline="30000" dirty="0">
                  <a:solidFill>
                    <a:prstClr val="black">
                      <a:lumMod val="75000"/>
                      <a:lumOff val="25000"/>
                    </a:prstClr>
                  </a:solidFill>
                  <a:latin typeface="Cambria" panose="02040503050406030204" pitchFamily="18" charset="0"/>
                </a:rPr>
                <a:t>1</a:t>
              </a: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a:t>
              </a:r>
            </a:p>
          </p:txBody>
        </p:sp>
        <p:sp>
          <p:nvSpPr>
            <p:cNvPr id="7" name="Freeform: Shape 14">
              <a:extLst>
                <a:ext uri="{FF2B5EF4-FFF2-40B4-BE49-F238E27FC236}">
                  <a16:creationId xmlns:a16="http://schemas.microsoft.com/office/drawing/2014/main" id="{9C2F4064-4929-6B49-9090-210D8274FF50}"/>
                </a:ext>
              </a:extLst>
            </p:cNvPr>
            <p:cNvSpPr/>
            <p:nvPr/>
          </p:nvSpPr>
          <p:spPr>
            <a:xfrm>
              <a:off x="4907738" y="1977268"/>
              <a:ext cx="864450" cy="938593"/>
            </a:xfrm>
            <a:custGeom>
              <a:avLst/>
              <a:gdLst>
                <a:gd name="connsiteX0" fmla="*/ 0 w 255373"/>
                <a:gd name="connsiteY0" fmla="*/ 1087395 h 1087395"/>
                <a:gd name="connsiteX1" fmla="*/ 255373 w 255373"/>
                <a:gd name="connsiteY1" fmla="*/ 0 h 1087395"/>
              </a:gdLst>
              <a:ahLst/>
              <a:cxnLst>
                <a:cxn ang="0">
                  <a:pos x="connsiteX0" y="connsiteY0"/>
                </a:cxn>
                <a:cxn ang="0">
                  <a:pos x="connsiteX1" y="connsiteY1"/>
                </a:cxn>
              </a:cxnLst>
              <a:rect l="l" t="t" r="r" b="b"/>
              <a:pathLst>
                <a:path w="255373" h="1087395">
                  <a:moveTo>
                    <a:pt x="0" y="1087395"/>
                  </a:moveTo>
                  <a:lnTo>
                    <a:pt x="255373" y="0"/>
                  </a:lnTo>
                </a:path>
              </a:pathLst>
            </a:custGeom>
            <a:noFill/>
            <a:ln w="28575">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grpSp>
      <p:grpSp>
        <p:nvGrpSpPr>
          <p:cNvPr id="8" name="Group 7">
            <a:extLst>
              <a:ext uri="{FF2B5EF4-FFF2-40B4-BE49-F238E27FC236}">
                <a16:creationId xmlns:a16="http://schemas.microsoft.com/office/drawing/2014/main" id="{F3176FD9-5713-E045-AB72-4E4C8FE4ECDC}"/>
              </a:ext>
            </a:extLst>
          </p:cNvPr>
          <p:cNvGrpSpPr/>
          <p:nvPr/>
        </p:nvGrpSpPr>
        <p:grpSpPr>
          <a:xfrm>
            <a:off x="6078311" y="1636286"/>
            <a:ext cx="2868986" cy="1200329"/>
            <a:chOff x="6204399" y="2192949"/>
            <a:chExt cx="2868986" cy="1200329"/>
          </a:xfrm>
        </p:grpSpPr>
        <p:sp>
          <p:nvSpPr>
            <p:cNvPr id="9" name="TextBox 8">
              <a:extLst>
                <a:ext uri="{FF2B5EF4-FFF2-40B4-BE49-F238E27FC236}">
                  <a16:creationId xmlns:a16="http://schemas.microsoft.com/office/drawing/2014/main" id="{D85E0C8A-A665-744E-8154-AB774FD00FB8}"/>
                </a:ext>
              </a:extLst>
            </p:cNvPr>
            <p:cNvSpPr txBox="1"/>
            <p:nvPr/>
          </p:nvSpPr>
          <p:spPr>
            <a:xfrm>
              <a:off x="6907407" y="2192949"/>
              <a:ext cx="2165978"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DRAM-based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4472C4"/>
                  </a:solidFill>
                  <a:latin typeface="Cambria" panose="02040503050406030204" pitchFamily="18" charset="0"/>
                </a:rPr>
                <a:t>main memory</a:t>
              </a:r>
              <a:endPar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endParaRPr>
            </a:p>
            <a:p>
              <a:pPr lvl="0" algn="ctr" defTabSz="914400">
                <a:defRPr/>
              </a:pPr>
              <a:r>
                <a:rPr kumimoji="0" lang="en-US" sz="24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 </a:t>
              </a:r>
              <a:r>
                <a:rPr lang="en-US" sz="2000" b="1" dirty="0">
                  <a:solidFill>
                    <a:prstClr val="black">
                      <a:lumMod val="75000"/>
                      <a:lumOff val="25000"/>
                    </a:prstClr>
                  </a:solidFill>
                  <a:latin typeface="Cambria" panose="02040503050406030204" pitchFamily="18" charset="0"/>
                </a:rPr>
                <a:t>(e.g., Ambit</a:t>
              </a:r>
              <a:r>
                <a:rPr lang="en-US" sz="2000" b="1" baseline="30000" dirty="0">
                  <a:solidFill>
                    <a:prstClr val="black">
                      <a:lumMod val="75000"/>
                      <a:lumOff val="25000"/>
                    </a:prstClr>
                  </a:solidFill>
                  <a:latin typeface="Cambria" panose="02040503050406030204" pitchFamily="18" charset="0"/>
                </a:rPr>
                <a:t>2</a:t>
              </a: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a:t>
              </a:r>
            </a:p>
          </p:txBody>
        </p:sp>
        <p:sp>
          <p:nvSpPr>
            <p:cNvPr id="10" name="Freeform: Shape 15">
              <a:extLst>
                <a:ext uri="{FF2B5EF4-FFF2-40B4-BE49-F238E27FC236}">
                  <a16:creationId xmlns:a16="http://schemas.microsoft.com/office/drawing/2014/main" id="{1387FE78-FC48-E641-A6C6-D9D0335D9CBE}"/>
                </a:ext>
              </a:extLst>
            </p:cNvPr>
            <p:cNvSpPr/>
            <p:nvPr/>
          </p:nvSpPr>
          <p:spPr>
            <a:xfrm>
              <a:off x="6204399" y="2870886"/>
              <a:ext cx="729800" cy="492223"/>
            </a:xfrm>
            <a:custGeom>
              <a:avLst/>
              <a:gdLst>
                <a:gd name="connsiteX0" fmla="*/ 0 w 906162"/>
                <a:gd name="connsiteY0" fmla="*/ 329514 h 329514"/>
                <a:gd name="connsiteX1" fmla="*/ 906162 w 906162"/>
                <a:gd name="connsiteY1" fmla="*/ 0 h 329514"/>
              </a:gdLst>
              <a:ahLst/>
              <a:cxnLst>
                <a:cxn ang="0">
                  <a:pos x="connsiteX0" y="connsiteY0"/>
                </a:cxn>
                <a:cxn ang="0">
                  <a:pos x="connsiteX1" y="connsiteY1"/>
                </a:cxn>
              </a:cxnLst>
              <a:rect l="l" t="t" r="r" b="b"/>
              <a:pathLst>
                <a:path w="906162" h="329514">
                  <a:moveTo>
                    <a:pt x="0" y="329514"/>
                  </a:moveTo>
                  <a:lnTo>
                    <a:pt x="906162" y="0"/>
                  </a:lnTo>
                </a:path>
              </a:pathLst>
            </a:custGeom>
            <a:noFill/>
            <a:ln w="28575">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grpSp>
      <p:grpSp>
        <p:nvGrpSpPr>
          <p:cNvPr id="17" name="Group 16">
            <a:extLst>
              <a:ext uri="{FF2B5EF4-FFF2-40B4-BE49-F238E27FC236}">
                <a16:creationId xmlns:a16="http://schemas.microsoft.com/office/drawing/2014/main" id="{EC23AF05-902E-CD45-A520-45559293161E}"/>
              </a:ext>
            </a:extLst>
          </p:cNvPr>
          <p:cNvGrpSpPr/>
          <p:nvPr/>
        </p:nvGrpSpPr>
        <p:grpSpPr>
          <a:xfrm>
            <a:off x="1456342" y="3588512"/>
            <a:ext cx="1947767" cy="1378984"/>
            <a:chOff x="3028444" y="4686438"/>
            <a:chExt cx="1947767" cy="1378984"/>
          </a:xfrm>
        </p:grpSpPr>
        <p:sp>
          <p:nvSpPr>
            <p:cNvPr id="18" name="TextBox 17">
              <a:extLst>
                <a:ext uri="{FF2B5EF4-FFF2-40B4-BE49-F238E27FC236}">
                  <a16:creationId xmlns:a16="http://schemas.microsoft.com/office/drawing/2014/main" id="{D4D70FED-B881-9C46-B6CE-6490B7D34038}"/>
                </a:ext>
              </a:extLst>
            </p:cNvPr>
            <p:cNvSpPr txBox="1"/>
            <p:nvPr/>
          </p:nvSpPr>
          <p:spPr>
            <a:xfrm>
              <a:off x="3028444" y="5295981"/>
              <a:ext cx="1809791"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4472C4"/>
                  </a:solidFill>
                  <a:latin typeface="Cambria" panose="02040503050406030204" pitchFamily="18" charset="0"/>
                </a:rPr>
                <a:t>In-Storage</a:t>
              </a:r>
              <a:endPar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(e.g., Biscuit</a:t>
              </a:r>
              <a:r>
                <a:rPr kumimoji="0" lang="en-US" sz="2000" b="1" i="0" u="none" strike="noStrike" kern="1200" cap="none" spc="0" normalizeH="0" baseline="30000" noProof="0" dirty="0">
                  <a:ln>
                    <a:noFill/>
                  </a:ln>
                  <a:solidFill>
                    <a:prstClr val="black">
                      <a:lumMod val="75000"/>
                      <a:lumOff val="25000"/>
                    </a:prstClr>
                  </a:solidFill>
                  <a:effectLst/>
                  <a:uLnTx/>
                  <a:uFillTx/>
                  <a:latin typeface="Cambria" panose="02040503050406030204" pitchFamily="18" charset="0"/>
                  <a:ea typeface="+mn-ea"/>
                  <a:cs typeface="+mn-cs"/>
                </a:rPr>
                <a:t>4</a:t>
              </a: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a:t>
              </a:r>
              <a:endParaRPr kumimoji="0" lang="en-US" sz="20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endParaRPr>
            </a:p>
          </p:txBody>
        </p:sp>
        <p:sp>
          <p:nvSpPr>
            <p:cNvPr id="19" name="Freeform: Shape 18">
              <a:extLst>
                <a:ext uri="{FF2B5EF4-FFF2-40B4-BE49-F238E27FC236}">
                  <a16:creationId xmlns:a16="http://schemas.microsoft.com/office/drawing/2014/main" id="{09CE2BD0-303A-AB48-B631-BDA3A49F15FD}"/>
                </a:ext>
              </a:extLst>
            </p:cNvPr>
            <p:cNvSpPr/>
            <p:nvPr/>
          </p:nvSpPr>
          <p:spPr>
            <a:xfrm>
              <a:off x="4085967" y="4686438"/>
              <a:ext cx="890244" cy="692870"/>
            </a:xfrm>
            <a:custGeom>
              <a:avLst/>
              <a:gdLst>
                <a:gd name="connsiteX0" fmla="*/ 345989 w 345989"/>
                <a:gd name="connsiteY0" fmla="*/ 0 h 1194487"/>
                <a:gd name="connsiteX1" fmla="*/ 0 w 345989"/>
                <a:gd name="connsiteY1" fmla="*/ 1194487 h 1194487"/>
              </a:gdLst>
              <a:ahLst/>
              <a:cxnLst>
                <a:cxn ang="0">
                  <a:pos x="connsiteX0" y="connsiteY0"/>
                </a:cxn>
                <a:cxn ang="0">
                  <a:pos x="connsiteX1" y="connsiteY1"/>
                </a:cxn>
              </a:cxnLst>
              <a:rect l="l" t="t" r="r" b="b"/>
              <a:pathLst>
                <a:path w="345989" h="1194487">
                  <a:moveTo>
                    <a:pt x="345989" y="0"/>
                  </a:moveTo>
                  <a:lnTo>
                    <a:pt x="0" y="1194487"/>
                  </a:lnTo>
                </a:path>
              </a:pathLst>
            </a:custGeom>
            <a:noFill/>
            <a:ln w="28575">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grpSp>
      <p:grpSp>
        <p:nvGrpSpPr>
          <p:cNvPr id="20" name="Group 19">
            <a:extLst>
              <a:ext uri="{FF2B5EF4-FFF2-40B4-BE49-F238E27FC236}">
                <a16:creationId xmlns:a16="http://schemas.microsoft.com/office/drawing/2014/main" id="{D9732F72-DF5A-BD41-941A-7F12D6A5CBD1}"/>
              </a:ext>
            </a:extLst>
          </p:cNvPr>
          <p:cNvGrpSpPr/>
          <p:nvPr/>
        </p:nvGrpSpPr>
        <p:grpSpPr>
          <a:xfrm>
            <a:off x="5590527" y="3655361"/>
            <a:ext cx="3101043" cy="1392084"/>
            <a:chOff x="5899510" y="3946331"/>
            <a:chExt cx="3101043" cy="1392084"/>
          </a:xfrm>
        </p:grpSpPr>
        <p:sp>
          <p:nvSpPr>
            <p:cNvPr id="21" name="TextBox 20">
              <a:extLst>
                <a:ext uri="{FF2B5EF4-FFF2-40B4-BE49-F238E27FC236}">
                  <a16:creationId xmlns:a16="http://schemas.microsoft.com/office/drawing/2014/main" id="{C70EC3CA-FA70-314F-84AB-B4AC1BCE23A6}"/>
                </a:ext>
              </a:extLst>
            </p:cNvPr>
            <p:cNvSpPr txBox="1"/>
            <p:nvPr/>
          </p:nvSpPr>
          <p:spPr>
            <a:xfrm>
              <a:off x="6754745" y="4199642"/>
              <a:ext cx="2245808" cy="113877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4472C4"/>
                  </a:solidFill>
                  <a:latin typeface="Cambria" panose="02040503050406030204" pitchFamily="18" charset="0"/>
                </a:rPr>
                <a:t>NVM-based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main memory</a:t>
              </a:r>
            </a:p>
            <a:p>
              <a:pPr lvl="0" algn="ctr" defTabSz="914400">
                <a:defRPr/>
              </a:pP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(e.g., Pinatubo</a:t>
              </a:r>
              <a:r>
                <a:rPr kumimoji="0" lang="en-US" sz="2000" b="1" i="0" u="none" strike="noStrike" kern="1200" cap="none" spc="0" normalizeH="0" baseline="30000" noProof="0" dirty="0">
                  <a:ln>
                    <a:noFill/>
                  </a:ln>
                  <a:solidFill>
                    <a:prstClr val="black">
                      <a:lumMod val="75000"/>
                      <a:lumOff val="25000"/>
                    </a:prstClr>
                  </a:solidFill>
                  <a:effectLst/>
                  <a:uLnTx/>
                  <a:uFillTx/>
                  <a:latin typeface="Cambria" panose="02040503050406030204" pitchFamily="18" charset="0"/>
                  <a:ea typeface="+mn-ea"/>
                  <a:cs typeface="+mn-cs"/>
                </a:rPr>
                <a:t>3</a:t>
              </a: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a:t>
              </a:r>
              <a:endParaRPr kumimoji="0" lang="en-US" sz="20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endParaRPr>
            </a:p>
          </p:txBody>
        </p:sp>
        <p:sp>
          <p:nvSpPr>
            <p:cNvPr id="22" name="Freeform: Shape 19">
              <a:extLst>
                <a:ext uri="{FF2B5EF4-FFF2-40B4-BE49-F238E27FC236}">
                  <a16:creationId xmlns:a16="http://schemas.microsoft.com/office/drawing/2014/main" id="{72861EC4-3668-8F43-8B16-7169AA4EA8A0}"/>
                </a:ext>
              </a:extLst>
            </p:cNvPr>
            <p:cNvSpPr/>
            <p:nvPr/>
          </p:nvSpPr>
          <p:spPr>
            <a:xfrm>
              <a:off x="5899510" y="3946331"/>
              <a:ext cx="902363" cy="705970"/>
            </a:xfrm>
            <a:custGeom>
              <a:avLst/>
              <a:gdLst>
                <a:gd name="connsiteX0" fmla="*/ 0 w 955589"/>
                <a:gd name="connsiteY0" fmla="*/ 0 h 634314"/>
                <a:gd name="connsiteX1" fmla="*/ 955589 w 955589"/>
                <a:gd name="connsiteY1" fmla="*/ 634314 h 634314"/>
              </a:gdLst>
              <a:ahLst/>
              <a:cxnLst>
                <a:cxn ang="0">
                  <a:pos x="connsiteX0" y="connsiteY0"/>
                </a:cxn>
                <a:cxn ang="0">
                  <a:pos x="connsiteX1" y="connsiteY1"/>
                </a:cxn>
              </a:cxnLst>
              <a:rect l="l" t="t" r="r" b="b"/>
              <a:pathLst>
                <a:path w="955589" h="634314">
                  <a:moveTo>
                    <a:pt x="0" y="0"/>
                  </a:moveTo>
                  <a:lnTo>
                    <a:pt x="955589" y="634314"/>
                  </a:lnTo>
                </a:path>
              </a:pathLst>
            </a:custGeom>
            <a:noFill/>
            <a:ln w="28575">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grpSp>
      <p:sp>
        <p:nvSpPr>
          <p:cNvPr id="26" name="Content Placeholder 25">
            <a:extLst>
              <a:ext uri="{FF2B5EF4-FFF2-40B4-BE49-F238E27FC236}">
                <a16:creationId xmlns:a16="http://schemas.microsoft.com/office/drawing/2014/main" id="{99FA6965-BE90-B747-B56B-EDB7DCD1158D}"/>
              </a:ext>
            </a:extLst>
          </p:cNvPr>
          <p:cNvSpPr>
            <a:spLocks noGrp="1"/>
          </p:cNvSpPr>
          <p:nvPr>
            <p:ph idx="1"/>
          </p:nvPr>
        </p:nvSpPr>
        <p:spPr>
          <a:xfrm>
            <a:off x="34309" y="5243514"/>
            <a:ext cx="9094167" cy="1194115"/>
          </a:xfrm>
        </p:spPr>
        <p:txBody>
          <a:bodyPr>
            <a:noAutofit/>
          </a:bodyPr>
          <a:lstStyle/>
          <a:p>
            <a:pPr marL="0" indent="0">
              <a:lnSpc>
                <a:spcPct val="100000"/>
              </a:lnSpc>
              <a:spcBef>
                <a:spcPts val="400"/>
              </a:spcBef>
              <a:buNone/>
            </a:pPr>
            <a:r>
              <a:rPr lang="en-US" sz="1100" dirty="0">
                <a:solidFill>
                  <a:schemeClr val="bg1">
                    <a:lumMod val="50000"/>
                  </a:schemeClr>
                </a:solidFill>
              </a:rPr>
              <a:t>[1] Aga+, “Compute Caches," HPCA, 2017</a:t>
            </a:r>
          </a:p>
          <a:p>
            <a:pPr marL="0" indent="0">
              <a:lnSpc>
                <a:spcPct val="100000"/>
              </a:lnSpc>
              <a:spcBef>
                <a:spcPts val="400"/>
              </a:spcBef>
              <a:buNone/>
            </a:pPr>
            <a:r>
              <a:rPr lang="en-US" sz="1100" dirty="0">
                <a:solidFill>
                  <a:schemeClr val="bg1">
                    <a:lumMod val="50000"/>
                  </a:schemeClr>
                </a:solidFill>
              </a:rPr>
              <a:t>[2] Seshadri+, “Ambit: In-Memory Accelerator for Bulk Bitwise Operations Using Commodity DRAM Technology,” MICRO, 2017</a:t>
            </a:r>
          </a:p>
          <a:p>
            <a:pPr marL="0" indent="0">
              <a:lnSpc>
                <a:spcPct val="100000"/>
              </a:lnSpc>
              <a:spcBef>
                <a:spcPts val="400"/>
              </a:spcBef>
              <a:buNone/>
            </a:pPr>
            <a:r>
              <a:rPr lang="en-US" sz="1100" dirty="0">
                <a:solidFill>
                  <a:schemeClr val="bg1">
                    <a:lumMod val="50000"/>
                  </a:schemeClr>
                </a:solidFill>
              </a:rPr>
              <a:t>[3] Li+, “Pinatubo: A Processing-in-Memory Architecture for Bulk Bitwise Operations in Emerging Non-Volatile Memories,” DAC, 2016 </a:t>
            </a:r>
          </a:p>
          <a:p>
            <a:pPr marL="0" indent="0">
              <a:lnSpc>
                <a:spcPct val="100000"/>
              </a:lnSpc>
              <a:spcBef>
                <a:spcPts val="400"/>
              </a:spcBef>
              <a:buNone/>
            </a:pPr>
            <a:r>
              <a:rPr lang="en-US" sz="1100" dirty="0">
                <a:solidFill>
                  <a:schemeClr val="bg1">
                    <a:lumMod val="50000"/>
                  </a:schemeClr>
                </a:solidFill>
              </a:rPr>
              <a:t>[4] Gu+, “Biscuit: A Framework for Near-Data Processing of Big Data Workloads,” ISCA, 2016</a:t>
            </a:r>
          </a:p>
          <a:p>
            <a:pPr marL="0" indent="0">
              <a:lnSpc>
                <a:spcPct val="100000"/>
              </a:lnSpc>
              <a:spcBef>
                <a:spcPts val="400"/>
              </a:spcBef>
              <a:buNone/>
            </a:pPr>
            <a:r>
              <a:rPr lang="en-US" sz="1100" dirty="0">
                <a:solidFill>
                  <a:schemeClr val="bg1">
                    <a:lumMod val="50000"/>
                  </a:schemeClr>
                </a:solidFill>
              </a:rPr>
              <a:t>[5] Gao+, “ParaBit: Processing Parallel Bitwise Operations in NAND Flash Memory Based SSDs,” MICRO, 2021</a:t>
            </a:r>
          </a:p>
          <a:p>
            <a:pPr marL="0" indent="0">
              <a:lnSpc>
                <a:spcPct val="100000"/>
              </a:lnSpc>
              <a:spcBef>
                <a:spcPts val="400"/>
              </a:spcBef>
              <a:buNone/>
            </a:pPr>
            <a:endParaRPr lang="en-US" sz="1100" dirty="0">
              <a:solidFill>
                <a:schemeClr val="bg1">
                  <a:lumMod val="75000"/>
                </a:schemeClr>
              </a:solidFill>
            </a:endParaRPr>
          </a:p>
          <a:p>
            <a:pPr marL="0" indent="0">
              <a:lnSpc>
                <a:spcPct val="100000"/>
              </a:lnSpc>
              <a:spcBef>
                <a:spcPts val="400"/>
              </a:spcBef>
              <a:buNone/>
            </a:pPr>
            <a:endParaRPr lang="en-US" sz="1100" dirty="0">
              <a:solidFill>
                <a:schemeClr val="bg1">
                  <a:lumMod val="65000"/>
                </a:schemeClr>
              </a:solidFill>
            </a:endParaRPr>
          </a:p>
        </p:txBody>
      </p:sp>
      <p:sp>
        <p:nvSpPr>
          <p:cNvPr id="27" name="Slide Number Placeholder 5">
            <a:extLst>
              <a:ext uri="{FF2B5EF4-FFF2-40B4-BE49-F238E27FC236}">
                <a16:creationId xmlns:a16="http://schemas.microsoft.com/office/drawing/2014/main" id="{5D9B580A-0251-D240-84A1-581A3C334AD4}"/>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grpSp>
        <p:nvGrpSpPr>
          <p:cNvPr id="28" name="Group 27">
            <a:extLst>
              <a:ext uri="{FF2B5EF4-FFF2-40B4-BE49-F238E27FC236}">
                <a16:creationId xmlns:a16="http://schemas.microsoft.com/office/drawing/2014/main" id="{1B9EB573-9041-9A4C-9CC2-CC99C223D078}"/>
              </a:ext>
            </a:extLst>
          </p:cNvPr>
          <p:cNvGrpSpPr/>
          <p:nvPr/>
        </p:nvGrpSpPr>
        <p:grpSpPr>
          <a:xfrm>
            <a:off x="301219" y="2642097"/>
            <a:ext cx="2671934" cy="769441"/>
            <a:chOff x="1179620" y="2475710"/>
            <a:chExt cx="2867441" cy="721143"/>
          </a:xfrm>
        </p:grpSpPr>
        <p:sp>
          <p:nvSpPr>
            <p:cNvPr id="29" name="TextBox 28">
              <a:extLst>
                <a:ext uri="{FF2B5EF4-FFF2-40B4-BE49-F238E27FC236}">
                  <a16:creationId xmlns:a16="http://schemas.microsoft.com/office/drawing/2014/main" id="{C5D42B10-C369-5C42-BC9A-3CC32429ECA8}"/>
                </a:ext>
              </a:extLst>
            </p:cNvPr>
            <p:cNvSpPr txBox="1"/>
            <p:nvPr/>
          </p:nvSpPr>
          <p:spPr>
            <a:xfrm>
              <a:off x="1179620" y="2475710"/>
              <a:ext cx="2016806" cy="7211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In-Flash</a:t>
              </a:r>
            </a:p>
            <a:p>
              <a:pPr lvl="0" algn="ctr" defTabSz="914400">
                <a:defRPr/>
              </a:pPr>
              <a:r>
                <a:rPr lang="en-US" sz="2000" b="1" dirty="0">
                  <a:solidFill>
                    <a:prstClr val="black">
                      <a:lumMod val="75000"/>
                      <a:lumOff val="25000"/>
                    </a:prstClr>
                  </a:solidFill>
                  <a:latin typeface="Cambria" panose="02040503050406030204" pitchFamily="18" charset="0"/>
                </a:rPr>
                <a:t>(e.g., ParaBit</a:t>
              </a:r>
              <a:r>
                <a:rPr lang="en-US" sz="2000" b="1" baseline="30000" dirty="0">
                  <a:solidFill>
                    <a:prstClr val="black">
                      <a:lumMod val="75000"/>
                      <a:lumOff val="25000"/>
                    </a:prstClr>
                  </a:solidFill>
                  <a:latin typeface="Cambria" panose="02040503050406030204" pitchFamily="18" charset="0"/>
                </a:rPr>
                <a:t>5</a:t>
              </a: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a:t>
              </a:r>
            </a:p>
          </p:txBody>
        </p:sp>
        <p:sp>
          <p:nvSpPr>
            <p:cNvPr id="30" name="Freeform: Shape 16">
              <a:extLst>
                <a:ext uri="{FF2B5EF4-FFF2-40B4-BE49-F238E27FC236}">
                  <a16:creationId xmlns:a16="http://schemas.microsoft.com/office/drawing/2014/main" id="{2E59F70C-46FC-D144-A989-A6CAA3BCE549}"/>
                </a:ext>
              </a:extLst>
            </p:cNvPr>
            <p:cNvSpPr/>
            <p:nvPr/>
          </p:nvSpPr>
          <p:spPr>
            <a:xfrm>
              <a:off x="3048002" y="2814840"/>
              <a:ext cx="999059" cy="42849"/>
            </a:xfrm>
            <a:custGeom>
              <a:avLst/>
              <a:gdLst>
                <a:gd name="connsiteX0" fmla="*/ 848497 w 848497"/>
                <a:gd name="connsiteY0" fmla="*/ 667265 h 667265"/>
                <a:gd name="connsiteX1" fmla="*/ 0 w 848497"/>
                <a:gd name="connsiteY1" fmla="*/ 0 h 667265"/>
              </a:gdLst>
              <a:ahLst/>
              <a:cxnLst>
                <a:cxn ang="0">
                  <a:pos x="connsiteX0" y="connsiteY0"/>
                </a:cxn>
                <a:cxn ang="0">
                  <a:pos x="connsiteX1" y="connsiteY1"/>
                </a:cxn>
              </a:cxnLst>
              <a:rect l="l" t="t" r="r" b="b"/>
              <a:pathLst>
                <a:path w="848497" h="667265">
                  <a:moveTo>
                    <a:pt x="848497" y="667265"/>
                  </a:moveTo>
                  <a:lnTo>
                    <a:pt x="0" y="0"/>
                  </a:lnTo>
                </a:path>
              </a:pathLst>
            </a:custGeom>
            <a:noFill/>
            <a:ln w="28575">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grpSp>
      <p:grpSp>
        <p:nvGrpSpPr>
          <p:cNvPr id="14" name="Group 13">
            <a:extLst>
              <a:ext uri="{FF2B5EF4-FFF2-40B4-BE49-F238E27FC236}">
                <a16:creationId xmlns:a16="http://schemas.microsoft.com/office/drawing/2014/main" id="{9AE26033-3B7D-1945-59FF-2956DFB71B8B}"/>
              </a:ext>
            </a:extLst>
          </p:cNvPr>
          <p:cNvGrpSpPr/>
          <p:nvPr/>
        </p:nvGrpSpPr>
        <p:grpSpPr>
          <a:xfrm>
            <a:off x="2210703" y="1153802"/>
            <a:ext cx="1580247" cy="1235446"/>
            <a:chOff x="1816307" y="1394595"/>
            <a:chExt cx="1356094" cy="1290410"/>
          </a:xfrm>
        </p:grpSpPr>
        <p:sp>
          <p:nvSpPr>
            <p:cNvPr id="13" name="Freeform: Shape 16">
              <a:extLst>
                <a:ext uri="{FF2B5EF4-FFF2-40B4-BE49-F238E27FC236}">
                  <a16:creationId xmlns:a16="http://schemas.microsoft.com/office/drawing/2014/main" id="{936AAEE9-A7CE-1A4B-BBC9-EA000415F476}"/>
                </a:ext>
              </a:extLst>
            </p:cNvPr>
            <p:cNvSpPr/>
            <p:nvPr/>
          </p:nvSpPr>
          <p:spPr>
            <a:xfrm>
              <a:off x="2228282" y="1923049"/>
              <a:ext cx="944119" cy="761956"/>
            </a:xfrm>
            <a:custGeom>
              <a:avLst/>
              <a:gdLst>
                <a:gd name="connsiteX0" fmla="*/ 848497 w 848497"/>
                <a:gd name="connsiteY0" fmla="*/ 667265 h 667265"/>
                <a:gd name="connsiteX1" fmla="*/ 0 w 848497"/>
                <a:gd name="connsiteY1" fmla="*/ 0 h 667265"/>
              </a:gdLst>
              <a:ahLst/>
              <a:cxnLst>
                <a:cxn ang="0">
                  <a:pos x="connsiteX0" y="connsiteY0"/>
                </a:cxn>
                <a:cxn ang="0">
                  <a:pos x="connsiteX1" y="connsiteY1"/>
                </a:cxn>
              </a:cxnLst>
              <a:rect l="l" t="t" r="r" b="b"/>
              <a:pathLst>
                <a:path w="848497" h="667265">
                  <a:moveTo>
                    <a:pt x="848497" y="667265"/>
                  </a:moveTo>
                  <a:lnTo>
                    <a:pt x="0" y="0"/>
                  </a:lnTo>
                </a:path>
              </a:pathLst>
            </a:custGeom>
            <a:noFill/>
            <a:ln w="28575">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3" name="TextBox 2">
              <a:extLst>
                <a:ext uri="{FF2B5EF4-FFF2-40B4-BE49-F238E27FC236}">
                  <a16:creationId xmlns:a16="http://schemas.microsoft.com/office/drawing/2014/main" id="{FA26849F-2602-1688-EB9F-799F6A4F275D}"/>
                </a:ext>
              </a:extLst>
            </p:cNvPr>
            <p:cNvSpPr txBox="1"/>
            <p:nvPr/>
          </p:nvSpPr>
          <p:spPr>
            <a:xfrm>
              <a:off x="1816307" y="1394595"/>
              <a:ext cx="473207" cy="404412"/>
            </a:xfrm>
            <a:prstGeom prst="rect">
              <a:avLst/>
            </a:prstGeom>
            <a:noFill/>
            <a:ln w="28575">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a:t>
              </a:r>
            </a:p>
          </p:txBody>
        </p:sp>
      </p:grpSp>
      <p:sp>
        <p:nvSpPr>
          <p:cNvPr id="11" name="Rectangle: Rounded Corners 10">
            <a:extLst>
              <a:ext uri="{FF2B5EF4-FFF2-40B4-BE49-F238E27FC236}">
                <a16:creationId xmlns:a16="http://schemas.microsoft.com/office/drawing/2014/main" id="{69191941-9F5B-A7D4-778D-BDD50577813F}"/>
              </a:ext>
            </a:extLst>
          </p:cNvPr>
          <p:cNvSpPr/>
          <p:nvPr/>
        </p:nvSpPr>
        <p:spPr>
          <a:xfrm>
            <a:off x="228600" y="2543175"/>
            <a:ext cx="2066925" cy="1045337"/>
          </a:xfrm>
          <a:prstGeom prst="round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4C6D610F-2B4D-5C19-C901-92F5FD9086A3}"/>
              </a:ext>
            </a:extLst>
          </p:cNvPr>
          <p:cNvSpPr/>
          <p:nvPr/>
        </p:nvSpPr>
        <p:spPr>
          <a:xfrm>
            <a:off x="1350570" y="4076087"/>
            <a:ext cx="2066925" cy="1045337"/>
          </a:xfrm>
          <a:prstGeom prst="round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20CD268-D3EA-938C-F005-683E7778904B}"/>
              </a:ext>
            </a:extLst>
          </p:cNvPr>
          <p:cNvSpPr/>
          <p:nvPr/>
        </p:nvSpPr>
        <p:spPr>
          <a:xfrm>
            <a:off x="-282219" y="984718"/>
            <a:ext cx="3187199" cy="1384995"/>
          </a:xfrm>
          <a:prstGeom prst="rect">
            <a:avLst/>
          </a:prstGeom>
        </p:spPr>
        <p:txBody>
          <a:bodyPr wrap="square">
            <a:spAutoFit/>
          </a:bodyPr>
          <a:lstStyle/>
          <a:p>
            <a:pPr algn="ctr"/>
            <a:r>
              <a:rPr lang="en-US" sz="2400" b="1" dirty="0">
                <a:solidFill>
                  <a:srgbClr val="C00000"/>
                </a:solidFill>
                <a:latin typeface="Cambria" panose="02040503050406030204" pitchFamily="18" charset="0"/>
              </a:rPr>
              <a:t>Our focus</a:t>
            </a:r>
          </a:p>
          <a:p>
            <a:pPr algn="ctr"/>
            <a:r>
              <a:rPr lang="en-US" sz="2000" i="1" dirty="0">
                <a:solidFill>
                  <a:srgbClr val="C00000"/>
                </a:solidFill>
                <a:latin typeface="Cambria" panose="02040503050406030204" pitchFamily="18" charset="0"/>
              </a:rPr>
              <a:t>Large data sets</a:t>
            </a:r>
          </a:p>
          <a:p>
            <a:pPr algn="ctr"/>
            <a:r>
              <a:rPr lang="en-US" sz="2000" i="1" dirty="0">
                <a:solidFill>
                  <a:srgbClr val="C00000"/>
                </a:solidFill>
                <a:latin typeface="Cambria" panose="02040503050406030204" pitchFamily="18" charset="0"/>
              </a:rPr>
              <a:t>that do </a:t>
            </a:r>
            <a:r>
              <a:rPr lang="en-US" sz="2000" b="1" i="1" dirty="0">
                <a:solidFill>
                  <a:srgbClr val="C00000"/>
                </a:solidFill>
                <a:latin typeface="Cambria" panose="02040503050406030204" pitchFamily="18" charset="0"/>
              </a:rPr>
              <a:t>not fit </a:t>
            </a:r>
          </a:p>
          <a:p>
            <a:pPr algn="ctr"/>
            <a:r>
              <a:rPr lang="en-US" sz="2000" b="1" i="1" dirty="0">
                <a:solidFill>
                  <a:srgbClr val="C00000"/>
                </a:solidFill>
                <a:latin typeface="Cambria" panose="02040503050406030204" pitchFamily="18" charset="0"/>
              </a:rPr>
              <a:t>in main memory</a:t>
            </a:r>
            <a:endParaRPr lang="en-CH" sz="2000" b="1" i="1" dirty="0">
              <a:solidFill>
                <a:srgbClr val="C00000"/>
              </a:solidFill>
            </a:endParaRPr>
          </a:p>
        </p:txBody>
      </p:sp>
    </p:spTree>
    <p:extLst>
      <p:ext uri="{BB962C8B-B14F-4D97-AF65-F5344CB8AC3E}">
        <p14:creationId xmlns:p14="http://schemas.microsoft.com/office/powerpoint/2010/main" val="187640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animEffect transition="in" filter="fade">
                                      <p:cBhvr>
                                        <p:cTn id="15" dur="500"/>
                                        <p:tgtEl>
                                          <p:spTgt spid="26">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6">
                                            <p:txEl>
                                              <p:pRg st="1" end="1"/>
                                            </p:txEl>
                                          </p:spTgt>
                                        </p:tgtEl>
                                        <p:attrNameLst>
                                          <p:attrName>style.visibility</p:attrName>
                                        </p:attrNameLst>
                                      </p:cBhvr>
                                      <p:to>
                                        <p:strVal val="visible"/>
                                      </p:to>
                                    </p:set>
                                    <p:animEffect transition="in" filter="fade">
                                      <p:cBhvr>
                                        <p:cTn id="23" dur="500"/>
                                        <p:tgtEl>
                                          <p:spTgt spid="26">
                                            <p:txEl>
                                              <p:pRg st="1" end="1"/>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6">
                                            <p:txEl>
                                              <p:pRg st="2" end="2"/>
                                            </p:txEl>
                                          </p:spTgt>
                                        </p:tgtEl>
                                        <p:attrNameLst>
                                          <p:attrName>style.visibility</p:attrName>
                                        </p:attrNameLst>
                                      </p:cBhvr>
                                      <p:to>
                                        <p:strVal val="visible"/>
                                      </p:to>
                                    </p:set>
                                    <p:animEffect transition="in" filter="fade">
                                      <p:cBhvr>
                                        <p:cTn id="31" dur="500"/>
                                        <p:tgtEl>
                                          <p:spTgt spid="26">
                                            <p:txEl>
                                              <p:pRg st="2" end="2"/>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6">
                                            <p:txEl>
                                              <p:pRg st="3" end="3"/>
                                            </p:txEl>
                                          </p:spTgt>
                                        </p:tgtEl>
                                        <p:attrNameLst>
                                          <p:attrName>style.visibility</p:attrName>
                                        </p:attrNameLst>
                                      </p:cBhvr>
                                      <p:to>
                                        <p:strVal val="visible"/>
                                      </p:to>
                                    </p:set>
                                    <p:animEffect transition="in" filter="fade">
                                      <p:cBhvr>
                                        <p:cTn id="39" dur="500"/>
                                        <p:tgtEl>
                                          <p:spTgt spid="26">
                                            <p:txEl>
                                              <p:pRg st="3" end="3"/>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6">
                                            <p:txEl>
                                              <p:pRg st="4" end="4"/>
                                            </p:txEl>
                                          </p:spTgt>
                                        </p:tgtEl>
                                        <p:attrNameLst>
                                          <p:attrName>style.visibility</p:attrName>
                                        </p:attrNameLst>
                                      </p:cBhvr>
                                      <p:to>
                                        <p:strVal val="visible"/>
                                      </p:to>
                                    </p:set>
                                    <p:animEffect transition="in" filter="fade">
                                      <p:cBhvr>
                                        <p:cTn id="47" dur="500"/>
                                        <p:tgtEl>
                                          <p:spTgt spid="26">
                                            <p:txEl>
                                              <p:pRg st="4" end="4"/>
                                            </p:txEl>
                                          </p:spTgt>
                                        </p:tgtEl>
                                      </p:cBhvr>
                                    </p:animEffect>
                                  </p:childTnLst>
                                </p:cTn>
                              </p:par>
                            </p:childTnLst>
                          </p:cTn>
                        </p:par>
                        <p:par>
                          <p:cTn id="48" fill="hold">
                            <p:stCondLst>
                              <p:cond delay="5500"/>
                            </p:stCondLst>
                            <p:childTnLst>
                              <p:par>
                                <p:cTn id="49" presetID="1" presetClass="entr" presetSubtype="0"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par>
                                <p:cTn id="55" presetID="10"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par>
                          <p:cTn id="58" fill="hold">
                            <p:stCondLst>
                              <p:cond delay="500"/>
                            </p:stCondLst>
                            <p:childTnLst>
                              <p:par>
                                <p:cTn id="59" presetID="1"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53CF4-FEF6-F745-949F-E29F2ADC4374}"/>
              </a:ext>
            </a:extLst>
          </p:cNvPr>
          <p:cNvSpPr>
            <a:spLocks noGrp="1"/>
          </p:cNvSpPr>
          <p:nvPr>
            <p:ph type="title"/>
          </p:nvPr>
        </p:nvSpPr>
        <p:spPr/>
        <p:txBody>
          <a:bodyPr/>
          <a:lstStyle/>
          <a:p>
            <a:r>
              <a:rPr lang="en-US" dirty="0"/>
              <a:t>Flash-Cosmos: Summary</a:t>
            </a:r>
            <a:endParaRPr lang="en-CH" dirty="0"/>
          </a:p>
        </p:txBody>
      </p:sp>
      <p:sp>
        <p:nvSpPr>
          <p:cNvPr id="4" name="Slide Number Placeholder 3">
            <a:extLst>
              <a:ext uri="{FF2B5EF4-FFF2-40B4-BE49-F238E27FC236}">
                <a16:creationId xmlns:a16="http://schemas.microsoft.com/office/drawing/2014/main" id="{2F7AC079-FE81-074E-961A-356D7D9D7A9D}"/>
              </a:ext>
            </a:extLst>
          </p:cNvPr>
          <p:cNvSpPr>
            <a:spLocks noGrp="1"/>
          </p:cNvSpPr>
          <p:nvPr>
            <p:ph type="sldNum" sz="quarter" idx="12"/>
          </p:nvPr>
        </p:nvSpPr>
        <p:spPr>
          <a:xfrm>
            <a:off x="6951562" y="6514500"/>
            <a:ext cx="2049308"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bg1"/>
                </a:solidFill>
                <a:latin typeface="Cambria" panose="02040503050406030204"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A8E1B8-46DA-764A-A70B-26D693849073}" type="slidenum">
              <a:rPr lang="en-CH" smtClean="0"/>
              <a:pPr/>
              <a:t>69</a:t>
            </a:fld>
            <a:endParaRPr lang="en-CH" dirty="0"/>
          </a:p>
        </p:txBody>
      </p:sp>
      <p:grpSp>
        <p:nvGrpSpPr>
          <p:cNvPr id="15" name="Group 14">
            <a:extLst>
              <a:ext uri="{FF2B5EF4-FFF2-40B4-BE49-F238E27FC236}">
                <a16:creationId xmlns:a16="http://schemas.microsoft.com/office/drawing/2014/main" id="{C480A72E-F794-6449-C42F-1CDBF5A6278B}"/>
              </a:ext>
            </a:extLst>
          </p:cNvPr>
          <p:cNvGrpSpPr/>
          <p:nvPr/>
        </p:nvGrpSpPr>
        <p:grpSpPr>
          <a:xfrm>
            <a:off x="163902" y="1069648"/>
            <a:ext cx="8636977" cy="1238123"/>
            <a:chOff x="163902" y="1069648"/>
            <a:chExt cx="8636977" cy="1238123"/>
          </a:xfrm>
        </p:grpSpPr>
        <p:sp>
          <p:nvSpPr>
            <p:cNvPr id="6" name="Content Placeholder 3">
              <a:extLst>
                <a:ext uri="{FF2B5EF4-FFF2-40B4-BE49-F238E27FC236}">
                  <a16:creationId xmlns:a16="http://schemas.microsoft.com/office/drawing/2014/main" id="{6B82CE9F-E1FF-F12B-FFF3-21DF9AF594C8}"/>
                </a:ext>
              </a:extLst>
            </p:cNvPr>
            <p:cNvSpPr txBox="1">
              <a:spLocks/>
            </p:cNvSpPr>
            <p:nvPr/>
          </p:nvSpPr>
          <p:spPr>
            <a:xfrm>
              <a:off x="1240268" y="1069648"/>
              <a:ext cx="7560611" cy="1238123"/>
            </a:xfrm>
            <a:prstGeom prst="roundRect">
              <a:avLst>
                <a:gd name="adj" fmla="val 4777"/>
              </a:avLst>
            </a:prstGeom>
            <a:solidFill>
              <a:schemeClr val="accent5">
                <a:lumMod val="20000"/>
                <a:lumOff val="80000"/>
              </a:schemeClr>
            </a:solidFill>
            <a:ln w="12700">
              <a:solidFill>
                <a:srgbClr val="1982C3"/>
              </a:solidFill>
            </a:ln>
          </p:spPr>
          <p:txBody>
            <a:bodyPr vert="horz" wrap="square"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lnSpc>
                  <a:spcPct val="110000"/>
                </a:lnSpc>
                <a:spcAft>
                  <a:spcPts val="300"/>
                </a:spcAft>
                <a:buNone/>
                <a:defRPr/>
              </a:pPr>
              <a:r>
                <a:rPr lang="en-US" sz="2400" b="0" dirty="0">
                  <a:solidFill>
                    <a:schemeClr val="accent1">
                      <a:lumMod val="75000"/>
                    </a:schemeClr>
                  </a:solidFill>
                </a:rPr>
                <a:t>First work to enable</a:t>
              </a:r>
              <a:r>
                <a:rPr lang="en-US" sz="2400" b="0" dirty="0"/>
                <a:t> </a:t>
              </a:r>
              <a:r>
                <a:rPr lang="en-US" sz="2400" b="0" dirty="0">
                  <a:solidFill>
                    <a:schemeClr val="accent1">
                      <a:lumMod val="75000"/>
                    </a:schemeClr>
                  </a:solidFill>
                </a:rPr>
                <a:t>multi-operand </a:t>
              </a:r>
              <a:br>
                <a:rPr lang="en-US" sz="2400" b="0" dirty="0">
                  <a:solidFill>
                    <a:schemeClr val="accent1">
                      <a:lumMod val="75000"/>
                    </a:schemeClr>
                  </a:solidFill>
                </a:rPr>
              </a:br>
              <a:r>
                <a:rPr lang="en-US" sz="2400" b="0" dirty="0">
                  <a:solidFill>
                    <a:schemeClr val="accent1">
                      <a:lumMod val="75000"/>
                    </a:schemeClr>
                  </a:solidFill>
                </a:rPr>
                <a:t>bulk bitwise operations </a:t>
              </a:r>
              <a:r>
                <a:rPr lang="en-US" sz="2400" b="0" dirty="0"/>
                <a:t>with a </a:t>
              </a:r>
              <a:r>
                <a:rPr lang="en-US" sz="2400" b="0" dirty="0">
                  <a:solidFill>
                    <a:schemeClr val="accent1">
                      <a:lumMod val="75000"/>
                    </a:schemeClr>
                  </a:solidFill>
                </a:rPr>
                <a:t>single sensing operation </a:t>
              </a:r>
              <a:r>
                <a:rPr lang="en-US" sz="2400" b="0" dirty="0"/>
                <a:t>and</a:t>
              </a:r>
              <a:r>
                <a:rPr lang="en-US" sz="2400" b="0" dirty="0">
                  <a:solidFill>
                    <a:schemeClr val="accent1">
                      <a:lumMod val="75000"/>
                    </a:schemeClr>
                  </a:solidFill>
                </a:rPr>
                <a:t> high reliability</a:t>
              </a:r>
            </a:p>
          </p:txBody>
        </p:sp>
        <p:pic>
          <p:nvPicPr>
            <p:cNvPr id="11" name="Graphic 10" descr="Badge Tick with solid fill">
              <a:extLst>
                <a:ext uri="{FF2B5EF4-FFF2-40B4-BE49-F238E27FC236}">
                  <a16:creationId xmlns:a16="http://schemas.microsoft.com/office/drawing/2014/main" id="{FFD78D8D-E1E2-5F7F-09C2-39BEE44D6A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902" y="1182442"/>
              <a:ext cx="914400" cy="914400"/>
            </a:xfrm>
            <a:prstGeom prst="rect">
              <a:avLst/>
            </a:prstGeom>
          </p:spPr>
        </p:pic>
      </p:grpSp>
      <p:grpSp>
        <p:nvGrpSpPr>
          <p:cNvPr id="9" name="Group 8">
            <a:extLst>
              <a:ext uri="{FF2B5EF4-FFF2-40B4-BE49-F238E27FC236}">
                <a16:creationId xmlns:a16="http://schemas.microsoft.com/office/drawing/2014/main" id="{17FF359D-4B1F-55B1-201E-09F569D8C549}"/>
              </a:ext>
            </a:extLst>
          </p:cNvPr>
          <p:cNvGrpSpPr/>
          <p:nvPr/>
        </p:nvGrpSpPr>
        <p:grpSpPr>
          <a:xfrm>
            <a:off x="163902" y="2572530"/>
            <a:ext cx="8636977" cy="985236"/>
            <a:chOff x="163902" y="3559646"/>
            <a:chExt cx="8636977" cy="985236"/>
          </a:xfrm>
        </p:grpSpPr>
        <p:sp>
          <p:nvSpPr>
            <p:cNvPr id="8" name="Content Placeholder 3">
              <a:extLst>
                <a:ext uri="{FF2B5EF4-FFF2-40B4-BE49-F238E27FC236}">
                  <a16:creationId xmlns:a16="http://schemas.microsoft.com/office/drawing/2014/main" id="{EA4A6804-65B6-7AF9-09DE-2F0C78AE9531}"/>
                </a:ext>
              </a:extLst>
            </p:cNvPr>
            <p:cNvSpPr txBox="1">
              <a:spLocks/>
            </p:cNvSpPr>
            <p:nvPr/>
          </p:nvSpPr>
          <p:spPr>
            <a:xfrm>
              <a:off x="1240268" y="3559646"/>
              <a:ext cx="7560611" cy="985236"/>
            </a:xfrm>
            <a:prstGeom prst="roundRect">
              <a:avLst>
                <a:gd name="adj" fmla="val 4777"/>
              </a:avLst>
            </a:prstGeom>
            <a:solidFill>
              <a:schemeClr val="accent5">
                <a:lumMod val="20000"/>
                <a:lumOff val="80000"/>
              </a:schemeClr>
            </a:solidFill>
            <a:ln w="12700">
              <a:solidFill>
                <a:srgbClr val="1982C3"/>
              </a:solidFill>
            </a:ln>
          </p:spPr>
          <p:txBody>
            <a:bodyPr vert="horz" wrap="square" lIns="91440" tIns="45720" rIns="91440" bIns="45720" rtlCol="0" anchor="ctr" anchorCtr="0">
              <a:noAutofit/>
            </a:bodyPr>
            <a:lstStyle>
              <a:defPPr>
                <a:defRPr lang="en-US"/>
              </a:defPPr>
              <a:lvl1pPr indent="0" algn="ctr">
                <a:lnSpc>
                  <a:spcPct val="110000"/>
                </a:lnSpc>
                <a:spcBef>
                  <a:spcPts val="1000"/>
                </a:spcBef>
                <a:spcAft>
                  <a:spcPts val="300"/>
                </a:spcAft>
                <a:buFont typeface="Arial" panose="020B0604020202020204" pitchFamily="34" charset="0"/>
                <a:buNone/>
                <a:defRPr sz="2400" b="0">
                  <a:latin typeface="Cambria" panose="02040503050406030204" pitchFamily="18" charset="0"/>
                </a:defRPr>
              </a:lvl1pPr>
              <a:lvl2pPr marL="685800" indent="-228600" defTabSz="914400">
                <a:lnSpc>
                  <a:spcPct val="90000"/>
                </a:lnSpc>
                <a:spcBef>
                  <a:spcPts val="500"/>
                </a:spcBef>
                <a:buFont typeface="Arial" panose="020B0604020202020204" pitchFamily="34" charset="0"/>
                <a:buChar char="•"/>
                <a:defRPr sz="2400" b="1">
                  <a:latin typeface="Cambria" panose="02040503050406030204" pitchFamily="18" charset="0"/>
                </a:defRPr>
              </a:lvl2pPr>
              <a:lvl3pPr marL="11430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3pPr>
              <a:lvl4pPr marL="16002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4pPr>
              <a:lvl5pPr marL="20574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dirty="0">
                  <a:solidFill>
                    <a:schemeClr val="accent1">
                      <a:lumMod val="75000"/>
                    </a:schemeClr>
                  </a:solidFill>
                </a:rPr>
                <a:t>Improves performance</a:t>
              </a:r>
              <a:r>
                <a:rPr lang="en-US" dirty="0"/>
                <a:t> by </a:t>
              </a:r>
              <a:r>
                <a:rPr lang="en-US" dirty="0">
                  <a:solidFill>
                    <a:schemeClr val="accent1">
                      <a:lumMod val="75000"/>
                    </a:schemeClr>
                  </a:solidFill>
                </a:rPr>
                <a:t>3.5x/25x/32x</a:t>
              </a:r>
              <a:r>
                <a:rPr lang="en-US" dirty="0"/>
                <a:t> on average over </a:t>
              </a:r>
              <a:r>
                <a:rPr lang="en-US" dirty="0">
                  <a:solidFill>
                    <a:schemeClr val="accent1">
                      <a:lumMod val="75000"/>
                    </a:schemeClr>
                  </a:solidFill>
                </a:rPr>
                <a:t>ParaBit/ISP/OSP </a:t>
              </a:r>
              <a:r>
                <a:rPr lang="en-US" dirty="0"/>
                <a:t>across the workloads</a:t>
              </a:r>
            </a:p>
          </p:txBody>
        </p:sp>
        <p:pic>
          <p:nvPicPr>
            <p:cNvPr id="22" name="Graphic 21" descr="Bar graph with upward trend with solid fill">
              <a:extLst>
                <a:ext uri="{FF2B5EF4-FFF2-40B4-BE49-F238E27FC236}">
                  <a16:creationId xmlns:a16="http://schemas.microsoft.com/office/drawing/2014/main" id="{9EBF5EE4-8F3A-1D95-73C6-16AABA0EFC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3902" y="3595064"/>
              <a:ext cx="914400" cy="914400"/>
            </a:xfrm>
            <a:prstGeom prst="rect">
              <a:avLst/>
            </a:prstGeom>
          </p:spPr>
        </p:pic>
      </p:grpSp>
      <p:grpSp>
        <p:nvGrpSpPr>
          <p:cNvPr id="10" name="Group 9">
            <a:extLst>
              <a:ext uri="{FF2B5EF4-FFF2-40B4-BE49-F238E27FC236}">
                <a16:creationId xmlns:a16="http://schemas.microsoft.com/office/drawing/2014/main" id="{9E833626-D025-F544-FE17-CC206B611E47}"/>
              </a:ext>
            </a:extLst>
          </p:cNvPr>
          <p:cNvGrpSpPr/>
          <p:nvPr/>
        </p:nvGrpSpPr>
        <p:grpSpPr>
          <a:xfrm>
            <a:off x="163902" y="3864910"/>
            <a:ext cx="8636976" cy="1030490"/>
            <a:chOff x="163902" y="4830765"/>
            <a:chExt cx="8636976" cy="1030490"/>
          </a:xfrm>
        </p:grpSpPr>
        <p:sp>
          <p:nvSpPr>
            <p:cNvPr id="5" name="Content Placeholder 3">
              <a:extLst>
                <a:ext uri="{FF2B5EF4-FFF2-40B4-BE49-F238E27FC236}">
                  <a16:creationId xmlns:a16="http://schemas.microsoft.com/office/drawing/2014/main" id="{A109F4DA-3FC3-5414-52B2-5CF7D62D2499}"/>
                </a:ext>
              </a:extLst>
            </p:cNvPr>
            <p:cNvSpPr txBox="1">
              <a:spLocks/>
            </p:cNvSpPr>
            <p:nvPr/>
          </p:nvSpPr>
          <p:spPr>
            <a:xfrm>
              <a:off x="1240268" y="4830765"/>
              <a:ext cx="7560610" cy="1030490"/>
            </a:xfrm>
            <a:prstGeom prst="roundRect">
              <a:avLst>
                <a:gd name="adj" fmla="val 4777"/>
              </a:avLst>
            </a:prstGeom>
            <a:solidFill>
              <a:schemeClr val="accent5">
                <a:lumMod val="20000"/>
                <a:lumOff val="80000"/>
              </a:schemeClr>
            </a:solidFill>
            <a:ln w="12700">
              <a:solidFill>
                <a:srgbClr val="1982C3"/>
              </a:solidFill>
            </a:ln>
          </p:spPr>
          <p:txBody>
            <a:bodyPr vert="horz" wrap="square" lIns="91440" tIns="45720" rIns="91440" bIns="45720" rtlCol="0" anchor="ctr" anchorCtr="0">
              <a:noAutofit/>
            </a:bodyPr>
            <a:lstStyle>
              <a:defPPr>
                <a:defRPr lang="en-US"/>
              </a:defPPr>
              <a:lvl1pPr indent="0" algn="ctr">
                <a:lnSpc>
                  <a:spcPct val="110000"/>
                </a:lnSpc>
                <a:spcBef>
                  <a:spcPts val="1000"/>
                </a:spcBef>
                <a:spcAft>
                  <a:spcPts val="300"/>
                </a:spcAft>
                <a:buFont typeface="Arial" panose="020B0604020202020204" pitchFamily="34" charset="0"/>
                <a:buNone/>
                <a:defRPr sz="2400" b="0">
                  <a:latin typeface="Cambria" panose="02040503050406030204" pitchFamily="18" charset="0"/>
                </a:defRPr>
              </a:lvl1pPr>
              <a:lvl2pPr marL="685800" indent="-228600" defTabSz="914400">
                <a:lnSpc>
                  <a:spcPct val="90000"/>
                </a:lnSpc>
                <a:spcBef>
                  <a:spcPts val="500"/>
                </a:spcBef>
                <a:buFont typeface="Arial" panose="020B0604020202020204" pitchFamily="34" charset="0"/>
                <a:buChar char="•"/>
                <a:defRPr sz="2400" b="1">
                  <a:latin typeface="Cambria" panose="02040503050406030204" pitchFamily="18" charset="0"/>
                </a:defRPr>
              </a:lvl2pPr>
              <a:lvl3pPr marL="11430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3pPr>
              <a:lvl4pPr marL="16002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4pPr>
              <a:lvl5pPr marL="20574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dirty="0">
                  <a:solidFill>
                    <a:schemeClr val="accent1">
                      <a:lumMod val="75000"/>
                    </a:schemeClr>
                  </a:solidFill>
                </a:rPr>
                <a:t>Improves energy efficiency </a:t>
              </a:r>
              <a:r>
                <a:rPr lang="en-US" dirty="0"/>
                <a:t>by </a:t>
              </a:r>
              <a:r>
                <a:rPr lang="en-US" dirty="0">
                  <a:solidFill>
                    <a:schemeClr val="accent1">
                      <a:lumMod val="75000"/>
                    </a:schemeClr>
                  </a:solidFill>
                </a:rPr>
                <a:t>3.3x/13.4x/95x </a:t>
              </a:r>
              <a:r>
                <a:rPr lang="en-US" dirty="0"/>
                <a:t>on average over </a:t>
              </a:r>
              <a:r>
                <a:rPr lang="en-US" dirty="0">
                  <a:solidFill>
                    <a:schemeClr val="accent1">
                      <a:lumMod val="75000"/>
                    </a:schemeClr>
                  </a:solidFill>
                </a:rPr>
                <a:t>ParaBit/ISP/OSP</a:t>
              </a:r>
              <a:r>
                <a:rPr lang="en-US" dirty="0"/>
                <a:t> across the workloads</a:t>
              </a:r>
            </a:p>
          </p:txBody>
        </p:sp>
        <p:pic>
          <p:nvPicPr>
            <p:cNvPr id="24" name="Graphic 23" descr="Renewable Energy with solid fill">
              <a:extLst>
                <a:ext uri="{FF2B5EF4-FFF2-40B4-BE49-F238E27FC236}">
                  <a16:creationId xmlns:a16="http://schemas.microsoft.com/office/drawing/2014/main" id="{46DACC40-058C-D8E5-1D24-89BB56203ED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3902" y="4888810"/>
              <a:ext cx="914400" cy="914400"/>
            </a:xfrm>
            <a:prstGeom prst="rect">
              <a:avLst/>
            </a:prstGeom>
          </p:spPr>
        </p:pic>
      </p:grpSp>
      <p:grpSp>
        <p:nvGrpSpPr>
          <p:cNvPr id="33" name="Group 32">
            <a:extLst>
              <a:ext uri="{FF2B5EF4-FFF2-40B4-BE49-F238E27FC236}">
                <a16:creationId xmlns:a16="http://schemas.microsoft.com/office/drawing/2014/main" id="{ABEDA995-1C14-1E60-DD92-13DBB1668AD5}"/>
              </a:ext>
            </a:extLst>
          </p:cNvPr>
          <p:cNvGrpSpPr/>
          <p:nvPr/>
        </p:nvGrpSpPr>
        <p:grpSpPr>
          <a:xfrm>
            <a:off x="297845" y="5176866"/>
            <a:ext cx="8548310" cy="1030490"/>
            <a:chOff x="297845" y="5176866"/>
            <a:chExt cx="8548310" cy="1030490"/>
          </a:xfrm>
        </p:grpSpPr>
        <p:sp>
          <p:nvSpPr>
            <p:cNvPr id="30" name="Content Placeholder 3">
              <a:extLst>
                <a:ext uri="{FF2B5EF4-FFF2-40B4-BE49-F238E27FC236}">
                  <a16:creationId xmlns:a16="http://schemas.microsoft.com/office/drawing/2014/main" id="{A8D02809-EA24-5B6A-286D-2D93BB4D3992}"/>
                </a:ext>
              </a:extLst>
            </p:cNvPr>
            <p:cNvSpPr txBox="1">
              <a:spLocks/>
            </p:cNvSpPr>
            <p:nvPr/>
          </p:nvSpPr>
          <p:spPr>
            <a:xfrm>
              <a:off x="1285545" y="5176866"/>
              <a:ext cx="7560610" cy="1030490"/>
            </a:xfrm>
            <a:prstGeom prst="roundRect">
              <a:avLst>
                <a:gd name="adj" fmla="val 3155"/>
              </a:avLst>
            </a:prstGeom>
            <a:solidFill>
              <a:schemeClr val="accent5">
                <a:lumMod val="20000"/>
                <a:lumOff val="80000"/>
              </a:schemeClr>
            </a:solidFill>
            <a:ln w="19050">
              <a:solidFill>
                <a:schemeClr val="accent5">
                  <a:lumMod val="75000"/>
                </a:schemeClr>
              </a:solidFill>
            </a:ln>
          </p:spPr>
          <p:txBody>
            <a:bodyPr vert="horz" wrap="square" lIns="91440" tIns="45720" rIns="91440" bIns="45720" rtlCol="0" anchor="ctr" anchorCtr="0">
              <a:noAutofit/>
            </a:bodyPr>
            <a:lstStyle>
              <a:defPPr>
                <a:defRPr lang="en-US"/>
              </a:defPPr>
              <a:lvl1pPr indent="0" algn="ctr">
                <a:lnSpc>
                  <a:spcPct val="110000"/>
                </a:lnSpc>
                <a:spcBef>
                  <a:spcPts val="1000"/>
                </a:spcBef>
                <a:spcAft>
                  <a:spcPts val="300"/>
                </a:spcAft>
                <a:buFont typeface="Arial" panose="020B0604020202020204" pitchFamily="34" charset="0"/>
                <a:buNone/>
                <a:defRPr sz="2400" b="0">
                  <a:latin typeface="Cambria" panose="02040503050406030204" pitchFamily="18" charset="0"/>
                </a:defRPr>
              </a:lvl1pPr>
              <a:lvl2pPr marL="685800" indent="-228600" defTabSz="914400">
                <a:lnSpc>
                  <a:spcPct val="90000"/>
                </a:lnSpc>
                <a:spcBef>
                  <a:spcPts val="500"/>
                </a:spcBef>
                <a:buFont typeface="Arial" panose="020B0604020202020204" pitchFamily="34" charset="0"/>
                <a:buChar char="•"/>
                <a:defRPr sz="2400" b="1">
                  <a:latin typeface="Cambria" panose="02040503050406030204" pitchFamily="18" charset="0"/>
                </a:defRPr>
              </a:lvl2pPr>
              <a:lvl3pPr marL="11430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3pPr>
              <a:lvl4pPr marL="16002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4pPr>
              <a:lvl5pPr marL="20574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GB" u="none" strike="noStrike" dirty="0">
                  <a:solidFill>
                    <a:schemeClr val="accent5">
                      <a:lumMod val="75000"/>
                    </a:schemeClr>
                  </a:solidFill>
                  <a:effectLst/>
                  <a:ea typeface="Cambria" panose="02040503050406030204" pitchFamily="18" charset="0"/>
                </a:rPr>
                <a:t>Low-cost</a:t>
              </a:r>
              <a:r>
                <a:rPr lang="en-GB" u="none" strike="noStrike" dirty="0">
                  <a:solidFill>
                    <a:srgbClr val="000000"/>
                  </a:solidFill>
                  <a:effectLst/>
                  <a:ea typeface="Cambria" panose="02040503050406030204" pitchFamily="18" charset="0"/>
                </a:rPr>
                <a:t> &amp; </a:t>
              </a:r>
              <a:r>
                <a:rPr lang="en-GB" dirty="0"/>
                <a:t>requires </a:t>
              </a:r>
              <a:r>
                <a:rPr lang="en-GB" dirty="0">
                  <a:solidFill>
                    <a:schemeClr val="accent1">
                      <a:lumMod val="75000"/>
                    </a:schemeClr>
                  </a:solidFill>
                </a:rPr>
                <a:t>no changes </a:t>
              </a:r>
              <a:r>
                <a:rPr lang="en-GB" u="none" strike="noStrike" dirty="0">
                  <a:solidFill>
                    <a:srgbClr val="000000"/>
                  </a:solidFill>
                  <a:effectLst/>
                  <a:ea typeface="Cambria" panose="02040503050406030204" pitchFamily="18" charset="0"/>
                </a:rPr>
                <a:t>to flash cell arrays</a:t>
              </a:r>
              <a:endParaRPr lang="en-US" dirty="0">
                <a:ea typeface="Cambria" panose="02040503050406030204" pitchFamily="18" charset="0"/>
              </a:endParaRPr>
            </a:p>
          </p:txBody>
        </p:sp>
        <p:pic>
          <p:nvPicPr>
            <p:cNvPr id="32" name="Graphic 31" descr="Dollar with solid fill">
              <a:extLst>
                <a:ext uri="{FF2B5EF4-FFF2-40B4-BE49-F238E27FC236}">
                  <a16:creationId xmlns:a16="http://schemas.microsoft.com/office/drawing/2014/main" id="{DDBED169-D489-D7C7-8F4C-A3BD0BACE12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7845" y="5294866"/>
              <a:ext cx="761384" cy="761384"/>
            </a:xfrm>
            <a:prstGeom prst="rect">
              <a:avLst/>
            </a:prstGeom>
          </p:spPr>
        </p:pic>
      </p:grpSp>
    </p:spTree>
    <p:extLst>
      <p:ext uri="{BB962C8B-B14F-4D97-AF65-F5344CB8AC3E}">
        <p14:creationId xmlns:p14="http://schemas.microsoft.com/office/powerpoint/2010/main" val="219619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F5E5E-5978-894A-B70D-61EE131AD8CA}"/>
              </a:ext>
            </a:extLst>
          </p:cNvPr>
          <p:cNvSpPr>
            <a:spLocks noGrp="1"/>
          </p:cNvSpPr>
          <p:nvPr>
            <p:ph type="ctrTitle"/>
          </p:nvPr>
        </p:nvSpPr>
        <p:spPr>
          <a:xfrm>
            <a:off x="0" y="-1"/>
            <a:ext cx="9144000" cy="3429001"/>
          </a:xfrm>
        </p:spPr>
        <p:txBody>
          <a:bodyPr>
            <a:normAutofit fontScale="90000"/>
          </a:bodyPr>
          <a:lstStyle/>
          <a:p>
            <a:br>
              <a:rPr lang="en-US" dirty="0"/>
            </a:br>
            <a:r>
              <a:rPr lang="en-US" dirty="0"/>
              <a:t>Flash-Cosmos </a:t>
            </a:r>
            <a:br>
              <a:rPr lang="en-US" sz="3600" dirty="0"/>
            </a:br>
            <a:r>
              <a:rPr lang="en-US" sz="3600" b="0" dirty="0"/>
              <a:t>In-Flash Bulk Bitwise Operations </a:t>
            </a:r>
            <a:br>
              <a:rPr lang="en-US" sz="3600" b="0" dirty="0"/>
            </a:br>
            <a:r>
              <a:rPr lang="en-US" sz="3600" b="0" dirty="0"/>
              <a:t>Using Inherent Computation Capability </a:t>
            </a:r>
            <a:br>
              <a:rPr lang="en-US" sz="3600" b="0" dirty="0"/>
            </a:br>
            <a:r>
              <a:rPr lang="en-US" sz="3600" b="0" dirty="0"/>
              <a:t>of NAND Flash Memory</a:t>
            </a:r>
            <a:br>
              <a:rPr lang="en-US" sz="3600" b="0" dirty="0"/>
            </a:br>
            <a:br>
              <a:rPr lang="en-US" sz="3600" b="0" dirty="0"/>
            </a:br>
            <a:r>
              <a:rPr lang="en-US" sz="1800" b="1" dirty="0"/>
              <a:t>Jisung Park</a:t>
            </a:r>
            <a:r>
              <a:rPr lang="en-US" sz="1800" dirty="0"/>
              <a:t>, </a:t>
            </a:r>
            <a:r>
              <a:rPr lang="en-US" sz="1800" dirty="0" err="1"/>
              <a:t>Roknoddin</a:t>
            </a:r>
            <a:r>
              <a:rPr lang="en-US" sz="1800" dirty="0"/>
              <a:t> Azizi, Geraldo F. Oliveira, </a:t>
            </a:r>
            <a:br>
              <a:rPr lang="en-US" sz="1800" dirty="0"/>
            </a:br>
            <a:r>
              <a:rPr lang="en-US" sz="1800" dirty="0"/>
              <a:t>Mohammad </a:t>
            </a:r>
            <a:r>
              <a:rPr lang="en-US" sz="1800" dirty="0" err="1"/>
              <a:t>Sadrosadati</a:t>
            </a:r>
            <a:r>
              <a:rPr lang="en-US" sz="1800" dirty="0"/>
              <a:t>, Rakesh Nadig, David Novo, Juan Gómez Luna, </a:t>
            </a:r>
            <a:br>
              <a:rPr lang="en-US" sz="1800" dirty="0"/>
            </a:br>
            <a:r>
              <a:rPr lang="en-US" sz="1800" dirty="0" err="1"/>
              <a:t>Myungsuk</a:t>
            </a:r>
            <a:r>
              <a:rPr lang="en-US" sz="1800" dirty="0"/>
              <a:t> Kim, and Onur Mutlu</a:t>
            </a:r>
            <a:br>
              <a:rPr lang="en-US" sz="1800" dirty="0"/>
            </a:br>
            <a:br>
              <a:rPr lang="en-US" sz="1800" dirty="0"/>
            </a:br>
            <a:r>
              <a:rPr lang="en-US" sz="2000" dirty="0"/>
              <a:t>Published at MICRO 2022</a:t>
            </a:r>
            <a:br>
              <a:rPr lang="en-US" sz="3600" dirty="0"/>
            </a:br>
            <a:endParaRPr lang="en-CH" sz="3600" b="0" dirty="0"/>
          </a:p>
        </p:txBody>
      </p:sp>
      <p:sp>
        <p:nvSpPr>
          <p:cNvPr id="3" name="Subtitle 2">
            <a:extLst>
              <a:ext uri="{FF2B5EF4-FFF2-40B4-BE49-F238E27FC236}">
                <a16:creationId xmlns:a16="http://schemas.microsoft.com/office/drawing/2014/main" id="{5644D60D-2DF1-7940-9BD1-BA77210487C4}"/>
              </a:ext>
            </a:extLst>
          </p:cNvPr>
          <p:cNvSpPr>
            <a:spLocks noGrp="1"/>
          </p:cNvSpPr>
          <p:nvPr>
            <p:ph type="subTitle" idx="1"/>
          </p:nvPr>
        </p:nvSpPr>
        <p:spPr>
          <a:xfrm>
            <a:off x="-43514" y="3612995"/>
            <a:ext cx="9127998" cy="3111190"/>
          </a:xfrm>
        </p:spPr>
        <p:txBody>
          <a:bodyPr>
            <a:normAutofit/>
          </a:bodyPr>
          <a:lstStyle/>
          <a:p>
            <a:endParaRPr lang="en-US" sz="2200" dirty="0"/>
          </a:p>
          <a:p>
            <a:endParaRPr lang="en-US" sz="2800" b="1" dirty="0"/>
          </a:p>
          <a:p>
            <a:endParaRPr lang="en-US" sz="2800" b="1" dirty="0"/>
          </a:p>
        </p:txBody>
      </p:sp>
      <p:pic>
        <p:nvPicPr>
          <p:cNvPr id="5" name="그래픽 12">
            <a:extLst>
              <a:ext uri="{FF2B5EF4-FFF2-40B4-BE49-F238E27FC236}">
                <a16:creationId xmlns:a16="http://schemas.microsoft.com/office/drawing/2014/main" id="{35C3C0F9-019E-4AC7-A838-AE2F3556CBF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310" y="5667854"/>
            <a:ext cx="2097860" cy="403588"/>
          </a:xfrm>
          <a:prstGeom prst="rect">
            <a:avLst/>
          </a:prstGeom>
        </p:spPr>
      </p:pic>
      <p:grpSp>
        <p:nvGrpSpPr>
          <p:cNvPr id="6" name="Group 5">
            <a:extLst>
              <a:ext uri="{FF2B5EF4-FFF2-40B4-BE49-F238E27FC236}">
                <a16:creationId xmlns:a16="http://schemas.microsoft.com/office/drawing/2014/main" id="{B8DD7415-AC5E-422A-A12B-C99FF0DE11E1}"/>
              </a:ext>
            </a:extLst>
          </p:cNvPr>
          <p:cNvGrpSpPr/>
          <p:nvPr/>
        </p:nvGrpSpPr>
        <p:grpSpPr>
          <a:xfrm>
            <a:off x="5284405" y="5743950"/>
            <a:ext cx="1656546" cy="1006439"/>
            <a:chOff x="3491518" y="5017555"/>
            <a:chExt cx="1944578" cy="1181434"/>
          </a:xfrm>
        </p:grpSpPr>
        <p:pic>
          <p:nvPicPr>
            <p:cNvPr id="7" name="Picture 2">
              <a:extLst>
                <a:ext uri="{FF2B5EF4-FFF2-40B4-BE49-F238E27FC236}">
                  <a16:creationId xmlns:a16="http://schemas.microsoft.com/office/drawing/2014/main" id="{599BEC47-497D-461C-AD4D-212A251885C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9637" b="23683"/>
            <a:stretch/>
          </p:blipFill>
          <p:spPr bwMode="auto">
            <a:xfrm>
              <a:off x="3491518" y="5017555"/>
              <a:ext cx="1944578" cy="5113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F1F7F99A-1092-494D-BC98-AD667BECC5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8952"/>
            <a:stretch/>
          </p:blipFill>
          <p:spPr bwMode="auto">
            <a:xfrm>
              <a:off x="3779911" y="5528927"/>
              <a:ext cx="1322331" cy="670062"/>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4" descr="Kyungpook-Nationaluniversität – Wikipedia">
            <a:extLst>
              <a:ext uri="{FF2B5EF4-FFF2-40B4-BE49-F238E27FC236}">
                <a16:creationId xmlns:a16="http://schemas.microsoft.com/office/drawing/2014/main" id="{4360630A-A9AB-49DE-8907-EB71A681B89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311" t="10310" r="10311" b="10196"/>
          <a:stretch/>
        </p:blipFill>
        <p:spPr bwMode="auto">
          <a:xfrm>
            <a:off x="7523603" y="5570098"/>
            <a:ext cx="1113201" cy="1114813"/>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a:extLst>
              <a:ext uri="{FF2B5EF4-FFF2-40B4-BE49-F238E27FC236}">
                <a16:creationId xmlns:a16="http://schemas.microsoft.com/office/drawing/2014/main" id="{E3BEB771-D568-AFAD-1640-31F1C24A44B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94996" y="5629894"/>
            <a:ext cx="1123420" cy="1123420"/>
          </a:xfrm>
          <a:prstGeom prst="rect">
            <a:avLst/>
          </a:prstGeom>
        </p:spPr>
      </p:pic>
      <p:pic>
        <p:nvPicPr>
          <p:cNvPr id="1026" name="Picture 2">
            <a:extLst>
              <a:ext uri="{FF2B5EF4-FFF2-40B4-BE49-F238E27FC236}">
                <a16:creationId xmlns:a16="http://schemas.microsoft.com/office/drawing/2014/main" id="{BA44C315-8CAB-6D6E-7447-5013136D767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184" y="6179577"/>
            <a:ext cx="2616112" cy="4364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575AF8E-E675-5100-E64F-413C27BF8FD8}"/>
              </a:ext>
            </a:extLst>
          </p:cNvPr>
          <p:cNvSpPr txBox="1"/>
          <p:nvPr/>
        </p:nvSpPr>
        <p:spPr>
          <a:xfrm>
            <a:off x="2420787" y="3899747"/>
            <a:ext cx="4302425" cy="1815882"/>
          </a:xfrm>
          <a:prstGeom prst="rect">
            <a:avLst/>
          </a:prstGeom>
          <a:noFill/>
        </p:spPr>
        <p:txBody>
          <a:bodyPr wrap="square" rtlCol="0">
            <a:spAutoFit/>
          </a:bodyPr>
          <a:lstStyle/>
          <a:p>
            <a:pPr algn="ctr"/>
            <a:r>
              <a:rPr lang="en-IN" sz="2800" dirty="0">
                <a:latin typeface="Cambria" panose="02040503050406030204" pitchFamily="18" charset="0"/>
                <a:ea typeface="Cambria" panose="02040503050406030204" pitchFamily="18" charset="0"/>
              </a:rPr>
              <a:t>Rakesh Nadig</a:t>
            </a:r>
          </a:p>
          <a:p>
            <a:pPr algn="ctr"/>
            <a:r>
              <a:rPr lang="en-IN" sz="2800" dirty="0">
                <a:latin typeface="Cambria" panose="02040503050406030204" pitchFamily="18" charset="0"/>
                <a:ea typeface="Cambria" panose="02040503050406030204" pitchFamily="18" charset="0"/>
              </a:rPr>
              <a:t>P&amp;S SSD Course</a:t>
            </a:r>
          </a:p>
          <a:p>
            <a:pPr algn="ctr"/>
            <a:r>
              <a:rPr lang="en-IN" sz="2800" dirty="0">
                <a:latin typeface="Cambria" panose="02040503050406030204" pitchFamily="18" charset="0"/>
                <a:ea typeface="Cambria" panose="02040503050406030204" pitchFamily="18" charset="0"/>
              </a:rPr>
              <a:t>26</a:t>
            </a:r>
            <a:r>
              <a:rPr lang="en-IN" sz="2800" baseline="30000" dirty="0">
                <a:latin typeface="Cambria" panose="02040503050406030204" pitchFamily="18" charset="0"/>
                <a:ea typeface="Cambria" panose="02040503050406030204" pitchFamily="18" charset="0"/>
              </a:rPr>
              <a:t>th</a:t>
            </a:r>
            <a:r>
              <a:rPr lang="en-IN" sz="2800" dirty="0">
                <a:latin typeface="Cambria" panose="02040503050406030204" pitchFamily="18" charset="0"/>
                <a:ea typeface="Cambria" panose="02040503050406030204" pitchFamily="18" charset="0"/>
              </a:rPr>
              <a:t> October 2022</a:t>
            </a:r>
          </a:p>
          <a:p>
            <a:pPr algn="ct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629051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E145E-329B-48D4-3A6C-280DA8B9FCAE}"/>
              </a:ext>
            </a:extLst>
          </p:cNvPr>
          <p:cNvSpPr>
            <a:spLocks noGrp="1"/>
          </p:cNvSpPr>
          <p:nvPr>
            <p:ph type="ctrTitle"/>
          </p:nvPr>
        </p:nvSpPr>
        <p:spPr/>
        <p:txBody>
          <a:bodyPr/>
          <a:lstStyle/>
          <a:p>
            <a:r>
              <a:rPr lang="en-IN" dirty="0"/>
              <a:t>BACKUP SLIDES</a:t>
            </a:r>
            <a:endParaRPr lang="en-US" dirty="0"/>
          </a:p>
        </p:txBody>
      </p:sp>
    </p:spTree>
    <p:extLst>
      <p:ext uri="{BB962C8B-B14F-4D97-AF65-F5344CB8AC3E}">
        <p14:creationId xmlns:p14="http://schemas.microsoft.com/office/powerpoint/2010/main" val="27992603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C5B33C-DEA3-2A43-BCE7-788CCDB74B42}"/>
              </a:ext>
            </a:extLst>
          </p:cNvPr>
          <p:cNvSpPr>
            <a:spLocks noGrp="1"/>
          </p:cNvSpPr>
          <p:nvPr>
            <p:ph idx="1"/>
          </p:nvPr>
        </p:nvSpPr>
        <p:spPr/>
        <p:txBody>
          <a:bodyPr>
            <a:normAutofit/>
          </a:bodyPr>
          <a:lstStyle/>
          <a:p>
            <a:pPr>
              <a:buClr>
                <a:schemeClr val="tx1"/>
              </a:buClr>
            </a:pPr>
            <a:r>
              <a:rPr lang="en-US" sz="2400" b="0" dirty="0">
                <a:solidFill>
                  <a:srgbClr val="C00000"/>
                </a:solidFill>
              </a:rPr>
              <a:t>Moves every operand </a:t>
            </a:r>
            <a:r>
              <a:rPr lang="en-US" sz="2400" b="0" dirty="0"/>
              <a:t>from the </a:t>
            </a:r>
            <a:r>
              <a:rPr lang="en-US" sz="2400" b="0" dirty="0">
                <a:solidFill>
                  <a:srgbClr val="C00000"/>
                </a:solidFill>
              </a:rPr>
              <a:t>storage </a:t>
            </a:r>
            <a:r>
              <a:rPr lang="en-US" sz="2400" b="0" dirty="0"/>
              <a:t>to the </a:t>
            </a:r>
            <a:r>
              <a:rPr lang="en-US" sz="2400" b="0" dirty="0">
                <a:solidFill>
                  <a:srgbClr val="C00000"/>
                </a:solidFill>
              </a:rPr>
              <a:t>compute unit </a:t>
            </a:r>
            <a:r>
              <a:rPr lang="en-US" sz="2400" b="0" dirty="0"/>
              <a:t>(CPU/GPU) for </a:t>
            </a:r>
            <a:r>
              <a:rPr lang="en-US" sz="2400" b="0" dirty="0">
                <a:solidFill>
                  <a:srgbClr val="C00000"/>
                </a:solidFill>
              </a:rPr>
              <a:t>computation</a:t>
            </a:r>
          </a:p>
          <a:p>
            <a:pPr>
              <a:buClr>
                <a:schemeClr val="tx1"/>
              </a:buClr>
            </a:pPr>
            <a:r>
              <a:rPr lang="en-US" sz="2400" b="0" dirty="0"/>
              <a:t>Performs the computation and </a:t>
            </a:r>
            <a:r>
              <a:rPr lang="en-US" sz="2400" b="0" dirty="0">
                <a:solidFill>
                  <a:srgbClr val="C00000"/>
                </a:solidFill>
              </a:rPr>
              <a:t>writes the results back to the SSD</a:t>
            </a:r>
          </a:p>
        </p:txBody>
      </p:sp>
      <p:sp>
        <p:nvSpPr>
          <p:cNvPr id="2" name="Title 1">
            <a:extLst>
              <a:ext uri="{FF2B5EF4-FFF2-40B4-BE49-F238E27FC236}">
                <a16:creationId xmlns:a16="http://schemas.microsoft.com/office/drawing/2014/main" id="{29F53CF4-FEF6-F745-949F-E29F2ADC4374}"/>
              </a:ext>
            </a:extLst>
          </p:cNvPr>
          <p:cNvSpPr>
            <a:spLocks noGrp="1"/>
          </p:cNvSpPr>
          <p:nvPr>
            <p:ph type="title"/>
          </p:nvPr>
        </p:nvSpPr>
        <p:spPr/>
        <p:txBody>
          <a:bodyPr/>
          <a:lstStyle/>
          <a:p>
            <a:r>
              <a:rPr lang="en-US" dirty="0"/>
              <a:t>Outside-Storage Processing (OSP)</a:t>
            </a:r>
            <a:endParaRPr lang="en-CH" dirty="0"/>
          </a:p>
        </p:txBody>
      </p:sp>
      <p:sp>
        <p:nvSpPr>
          <p:cNvPr id="86" name="Rectangle 85">
            <a:extLst>
              <a:ext uri="{FF2B5EF4-FFF2-40B4-BE49-F238E27FC236}">
                <a16:creationId xmlns:a16="http://schemas.microsoft.com/office/drawing/2014/main" id="{EEECA518-FDF5-40FC-BD62-6C59A97353E9}"/>
              </a:ext>
            </a:extLst>
          </p:cNvPr>
          <p:cNvSpPr/>
          <p:nvPr/>
        </p:nvSpPr>
        <p:spPr>
          <a:xfrm>
            <a:off x="719071" y="3918534"/>
            <a:ext cx="3726756" cy="129461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87" name="TextBox 86">
            <a:extLst>
              <a:ext uri="{FF2B5EF4-FFF2-40B4-BE49-F238E27FC236}">
                <a16:creationId xmlns:a16="http://schemas.microsoft.com/office/drawing/2014/main" id="{D486842B-846F-4167-9DBD-78A517006E56}"/>
              </a:ext>
            </a:extLst>
          </p:cNvPr>
          <p:cNvSpPr txBox="1"/>
          <p:nvPr/>
        </p:nvSpPr>
        <p:spPr>
          <a:xfrm>
            <a:off x="2119950" y="2475483"/>
            <a:ext cx="3607269" cy="386716"/>
          </a:xfrm>
          <a:prstGeom prst="rect">
            <a:avLst/>
          </a:prstGeom>
          <a:noFill/>
        </p:spPr>
        <p:txBody>
          <a:bodyPr wrap="square" rtlCol="0" anchor="ctr">
            <a:spAutoFit/>
          </a:bodyPr>
          <a:lstStyle/>
          <a:p>
            <a:r>
              <a:rPr lang="en-US" sz="1600" i="1" dirty="0">
                <a:solidFill>
                  <a:schemeClr val="accent1">
                    <a:lumMod val="75000"/>
                  </a:schemeClr>
                </a:solidFill>
                <a:latin typeface="Cambria" panose="02040503050406030204" pitchFamily="18" charset="0"/>
              </a:rPr>
              <a:t>External BW: 8 GB/s</a:t>
            </a:r>
            <a:endParaRPr lang="en-CH" sz="1600" dirty="0">
              <a:solidFill>
                <a:schemeClr val="accent1">
                  <a:lumMod val="75000"/>
                </a:schemeClr>
              </a:solidFill>
              <a:latin typeface="Cambria" panose="02040503050406030204" pitchFamily="18" charset="0"/>
            </a:endParaRPr>
          </a:p>
        </p:txBody>
      </p:sp>
      <p:grpSp>
        <p:nvGrpSpPr>
          <p:cNvPr id="93" name="Group 92">
            <a:extLst>
              <a:ext uri="{FF2B5EF4-FFF2-40B4-BE49-F238E27FC236}">
                <a16:creationId xmlns:a16="http://schemas.microsoft.com/office/drawing/2014/main" id="{2F5E608B-DED3-46E6-BC3F-C54829471DF2}"/>
              </a:ext>
            </a:extLst>
          </p:cNvPr>
          <p:cNvGrpSpPr/>
          <p:nvPr/>
        </p:nvGrpSpPr>
        <p:grpSpPr>
          <a:xfrm>
            <a:off x="782386" y="4373579"/>
            <a:ext cx="709180" cy="776306"/>
            <a:chOff x="5989343" y="9935770"/>
            <a:chExt cx="852280" cy="679624"/>
          </a:xfrm>
        </p:grpSpPr>
        <p:sp>
          <p:nvSpPr>
            <p:cNvPr id="94" name="직사각형 78">
              <a:extLst>
                <a:ext uri="{FF2B5EF4-FFF2-40B4-BE49-F238E27FC236}">
                  <a16:creationId xmlns:a16="http://schemas.microsoft.com/office/drawing/2014/main" id="{7D3E20DD-94FC-4144-9A5E-770032FDB332}"/>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Die#1</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95" name="직사각형 79">
              <a:extLst>
                <a:ext uri="{FF2B5EF4-FFF2-40B4-BE49-F238E27FC236}">
                  <a16:creationId xmlns:a16="http://schemas.microsoft.com/office/drawing/2014/main" id="{D21ED9CE-D847-4D49-BA52-015AB4524DDB}"/>
                </a:ext>
              </a:extLst>
            </p:cNvPr>
            <p:cNvSpPr/>
            <p:nvPr/>
          </p:nvSpPr>
          <p:spPr>
            <a:xfrm>
              <a:off x="6040250" y="9974432"/>
              <a:ext cx="34943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96" name="직사각형 79">
              <a:extLst>
                <a:ext uri="{FF2B5EF4-FFF2-40B4-BE49-F238E27FC236}">
                  <a16:creationId xmlns:a16="http://schemas.microsoft.com/office/drawing/2014/main" id="{96F4E11B-D8E5-4A5A-AF84-F02AE6411BEF}"/>
                </a:ext>
              </a:extLst>
            </p:cNvPr>
            <p:cNvSpPr/>
            <p:nvPr/>
          </p:nvSpPr>
          <p:spPr>
            <a:xfrm>
              <a:off x="6437141" y="9974432"/>
              <a:ext cx="34943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grpSp>
        <p:nvGrpSpPr>
          <p:cNvPr id="97" name="Group 96">
            <a:extLst>
              <a:ext uri="{FF2B5EF4-FFF2-40B4-BE49-F238E27FC236}">
                <a16:creationId xmlns:a16="http://schemas.microsoft.com/office/drawing/2014/main" id="{EA92C9EB-3DCC-4905-8E38-EA2018D97EA9}"/>
              </a:ext>
            </a:extLst>
          </p:cNvPr>
          <p:cNvGrpSpPr/>
          <p:nvPr/>
        </p:nvGrpSpPr>
        <p:grpSpPr>
          <a:xfrm>
            <a:off x="1799183" y="4373579"/>
            <a:ext cx="500458" cy="776306"/>
            <a:chOff x="5989343" y="9935770"/>
            <a:chExt cx="852280" cy="679624"/>
          </a:xfrm>
        </p:grpSpPr>
        <p:sp>
          <p:nvSpPr>
            <p:cNvPr id="98" name="직사각형 78">
              <a:extLst>
                <a:ext uri="{FF2B5EF4-FFF2-40B4-BE49-F238E27FC236}">
                  <a16:creationId xmlns:a16="http://schemas.microsoft.com/office/drawing/2014/main" id="{9D31DDB7-B33F-4477-BA90-FD2C386CAE54}"/>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D#4</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99" name="직사각형 79">
              <a:extLst>
                <a:ext uri="{FF2B5EF4-FFF2-40B4-BE49-F238E27FC236}">
                  <a16:creationId xmlns:a16="http://schemas.microsoft.com/office/drawing/2014/main" id="{A7B67D6A-A080-456F-9389-0C8EFA54BE92}"/>
                </a:ext>
              </a:extLst>
            </p:cNvPr>
            <p:cNvSpPr/>
            <p:nvPr/>
          </p:nvSpPr>
          <p:spPr>
            <a:xfrm>
              <a:off x="6050376"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100" name="직사각형 79">
              <a:extLst>
                <a:ext uri="{FF2B5EF4-FFF2-40B4-BE49-F238E27FC236}">
                  <a16:creationId xmlns:a16="http://schemas.microsoft.com/office/drawing/2014/main" id="{D522BDF9-4796-4AE0-A402-818D2BA65C9F}"/>
                </a:ext>
              </a:extLst>
            </p:cNvPr>
            <p:cNvSpPr/>
            <p:nvPr/>
          </p:nvSpPr>
          <p:spPr>
            <a:xfrm>
              <a:off x="6447267"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sp>
        <p:nvSpPr>
          <p:cNvPr id="101" name="직사각형 363">
            <a:extLst>
              <a:ext uri="{FF2B5EF4-FFF2-40B4-BE49-F238E27FC236}">
                <a16:creationId xmlns:a16="http://schemas.microsoft.com/office/drawing/2014/main" id="{E1D2BFF3-02B6-455E-BD38-FF58405AA263}"/>
              </a:ext>
            </a:extLst>
          </p:cNvPr>
          <p:cNvSpPr/>
          <p:nvPr/>
        </p:nvSpPr>
        <p:spPr>
          <a:xfrm>
            <a:off x="1476563" y="4709130"/>
            <a:ext cx="349002" cy="18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Arial" panose="020B0604020202020204" pitchFamily="34" charset="0"/>
                <a:cs typeface="Arial" panose="020B0604020202020204" pitchFamily="34" charset="0"/>
              </a:rPr>
              <a:t>⋯</a:t>
            </a:r>
            <a:endParaRPr lang="ko-KR" altLang="en-US" sz="1600" b="1" dirty="0">
              <a:solidFill>
                <a:schemeClr val="tx1"/>
              </a:solidFill>
              <a:latin typeface="Arial" panose="020B0604020202020204" pitchFamily="34" charset="0"/>
              <a:cs typeface="Arial" panose="020B0604020202020204" pitchFamily="34" charset="0"/>
            </a:endParaRPr>
          </a:p>
        </p:txBody>
      </p:sp>
      <p:grpSp>
        <p:nvGrpSpPr>
          <p:cNvPr id="102" name="Group 101">
            <a:extLst>
              <a:ext uri="{FF2B5EF4-FFF2-40B4-BE49-F238E27FC236}">
                <a16:creationId xmlns:a16="http://schemas.microsoft.com/office/drawing/2014/main" id="{D958265A-7281-4523-908A-2FCEB9A4C5CB}"/>
              </a:ext>
            </a:extLst>
          </p:cNvPr>
          <p:cNvGrpSpPr/>
          <p:nvPr/>
        </p:nvGrpSpPr>
        <p:grpSpPr>
          <a:xfrm>
            <a:off x="3101789" y="4382040"/>
            <a:ext cx="500458" cy="776306"/>
            <a:chOff x="5989343" y="9935770"/>
            <a:chExt cx="852280" cy="679624"/>
          </a:xfrm>
        </p:grpSpPr>
        <p:sp>
          <p:nvSpPr>
            <p:cNvPr id="103" name="직사각형 78">
              <a:extLst>
                <a:ext uri="{FF2B5EF4-FFF2-40B4-BE49-F238E27FC236}">
                  <a16:creationId xmlns:a16="http://schemas.microsoft.com/office/drawing/2014/main" id="{FD83F166-D318-4490-A5F6-93D6EA07B423}"/>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D#1</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104" name="직사각형 79">
              <a:extLst>
                <a:ext uri="{FF2B5EF4-FFF2-40B4-BE49-F238E27FC236}">
                  <a16:creationId xmlns:a16="http://schemas.microsoft.com/office/drawing/2014/main" id="{02BBD02D-A07A-46FC-BBBC-9CDF67210069}"/>
                </a:ext>
              </a:extLst>
            </p:cNvPr>
            <p:cNvSpPr/>
            <p:nvPr/>
          </p:nvSpPr>
          <p:spPr>
            <a:xfrm>
              <a:off x="6050376"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105" name="직사각형 79">
              <a:extLst>
                <a:ext uri="{FF2B5EF4-FFF2-40B4-BE49-F238E27FC236}">
                  <a16:creationId xmlns:a16="http://schemas.microsoft.com/office/drawing/2014/main" id="{33BE3D5A-EE65-468D-BD8A-4BAB5CB3C50C}"/>
                </a:ext>
              </a:extLst>
            </p:cNvPr>
            <p:cNvSpPr/>
            <p:nvPr/>
          </p:nvSpPr>
          <p:spPr>
            <a:xfrm>
              <a:off x="6447267"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grpSp>
        <p:nvGrpSpPr>
          <p:cNvPr id="106" name="Group 105">
            <a:extLst>
              <a:ext uri="{FF2B5EF4-FFF2-40B4-BE49-F238E27FC236}">
                <a16:creationId xmlns:a16="http://schemas.microsoft.com/office/drawing/2014/main" id="{EDD072BD-76CF-45FE-9504-AA6E240A33BE}"/>
              </a:ext>
            </a:extLst>
          </p:cNvPr>
          <p:cNvGrpSpPr/>
          <p:nvPr/>
        </p:nvGrpSpPr>
        <p:grpSpPr>
          <a:xfrm>
            <a:off x="3888769" y="4382040"/>
            <a:ext cx="500458" cy="776306"/>
            <a:chOff x="5989343" y="9935770"/>
            <a:chExt cx="852280" cy="679624"/>
          </a:xfrm>
        </p:grpSpPr>
        <p:sp>
          <p:nvSpPr>
            <p:cNvPr id="107" name="직사각형 78">
              <a:extLst>
                <a:ext uri="{FF2B5EF4-FFF2-40B4-BE49-F238E27FC236}">
                  <a16:creationId xmlns:a16="http://schemas.microsoft.com/office/drawing/2014/main" id="{58C3D15F-5F57-4564-9491-68B5B450A6E7}"/>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D#4</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108" name="직사각형 79">
              <a:extLst>
                <a:ext uri="{FF2B5EF4-FFF2-40B4-BE49-F238E27FC236}">
                  <a16:creationId xmlns:a16="http://schemas.microsoft.com/office/drawing/2014/main" id="{CD155374-B008-4306-B677-03D70BAEF251}"/>
                </a:ext>
              </a:extLst>
            </p:cNvPr>
            <p:cNvSpPr/>
            <p:nvPr/>
          </p:nvSpPr>
          <p:spPr>
            <a:xfrm>
              <a:off x="6050376"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109" name="직사각형 79">
              <a:extLst>
                <a:ext uri="{FF2B5EF4-FFF2-40B4-BE49-F238E27FC236}">
                  <a16:creationId xmlns:a16="http://schemas.microsoft.com/office/drawing/2014/main" id="{7C183C8E-A041-4C5E-B45C-778C11871073}"/>
                </a:ext>
              </a:extLst>
            </p:cNvPr>
            <p:cNvSpPr/>
            <p:nvPr/>
          </p:nvSpPr>
          <p:spPr>
            <a:xfrm>
              <a:off x="6447267"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sp>
        <p:nvSpPr>
          <p:cNvPr id="110" name="직사각형 363">
            <a:extLst>
              <a:ext uri="{FF2B5EF4-FFF2-40B4-BE49-F238E27FC236}">
                <a16:creationId xmlns:a16="http://schemas.microsoft.com/office/drawing/2014/main" id="{C29D7F3B-0C24-41EA-85A3-7FA18BF94E52}"/>
              </a:ext>
            </a:extLst>
          </p:cNvPr>
          <p:cNvSpPr/>
          <p:nvPr/>
        </p:nvSpPr>
        <p:spPr>
          <a:xfrm>
            <a:off x="3566148" y="4717591"/>
            <a:ext cx="349002" cy="18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Arial" panose="020B0604020202020204" pitchFamily="34" charset="0"/>
                <a:cs typeface="Arial" panose="020B0604020202020204" pitchFamily="34" charset="0"/>
              </a:rPr>
              <a:t>⋯</a:t>
            </a:r>
            <a:endParaRPr lang="ko-KR" altLang="en-US" sz="1600" b="1" dirty="0">
              <a:solidFill>
                <a:schemeClr val="tx1"/>
              </a:solidFill>
              <a:latin typeface="Arial" panose="020B0604020202020204" pitchFamily="34" charset="0"/>
              <a:cs typeface="Arial" panose="020B0604020202020204" pitchFamily="34" charset="0"/>
            </a:endParaRPr>
          </a:p>
        </p:txBody>
      </p:sp>
      <p:sp>
        <p:nvSpPr>
          <p:cNvPr id="111" name="직사각형 363">
            <a:extLst>
              <a:ext uri="{FF2B5EF4-FFF2-40B4-BE49-F238E27FC236}">
                <a16:creationId xmlns:a16="http://schemas.microsoft.com/office/drawing/2014/main" id="{1556535A-198A-4089-81A3-387FE21602E3}"/>
              </a:ext>
            </a:extLst>
          </p:cNvPr>
          <p:cNvSpPr/>
          <p:nvPr/>
        </p:nvSpPr>
        <p:spPr>
          <a:xfrm>
            <a:off x="2500193" y="4709130"/>
            <a:ext cx="349002" cy="18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Arial" panose="020B0604020202020204" pitchFamily="34" charset="0"/>
                <a:cs typeface="Arial" panose="020B0604020202020204" pitchFamily="34" charset="0"/>
              </a:rPr>
              <a:t>⋯</a:t>
            </a:r>
            <a:endParaRPr lang="ko-KR" altLang="en-US" sz="1600" b="1" dirty="0">
              <a:solidFill>
                <a:schemeClr val="tx1"/>
              </a:solidFill>
              <a:latin typeface="Arial" panose="020B0604020202020204" pitchFamily="34" charset="0"/>
              <a:cs typeface="Arial" panose="020B0604020202020204" pitchFamily="34" charset="0"/>
            </a:endParaRPr>
          </a:p>
        </p:txBody>
      </p:sp>
      <p:cxnSp>
        <p:nvCxnSpPr>
          <p:cNvPr id="112" name="Connector: Elbow 111">
            <a:extLst>
              <a:ext uri="{FF2B5EF4-FFF2-40B4-BE49-F238E27FC236}">
                <a16:creationId xmlns:a16="http://schemas.microsoft.com/office/drawing/2014/main" id="{F2761CEA-AF05-46AA-98DC-C0628A53361D}"/>
              </a:ext>
            </a:extLst>
          </p:cNvPr>
          <p:cNvCxnSpPr>
            <a:cxnSpLocks/>
            <a:endCxn id="94" idx="0"/>
          </p:cNvCxnSpPr>
          <p:nvPr/>
        </p:nvCxnSpPr>
        <p:spPr>
          <a:xfrm rot="5400000">
            <a:off x="1321539" y="4004190"/>
            <a:ext cx="184827" cy="553952"/>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DB45DE77-D4A3-4F42-9B6C-9A232CA5C251}"/>
              </a:ext>
            </a:extLst>
          </p:cNvPr>
          <p:cNvCxnSpPr>
            <a:cxnSpLocks/>
            <a:endCxn id="98" idx="0"/>
          </p:cNvCxnSpPr>
          <p:nvPr/>
        </p:nvCxnSpPr>
        <p:spPr>
          <a:xfrm rot="16200000" flipH="1">
            <a:off x="1777757" y="4101924"/>
            <a:ext cx="184827" cy="358484"/>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Connector: Elbow 113">
            <a:extLst>
              <a:ext uri="{FF2B5EF4-FFF2-40B4-BE49-F238E27FC236}">
                <a16:creationId xmlns:a16="http://schemas.microsoft.com/office/drawing/2014/main" id="{B2C2F8BD-D89A-48B9-A258-26B6212053CD}"/>
              </a:ext>
            </a:extLst>
          </p:cNvPr>
          <p:cNvCxnSpPr>
            <a:cxnSpLocks/>
            <a:endCxn id="103" idx="0"/>
          </p:cNvCxnSpPr>
          <p:nvPr/>
        </p:nvCxnSpPr>
        <p:spPr>
          <a:xfrm rot="5400000">
            <a:off x="3319709" y="4221063"/>
            <a:ext cx="193287" cy="128667"/>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Connector: Elbow 114">
            <a:extLst>
              <a:ext uri="{FF2B5EF4-FFF2-40B4-BE49-F238E27FC236}">
                <a16:creationId xmlns:a16="http://schemas.microsoft.com/office/drawing/2014/main" id="{15240A37-84E1-4F5B-AA15-DE3E4F7ECAAD}"/>
              </a:ext>
            </a:extLst>
          </p:cNvPr>
          <p:cNvCxnSpPr>
            <a:cxnSpLocks/>
            <a:endCxn id="107" idx="0"/>
          </p:cNvCxnSpPr>
          <p:nvPr/>
        </p:nvCxnSpPr>
        <p:spPr>
          <a:xfrm rot="16200000" flipH="1">
            <a:off x="3713198" y="3956239"/>
            <a:ext cx="193287" cy="658312"/>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6" name="Group 115">
            <a:extLst>
              <a:ext uri="{FF2B5EF4-FFF2-40B4-BE49-F238E27FC236}">
                <a16:creationId xmlns:a16="http://schemas.microsoft.com/office/drawing/2014/main" id="{559D2429-1D48-45C1-862C-C3D81C772E16}"/>
              </a:ext>
            </a:extLst>
          </p:cNvPr>
          <p:cNvGrpSpPr/>
          <p:nvPr/>
        </p:nvGrpSpPr>
        <p:grpSpPr>
          <a:xfrm>
            <a:off x="993428" y="3109276"/>
            <a:ext cx="1789757" cy="325172"/>
            <a:chOff x="4622969" y="8383070"/>
            <a:chExt cx="1566859" cy="362524"/>
          </a:xfrm>
        </p:grpSpPr>
        <p:cxnSp>
          <p:nvCxnSpPr>
            <p:cNvPr id="117" name="Straight Connector 116">
              <a:extLst>
                <a:ext uri="{FF2B5EF4-FFF2-40B4-BE49-F238E27FC236}">
                  <a16:creationId xmlns:a16="http://schemas.microsoft.com/office/drawing/2014/main" id="{9A9BEA99-4026-48E8-BFB3-1271AFCDECEC}"/>
                </a:ext>
              </a:extLst>
            </p:cNvPr>
            <p:cNvCxnSpPr>
              <a:cxnSpLocks/>
            </p:cNvCxnSpPr>
            <p:nvPr/>
          </p:nvCxnSpPr>
          <p:spPr>
            <a:xfrm flipV="1">
              <a:off x="4622969"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ADD5EFB-3FE3-49B5-9CE5-A3B7DF64FED4}"/>
                </a:ext>
              </a:extLst>
            </p:cNvPr>
            <p:cNvCxnSpPr>
              <a:cxnSpLocks/>
            </p:cNvCxnSpPr>
            <p:nvPr/>
          </p:nvCxnSpPr>
          <p:spPr>
            <a:xfrm flipV="1">
              <a:off x="4847501" y="8383070"/>
              <a:ext cx="724"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00D3E89-BF13-4C85-98AC-2BEB3B6DD8C9}"/>
                </a:ext>
              </a:extLst>
            </p:cNvPr>
            <p:cNvCxnSpPr>
              <a:cxnSpLocks/>
            </p:cNvCxnSpPr>
            <p:nvPr/>
          </p:nvCxnSpPr>
          <p:spPr>
            <a:xfrm flipV="1">
              <a:off x="5068255"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D319CD8B-849D-409C-9F01-F065805187CF}"/>
                </a:ext>
              </a:extLst>
            </p:cNvPr>
            <p:cNvCxnSpPr>
              <a:cxnSpLocks/>
            </p:cNvCxnSpPr>
            <p:nvPr/>
          </p:nvCxnSpPr>
          <p:spPr>
            <a:xfrm flipV="1">
              <a:off x="5292787"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911244B-AD3E-4218-A046-102BDF7BBE75}"/>
                </a:ext>
              </a:extLst>
            </p:cNvPr>
            <p:cNvCxnSpPr>
              <a:cxnSpLocks/>
            </p:cNvCxnSpPr>
            <p:nvPr/>
          </p:nvCxnSpPr>
          <p:spPr>
            <a:xfrm flipV="1">
              <a:off x="5520010"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878E1E80-5378-4335-B331-0BB5EC3BE5A6}"/>
                </a:ext>
              </a:extLst>
            </p:cNvPr>
            <p:cNvCxnSpPr>
              <a:cxnSpLocks/>
            </p:cNvCxnSpPr>
            <p:nvPr/>
          </p:nvCxnSpPr>
          <p:spPr>
            <a:xfrm flipV="1">
              <a:off x="5744542"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2CBD905-0A44-4ED1-B6FC-D5E61F9E0A87}"/>
                </a:ext>
              </a:extLst>
            </p:cNvPr>
            <p:cNvCxnSpPr>
              <a:cxnSpLocks/>
            </p:cNvCxnSpPr>
            <p:nvPr/>
          </p:nvCxnSpPr>
          <p:spPr>
            <a:xfrm flipV="1">
              <a:off x="5965296"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1566E35-6F21-4BFB-9CA3-0437748B6B48}"/>
                </a:ext>
              </a:extLst>
            </p:cNvPr>
            <p:cNvCxnSpPr>
              <a:cxnSpLocks/>
            </p:cNvCxnSpPr>
            <p:nvPr/>
          </p:nvCxnSpPr>
          <p:spPr>
            <a:xfrm flipV="1">
              <a:off x="6189828"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5" name="TextBox 124">
            <a:extLst>
              <a:ext uri="{FF2B5EF4-FFF2-40B4-BE49-F238E27FC236}">
                <a16:creationId xmlns:a16="http://schemas.microsoft.com/office/drawing/2014/main" id="{A7BDC3B0-5D88-45B4-8629-95992DF995F6}"/>
              </a:ext>
            </a:extLst>
          </p:cNvPr>
          <p:cNvSpPr txBox="1"/>
          <p:nvPr/>
        </p:nvSpPr>
        <p:spPr>
          <a:xfrm>
            <a:off x="629495" y="3869611"/>
            <a:ext cx="1479391" cy="386716"/>
          </a:xfrm>
          <a:prstGeom prst="rect">
            <a:avLst/>
          </a:prstGeom>
          <a:noFill/>
        </p:spPr>
        <p:txBody>
          <a:bodyPr wrap="square">
            <a:spAutoFit/>
          </a:bodyPr>
          <a:lstStyle/>
          <a:p>
            <a:pPr algn="ctr"/>
            <a:r>
              <a:rPr lang="en-US" sz="1600" b="1" dirty="0">
                <a:latin typeface="Cambria" panose="02040503050406030204" pitchFamily="18" charset="0"/>
              </a:rPr>
              <a:t>Channel#1</a:t>
            </a:r>
            <a:endParaRPr lang="en-CH" sz="1600" b="1" dirty="0"/>
          </a:p>
        </p:txBody>
      </p:sp>
      <p:sp>
        <p:nvSpPr>
          <p:cNvPr id="126" name="TextBox 125">
            <a:extLst>
              <a:ext uri="{FF2B5EF4-FFF2-40B4-BE49-F238E27FC236}">
                <a16:creationId xmlns:a16="http://schemas.microsoft.com/office/drawing/2014/main" id="{0F8DBB8D-06D3-4F84-8203-35ED0813ACB6}"/>
              </a:ext>
            </a:extLst>
          </p:cNvPr>
          <p:cNvSpPr txBox="1"/>
          <p:nvPr/>
        </p:nvSpPr>
        <p:spPr>
          <a:xfrm>
            <a:off x="3062055" y="3869611"/>
            <a:ext cx="1479391" cy="386716"/>
          </a:xfrm>
          <a:prstGeom prst="rect">
            <a:avLst/>
          </a:prstGeom>
          <a:noFill/>
        </p:spPr>
        <p:txBody>
          <a:bodyPr wrap="square">
            <a:spAutoFit/>
          </a:bodyPr>
          <a:lstStyle/>
          <a:p>
            <a:pPr algn="ctr"/>
            <a:r>
              <a:rPr lang="en-US" sz="1600" b="1" dirty="0">
                <a:latin typeface="Cambria" panose="02040503050406030204" pitchFamily="18" charset="0"/>
              </a:rPr>
              <a:t>Channel#8</a:t>
            </a:r>
            <a:endParaRPr lang="en-CH" sz="1600" b="1" dirty="0"/>
          </a:p>
        </p:txBody>
      </p:sp>
      <p:sp>
        <p:nvSpPr>
          <p:cNvPr id="127" name="TextBox 126">
            <a:extLst>
              <a:ext uri="{FF2B5EF4-FFF2-40B4-BE49-F238E27FC236}">
                <a16:creationId xmlns:a16="http://schemas.microsoft.com/office/drawing/2014/main" id="{87450BDD-7739-4C85-82B6-8584FA74E059}"/>
              </a:ext>
            </a:extLst>
          </p:cNvPr>
          <p:cNvSpPr txBox="1"/>
          <p:nvPr/>
        </p:nvSpPr>
        <p:spPr>
          <a:xfrm>
            <a:off x="1375933" y="3188322"/>
            <a:ext cx="1010444" cy="201896"/>
          </a:xfrm>
          <a:prstGeom prst="rect">
            <a:avLst/>
          </a:prstGeom>
          <a:solidFill>
            <a:schemeClr val="bg1"/>
          </a:solidFill>
        </p:spPr>
        <p:txBody>
          <a:bodyPr wrap="square" lIns="0" tIns="0" rIns="0" bIns="0" anchor="ctr">
            <a:spAutoFit/>
          </a:bodyPr>
          <a:lstStyle/>
          <a:p>
            <a:pPr algn="ctr"/>
            <a:r>
              <a:rPr lang="en-US" sz="1600" b="1" dirty="0">
                <a:latin typeface="Cambria" panose="02040503050406030204" pitchFamily="18" charset="0"/>
              </a:rPr>
              <a:t>Channels</a:t>
            </a:r>
            <a:endParaRPr lang="en-CH" sz="1600" b="1" dirty="0"/>
          </a:p>
        </p:txBody>
      </p:sp>
      <p:cxnSp>
        <p:nvCxnSpPr>
          <p:cNvPr id="128" name="직선 연결선 361">
            <a:extLst>
              <a:ext uri="{FF2B5EF4-FFF2-40B4-BE49-F238E27FC236}">
                <a16:creationId xmlns:a16="http://schemas.microsoft.com/office/drawing/2014/main" id="{D84A5EF0-983C-4C97-9BDC-9E09BD1DEBB1}"/>
              </a:ext>
            </a:extLst>
          </p:cNvPr>
          <p:cNvCxnSpPr>
            <a:cxnSpLocks/>
          </p:cNvCxnSpPr>
          <p:nvPr/>
        </p:nvCxnSpPr>
        <p:spPr>
          <a:xfrm flipV="1">
            <a:off x="719071" y="3745756"/>
            <a:ext cx="157567" cy="186084"/>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129" name="직선 연결선 361">
            <a:extLst>
              <a:ext uri="{FF2B5EF4-FFF2-40B4-BE49-F238E27FC236}">
                <a16:creationId xmlns:a16="http://schemas.microsoft.com/office/drawing/2014/main" id="{C854D940-4C0B-456F-B7DC-6E762D4DEA7F}"/>
              </a:ext>
            </a:extLst>
          </p:cNvPr>
          <p:cNvCxnSpPr>
            <a:cxnSpLocks/>
          </p:cNvCxnSpPr>
          <p:nvPr/>
        </p:nvCxnSpPr>
        <p:spPr>
          <a:xfrm flipH="1" flipV="1">
            <a:off x="2906927" y="3743186"/>
            <a:ext cx="1534908" cy="175350"/>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47AC3A6-0D28-4623-A3D4-17CCED3FCFA0}"/>
              </a:ext>
            </a:extLst>
          </p:cNvPr>
          <p:cNvCxnSpPr>
            <a:cxnSpLocks/>
          </p:cNvCxnSpPr>
          <p:nvPr/>
        </p:nvCxnSpPr>
        <p:spPr>
          <a:xfrm flipV="1">
            <a:off x="1894915" y="2609300"/>
            <a:ext cx="0" cy="341719"/>
          </a:xfrm>
          <a:prstGeom prst="line">
            <a:avLst/>
          </a:prstGeom>
          <a:ln w="25082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Arrow: Right 130">
            <a:extLst>
              <a:ext uri="{FF2B5EF4-FFF2-40B4-BE49-F238E27FC236}">
                <a16:creationId xmlns:a16="http://schemas.microsoft.com/office/drawing/2014/main" id="{15976A96-A009-4753-B17C-58916B9C1174}"/>
              </a:ext>
            </a:extLst>
          </p:cNvPr>
          <p:cNvSpPr/>
          <p:nvPr/>
        </p:nvSpPr>
        <p:spPr>
          <a:xfrm rot="16200000">
            <a:off x="1858238" y="2643885"/>
            <a:ext cx="319684" cy="242019"/>
          </a:xfrm>
          <a:prstGeom prst="rightArrow">
            <a:avLst>
              <a:gd name="adj1" fmla="val 35614"/>
              <a:gd name="adj2" fmla="val 67982"/>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32" name="TextBox 131">
            <a:extLst>
              <a:ext uri="{FF2B5EF4-FFF2-40B4-BE49-F238E27FC236}">
                <a16:creationId xmlns:a16="http://schemas.microsoft.com/office/drawing/2014/main" id="{3F30AAFE-C4C9-4B4C-8021-7559037C1AE7}"/>
              </a:ext>
            </a:extLst>
          </p:cNvPr>
          <p:cNvSpPr txBox="1"/>
          <p:nvPr/>
        </p:nvSpPr>
        <p:spPr>
          <a:xfrm>
            <a:off x="2957419" y="2999288"/>
            <a:ext cx="1617624" cy="667964"/>
          </a:xfrm>
          <a:prstGeom prst="rect">
            <a:avLst/>
          </a:prstGeom>
          <a:noFill/>
        </p:spPr>
        <p:txBody>
          <a:bodyPr wrap="square" lIns="0" rIns="0" rtlCol="0" anchor="ctr">
            <a:spAutoFit/>
          </a:bodyPr>
          <a:lstStyle/>
          <a:p>
            <a:pPr algn="ctr"/>
            <a:r>
              <a:rPr lang="en-US" sz="1600" i="1" dirty="0">
                <a:solidFill>
                  <a:srgbClr val="C00000"/>
                </a:solidFill>
                <a:latin typeface="Cambria" panose="02040503050406030204" pitchFamily="18" charset="0"/>
              </a:rPr>
              <a:t>Internal BW:</a:t>
            </a:r>
          </a:p>
          <a:p>
            <a:pPr algn="ctr"/>
            <a:r>
              <a:rPr lang="en-US" sz="1600" i="1" dirty="0">
                <a:solidFill>
                  <a:srgbClr val="C00000"/>
                </a:solidFill>
                <a:latin typeface="Cambria" panose="02040503050406030204" pitchFamily="18" charset="0"/>
              </a:rPr>
              <a:t>9.6 </a:t>
            </a:r>
            <a:r>
              <a:rPr lang="en-US" sz="1600" dirty="0">
                <a:solidFill>
                  <a:srgbClr val="C00000"/>
                </a:solidFill>
                <a:latin typeface="Cambria" panose="02040503050406030204" pitchFamily="18" charset="0"/>
              </a:rPr>
              <a:t>(</a:t>
            </a:r>
            <a:r>
              <a:rPr lang="en-US" sz="1600" i="1" dirty="0">
                <a:solidFill>
                  <a:srgbClr val="C00000"/>
                </a:solidFill>
                <a:latin typeface="Cambria" panose="02040503050406030204" pitchFamily="18" charset="0"/>
              </a:rPr>
              <a:t>1.2</a:t>
            </a:r>
            <a:r>
              <a:rPr lang="en-US" sz="1600" dirty="0">
                <a:solidFill>
                  <a:srgbClr val="C00000"/>
                </a:solidFill>
                <a:latin typeface="Cambria" panose="02040503050406030204" pitchFamily="18" charset="0"/>
              </a:rPr>
              <a:t>×</a:t>
            </a:r>
            <a:r>
              <a:rPr lang="en-US" sz="1600" i="1" dirty="0">
                <a:solidFill>
                  <a:srgbClr val="C00000"/>
                </a:solidFill>
                <a:latin typeface="Cambria" panose="02040503050406030204" pitchFamily="18" charset="0"/>
              </a:rPr>
              <a:t>8</a:t>
            </a:r>
            <a:r>
              <a:rPr lang="en-US" sz="1600" dirty="0">
                <a:solidFill>
                  <a:srgbClr val="C00000"/>
                </a:solidFill>
                <a:latin typeface="Cambria" panose="02040503050406030204" pitchFamily="18" charset="0"/>
              </a:rPr>
              <a:t>)</a:t>
            </a:r>
            <a:r>
              <a:rPr lang="en-US" sz="1600" i="1" dirty="0">
                <a:solidFill>
                  <a:srgbClr val="C00000"/>
                </a:solidFill>
                <a:latin typeface="Cambria" panose="02040503050406030204" pitchFamily="18" charset="0"/>
              </a:rPr>
              <a:t> GB/s</a:t>
            </a:r>
            <a:endParaRPr lang="en-CH" sz="1600" dirty="0">
              <a:solidFill>
                <a:srgbClr val="C00000"/>
              </a:solidFill>
              <a:latin typeface="Cambria" panose="02040503050406030204" pitchFamily="18" charset="0"/>
            </a:endParaRPr>
          </a:p>
        </p:txBody>
      </p:sp>
      <p:sp>
        <p:nvSpPr>
          <p:cNvPr id="133" name="Arrow: Right 132">
            <a:extLst>
              <a:ext uri="{FF2B5EF4-FFF2-40B4-BE49-F238E27FC236}">
                <a16:creationId xmlns:a16="http://schemas.microsoft.com/office/drawing/2014/main" id="{70BA1E3E-AB39-49BA-8792-41B9C51E9CC6}"/>
              </a:ext>
            </a:extLst>
          </p:cNvPr>
          <p:cNvSpPr/>
          <p:nvPr/>
        </p:nvSpPr>
        <p:spPr>
          <a:xfrm rot="16200000">
            <a:off x="2678759" y="3183858"/>
            <a:ext cx="319684" cy="242019"/>
          </a:xfrm>
          <a:prstGeom prst="rightArrow">
            <a:avLst>
              <a:gd name="adj1" fmla="val 35614"/>
              <a:gd name="adj2" fmla="val 67982"/>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34" name="Rectangle 133">
            <a:extLst>
              <a:ext uri="{FF2B5EF4-FFF2-40B4-BE49-F238E27FC236}">
                <a16:creationId xmlns:a16="http://schemas.microsoft.com/office/drawing/2014/main" id="{293D7EF4-C0A9-4842-B591-F92962FBF666}"/>
              </a:ext>
            </a:extLst>
          </p:cNvPr>
          <p:cNvSpPr/>
          <p:nvPr/>
        </p:nvSpPr>
        <p:spPr>
          <a:xfrm>
            <a:off x="865191" y="2836678"/>
            <a:ext cx="2046230" cy="30721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ambria" panose="02040503050406030204" pitchFamily="18" charset="0"/>
              </a:rPr>
              <a:t>SSD Controller</a:t>
            </a:r>
            <a:endParaRPr lang="en-CH" sz="1600" b="1" dirty="0">
              <a:solidFill>
                <a:schemeClr val="tx1"/>
              </a:solidFill>
              <a:latin typeface="Cambria" panose="02040503050406030204" pitchFamily="18" charset="0"/>
            </a:endParaRPr>
          </a:p>
        </p:txBody>
      </p:sp>
      <p:sp>
        <p:nvSpPr>
          <p:cNvPr id="135" name="Rectangle 134">
            <a:extLst>
              <a:ext uri="{FF2B5EF4-FFF2-40B4-BE49-F238E27FC236}">
                <a16:creationId xmlns:a16="http://schemas.microsoft.com/office/drawing/2014/main" id="{02DF3563-5558-4C29-A03F-20989BB22890}"/>
              </a:ext>
            </a:extLst>
          </p:cNvPr>
          <p:cNvSpPr/>
          <p:nvPr/>
        </p:nvSpPr>
        <p:spPr>
          <a:xfrm>
            <a:off x="865191" y="3441013"/>
            <a:ext cx="2046230" cy="30721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ambria" panose="02040503050406030204" pitchFamily="18" charset="0"/>
              </a:rPr>
              <a:t>NAND Flash Array</a:t>
            </a:r>
            <a:endParaRPr lang="en-CH" sz="1600" b="1" dirty="0">
              <a:solidFill>
                <a:schemeClr val="tx1"/>
              </a:solidFill>
              <a:latin typeface="Cambria" panose="02040503050406030204" pitchFamily="18" charset="0"/>
            </a:endParaRPr>
          </a:p>
        </p:txBody>
      </p:sp>
      <p:sp>
        <p:nvSpPr>
          <p:cNvPr id="136" name="TextBox 135">
            <a:extLst>
              <a:ext uri="{FF2B5EF4-FFF2-40B4-BE49-F238E27FC236}">
                <a16:creationId xmlns:a16="http://schemas.microsoft.com/office/drawing/2014/main" id="{7C3F94F7-C12D-4CC7-9DA3-6E192A567E50}"/>
              </a:ext>
            </a:extLst>
          </p:cNvPr>
          <p:cNvSpPr txBox="1"/>
          <p:nvPr/>
        </p:nvSpPr>
        <p:spPr>
          <a:xfrm>
            <a:off x="2221123" y="4842625"/>
            <a:ext cx="785048" cy="351561"/>
          </a:xfrm>
          <a:prstGeom prst="rect">
            <a:avLst/>
          </a:prstGeom>
          <a:noFill/>
        </p:spPr>
        <p:txBody>
          <a:bodyPr wrap="square" lIns="0" rIns="0" rtlCol="0" anchor="ctr">
            <a:spAutoFit/>
          </a:bodyPr>
          <a:lstStyle/>
          <a:p>
            <a:pPr algn="ctr"/>
            <a:r>
              <a:rPr lang="en-US" sz="1400" b="1" dirty="0">
                <a:latin typeface="Cambria" panose="02040503050406030204" pitchFamily="18" charset="0"/>
              </a:rPr>
              <a:t>Plane</a:t>
            </a:r>
            <a:endParaRPr lang="en-CH" sz="1400" b="1" dirty="0">
              <a:latin typeface="Cambria" panose="02040503050406030204" pitchFamily="18" charset="0"/>
            </a:endParaRPr>
          </a:p>
        </p:txBody>
      </p:sp>
      <p:cxnSp>
        <p:nvCxnSpPr>
          <p:cNvPr id="137" name="직선 연결선 859">
            <a:extLst>
              <a:ext uri="{FF2B5EF4-FFF2-40B4-BE49-F238E27FC236}">
                <a16:creationId xmlns:a16="http://schemas.microsoft.com/office/drawing/2014/main" id="{75A440ED-9153-4300-9E2A-3FBAC99F1427}"/>
              </a:ext>
            </a:extLst>
          </p:cNvPr>
          <p:cNvCxnSpPr>
            <a:cxnSpLocks/>
          </p:cNvCxnSpPr>
          <p:nvPr/>
        </p:nvCxnSpPr>
        <p:spPr>
          <a:xfrm rot="1680000" flipH="1" flipV="1">
            <a:off x="2164723" y="4823419"/>
            <a:ext cx="221655" cy="24469"/>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B8375CD-A5E8-4AFA-A7DE-79E7A2EBCB69}"/>
              </a:ext>
            </a:extLst>
          </p:cNvPr>
          <p:cNvCxnSpPr>
            <a:cxnSpLocks/>
          </p:cNvCxnSpPr>
          <p:nvPr/>
        </p:nvCxnSpPr>
        <p:spPr>
          <a:xfrm>
            <a:off x="824921" y="4432102"/>
            <a:ext cx="3541364"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FB0C0E9B-C15A-4D0D-A750-314098D0ACA7}"/>
              </a:ext>
            </a:extLst>
          </p:cNvPr>
          <p:cNvSpPr txBox="1"/>
          <p:nvPr/>
        </p:nvSpPr>
        <p:spPr>
          <a:xfrm>
            <a:off x="2165978" y="4041712"/>
            <a:ext cx="1044900" cy="351561"/>
          </a:xfrm>
          <a:prstGeom prst="rect">
            <a:avLst/>
          </a:prstGeom>
          <a:noFill/>
        </p:spPr>
        <p:txBody>
          <a:bodyPr wrap="square" lIns="0" rIns="0" rtlCol="0" anchor="ctr">
            <a:spAutoFit/>
          </a:bodyPr>
          <a:lstStyle/>
          <a:p>
            <a:pPr algn="ctr"/>
            <a:r>
              <a:rPr lang="en-US" sz="1400" b="1" dirty="0">
                <a:solidFill>
                  <a:srgbClr val="7030A0"/>
                </a:solidFill>
                <a:latin typeface="Cambria" panose="02040503050406030204" pitchFamily="18" charset="0"/>
              </a:rPr>
              <a:t>Bit-Vectors</a:t>
            </a:r>
            <a:endParaRPr lang="en-CH" sz="1400" b="1" dirty="0">
              <a:solidFill>
                <a:srgbClr val="7030A0"/>
              </a:solidFill>
              <a:latin typeface="Cambria" panose="02040503050406030204" pitchFamily="18" charset="0"/>
            </a:endParaRPr>
          </a:p>
        </p:txBody>
      </p:sp>
      <p:cxnSp>
        <p:nvCxnSpPr>
          <p:cNvPr id="145" name="Straight Connector 144">
            <a:extLst>
              <a:ext uri="{FF2B5EF4-FFF2-40B4-BE49-F238E27FC236}">
                <a16:creationId xmlns:a16="http://schemas.microsoft.com/office/drawing/2014/main" id="{96D290B2-7C55-42AB-969F-9369EC99C379}"/>
              </a:ext>
            </a:extLst>
          </p:cNvPr>
          <p:cNvCxnSpPr>
            <a:cxnSpLocks/>
          </p:cNvCxnSpPr>
          <p:nvPr/>
        </p:nvCxnSpPr>
        <p:spPr>
          <a:xfrm>
            <a:off x="824921" y="4543104"/>
            <a:ext cx="3541364"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1E29828-08CB-4232-89D2-79692C051822}"/>
              </a:ext>
            </a:extLst>
          </p:cNvPr>
          <p:cNvCxnSpPr>
            <a:cxnSpLocks/>
          </p:cNvCxnSpPr>
          <p:nvPr/>
        </p:nvCxnSpPr>
        <p:spPr>
          <a:xfrm>
            <a:off x="824921" y="4654107"/>
            <a:ext cx="3541364"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7C4CE4D9-5F15-41BC-A74E-003512626E25}"/>
              </a:ext>
            </a:extLst>
          </p:cNvPr>
          <p:cNvSpPr txBox="1"/>
          <p:nvPr/>
        </p:nvSpPr>
        <p:spPr>
          <a:xfrm>
            <a:off x="2386200" y="4333249"/>
            <a:ext cx="170849" cy="180406"/>
          </a:xfrm>
          <a:prstGeom prst="rect">
            <a:avLst/>
          </a:prstGeom>
          <a:solidFill>
            <a:srgbClr val="F2F2F2"/>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A</a:t>
            </a:r>
            <a:endParaRPr lang="en-CH" sz="1600" b="1" dirty="0">
              <a:latin typeface="Cambria" panose="02040503050406030204" pitchFamily="18" charset="0"/>
            </a:endParaRPr>
          </a:p>
        </p:txBody>
      </p:sp>
      <p:sp>
        <p:nvSpPr>
          <p:cNvPr id="148" name="TextBox 147">
            <a:extLst>
              <a:ext uri="{FF2B5EF4-FFF2-40B4-BE49-F238E27FC236}">
                <a16:creationId xmlns:a16="http://schemas.microsoft.com/office/drawing/2014/main" id="{BB8FCF30-9657-4F35-86E5-A69D35FD95CD}"/>
              </a:ext>
            </a:extLst>
          </p:cNvPr>
          <p:cNvSpPr txBox="1"/>
          <p:nvPr/>
        </p:nvSpPr>
        <p:spPr>
          <a:xfrm>
            <a:off x="2587518" y="4473958"/>
            <a:ext cx="170849" cy="135541"/>
          </a:xfrm>
          <a:prstGeom prst="rect">
            <a:avLst/>
          </a:prstGeom>
          <a:solidFill>
            <a:srgbClr val="F2F2F2"/>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B</a:t>
            </a:r>
            <a:endParaRPr lang="en-CH" sz="1600" b="1" dirty="0">
              <a:latin typeface="Cambria" panose="02040503050406030204" pitchFamily="18" charset="0"/>
            </a:endParaRPr>
          </a:p>
        </p:txBody>
      </p:sp>
      <p:sp>
        <p:nvSpPr>
          <p:cNvPr id="149" name="TextBox 148">
            <a:extLst>
              <a:ext uri="{FF2B5EF4-FFF2-40B4-BE49-F238E27FC236}">
                <a16:creationId xmlns:a16="http://schemas.microsoft.com/office/drawing/2014/main" id="{F25CC63A-3889-41F2-AC20-7C00C4FD7090}"/>
              </a:ext>
            </a:extLst>
          </p:cNvPr>
          <p:cNvSpPr txBox="1"/>
          <p:nvPr/>
        </p:nvSpPr>
        <p:spPr>
          <a:xfrm>
            <a:off x="2803542" y="4575678"/>
            <a:ext cx="170849" cy="164005"/>
          </a:xfrm>
          <a:prstGeom prst="rect">
            <a:avLst/>
          </a:prstGeom>
          <a:solidFill>
            <a:srgbClr val="F2F2F2"/>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C</a:t>
            </a:r>
            <a:endParaRPr lang="en-CH" sz="1600" b="1" dirty="0">
              <a:latin typeface="Cambria" panose="02040503050406030204" pitchFamily="18" charset="0"/>
            </a:endParaRPr>
          </a:p>
        </p:txBody>
      </p:sp>
      <p:sp>
        <p:nvSpPr>
          <p:cNvPr id="5" name="사각형: 둥근 모서리 554">
            <a:extLst>
              <a:ext uri="{FF2B5EF4-FFF2-40B4-BE49-F238E27FC236}">
                <a16:creationId xmlns:a16="http://schemas.microsoft.com/office/drawing/2014/main" id="{87664B0F-AB59-4E39-A33F-4D05368C2866}"/>
              </a:ext>
            </a:extLst>
          </p:cNvPr>
          <p:cNvSpPr/>
          <p:nvPr/>
        </p:nvSpPr>
        <p:spPr>
          <a:xfrm>
            <a:off x="4749275" y="2536651"/>
            <a:ext cx="3778478" cy="1826142"/>
          </a:xfrm>
          <a:prstGeom prst="roundRect">
            <a:avLst>
              <a:gd name="adj" fmla="val 4987"/>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r"/>
            <a:endParaRPr lang="ko-KR" altLang="en-US" sz="1600" b="1" dirty="0">
              <a:solidFill>
                <a:schemeClr val="tx1"/>
              </a:solidFill>
              <a:latin typeface="Cambria" panose="02040503050406030204" pitchFamily="18" charset="0"/>
            </a:endParaRPr>
          </a:p>
        </p:txBody>
      </p:sp>
      <p:sp>
        <p:nvSpPr>
          <p:cNvPr id="6" name="Rectangle 5">
            <a:extLst>
              <a:ext uri="{FF2B5EF4-FFF2-40B4-BE49-F238E27FC236}">
                <a16:creationId xmlns:a16="http://schemas.microsoft.com/office/drawing/2014/main" id="{B17BC5AA-63C5-4724-A723-1DC93712F3E0}"/>
              </a:ext>
            </a:extLst>
          </p:cNvPr>
          <p:cNvSpPr/>
          <p:nvPr/>
        </p:nvSpPr>
        <p:spPr>
          <a:xfrm>
            <a:off x="4763821" y="2982509"/>
            <a:ext cx="3762927" cy="330247"/>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7" name="Rectangle 6">
            <a:extLst>
              <a:ext uri="{FF2B5EF4-FFF2-40B4-BE49-F238E27FC236}">
                <a16:creationId xmlns:a16="http://schemas.microsoft.com/office/drawing/2014/main" id="{3320BD86-A199-41F3-9CDE-FD1290AEEE36}"/>
              </a:ext>
            </a:extLst>
          </p:cNvPr>
          <p:cNvSpPr/>
          <p:nvPr/>
        </p:nvSpPr>
        <p:spPr>
          <a:xfrm>
            <a:off x="4763821" y="3674383"/>
            <a:ext cx="3762927" cy="33545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cxnSp>
        <p:nvCxnSpPr>
          <p:cNvPr id="8" name="Straight Connector 7">
            <a:extLst>
              <a:ext uri="{FF2B5EF4-FFF2-40B4-BE49-F238E27FC236}">
                <a16:creationId xmlns:a16="http://schemas.microsoft.com/office/drawing/2014/main" id="{4C298597-F8BA-4D0D-A19B-946C75999B61}"/>
              </a:ext>
            </a:extLst>
          </p:cNvPr>
          <p:cNvCxnSpPr>
            <a:cxnSpLocks/>
            <a:stCxn id="25" idx="1"/>
          </p:cNvCxnSpPr>
          <p:nvPr/>
        </p:nvCxnSpPr>
        <p:spPr>
          <a:xfrm flipH="1">
            <a:off x="5468289" y="3364545"/>
            <a:ext cx="5416" cy="889448"/>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241A284-7B87-4FB6-9E07-15DAB88BF33B}"/>
              </a:ext>
            </a:extLst>
          </p:cNvPr>
          <p:cNvCxnSpPr/>
          <p:nvPr/>
        </p:nvCxnSpPr>
        <p:spPr>
          <a:xfrm>
            <a:off x="5666836" y="3088438"/>
            <a:ext cx="0" cy="110700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43268C-B9EA-4482-91CD-B9DB521BFDCD}"/>
              </a:ext>
            </a:extLst>
          </p:cNvPr>
          <p:cNvCxnSpPr/>
          <p:nvPr/>
        </p:nvCxnSpPr>
        <p:spPr>
          <a:xfrm>
            <a:off x="6572341" y="3286047"/>
            <a:ext cx="0" cy="914878"/>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BFB068-5C46-4DB4-8060-CDEB97FA0234}"/>
              </a:ext>
            </a:extLst>
          </p:cNvPr>
          <p:cNvCxnSpPr/>
          <p:nvPr/>
        </p:nvCxnSpPr>
        <p:spPr>
          <a:xfrm>
            <a:off x="7490193" y="3611773"/>
            <a:ext cx="0" cy="568067"/>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129686B-6A8D-453B-AE13-41BE136ABBBA}"/>
              </a:ext>
            </a:extLst>
          </p:cNvPr>
          <p:cNvSpPr/>
          <p:nvPr/>
        </p:nvSpPr>
        <p:spPr>
          <a:xfrm>
            <a:off x="5050711" y="2978998"/>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3" name="Rectangle 12">
            <a:extLst>
              <a:ext uri="{FF2B5EF4-FFF2-40B4-BE49-F238E27FC236}">
                <a16:creationId xmlns:a16="http://schemas.microsoft.com/office/drawing/2014/main" id="{C0B9D571-8CF7-43FF-95D8-AA471C2D6D3E}"/>
              </a:ext>
            </a:extLst>
          </p:cNvPr>
          <p:cNvSpPr/>
          <p:nvPr/>
        </p:nvSpPr>
        <p:spPr>
          <a:xfrm>
            <a:off x="5050711" y="3061162"/>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4" name="Rectangle 13">
            <a:extLst>
              <a:ext uri="{FF2B5EF4-FFF2-40B4-BE49-F238E27FC236}">
                <a16:creationId xmlns:a16="http://schemas.microsoft.com/office/drawing/2014/main" id="{D59957DE-450E-4C38-866C-E7D8DABD364B}"/>
              </a:ext>
            </a:extLst>
          </p:cNvPr>
          <p:cNvSpPr/>
          <p:nvPr/>
        </p:nvSpPr>
        <p:spPr>
          <a:xfrm>
            <a:off x="5050711" y="3146688"/>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5" name="Rectangle 14">
            <a:extLst>
              <a:ext uri="{FF2B5EF4-FFF2-40B4-BE49-F238E27FC236}">
                <a16:creationId xmlns:a16="http://schemas.microsoft.com/office/drawing/2014/main" id="{26544B02-FFAD-4C3C-B211-1BF716851D88}"/>
              </a:ext>
            </a:extLst>
          </p:cNvPr>
          <p:cNvSpPr/>
          <p:nvPr/>
        </p:nvSpPr>
        <p:spPr>
          <a:xfrm>
            <a:off x="5050711" y="3232214"/>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6" name="Rectangle 15">
            <a:extLst>
              <a:ext uri="{FF2B5EF4-FFF2-40B4-BE49-F238E27FC236}">
                <a16:creationId xmlns:a16="http://schemas.microsoft.com/office/drawing/2014/main" id="{87327CAD-5285-420C-B4A3-6EA091E7E959}"/>
              </a:ext>
            </a:extLst>
          </p:cNvPr>
          <p:cNvSpPr/>
          <p:nvPr/>
        </p:nvSpPr>
        <p:spPr>
          <a:xfrm>
            <a:off x="5476817" y="2978998"/>
            <a:ext cx="189402" cy="81700"/>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7" name="Rectangle 16">
            <a:extLst>
              <a:ext uri="{FF2B5EF4-FFF2-40B4-BE49-F238E27FC236}">
                <a16:creationId xmlns:a16="http://schemas.microsoft.com/office/drawing/2014/main" id="{FA28B825-F1F6-49CD-9173-4D4F3EADE21D}"/>
              </a:ext>
            </a:extLst>
          </p:cNvPr>
          <p:cNvSpPr/>
          <p:nvPr/>
        </p:nvSpPr>
        <p:spPr>
          <a:xfrm>
            <a:off x="5665424" y="3061162"/>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8" name="Rectangle 17">
            <a:extLst>
              <a:ext uri="{FF2B5EF4-FFF2-40B4-BE49-F238E27FC236}">
                <a16:creationId xmlns:a16="http://schemas.microsoft.com/office/drawing/2014/main" id="{FE61251F-462E-4A4B-A3C7-66280EF5B155}"/>
              </a:ext>
            </a:extLst>
          </p:cNvPr>
          <p:cNvSpPr/>
          <p:nvPr/>
        </p:nvSpPr>
        <p:spPr>
          <a:xfrm>
            <a:off x="5850727" y="3146688"/>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9" name="Rectangle 18">
            <a:extLst>
              <a:ext uri="{FF2B5EF4-FFF2-40B4-BE49-F238E27FC236}">
                <a16:creationId xmlns:a16="http://schemas.microsoft.com/office/drawing/2014/main" id="{A02CE7F4-ACEA-4ED6-BA30-1EAB04FCC20D}"/>
              </a:ext>
            </a:extLst>
          </p:cNvPr>
          <p:cNvSpPr/>
          <p:nvPr/>
        </p:nvSpPr>
        <p:spPr>
          <a:xfrm>
            <a:off x="6039763" y="3232214"/>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0" name="Rectangle 19">
            <a:extLst>
              <a:ext uri="{FF2B5EF4-FFF2-40B4-BE49-F238E27FC236}">
                <a16:creationId xmlns:a16="http://schemas.microsoft.com/office/drawing/2014/main" id="{FB579A32-AFA3-41BD-A872-804DCD0E9D89}"/>
              </a:ext>
            </a:extLst>
          </p:cNvPr>
          <p:cNvSpPr/>
          <p:nvPr/>
        </p:nvSpPr>
        <p:spPr>
          <a:xfrm>
            <a:off x="5665546" y="2978998"/>
            <a:ext cx="227283" cy="81700"/>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1" name="Rectangle 20">
            <a:extLst>
              <a:ext uri="{FF2B5EF4-FFF2-40B4-BE49-F238E27FC236}">
                <a16:creationId xmlns:a16="http://schemas.microsoft.com/office/drawing/2014/main" id="{2E8D9D06-F87E-48CE-BFFF-AE7FC2FA056B}"/>
              </a:ext>
            </a:extLst>
          </p:cNvPr>
          <p:cNvSpPr/>
          <p:nvPr/>
        </p:nvSpPr>
        <p:spPr>
          <a:xfrm>
            <a:off x="5050711" y="4171404"/>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2" name="Rectangle 21">
            <a:extLst>
              <a:ext uri="{FF2B5EF4-FFF2-40B4-BE49-F238E27FC236}">
                <a16:creationId xmlns:a16="http://schemas.microsoft.com/office/drawing/2014/main" id="{CE2DB8EE-9CD7-4901-80D9-CD872CD19951}"/>
              </a:ext>
            </a:extLst>
          </p:cNvPr>
          <p:cNvSpPr/>
          <p:nvPr/>
        </p:nvSpPr>
        <p:spPr>
          <a:xfrm>
            <a:off x="5476817" y="4171404"/>
            <a:ext cx="189402" cy="81700"/>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3" name="Rectangle 22">
            <a:extLst>
              <a:ext uri="{FF2B5EF4-FFF2-40B4-BE49-F238E27FC236}">
                <a16:creationId xmlns:a16="http://schemas.microsoft.com/office/drawing/2014/main" id="{3D2B93AC-0E54-47EF-92E5-4A6138B4F17B}"/>
              </a:ext>
            </a:extLst>
          </p:cNvPr>
          <p:cNvSpPr/>
          <p:nvPr/>
        </p:nvSpPr>
        <p:spPr>
          <a:xfrm>
            <a:off x="5664501" y="4171404"/>
            <a:ext cx="912849" cy="81700"/>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4" name="Rectangle 23">
            <a:extLst>
              <a:ext uri="{FF2B5EF4-FFF2-40B4-BE49-F238E27FC236}">
                <a16:creationId xmlns:a16="http://schemas.microsoft.com/office/drawing/2014/main" id="{691BF45B-79E8-41F5-BDFF-A190700EDDE0}"/>
              </a:ext>
            </a:extLst>
          </p:cNvPr>
          <p:cNvSpPr/>
          <p:nvPr/>
        </p:nvSpPr>
        <p:spPr>
          <a:xfrm>
            <a:off x="6571502" y="4171404"/>
            <a:ext cx="918691" cy="81700"/>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5" name="Rectangle 24">
            <a:extLst>
              <a:ext uri="{FF2B5EF4-FFF2-40B4-BE49-F238E27FC236}">
                <a16:creationId xmlns:a16="http://schemas.microsoft.com/office/drawing/2014/main" id="{D88D60FD-9548-4BD5-835F-89491E18ED61}"/>
              </a:ext>
            </a:extLst>
          </p:cNvPr>
          <p:cNvSpPr/>
          <p:nvPr/>
        </p:nvSpPr>
        <p:spPr>
          <a:xfrm>
            <a:off x="5473705" y="3323695"/>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6" name="Rectangle 25">
            <a:extLst>
              <a:ext uri="{FF2B5EF4-FFF2-40B4-BE49-F238E27FC236}">
                <a16:creationId xmlns:a16="http://schemas.microsoft.com/office/drawing/2014/main" id="{B4275AA1-2852-49C8-886D-5DDC87AF03C9}"/>
              </a:ext>
            </a:extLst>
          </p:cNvPr>
          <p:cNvSpPr/>
          <p:nvPr/>
        </p:nvSpPr>
        <p:spPr>
          <a:xfrm>
            <a:off x="5473705" y="3405860"/>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7" name="Rectangle 26">
            <a:extLst>
              <a:ext uri="{FF2B5EF4-FFF2-40B4-BE49-F238E27FC236}">
                <a16:creationId xmlns:a16="http://schemas.microsoft.com/office/drawing/2014/main" id="{CDB8EB84-B327-4A93-B03A-F0F6441731AC}"/>
              </a:ext>
            </a:extLst>
          </p:cNvPr>
          <p:cNvSpPr/>
          <p:nvPr/>
        </p:nvSpPr>
        <p:spPr>
          <a:xfrm>
            <a:off x="5473705" y="3491385"/>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8" name="Rectangle 27">
            <a:extLst>
              <a:ext uri="{FF2B5EF4-FFF2-40B4-BE49-F238E27FC236}">
                <a16:creationId xmlns:a16="http://schemas.microsoft.com/office/drawing/2014/main" id="{174AE6D8-3F2C-4596-A839-1A1CA4F64A76}"/>
              </a:ext>
            </a:extLst>
          </p:cNvPr>
          <p:cNvSpPr/>
          <p:nvPr/>
        </p:nvSpPr>
        <p:spPr>
          <a:xfrm>
            <a:off x="5473705" y="3576911"/>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9" name="Rectangle 28">
            <a:extLst>
              <a:ext uri="{FF2B5EF4-FFF2-40B4-BE49-F238E27FC236}">
                <a16:creationId xmlns:a16="http://schemas.microsoft.com/office/drawing/2014/main" id="{90FDC136-BB09-4D47-A82D-AE48212A2C51}"/>
              </a:ext>
            </a:extLst>
          </p:cNvPr>
          <p:cNvSpPr/>
          <p:nvPr/>
        </p:nvSpPr>
        <p:spPr>
          <a:xfrm>
            <a:off x="6226045" y="3323695"/>
            <a:ext cx="189402" cy="81700"/>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0" name="Rectangle 29">
            <a:extLst>
              <a:ext uri="{FF2B5EF4-FFF2-40B4-BE49-F238E27FC236}">
                <a16:creationId xmlns:a16="http://schemas.microsoft.com/office/drawing/2014/main" id="{E9B8936E-811B-4B16-BA3F-5BE166B95C6F}"/>
              </a:ext>
            </a:extLst>
          </p:cNvPr>
          <p:cNvSpPr/>
          <p:nvPr/>
        </p:nvSpPr>
        <p:spPr>
          <a:xfrm>
            <a:off x="6414650" y="3405860"/>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1" name="Rectangle 30">
            <a:extLst>
              <a:ext uri="{FF2B5EF4-FFF2-40B4-BE49-F238E27FC236}">
                <a16:creationId xmlns:a16="http://schemas.microsoft.com/office/drawing/2014/main" id="{BD1C94C4-6A4A-45F0-9620-98BC1EF48B96}"/>
              </a:ext>
            </a:extLst>
          </p:cNvPr>
          <p:cNvSpPr/>
          <p:nvPr/>
        </p:nvSpPr>
        <p:spPr>
          <a:xfrm>
            <a:off x="6599954" y="3491385"/>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2" name="Rectangle 31">
            <a:extLst>
              <a:ext uri="{FF2B5EF4-FFF2-40B4-BE49-F238E27FC236}">
                <a16:creationId xmlns:a16="http://schemas.microsoft.com/office/drawing/2014/main" id="{6A3445AF-3D35-4809-AED6-FEA2E19B23CB}"/>
              </a:ext>
            </a:extLst>
          </p:cNvPr>
          <p:cNvSpPr/>
          <p:nvPr/>
        </p:nvSpPr>
        <p:spPr>
          <a:xfrm>
            <a:off x="6788989" y="3576911"/>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3" name="Rectangle 32">
            <a:extLst>
              <a:ext uri="{FF2B5EF4-FFF2-40B4-BE49-F238E27FC236}">
                <a16:creationId xmlns:a16="http://schemas.microsoft.com/office/drawing/2014/main" id="{66618624-8CDA-484F-A4A9-732DB4F8C967}"/>
              </a:ext>
            </a:extLst>
          </p:cNvPr>
          <p:cNvSpPr/>
          <p:nvPr/>
        </p:nvSpPr>
        <p:spPr>
          <a:xfrm>
            <a:off x="5665712" y="2978998"/>
            <a:ext cx="28411" cy="81700"/>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4" name="Rectangle 33">
            <a:extLst>
              <a:ext uri="{FF2B5EF4-FFF2-40B4-BE49-F238E27FC236}">
                <a16:creationId xmlns:a16="http://schemas.microsoft.com/office/drawing/2014/main" id="{A737B944-DEBE-4D00-9A7E-01C082793DC2}"/>
              </a:ext>
            </a:extLst>
          </p:cNvPr>
          <p:cNvSpPr/>
          <p:nvPr/>
        </p:nvSpPr>
        <p:spPr>
          <a:xfrm>
            <a:off x="5906348" y="3675432"/>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5" name="Rectangle 34">
            <a:extLst>
              <a:ext uri="{FF2B5EF4-FFF2-40B4-BE49-F238E27FC236}">
                <a16:creationId xmlns:a16="http://schemas.microsoft.com/office/drawing/2014/main" id="{C46BAA87-D2E5-41AF-9D1C-40976F93FA81}"/>
              </a:ext>
            </a:extLst>
          </p:cNvPr>
          <p:cNvSpPr/>
          <p:nvPr/>
        </p:nvSpPr>
        <p:spPr>
          <a:xfrm>
            <a:off x="5906348" y="3757597"/>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6" name="Rectangle 35">
            <a:extLst>
              <a:ext uri="{FF2B5EF4-FFF2-40B4-BE49-F238E27FC236}">
                <a16:creationId xmlns:a16="http://schemas.microsoft.com/office/drawing/2014/main" id="{DBE8E160-C675-44B9-A921-5733FDA48453}"/>
              </a:ext>
            </a:extLst>
          </p:cNvPr>
          <p:cNvSpPr/>
          <p:nvPr/>
        </p:nvSpPr>
        <p:spPr>
          <a:xfrm>
            <a:off x="5906348" y="3843121"/>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7" name="Rectangle 36">
            <a:extLst>
              <a:ext uri="{FF2B5EF4-FFF2-40B4-BE49-F238E27FC236}">
                <a16:creationId xmlns:a16="http://schemas.microsoft.com/office/drawing/2014/main" id="{D3958670-2D09-4A25-A575-509153519886}"/>
              </a:ext>
            </a:extLst>
          </p:cNvPr>
          <p:cNvSpPr/>
          <p:nvPr/>
        </p:nvSpPr>
        <p:spPr>
          <a:xfrm>
            <a:off x="5906348" y="3928648"/>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8" name="Rectangle 37">
            <a:extLst>
              <a:ext uri="{FF2B5EF4-FFF2-40B4-BE49-F238E27FC236}">
                <a16:creationId xmlns:a16="http://schemas.microsoft.com/office/drawing/2014/main" id="{9E72CB9D-1F7A-4695-9B56-A360FC8180EA}"/>
              </a:ext>
            </a:extLst>
          </p:cNvPr>
          <p:cNvSpPr/>
          <p:nvPr/>
        </p:nvSpPr>
        <p:spPr>
          <a:xfrm>
            <a:off x="6973369" y="3675432"/>
            <a:ext cx="189402" cy="81700"/>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9" name="Rectangle 38">
            <a:extLst>
              <a:ext uri="{FF2B5EF4-FFF2-40B4-BE49-F238E27FC236}">
                <a16:creationId xmlns:a16="http://schemas.microsoft.com/office/drawing/2014/main" id="{B35AD1FB-C376-45EB-8317-227F10666927}"/>
              </a:ext>
            </a:extLst>
          </p:cNvPr>
          <p:cNvSpPr/>
          <p:nvPr/>
        </p:nvSpPr>
        <p:spPr>
          <a:xfrm>
            <a:off x="7161975" y="3757597"/>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40" name="Rectangle 39">
            <a:extLst>
              <a:ext uri="{FF2B5EF4-FFF2-40B4-BE49-F238E27FC236}">
                <a16:creationId xmlns:a16="http://schemas.microsoft.com/office/drawing/2014/main" id="{2A9B1783-E150-460A-81C8-9F335A820C0E}"/>
              </a:ext>
            </a:extLst>
          </p:cNvPr>
          <p:cNvSpPr/>
          <p:nvPr/>
        </p:nvSpPr>
        <p:spPr>
          <a:xfrm>
            <a:off x="7347278" y="3843121"/>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41" name="Rectangle 40">
            <a:extLst>
              <a:ext uri="{FF2B5EF4-FFF2-40B4-BE49-F238E27FC236}">
                <a16:creationId xmlns:a16="http://schemas.microsoft.com/office/drawing/2014/main" id="{75538A3A-CD25-427F-A36E-98725B1E2771}"/>
              </a:ext>
            </a:extLst>
          </p:cNvPr>
          <p:cNvSpPr/>
          <p:nvPr/>
        </p:nvSpPr>
        <p:spPr>
          <a:xfrm>
            <a:off x="7536314" y="3928648"/>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42" name="Rectangle 41">
            <a:extLst>
              <a:ext uri="{FF2B5EF4-FFF2-40B4-BE49-F238E27FC236}">
                <a16:creationId xmlns:a16="http://schemas.microsoft.com/office/drawing/2014/main" id="{9384BF5B-79A5-4652-A02D-CF3E54AF9D4F}"/>
              </a:ext>
            </a:extLst>
          </p:cNvPr>
          <p:cNvSpPr/>
          <p:nvPr/>
        </p:nvSpPr>
        <p:spPr>
          <a:xfrm>
            <a:off x="7490192" y="4171404"/>
            <a:ext cx="904666" cy="81700"/>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nvGrpSpPr>
          <p:cNvPr id="43" name="Group 42">
            <a:extLst>
              <a:ext uri="{FF2B5EF4-FFF2-40B4-BE49-F238E27FC236}">
                <a16:creationId xmlns:a16="http://schemas.microsoft.com/office/drawing/2014/main" id="{F87E06BB-011C-4426-811F-B4F042FC7BEA}"/>
              </a:ext>
            </a:extLst>
          </p:cNvPr>
          <p:cNvGrpSpPr/>
          <p:nvPr/>
        </p:nvGrpSpPr>
        <p:grpSpPr>
          <a:xfrm>
            <a:off x="5896232" y="3066128"/>
            <a:ext cx="227283" cy="81700"/>
            <a:chOff x="5667781" y="8724315"/>
            <a:chExt cx="215069" cy="71525"/>
          </a:xfrm>
        </p:grpSpPr>
        <p:sp>
          <p:nvSpPr>
            <p:cNvPr id="44" name="Rectangle 43">
              <a:extLst>
                <a:ext uri="{FF2B5EF4-FFF2-40B4-BE49-F238E27FC236}">
                  <a16:creationId xmlns:a16="http://schemas.microsoft.com/office/drawing/2014/main" id="{260BBC8E-3B6F-4641-916E-17CD7A1ED8FA}"/>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45" name="Rectangle 44">
              <a:extLst>
                <a:ext uri="{FF2B5EF4-FFF2-40B4-BE49-F238E27FC236}">
                  <a16:creationId xmlns:a16="http://schemas.microsoft.com/office/drawing/2014/main" id="{E7F66587-53FF-40B1-9491-268D4FCA66C9}"/>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46" name="Group 45">
            <a:extLst>
              <a:ext uri="{FF2B5EF4-FFF2-40B4-BE49-F238E27FC236}">
                <a16:creationId xmlns:a16="http://schemas.microsoft.com/office/drawing/2014/main" id="{51961353-C0BD-4787-8C1E-A46C58F5DFCF}"/>
              </a:ext>
            </a:extLst>
          </p:cNvPr>
          <p:cNvGrpSpPr/>
          <p:nvPr/>
        </p:nvGrpSpPr>
        <p:grpSpPr>
          <a:xfrm>
            <a:off x="6124484" y="3152511"/>
            <a:ext cx="227283" cy="81700"/>
            <a:chOff x="5667781" y="8724315"/>
            <a:chExt cx="215069" cy="71525"/>
          </a:xfrm>
        </p:grpSpPr>
        <p:sp>
          <p:nvSpPr>
            <p:cNvPr id="47" name="Rectangle 46">
              <a:extLst>
                <a:ext uri="{FF2B5EF4-FFF2-40B4-BE49-F238E27FC236}">
                  <a16:creationId xmlns:a16="http://schemas.microsoft.com/office/drawing/2014/main" id="{11541EE0-9E2C-47CF-82A8-E15E166BCCD3}"/>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48" name="Rectangle 47">
              <a:extLst>
                <a:ext uri="{FF2B5EF4-FFF2-40B4-BE49-F238E27FC236}">
                  <a16:creationId xmlns:a16="http://schemas.microsoft.com/office/drawing/2014/main" id="{51BCF4A4-EEB6-43DB-85ED-DF234D47EEC2}"/>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49" name="Group 48">
            <a:extLst>
              <a:ext uri="{FF2B5EF4-FFF2-40B4-BE49-F238E27FC236}">
                <a16:creationId xmlns:a16="http://schemas.microsoft.com/office/drawing/2014/main" id="{15385539-21A6-418C-B0A0-C83EA5827D99}"/>
              </a:ext>
            </a:extLst>
          </p:cNvPr>
          <p:cNvGrpSpPr/>
          <p:nvPr/>
        </p:nvGrpSpPr>
        <p:grpSpPr>
          <a:xfrm>
            <a:off x="6351767" y="3233768"/>
            <a:ext cx="227283" cy="81700"/>
            <a:chOff x="5667781" y="8724315"/>
            <a:chExt cx="215069" cy="71525"/>
          </a:xfrm>
        </p:grpSpPr>
        <p:sp>
          <p:nvSpPr>
            <p:cNvPr id="50" name="Rectangle 49">
              <a:extLst>
                <a:ext uri="{FF2B5EF4-FFF2-40B4-BE49-F238E27FC236}">
                  <a16:creationId xmlns:a16="http://schemas.microsoft.com/office/drawing/2014/main" id="{3017747D-5E85-49CE-A516-FB4EF998705A}"/>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51" name="Rectangle 50">
              <a:extLst>
                <a:ext uri="{FF2B5EF4-FFF2-40B4-BE49-F238E27FC236}">
                  <a16:creationId xmlns:a16="http://schemas.microsoft.com/office/drawing/2014/main" id="{D1A8EE06-6C79-4D20-8A99-4FCF592BD39D}"/>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52" name="Group 51">
            <a:extLst>
              <a:ext uri="{FF2B5EF4-FFF2-40B4-BE49-F238E27FC236}">
                <a16:creationId xmlns:a16="http://schemas.microsoft.com/office/drawing/2014/main" id="{AABBCC3C-6AD4-465D-8499-A08E3EC2E018}"/>
              </a:ext>
            </a:extLst>
          </p:cNvPr>
          <p:cNvGrpSpPr/>
          <p:nvPr/>
        </p:nvGrpSpPr>
        <p:grpSpPr>
          <a:xfrm>
            <a:off x="6577351" y="3323362"/>
            <a:ext cx="227283" cy="81700"/>
            <a:chOff x="5667781" y="8724315"/>
            <a:chExt cx="215069" cy="71525"/>
          </a:xfrm>
        </p:grpSpPr>
        <p:sp>
          <p:nvSpPr>
            <p:cNvPr id="53" name="Rectangle 52">
              <a:extLst>
                <a:ext uri="{FF2B5EF4-FFF2-40B4-BE49-F238E27FC236}">
                  <a16:creationId xmlns:a16="http://schemas.microsoft.com/office/drawing/2014/main" id="{09082E2B-4362-4C5B-A395-FA66564C085A}"/>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54" name="Rectangle 53">
              <a:extLst>
                <a:ext uri="{FF2B5EF4-FFF2-40B4-BE49-F238E27FC236}">
                  <a16:creationId xmlns:a16="http://schemas.microsoft.com/office/drawing/2014/main" id="{DFB9766E-A777-4A38-B798-53B0579A0D0A}"/>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55" name="Group 54">
            <a:extLst>
              <a:ext uri="{FF2B5EF4-FFF2-40B4-BE49-F238E27FC236}">
                <a16:creationId xmlns:a16="http://schemas.microsoft.com/office/drawing/2014/main" id="{CEC97D1C-D31D-4D2F-9705-AEFBCA1BAB07}"/>
              </a:ext>
            </a:extLst>
          </p:cNvPr>
          <p:cNvGrpSpPr/>
          <p:nvPr/>
        </p:nvGrpSpPr>
        <p:grpSpPr>
          <a:xfrm>
            <a:off x="6806380" y="3408142"/>
            <a:ext cx="227283" cy="81700"/>
            <a:chOff x="5667781" y="8724315"/>
            <a:chExt cx="215069" cy="71525"/>
          </a:xfrm>
        </p:grpSpPr>
        <p:sp>
          <p:nvSpPr>
            <p:cNvPr id="56" name="Rectangle 55">
              <a:extLst>
                <a:ext uri="{FF2B5EF4-FFF2-40B4-BE49-F238E27FC236}">
                  <a16:creationId xmlns:a16="http://schemas.microsoft.com/office/drawing/2014/main" id="{61AF7FCD-259E-470F-9E1E-E567D7109AE3}"/>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57" name="Rectangle 56">
              <a:extLst>
                <a:ext uri="{FF2B5EF4-FFF2-40B4-BE49-F238E27FC236}">
                  <a16:creationId xmlns:a16="http://schemas.microsoft.com/office/drawing/2014/main" id="{B34F021B-84F7-418D-B0F3-676407703915}"/>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58" name="Group 57">
            <a:extLst>
              <a:ext uri="{FF2B5EF4-FFF2-40B4-BE49-F238E27FC236}">
                <a16:creationId xmlns:a16="http://schemas.microsoft.com/office/drawing/2014/main" id="{462C51DB-93B5-466A-AEDD-2AD1345C311D}"/>
              </a:ext>
            </a:extLst>
          </p:cNvPr>
          <p:cNvGrpSpPr/>
          <p:nvPr/>
        </p:nvGrpSpPr>
        <p:grpSpPr>
          <a:xfrm>
            <a:off x="7034912" y="3494745"/>
            <a:ext cx="227283" cy="81700"/>
            <a:chOff x="5667781" y="8724315"/>
            <a:chExt cx="215069" cy="71525"/>
          </a:xfrm>
        </p:grpSpPr>
        <p:sp>
          <p:nvSpPr>
            <p:cNvPr id="59" name="Rectangle 58">
              <a:extLst>
                <a:ext uri="{FF2B5EF4-FFF2-40B4-BE49-F238E27FC236}">
                  <a16:creationId xmlns:a16="http://schemas.microsoft.com/office/drawing/2014/main" id="{407A3FE2-FE2B-4F51-BB86-A4A46024111C}"/>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60" name="Rectangle 59">
              <a:extLst>
                <a:ext uri="{FF2B5EF4-FFF2-40B4-BE49-F238E27FC236}">
                  <a16:creationId xmlns:a16="http://schemas.microsoft.com/office/drawing/2014/main" id="{EFD89593-E88F-419A-B44F-29440B0ADD91}"/>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61" name="Group 60">
            <a:extLst>
              <a:ext uri="{FF2B5EF4-FFF2-40B4-BE49-F238E27FC236}">
                <a16:creationId xmlns:a16="http://schemas.microsoft.com/office/drawing/2014/main" id="{14CC1726-1847-4486-9B10-C55105F3254D}"/>
              </a:ext>
            </a:extLst>
          </p:cNvPr>
          <p:cNvGrpSpPr/>
          <p:nvPr/>
        </p:nvGrpSpPr>
        <p:grpSpPr>
          <a:xfrm>
            <a:off x="7263447" y="3580272"/>
            <a:ext cx="227283" cy="81700"/>
            <a:chOff x="5667781" y="8724315"/>
            <a:chExt cx="215069" cy="71525"/>
          </a:xfrm>
        </p:grpSpPr>
        <p:sp>
          <p:nvSpPr>
            <p:cNvPr id="62" name="Rectangle 61">
              <a:extLst>
                <a:ext uri="{FF2B5EF4-FFF2-40B4-BE49-F238E27FC236}">
                  <a16:creationId xmlns:a16="http://schemas.microsoft.com/office/drawing/2014/main" id="{36D91A2B-6060-488C-9A6F-958DB0D0CDF5}"/>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63" name="Rectangle 62">
              <a:extLst>
                <a:ext uri="{FF2B5EF4-FFF2-40B4-BE49-F238E27FC236}">
                  <a16:creationId xmlns:a16="http://schemas.microsoft.com/office/drawing/2014/main" id="{0B1B147B-472F-47B0-A1E2-186B1DCAB1FB}"/>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64" name="Group 63">
            <a:extLst>
              <a:ext uri="{FF2B5EF4-FFF2-40B4-BE49-F238E27FC236}">
                <a16:creationId xmlns:a16="http://schemas.microsoft.com/office/drawing/2014/main" id="{9C1A5552-66CF-4A1D-9AA8-2D0115B9C11B}"/>
              </a:ext>
            </a:extLst>
          </p:cNvPr>
          <p:cNvGrpSpPr/>
          <p:nvPr/>
        </p:nvGrpSpPr>
        <p:grpSpPr>
          <a:xfrm>
            <a:off x="7490193" y="3667309"/>
            <a:ext cx="227283" cy="81700"/>
            <a:chOff x="5667781" y="8724315"/>
            <a:chExt cx="215069" cy="71525"/>
          </a:xfrm>
        </p:grpSpPr>
        <p:sp>
          <p:nvSpPr>
            <p:cNvPr id="65" name="Rectangle 64">
              <a:extLst>
                <a:ext uri="{FF2B5EF4-FFF2-40B4-BE49-F238E27FC236}">
                  <a16:creationId xmlns:a16="http://schemas.microsoft.com/office/drawing/2014/main" id="{BC5A7C98-AB89-4A24-B5D5-B4805BC6357F}"/>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66" name="Rectangle 65">
              <a:extLst>
                <a:ext uri="{FF2B5EF4-FFF2-40B4-BE49-F238E27FC236}">
                  <a16:creationId xmlns:a16="http://schemas.microsoft.com/office/drawing/2014/main" id="{0EC9641A-75A9-4F2D-9CC0-D1AD2203D260}"/>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67" name="Group 66">
            <a:extLst>
              <a:ext uri="{FF2B5EF4-FFF2-40B4-BE49-F238E27FC236}">
                <a16:creationId xmlns:a16="http://schemas.microsoft.com/office/drawing/2014/main" id="{B159BA3A-C95F-480C-B996-3EB31F66BEC3}"/>
              </a:ext>
            </a:extLst>
          </p:cNvPr>
          <p:cNvGrpSpPr/>
          <p:nvPr/>
        </p:nvGrpSpPr>
        <p:grpSpPr>
          <a:xfrm>
            <a:off x="7717476" y="3749009"/>
            <a:ext cx="227283" cy="81700"/>
            <a:chOff x="5667781" y="8724315"/>
            <a:chExt cx="215069" cy="71525"/>
          </a:xfrm>
        </p:grpSpPr>
        <p:sp>
          <p:nvSpPr>
            <p:cNvPr id="68" name="Rectangle 67">
              <a:extLst>
                <a:ext uri="{FF2B5EF4-FFF2-40B4-BE49-F238E27FC236}">
                  <a16:creationId xmlns:a16="http://schemas.microsoft.com/office/drawing/2014/main" id="{54A04023-D6E7-4745-ADAD-874E229F56D0}"/>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69" name="Rectangle 68">
              <a:extLst>
                <a:ext uri="{FF2B5EF4-FFF2-40B4-BE49-F238E27FC236}">
                  <a16:creationId xmlns:a16="http://schemas.microsoft.com/office/drawing/2014/main" id="{F8E4990F-CD3F-4298-BC14-E60267E293A6}"/>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70" name="Group 69">
            <a:extLst>
              <a:ext uri="{FF2B5EF4-FFF2-40B4-BE49-F238E27FC236}">
                <a16:creationId xmlns:a16="http://schemas.microsoft.com/office/drawing/2014/main" id="{23F52E2B-C4A4-4F64-B19F-A544AE706462}"/>
              </a:ext>
            </a:extLst>
          </p:cNvPr>
          <p:cNvGrpSpPr/>
          <p:nvPr/>
        </p:nvGrpSpPr>
        <p:grpSpPr>
          <a:xfrm>
            <a:off x="7944049" y="3836834"/>
            <a:ext cx="227283" cy="81700"/>
            <a:chOff x="5667781" y="8724315"/>
            <a:chExt cx="215069" cy="71525"/>
          </a:xfrm>
        </p:grpSpPr>
        <p:sp>
          <p:nvSpPr>
            <p:cNvPr id="71" name="Rectangle 70">
              <a:extLst>
                <a:ext uri="{FF2B5EF4-FFF2-40B4-BE49-F238E27FC236}">
                  <a16:creationId xmlns:a16="http://schemas.microsoft.com/office/drawing/2014/main" id="{9934D4F6-4FA4-4189-B85E-B4DA4193FC83}"/>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72" name="Rectangle 71">
              <a:extLst>
                <a:ext uri="{FF2B5EF4-FFF2-40B4-BE49-F238E27FC236}">
                  <a16:creationId xmlns:a16="http://schemas.microsoft.com/office/drawing/2014/main" id="{76DD7CBF-16DF-466E-AC30-786DD5204A19}"/>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73" name="Group 72">
            <a:extLst>
              <a:ext uri="{FF2B5EF4-FFF2-40B4-BE49-F238E27FC236}">
                <a16:creationId xmlns:a16="http://schemas.microsoft.com/office/drawing/2014/main" id="{5FF2B7B4-8CC3-4D18-AFFD-E3BF721A296B}"/>
              </a:ext>
            </a:extLst>
          </p:cNvPr>
          <p:cNvGrpSpPr/>
          <p:nvPr/>
        </p:nvGrpSpPr>
        <p:grpSpPr>
          <a:xfrm>
            <a:off x="8169977" y="3928182"/>
            <a:ext cx="227283" cy="81700"/>
            <a:chOff x="5667781" y="8724315"/>
            <a:chExt cx="215069" cy="71525"/>
          </a:xfrm>
        </p:grpSpPr>
        <p:sp>
          <p:nvSpPr>
            <p:cNvPr id="74" name="Rectangle 73">
              <a:extLst>
                <a:ext uri="{FF2B5EF4-FFF2-40B4-BE49-F238E27FC236}">
                  <a16:creationId xmlns:a16="http://schemas.microsoft.com/office/drawing/2014/main" id="{98E3CA78-DA34-48D7-9105-EC6BFD179669}"/>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75" name="Rectangle 74">
              <a:extLst>
                <a:ext uri="{FF2B5EF4-FFF2-40B4-BE49-F238E27FC236}">
                  <a16:creationId xmlns:a16="http://schemas.microsoft.com/office/drawing/2014/main" id="{B82A7880-C7BD-4EE1-9FC1-1DA9A0B2A0EB}"/>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cxnSp>
        <p:nvCxnSpPr>
          <p:cNvPr id="84" name="직선 연결선 859">
            <a:extLst>
              <a:ext uri="{FF2B5EF4-FFF2-40B4-BE49-F238E27FC236}">
                <a16:creationId xmlns:a16="http://schemas.microsoft.com/office/drawing/2014/main" id="{24699108-A7EA-44EE-A023-B781FACF9183}"/>
              </a:ext>
            </a:extLst>
          </p:cNvPr>
          <p:cNvCxnSpPr>
            <a:cxnSpLocks/>
            <a:endCxn id="12" idx="0"/>
          </p:cNvCxnSpPr>
          <p:nvPr/>
        </p:nvCxnSpPr>
        <p:spPr>
          <a:xfrm>
            <a:off x="5132921" y="2816233"/>
            <a:ext cx="130869" cy="162765"/>
          </a:xfrm>
          <a:prstGeom prst="line">
            <a:avLst/>
          </a:prstGeom>
          <a:ln w="12700" cap="sq">
            <a:solidFill>
              <a:schemeClr val="accent4">
                <a:lumMod val="75000"/>
              </a:schemeClr>
            </a:solidFill>
            <a:bevel/>
            <a:tailEnd type="oval" w="sm" len="sm"/>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8F73CD3-6769-466B-BCA0-D100864D2CB5}"/>
              </a:ext>
            </a:extLst>
          </p:cNvPr>
          <p:cNvCxnSpPr>
            <a:cxnSpLocks/>
          </p:cNvCxnSpPr>
          <p:nvPr/>
        </p:nvCxnSpPr>
        <p:spPr>
          <a:xfrm>
            <a:off x="8392119" y="3928182"/>
            <a:ext cx="0" cy="251658"/>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585FD854-2D01-42C8-8B26-F7E7CB26B50B}"/>
              </a:ext>
            </a:extLst>
          </p:cNvPr>
          <p:cNvSpPr txBox="1"/>
          <p:nvPr/>
        </p:nvSpPr>
        <p:spPr>
          <a:xfrm>
            <a:off x="4929267" y="2491864"/>
            <a:ext cx="1196647" cy="386716"/>
          </a:xfrm>
          <a:prstGeom prst="rect">
            <a:avLst/>
          </a:prstGeom>
          <a:noFill/>
        </p:spPr>
        <p:txBody>
          <a:bodyPr wrap="square" rtlCol="0" anchor="ctr">
            <a:spAutoFit/>
          </a:bodyPr>
          <a:lstStyle/>
          <a:p>
            <a:r>
              <a:rPr lang="en-US" sz="1600" b="1" dirty="0" err="1">
                <a:solidFill>
                  <a:schemeClr val="accent4">
                    <a:lumMod val="75000"/>
                  </a:schemeClr>
                </a:solidFill>
                <a:latin typeface="Courier New" panose="02070309020205020404" pitchFamily="49" charset="0"/>
                <a:cs typeface="Courier New" panose="02070309020205020404" pitchFamily="49" charset="0"/>
              </a:rPr>
              <a:t>tR</a:t>
            </a:r>
            <a:r>
              <a:rPr lang="en-US" sz="1600" dirty="0">
                <a:solidFill>
                  <a:schemeClr val="accent4">
                    <a:lumMod val="75000"/>
                  </a:schemeClr>
                </a:solidFill>
                <a:latin typeface="Cambria" panose="02040503050406030204" pitchFamily="18" charset="0"/>
              </a:rPr>
              <a:t>: 60 </a:t>
            </a:r>
            <a:r>
              <a:rPr lang="el-GR" sz="1600" dirty="0">
                <a:solidFill>
                  <a:schemeClr val="accent4">
                    <a:lumMod val="75000"/>
                  </a:schemeClr>
                </a:solidFill>
                <a:latin typeface="Cambria" panose="02040503050406030204" pitchFamily="18" charset="0"/>
              </a:rPr>
              <a:t>μ</a:t>
            </a:r>
            <a:r>
              <a:rPr lang="en-US" sz="1600" dirty="0">
                <a:solidFill>
                  <a:schemeClr val="accent4">
                    <a:lumMod val="75000"/>
                  </a:schemeClr>
                </a:solidFill>
                <a:latin typeface="Cambria" panose="02040503050406030204" pitchFamily="18" charset="0"/>
              </a:rPr>
              <a:t>s</a:t>
            </a:r>
            <a:endParaRPr lang="en-CH" sz="1600" dirty="0">
              <a:solidFill>
                <a:schemeClr val="accent4">
                  <a:lumMod val="75000"/>
                </a:schemeClr>
              </a:solidFill>
              <a:latin typeface="Cambria" panose="02040503050406030204" pitchFamily="18" charset="0"/>
            </a:endParaRPr>
          </a:p>
        </p:txBody>
      </p:sp>
      <p:sp>
        <p:nvSpPr>
          <p:cNvPr id="89" name="TextBox 88">
            <a:extLst>
              <a:ext uri="{FF2B5EF4-FFF2-40B4-BE49-F238E27FC236}">
                <a16:creationId xmlns:a16="http://schemas.microsoft.com/office/drawing/2014/main" id="{24AC699E-DEC9-4B26-8002-5C897A58EEE4}"/>
              </a:ext>
            </a:extLst>
          </p:cNvPr>
          <p:cNvSpPr txBox="1"/>
          <p:nvPr/>
        </p:nvSpPr>
        <p:spPr>
          <a:xfrm>
            <a:off x="6005068" y="2491864"/>
            <a:ext cx="1447944" cy="386716"/>
          </a:xfrm>
          <a:prstGeom prst="rect">
            <a:avLst/>
          </a:prstGeom>
          <a:noFill/>
        </p:spPr>
        <p:txBody>
          <a:bodyPr wrap="square" rtlCol="0" anchor="ctr">
            <a:spAutoFit/>
          </a:bodyPr>
          <a:lstStyle/>
          <a:p>
            <a:r>
              <a:rPr lang="en-US" sz="1600" b="1" dirty="0" err="1">
                <a:solidFill>
                  <a:srgbClr val="C00000"/>
                </a:solidFill>
                <a:latin typeface="Courier New" panose="02070309020205020404" pitchFamily="49" charset="0"/>
                <a:cs typeface="Courier New" panose="02070309020205020404" pitchFamily="49" charset="0"/>
              </a:rPr>
              <a:t>tDMA</a:t>
            </a:r>
            <a:r>
              <a:rPr lang="en-US" sz="1600" dirty="0">
                <a:solidFill>
                  <a:srgbClr val="C00000"/>
                </a:solidFill>
                <a:latin typeface="Cambria" panose="02040503050406030204" pitchFamily="18" charset="0"/>
              </a:rPr>
              <a:t>: 27 </a:t>
            </a:r>
            <a:r>
              <a:rPr lang="el-GR" sz="1600" dirty="0">
                <a:solidFill>
                  <a:srgbClr val="C00000"/>
                </a:solidFill>
                <a:latin typeface="Cambria" panose="02040503050406030204" pitchFamily="18" charset="0"/>
              </a:rPr>
              <a:t>μ</a:t>
            </a:r>
            <a:r>
              <a:rPr lang="en-US" sz="1600" dirty="0">
                <a:solidFill>
                  <a:srgbClr val="C00000"/>
                </a:solidFill>
                <a:latin typeface="Cambria" panose="02040503050406030204" pitchFamily="18" charset="0"/>
              </a:rPr>
              <a:t>s</a:t>
            </a:r>
            <a:endParaRPr lang="en-CH" sz="1600" dirty="0">
              <a:solidFill>
                <a:srgbClr val="C00000"/>
              </a:solidFill>
              <a:latin typeface="Cambria" panose="02040503050406030204" pitchFamily="18" charset="0"/>
            </a:endParaRPr>
          </a:p>
        </p:txBody>
      </p:sp>
      <p:sp>
        <p:nvSpPr>
          <p:cNvPr id="90" name="TextBox 89">
            <a:extLst>
              <a:ext uri="{FF2B5EF4-FFF2-40B4-BE49-F238E27FC236}">
                <a16:creationId xmlns:a16="http://schemas.microsoft.com/office/drawing/2014/main" id="{7C0146B7-8D20-450D-A6B8-CF85EB02820A}"/>
              </a:ext>
            </a:extLst>
          </p:cNvPr>
          <p:cNvSpPr txBox="1"/>
          <p:nvPr/>
        </p:nvSpPr>
        <p:spPr>
          <a:xfrm>
            <a:off x="6555048" y="2770892"/>
            <a:ext cx="1920926" cy="386716"/>
          </a:xfrm>
          <a:prstGeom prst="rect">
            <a:avLst/>
          </a:prstGeom>
          <a:noFill/>
        </p:spPr>
        <p:txBody>
          <a:bodyPr wrap="square" lIns="36000" rIns="36000" rtlCol="0" anchor="ctr">
            <a:spAutoFit/>
          </a:bodyPr>
          <a:lstStyle/>
          <a:p>
            <a:pPr algn="ctr"/>
            <a:r>
              <a:rPr lang="en-US" sz="1600" b="1" dirty="0" err="1">
                <a:solidFill>
                  <a:schemeClr val="accent1"/>
                </a:solidFill>
                <a:latin typeface="Courier New" panose="02070309020205020404" pitchFamily="49" charset="0"/>
                <a:ea typeface="Cambria" panose="02040503050406030204" pitchFamily="18" charset="0"/>
                <a:cs typeface="Courier New" panose="02070309020205020404" pitchFamily="49" charset="0"/>
              </a:rPr>
              <a:t>tEXT</a:t>
            </a:r>
            <a:r>
              <a:rPr lang="en-US" sz="1600" dirty="0">
                <a:solidFill>
                  <a:schemeClr val="accent1"/>
                </a:solidFill>
                <a:latin typeface="Cambria" panose="02040503050406030204" pitchFamily="18" charset="0"/>
              </a:rPr>
              <a:t>: 32 (4×8) </a:t>
            </a:r>
            <a:r>
              <a:rPr lang="el-GR" sz="1600" dirty="0">
                <a:solidFill>
                  <a:schemeClr val="accent1"/>
                </a:solidFill>
                <a:latin typeface="Cambria" panose="02040503050406030204" pitchFamily="18" charset="0"/>
              </a:rPr>
              <a:t>μ</a:t>
            </a:r>
            <a:r>
              <a:rPr lang="en-US" sz="1600" dirty="0">
                <a:solidFill>
                  <a:schemeClr val="accent1"/>
                </a:solidFill>
                <a:latin typeface="Cambria" panose="02040503050406030204" pitchFamily="18" charset="0"/>
              </a:rPr>
              <a:t>s</a:t>
            </a:r>
            <a:endParaRPr lang="en-CH" sz="1600" dirty="0">
              <a:solidFill>
                <a:schemeClr val="accent1"/>
              </a:solidFill>
              <a:latin typeface="Cambria" panose="02040503050406030204" pitchFamily="18" charset="0"/>
            </a:endParaRPr>
          </a:p>
        </p:txBody>
      </p:sp>
      <p:cxnSp>
        <p:nvCxnSpPr>
          <p:cNvPr id="91" name="직선 연결선 859">
            <a:extLst>
              <a:ext uri="{FF2B5EF4-FFF2-40B4-BE49-F238E27FC236}">
                <a16:creationId xmlns:a16="http://schemas.microsoft.com/office/drawing/2014/main" id="{991C15F5-516B-490F-885B-A8E371428289}"/>
              </a:ext>
            </a:extLst>
          </p:cNvPr>
          <p:cNvCxnSpPr>
            <a:cxnSpLocks/>
            <a:endCxn id="16" idx="0"/>
          </p:cNvCxnSpPr>
          <p:nvPr/>
        </p:nvCxnSpPr>
        <p:spPr>
          <a:xfrm flipH="1">
            <a:off x="5571519" y="2817493"/>
            <a:ext cx="517750" cy="161505"/>
          </a:xfrm>
          <a:prstGeom prst="line">
            <a:avLst/>
          </a:prstGeom>
          <a:ln w="12700" cap="sq">
            <a:solidFill>
              <a:srgbClr val="C00000"/>
            </a:solidFill>
            <a:bevel/>
            <a:tailEnd type="oval" w="sm" len="sm"/>
          </a:ln>
        </p:spPr>
        <p:style>
          <a:lnRef idx="1">
            <a:schemeClr val="accent1"/>
          </a:lnRef>
          <a:fillRef idx="0">
            <a:schemeClr val="accent1"/>
          </a:fillRef>
          <a:effectRef idx="0">
            <a:schemeClr val="accent1"/>
          </a:effectRef>
          <a:fontRef idx="minor">
            <a:schemeClr val="tx1"/>
          </a:fontRef>
        </p:style>
      </p:cxnSp>
      <p:cxnSp>
        <p:nvCxnSpPr>
          <p:cNvPr id="92" name="직선 연결선 859">
            <a:extLst>
              <a:ext uri="{FF2B5EF4-FFF2-40B4-BE49-F238E27FC236}">
                <a16:creationId xmlns:a16="http://schemas.microsoft.com/office/drawing/2014/main" id="{6CCEFA7C-2687-4B10-9703-98EFCAC220A9}"/>
              </a:ext>
            </a:extLst>
          </p:cNvPr>
          <p:cNvCxnSpPr>
            <a:cxnSpLocks/>
            <a:stCxn id="90" idx="1"/>
            <a:endCxn id="20" idx="0"/>
          </p:cNvCxnSpPr>
          <p:nvPr/>
        </p:nvCxnSpPr>
        <p:spPr>
          <a:xfrm flipH="1">
            <a:off x="5779189" y="2964250"/>
            <a:ext cx="775859" cy="14749"/>
          </a:xfrm>
          <a:prstGeom prst="line">
            <a:avLst/>
          </a:prstGeom>
          <a:ln w="12700" cap="sq">
            <a:solidFill>
              <a:schemeClr val="accent1"/>
            </a:solidFill>
            <a:bevel/>
            <a:tailEnd type="oval" w="sm" len="sm"/>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C39D02C4-DC6E-4C04-94B1-3A3C2D33006A}"/>
              </a:ext>
            </a:extLst>
          </p:cNvPr>
          <p:cNvSpPr txBox="1"/>
          <p:nvPr/>
        </p:nvSpPr>
        <p:spPr>
          <a:xfrm>
            <a:off x="4395911" y="2945103"/>
            <a:ext cx="1044900" cy="386716"/>
          </a:xfrm>
          <a:prstGeom prst="rect">
            <a:avLst/>
          </a:prstGeom>
          <a:no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A</a:t>
            </a:r>
            <a:r>
              <a:rPr lang="en-US" sz="1600" b="1" dirty="0">
                <a:latin typeface="Cambria" panose="02040503050406030204" pitchFamily="18" charset="0"/>
              </a:rPr>
              <a:t>:</a:t>
            </a:r>
            <a:endParaRPr lang="en-CH" sz="1600" b="1" dirty="0">
              <a:latin typeface="Cambria" panose="02040503050406030204" pitchFamily="18" charset="0"/>
            </a:endParaRPr>
          </a:p>
        </p:txBody>
      </p:sp>
      <p:sp>
        <p:nvSpPr>
          <p:cNvPr id="141" name="TextBox 140">
            <a:extLst>
              <a:ext uri="{FF2B5EF4-FFF2-40B4-BE49-F238E27FC236}">
                <a16:creationId xmlns:a16="http://schemas.microsoft.com/office/drawing/2014/main" id="{E28FAB9D-B7B8-4075-90A9-17004A787442}"/>
              </a:ext>
            </a:extLst>
          </p:cNvPr>
          <p:cNvSpPr txBox="1"/>
          <p:nvPr/>
        </p:nvSpPr>
        <p:spPr>
          <a:xfrm>
            <a:off x="4395911" y="3317415"/>
            <a:ext cx="1044900" cy="386716"/>
          </a:xfrm>
          <a:prstGeom prst="rect">
            <a:avLst/>
          </a:prstGeom>
          <a:no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B</a:t>
            </a:r>
            <a:r>
              <a:rPr lang="en-US" sz="1600" b="1" dirty="0">
                <a:latin typeface="Cambria" panose="02040503050406030204" pitchFamily="18" charset="0"/>
              </a:rPr>
              <a:t>:</a:t>
            </a:r>
            <a:endParaRPr lang="en-CH" sz="1600" b="1" dirty="0">
              <a:latin typeface="Cambria" panose="02040503050406030204" pitchFamily="18" charset="0"/>
            </a:endParaRPr>
          </a:p>
        </p:txBody>
      </p:sp>
      <p:sp>
        <p:nvSpPr>
          <p:cNvPr id="142" name="TextBox 141">
            <a:extLst>
              <a:ext uri="{FF2B5EF4-FFF2-40B4-BE49-F238E27FC236}">
                <a16:creationId xmlns:a16="http://schemas.microsoft.com/office/drawing/2014/main" id="{63A4F137-3388-4DA2-8C41-5B58750FAC51}"/>
              </a:ext>
            </a:extLst>
          </p:cNvPr>
          <p:cNvSpPr txBox="1"/>
          <p:nvPr/>
        </p:nvSpPr>
        <p:spPr>
          <a:xfrm>
            <a:off x="4395911" y="3652639"/>
            <a:ext cx="1044900" cy="386716"/>
          </a:xfrm>
          <a:prstGeom prst="rect">
            <a:avLst/>
          </a:prstGeom>
          <a:no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C</a:t>
            </a:r>
            <a:r>
              <a:rPr lang="en-US" sz="1600" b="1" dirty="0">
                <a:latin typeface="Cambria" panose="02040503050406030204" pitchFamily="18" charset="0"/>
              </a:rPr>
              <a:t>:</a:t>
            </a:r>
            <a:endParaRPr lang="en-CH" sz="1600" b="1" dirty="0">
              <a:latin typeface="Cambria" panose="02040503050406030204" pitchFamily="18" charset="0"/>
            </a:endParaRPr>
          </a:p>
        </p:txBody>
      </p:sp>
      <p:sp>
        <p:nvSpPr>
          <p:cNvPr id="156" name="TextBox 155">
            <a:extLst>
              <a:ext uri="{FF2B5EF4-FFF2-40B4-BE49-F238E27FC236}">
                <a16:creationId xmlns:a16="http://schemas.microsoft.com/office/drawing/2014/main" id="{5FB8866E-D22A-46D5-8C99-858A64EF6932}"/>
              </a:ext>
            </a:extLst>
          </p:cNvPr>
          <p:cNvSpPr txBox="1"/>
          <p:nvPr/>
        </p:nvSpPr>
        <p:spPr>
          <a:xfrm>
            <a:off x="4697676" y="4531330"/>
            <a:ext cx="4666342" cy="369332"/>
          </a:xfrm>
          <a:prstGeom prst="rect">
            <a:avLst/>
          </a:prstGeom>
          <a:noFill/>
        </p:spPr>
        <p:txBody>
          <a:bodyPr wrap="square">
            <a:spAutoFit/>
          </a:bodyPr>
          <a:lstStyle/>
          <a:p>
            <a:r>
              <a:rPr lang="en-US" altLang="ko-KR" sz="1800" b="1" dirty="0">
                <a:solidFill>
                  <a:schemeClr val="tx1"/>
                </a:solidFill>
                <a:latin typeface="Cambria" panose="02040503050406030204" pitchFamily="18" charset="0"/>
              </a:rPr>
              <a:t>OSP: </a:t>
            </a:r>
            <a:r>
              <a:rPr lang="en-US" altLang="ko-KR" sz="1800" dirty="0">
                <a:solidFill>
                  <a:schemeClr val="tx1"/>
                </a:solidFill>
                <a:latin typeface="Cambria" panose="02040503050406030204" pitchFamily="18" charset="0"/>
              </a:rPr>
              <a:t>Outside-Storage Processing</a:t>
            </a:r>
          </a:p>
        </p:txBody>
      </p:sp>
      <p:sp>
        <p:nvSpPr>
          <p:cNvPr id="4" name="Rounded Rectangle 2">
            <a:extLst>
              <a:ext uri="{FF2B5EF4-FFF2-40B4-BE49-F238E27FC236}">
                <a16:creationId xmlns:a16="http://schemas.microsoft.com/office/drawing/2014/main" id="{13DB7DDE-D29D-5413-A1E1-3E15E0EFE89F}"/>
              </a:ext>
            </a:extLst>
          </p:cNvPr>
          <p:cNvSpPr/>
          <p:nvPr/>
        </p:nvSpPr>
        <p:spPr>
          <a:xfrm>
            <a:off x="5638579" y="4137560"/>
            <a:ext cx="2786343" cy="16563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76" name="Rectangle 75">
            <a:extLst>
              <a:ext uri="{FF2B5EF4-FFF2-40B4-BE49-F238E27FC236}">
                <a16:creationId xmlns:a16="http://schemas.microsoft.com/office/drawing/2014/main" id="{EACD6DAA-09D0-C0E1-56E0-1FBC804296FD}"/>
              </a:ext>
            </a:extLst>
          </p:cNvPr>
          <p:cNvSpPr/>
          <p:nvPr/>
        </p:nvSpPr>
        <p:spPr>
          <a:xfrm>
            <a:off x="5948369" y="4288683"/>
            <a:ext cx="2253566" cy="338554"/>
          </a:xfrm>
          <a:prstGeom prst="rect">
            <a:avLst/>
          </a:prstGeom>
        </p:spPr>
        <p:txBody>
          <a:bodyPr wrap="none">
            <a:spAutoFit/>
          </a:bodyPr>
          <a:lstStyle/>
          <a:p>
            <a:r>
              <a:rPr lang="en-US" sz="1600" i="1" dirty="0">
                <a:solidFill>
                  <a:srgbClr val="FF0000"/>
                </a:solidFill>
                <a:latin typeface="Cambria" panose="02040503050406030204" pitchFamily="18" charset="0"/>
              </a:rPr>
              <a:t>Bottleneck: External I/O</a:t>
            </a:r>
            <a:endParaRPr lang="en-CH" sz="1600" i="1" dirty="0">
              <a:solidFill>
                <a:srgbClr val="FF0000"/>
              </a:solidFill>
            </a:endParaRPr>
          </a:p>
        </p:txBody>
      </p:sp>
    </p:spTree>
    <p:extLst>
      <p:ext uri="{BB962C8B-B14F-4D97-AF65-F5344CB8AC3E}">
        <p14:creationId xmlns:p14="http://schemas.microsoft.com/office/powerpoint/2010/main" val="323700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4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4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4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4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4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5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4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8"/>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8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6"/>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9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89"/>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3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3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41"/>
                                        </p:tgtEl>
                                        <p:attrNameLst>
                                          <p:attrName>style.visibility</p:attrName>
                                        </p:attrNameLst>
                                      </p:cBhvr>
                                      <p:to>
                                        <p:strVal val="visible"/>
                                      </p:to>
                                    </p:set>
                                  </p:childTnLst>
                                </p:cTn>
                              </p:par>
                              <p:par>
                                <p:cTn id="129" presetID="9" presetClass="emph" presetSubtype="0" grpId="1" nodeType="withEffect">
                                  <p:stCondLst>
                                    <p:cond delay="0"/>
                                  </p:stCondLst>
                                  <p:childTnLst>
                                    <p:set>
                                      <p:cBhvr>
                                        <p:cTn id="130" dur="indefinite"/>
                                        <p:tgtEl>
                                          <p:spTgt spid="25"/>
                                        </p:tgtEl>
                                        <p:attrNameLst>
                                          <p:attrName>style.opacity</p:attrName>
                                        </p:attrNameLst>
                                      </p:cBhvr>
                                      <p:to>
                                        <p:strVal val="0.5"/>
                                      </p:to>
                                    </p:set>
                                    <p:animEffect filter="image" prLst="opacity: 0.5">
                                      <p:cBhvr rctx="IE">
                                        <p:cTn id="131" dur="indefinite"/>
                                        <p:tgtEl>
                                          <p:spTgt spid="25"/>
                                        </p:tgtEl>
                                      </p:cBhvr>
                                    </p:animEffect>
                                  </p:childTnLst>
                                </p:cTn>
                              </p:par>
                              <p:par>
                                <p:cTn id="132" presetID="9" presetClass="emph" presetSubtype="0" grpId="1" nodeType="withEffect">
                                  <p:stCondLst>
                                    <p:cond delay="0"/>
                                  </p:stCondLst>
                                  <p:childTnLst>
                                    <p:set>
                                      <p:cBhvr>
                                        <p:cTn id="133" dur="indefinite"/>
                                        <p:tgtEl>
                                          <p:spTgt spid="26"/>
                                        </p:tgtEl>
                                        <p:attrNameLst>
                                          <p:attrName>style.opacity</p:attrName>
                                        </p:attrNameLst>
                                      </p:cBhvr>
                                      <p:to>
                                        <p:strVal val="0.5"/>
                                      </p:to>
                                    </p:set>
                                    <p:animEffect filter="image" prLst="opacity: 0.5">
                                      <p:cBhvr rctx="IE">
                                        <p:cTn id="134" dur="indefinite"/>
                                        <p:tgtEl>
                                          <p:spTgt spid="26"/>
                                        </p:tgtEl>
                                      </p:cBhvr>
                                    </p:animEffect>
                                  </p:childTnLst>
                                </p:cTn>
                              </p:par>
                              <p:par>
                                <p:cTn id="135" presetID="9" presetClass="emph" presetSubtype="0" grpId="1" nodeType="withEffect">
                                  <p:stCondLst>
                                    <p:cond delay="0"/>
                                  </p:stCondLst>
                                  <p:childTnLst>
                                    <p:set>
                                      <p:cBhvr>
                                        <p:cTn id="136" dur="indefinite"/>
                                        <p:tgtEl>
                                          <p:spTgt spid="27"/>
                                        </p:tgtEl>
                                        <p:attrNameLst>
                                          <p:attrName>style.opacity</p:attrName>
                                        </p:attrNameLst>
                                      </p:cBhvr>
                                      <p:to>
                                        <p:strVal val="0.5"/>
                                      </p:to>
                                    </p:set>
                                    <p:animEffect filter="image" prLst="opacity: 0.5">
                                      <p:cBhvr rctx="IE">
                                        <p:cTn id="137" dur="indefinite"/>
                                        <p:tgtEl>
                                          <p:spTgt spid="27"/>
                                        </p:tgtEl>
                                      </p:cBhvr>
                                    </p:animEffect>
                                  </p:childTnLst>
                                </p:cTn>
                              </p:par>
                              <p:par>
                                <p:cTn id="138" presetID="9" presetClass="emph" presetSubtype="0" grpId="1" nodeType="withEffect">
                                  <p:stCondLst>
                                    <p:cond delay="0"/>
                                  </p:stCondLst>
                                  <p:childTnLst>
                                    <p:set>
                                      <p:cBhvr>
                                        <p:cTn id="139" dur="indefinite"/>
                                        <p:tgtEl>
                                          <p:spTgt spid="28"/>
                                        </p:tgtEl>
                                        <p:attrNameLst>
                                          <p:attrName>style.opacity</p:attrName>
                                        </p:attrNameLst>
                                      </p:cBhvr>
                                      <p:to>
                                        <p:strVal val="0.5"/>
                                      </p:to>
                                    </p:set>
                                    <p:animEffect filter="image" prLst="opacity: 0.5">
                                      <p:cBhvr rctx="IE">
                                        <p:cTn id="140" dur="indefinite"/>
                                        <p:tgtEl>
                                          <p:spTgt spid="28"/>
                                        </p:tgtEl>
                                      </p:cBhvr>
                                    </p:animEffec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22"/>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9"/>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20"/>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7"/>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92"/>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90"/>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87"/>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31"/>
                                        </p:tgtEl>
                                        <p:attrNameLst>
                                          <p:attrName>style.visibility</p:attrName>
                                        </p:attrNameLst>
                                      </p:cBhvr>
                                      <p:to>
                                        <p:strVal val="visible"/>
                                      </p:to>
                                    </p:set>
                                  </p:childTnLst>
                                </p:cTn>
                              </p:par>
                              <p:par>
                                <p:cTn id="161" presetID="9" presetClass="emph" presetSubtype="0" grpId="2" nodeType="withEffect">
                                  <p:stCondLst>
                                    <p:cond delay="0"/>
                                  </p:stCondLst>
                                  <p:childTnLst>
                                    <p:set>
                                      <p:cBhvr>
                                        <p:cTn id="162" dur="indefinite"/>
                                        <p:tgtEl>
                                          <p:spTgt spid="25"/>
                                        </p:tgtEl>
                                        <p:attrNameLst>
                                          <p:attrName>style.opacity</p:attrName>
                                        </p:attrNameLst>
                                      </p:cBhvr>
                                      <p:to>
                                        <p:strVal val="1"/>
                                      </p:to>
                                    </p:set>
                                    <p:animEffect filter="image" prLst="opacity: 1">
                                      <p:cBhvr rctx="IE">
                                        <p:cTn id="163" dur="indefinite"/>
                                        <p:tgtEl>
                                          <p:spTgt spid="25"/>
                                        </p:tgtEl>
                                      </p:cBhvr>
                                    </p:animEffect>
                                  </p:childTnLst>
                                </p:cTn>
                              </p:par>
                              <p:par>
                                <p:cTn id="164" presetID="9" presetClass="emph" presetSubtype="0" grpId="2" nodeType="withEffect">
                                  <p:stCondLst>
                                    <p:cond delay="0"/>
                                  </p:stCondLst>
                                  <p:childTnLst>
                                    <p:set>
                                      <p:cBhvr>
                                        <p:cTn id="165" dur="indefinite"/>
                                        <p:tgtEl>
                                          <p:spTgt spid="26"/>
                                        </p:tgtEl>
                                        <p:attrNameLst>
                                          <p:attrName>style.opacity</p:attrName>
                                        </p:attrNameLst>
                                      </p:cBhvr>
                                      <p:to>
                                        <p:strVal val="1"/>
                                      </p:to>
                                    </p:set>
                                    <p:animEffect filter="image" prLst="opacity: 1">
                                      <p:cBhvr rctx="IE">
                                        <p:cTn id="166" dur="indefinite"/>
                                        <p:tgtEl>
                                          <p:spTgt spid="26"/>
                                        </p:tgtEl>
                                      </p:cBhvr>
                                    </p:animEffect>
                                  </p:childTnLst>
                                </p:cTn>
                              </p:par>
                              <p:par>
                                <p:cTn id="167" presetID="9" presetClass="emph" presetSubtype="0" grpId="2" nodeType="withEffect">
                                  <p:stCondLst>
                                    <p:cond delay="0"/>
                                  </p:stCondLst>
                                  <p:childTnLst>
                                    <p:set>
                                      <p:cBhvr>
                                        <p:cTn id="168" dur="indefinite"/>
                                        <p:tgtEl>
                                          <p:spTgt spid="27"/>
                                        </p:tgtEl>
                                        <p:attrNameLst>
                                          <p:attrName>style.opacity</p:attrName>
                                        </p:attrNameLst>
                                      </p:cBhvr>
                                      <p:to>
                                        <p:strVal val="1"/>
                                      </p:to>
                                    </p:set>
                                    <p:animEffect filter="image" prLst="opacity: 1">
                                      <p:cBhvr rctx="IE">
                                        <p:cTn id="169" dur="indefinite"/>
                                        <p:tgtEl>
                                          <p:spTgt spid="27"/>
                                        </p:tgtEl>
                                      </p:cBhvr>
                                    </p:animEffect>
                                  </p:childTnLst>
                                </p:cTn>
                              </p:par>
                              <p:par>
                                <p:cTn id="170" presetID="9" presetClass="emph" presetSubtype="0" grpId="2" nodeType="withEffect">
                                  <p:stCondLst>
                                    <p:cond delay="0"/>
                                  </p:stCondLst>
                                  <p:childTnLst>
                                    <p:set>
                                      <p:cBhvr>
                                        <p:cTn id="171" dur="indefinite"/>
                                        <p:tgtEl>
                                          <p:spTgt spid="28"/>
                                        </p:tgtEl>
                                        <p:attrNameLst>
                                          <p:attrName>style.opacity</p:attrName>
                                        </p:attrNameLst>
                                      </p:cBhvr>
                                      <p:to>
                                        <p:strVal val="1"/>
                                      </p:to>
                                    </p:set>
                                    <p:animEffect filter="image" prLst="opacity: 1">
                                      <p:cBhvr rctx="IE">
                                        <p:cTn id="172" dur="indefinite"/>
                                        <p:tgtEl>
                                          <p:spTgt spid="28"/>
                                        </p:tgtEl>
                                      </p:cBhvr>
                                    </p:animEffect>
                                  </p:childTnLst>
                                </p:cTn>
                              </p:par>
                              <p:par>
                                <p:cTn id="173" presetID="1" presetClass="entr" presetSubtype="0" fill="hold" grpId="0" nodeType="withEffect">
                                  <p:stCondLst>
                                    <p:cond delay="0"/>
                                  </p:stCondLst>
                                  <p:childTnLst>
                                    <p:set>
                                      <p:cBhvr>
                                        <p:cTn id="174" dur="1" fill="hold">
                                          <p:stCondLst>
                                            <p:cond delay="0"/>
                                          </p:stCondLst>
                                        </p:cTn>
                                        <p:tgtEl>
                                          <p:spTgt spid="33"/>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nodeType="clickEffect">
                                  <p:stCondLst>
                                    <p:cond delay="0"/>
                                  </p:stCondLst>
                                  <p:childTnLst>
                                    <p:set>
                                      <p:cBhvr>
                                        <p:cTn id="178" dur="1" fill="hold">
                                          <p:stCondLst>
                                            <p:cond delay="0"/>
                                          </p:stCondLst>
                                        </p:cTn>
                                        <p:tgtEl>
                                          <p:spTgt spid="10"/>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8"/>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19"/>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29"/>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30"/>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142"/>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34"/>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35"/>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36"/>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37"/>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43"/>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46"/>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49"/>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23"/>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ntr" presetSubtype="0" fill="hold" nodeType="clickEffect">
                                  <p:stCondLst>
                                    <p:cond delay="0"/>
                                  </p:stCondLst>
                                  <p:childTnLst>
                                    <p:set>
                                      <p:cBhvr>
                                        <p:cTn id="208" dur="1" fill="hold">
                                          <p:stCondLst>
                                            <p:cond delay="0"/>
                                          </p:stCondLst>
                                        </p:cTn>
                                        <p:tgtEl>
                                          <p:spTgt spid="11"/>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31"/>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32"/>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38"/>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39"/>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40"/>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52"/>
                                        </p:tgtEl>
                                        <p:attrNameLst>
                                          <p:attrName>style.visibility</p:attrName>
                                        </p:attrNameLst>
                                      </p:cBhvr>
                                      <p:to>
                                        <p:strVal val="visible"/>
                                      </p:to>
                                    </p:set>
                                  </p:childTnLst>
                                </p:cTn>
                              </p:par>
                              <p:par>
                                <p:cTn id="221" presetID="1" presetClass="entr" presetSubtype="0" fill="hold" nodeType="withEffect">
                                  <p:stCondLst>
                                    <p:cond delay="0"/>
                                  </p:stCondLst>
                                  <p:childTnLst>
                                    <p:set>
                                      <p:cBhvr>
                                        <p:cTn id="222" dur="1" fill="hold">
                                          <p:stCondLst>
                                            <p:cond delay="0"/>
                                          </p:stCondLst>
                                        </p:cTn>
                                        <p:tgtEl>
                                          <p:spTgt spid="55"/>
                                        </p:tgtEl>
                                        <p:attrNameLst>
                                          <p:attrName>style.visibility</p:attrName>
                                        </p:attrNameLst>
                                      </p:cBhvr>
                                      <p:to>
                                        <p:strVal val="visible"/>
                                      </p:to>
                                    </p:set>
                                  </p:childTnLst>
                                </p:cTn>
                              </p:par>
                              <p:par>
                                <p:cTn id="223" presetID="1" presetClass="entr" presetSubtype="0" fill="hold" nodeType="withEffect">
                                  <p:stCondLst>
                                    <p:cond delay="0"/>
                                  </p:stCondLst>
                                  <p:childTnLst>
                                    <p:set>
                                      <p:cBhvr>
                                        <p:cTn id="224" dur="1" fill="hold">
                                          <p:stCondLst>
                                            <p:cond delay="0"/>
                                          </p:stCondLst>
                                        </p:cTn>
                                        <p:tgtEl>
                                          <p:spTgt spid="58"/>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61"/>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24"/>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presetID="1" presetClass="entr" presetSubtype="0" fill="hold" nodeType="clickEffect">
                                  <p:stCondLst>
                                    <p:cond delay="0"/>
                                  </p:stCondLst>
                                  <p:childTnLst>
                                    <p:set>
                                      <p:cBhvr>
                                        <p:cTn id="232" dur="1" fill="hold">
                                          <p:stCondLst>
                                            <p:cond delay="0"/>
                                          </p:stCondLst>
                                        </p:cTn>
                                        <p:tgtEl>
                                          <p:spTgt spid="11"/>
                                        </p:tgtEl>
                                        <p:attrNameLst>
                                          <p:attrName>style.visibility</p:attrName>
                                        </p:attrNameLst>
                                      </p:cBhvr>
                                      <p:to>
                                        <p:strVal val="visible"/>
                                      </p:to>
                                    </p:set>
                                  </p:childTnLst>
                                </p:cTn>
                              </p:par>
                              <p:par>
                                <p:cTn id="233" presetID="1" presetClass="entr" presetSubtype="0" fill="hold" grpId="1" nodeType="withEffect">
                                  <p:stCondLst>
                                    <p:cond delay="0"/>
                                  </p:stCondLst>
                                  <p:childTnLst>
                                    <p:set>
                                      <p:cBhvr>
                                        <p:cTn id="234" dur="1" fill="hold">
                                          <p:stCondLst>
                                            <p:cond delay="0"/>
                                          </p:stCondLst>
                                        </p:cTn>
                                        <p:tgtEl>
                                          <p:spTgt spid="40"/>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41"/>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42"/>
                                        </p:tgtEl>
                                        <p:attrNameLst>
                                          <p:attrName>style.visibility</p:attrName>
                                        </p:attrNameLst>
                                      </p:cBhvr>
                                      <p:to>
                                        <p:strVal val="visible"/>
                                      </p:to>
                                    </p:set>
                                  </p:childTnLst>
                                </p:cTn>
                              </p:par>
                              <p:par>
                                <p:cTn id="239" presetID="1" presetClass="entr" presetSubtype="0" fill="hold" nodeType="withEffect">
                                  <p:stCondLst>
                                    <p:cond delay="0"/>
                                  </p:stCondLst>
                                  <p:childTnLst>
                                    <p:set>
                                      <p:cBhvr>
                                        <p:cTn id="240" dur="1" fill="hold">
                                          <p:stCondLst>
                                            <p:cond delay="0"/>
                                          </p:stCondLst>
                                        </p:cTn>
                                        <p:tgtEl>
                                          <p:spTgt spid="64"/>
                                        </p:tgtEl>
                                        <p:attrNameLst>
                                          <p:attrName>style.visibility</p:attrName>
                                        </p:attrNameLst>
                                      </p:cBhvr>
                                      <p:to>
                                        <p:strVal val="visible"/>
                                      </p:to>
                                    </p:set>
                                  </p:childTnLst>
                                </p:cTn>
                              </p:par>
                              <p:par>
                                <p:cTn id="241" presetID="1" presetClass="entr" presetSubtype="0" fill="hold" nodeType="withEffect">
                                  <p:stCondLst>
                                    <p:cond delay="0"/>
                                  </p:stCondLst>
                                  <p:childTnLst>
                                    <p:set>
                                      <p:cBhvr>
                                        <p:cTn id="242" dur="1" fill="hold">
                                          <p:stCondLst>
                                            <p:cond delay="0"/>
                                          </p:stCondLst>
                                        </p:cTn>
                                        <p:tgtEl>
                                          <p:spTgt spid="67"/>
                                        </p:tgtEl>
                                        <p:attrNameLst>
                                          <p:attrName>style.visibility</p:attrName>
                                        </p:attrNameLst>
                                      </p:cBhvr>
                                      <p:to>
                                        <p:strVal val="visible"/>
                                      </p:to>
                                    </p:set>
                                  </p:childTnLst>
                                </p:cTn>
                              </p:par>
                              <p:par>
                                <p:cTn id="243" presetID="1" presetClass="entr" presetSubtype="0" fill="hold" nodeType="withEffect">
                                  <p:stCondLst>
                                    <p:cond delay="0"/>
                                  </p:stCondLst>
                                  <p:childTnLst>
                                    <p:set>
                                      <p:cBhvr>
                                        <p:cTn id="244" dur="1" fill="hold">
                                          <p:stCondLst>
                                            <p:cond delay="0"/>
                                          </p:stCondLst>
                                        </p:cTn>
                                        <p:tgtEl>
                                          <p:spTgt spid="70"/>
                                        </p:tgtEl>
                                        <p:attrNameLst>
                                          <p:attrName>style.visibility</p:attrName>
                                        </p:attrNameLst>
                                      </p:cBhvr>
                                      <p:to>
                                        <p:strVal val="visible"/>
                                      </p:to>
                                    </p:set>
                                  </p:childTnLst>
                                </p:cTn>
                              </p:par>
                              <p:par>
                                <p:cTn id="245" presetID="1" presetClass="entr" presetSubtype="0" fill="hold" nodeType="withEffect">
                                  <p:stCondLst>
                                    <p:cond delay="0"/>
                                  </p:stCondLst>
                                  <p:childTnLst>
                                    <p:set>
                                      <p:cBhvr>
                                        <p:cTn id="246" dur="1" fill="hold">
                                          <p:stCondLst>
                                            <p:cond delay="0"/>
                                          </p:stCondLst>
                                        </p:cTn>
                                        <p:tgtEl>
                                          <p:spTgt spid="73"/>
                                        </p:tgtEl>
                                        <p:attrNameLst>
                                          <p:attrName>style.visibility</p:attrName>
                                        </p:attrNameLst>
                                      </p:cBhvr>
                                      <p:to>
                                        <p:strVal val="visible"/>
                                      </p:to>
                                    </p:set>
                                  </p:childTnLst>
                                </p:cTn>
                              </p:par>
                              <p:par>
                                <p:cTn id="247" presetID="1" presetClass="entr" presetSubtype="0" fill="hold" nodeType="withEffect">
                                  <p:stCondLst>
                                    <p:cond delay="0"/>
                                  </p:stCondLst>
                                  <p:childTnLst>
                                    <p:set>
                                      <p:cBhvr>
                                        <p:cTn id="248" dur="1" fill="hold">
                                          <p:stCondLst>
                                            <p:cond delay="0"/>
                                          </p:stCondLst>
                                        </p:cTn>
                                        <p:tgtEl>
                                          <p:spTgt spid="85"/>
                                        </p:tgtEl>
                                        <p:attrNameLst>
                                          <p:attrName>style.visibility</p:attrName>
                                        </p:attrNameLst>
                                      </p:cBhvr>
                                      <p:to>
                                        <p:strVal val="visible"/>
                                      </p:to>
                                    </p:set>
                                  </p:childTnLst>
                                </p:cTn>
                              </p:par>
                            </p:childTnLst>
                          </p:cTn>
                        </p:par>
                      </p:childTnLst>
                    </p:cTn>
                  </p:par>
                  <p:par>
                    <p:cTn id="249" fill="hold">
                      <p:stCondLst>
                        <p:cond delay="indefinite"/>
                      </p:stCondLst>
                      <p:childTnLst>
                        <p:par>
                          <p:cTn id="250" fill="hold">
                            <p:stCondLst>
                              <p:cond delay="0"/>
                            </p:stCondLst>
                            <p:childTnLst>
                              <p:par>
                                <p:cTn id="251" presetID="1" presetClass="entr" presetSubtype="0" fill="hold" grpId="0" nodeType="clickEffect">
                                  <p:stCondLst>
                                    <p:cond delay="0"/>
                                  </p:stCondLst>
                                  <p:childTnLst>
                                    <p:set>
                                      <p:cBhvr>
                                        <p:cTn id="252" dur="1" fill="hold">
                                          <p:stCondLst>
                                            <p:cond delay="0"/>
                                          </p:stCondLst>
                                        </p:cTn>
                                        <p:tgtEl>
                                          <p:spTgt spid="76"/>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p:bldP spid="101" grpId="0"/>
      <p:bldP spid="110" grpId="0"/>
      <p:bldP spid="111" grpId="0"/>
      <p:bldP spid="125" grpId="0"/>
      <p:bldP spid="126" grpId="0"/>
      <p:bldP spid="127" grpId="0" animBg="1"/>
      <p:bldP spid="131" grpId="0" animBg="1"/>
      <p:bldP spid="132" grpId="0"/>
      <p:bldP spid="133" grpId="0" animBg="1"/>
      <p:bldP spid="134" grpId="0" animBg="1"/>
      <p:bldP spid="135" grpId="0" animBg="1"/>
      <p:bldP spid="136" grpId="0"/>
      <p:bldP spid="139" grpId="0"/>
      <p:bldP spid="147" grpId="0" animBg="1"/>
      <p:bldP spid="148" grpId="0" animBg="1"/>
      <p:bldP spid="149" grpId="0" animBg="1"/>
      <p:bldP spid="5" grpId="0" animBg="1"/>
      <p:bldP spid="6" grpId="0" animBg="1"/>
      <p:bldP spid="7"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0" grpId="1" animBg="1"/>
      <p:bldP spid="41" grpId="0" animBg="1"/>
      <p:bldP spid="42" grpId="0" animBg="1"/>
      <p:bldP spid="88" grpId="0"/>
      <p:bldP spid="89" grpId="0"/>
      <p:bldP spid="90" grpId="0"/>
      <p:bldP spid="140" grpId="0"/>
      <p:bldP spid="141" grpId="0"/>
      <p:bldP spid="142" grpId="0"/>
      <p:bldP spid="156" grpId="0"/>
      <p:bldP spid="4" grpId="0" animBg="1"/>
      <p:bldP spid="7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C5B33C-DEA3-2A43-BCE7-788CCDB74B42}"/>
              </a:ext>
            </a:extLst>
          </p:cNvPr>
          <p:cNvSpPr>
            <a:spLocks noGrp="1"/>
          </p:cNvSpPr>
          <p:nvPr>
            <p:ph idx="1"/>
          </p:nvPr>
        </p:nvSpPr>
        <p:spPr/>
        <p:txBody>
          <a:bodyPr>
            <a:normAutofit/>
          </a:bodyPr>
          <a:lstStyle/>
          <a:p>
            <a:pPr>
              <a:buClr>
                <a:schemeClr val="tx1"/>
              </a:buClr>
            </a:pPr>
            <a:r>
              <a:rPr lang="en-US" sz="2400" b="0" dirty="0">
                <a:solidFill>
                  <a:srgbClr val="C00000"/>
                </a:solidFill>
              </a:rPr>
              <a:t>Moves every operand </a:t>
            </a:r>
            <a:r>
              <a:rPr lang="en-US" sz="2400" b="0" dirty="0"/>
              <a:t>from the </a:t>
            </a:r>
            <a:r>
              <a:rPr lang="en-US" sz="2400" b="0" dirty="0">
                <a:solidFill>
                  <a:srgbClr val="C00000"/>
                </a:solidFill>
              </a:rPr>
              <a:t>storage </a:t>
            </a:r>
            <a:r>
              <a:rPr lang="en-US" sz="2400" b="0" dirty="0"/>
              <a:t>to the </a:t>
            </a:r>
            <a:r>
              <a:rPr lang="en-US" sz="2400" b="0" dirty="0">
                <a:solidFill>
                  <a:srgbClr val="C00000"/>
                </a:solidFill>
              </a:rPr>
              <a:t>compute unit </a:t>
            </a:r>
            <a:r>
              <a:rPr lang="en-US" sz="2400" b="0" dirty="0"/>
              <a:t>(CPU/GPU) for </a:t>
            </a:r>
            <a:r>
              <a:rPr lang="en-US" sz="2400" b="0" dirty="0">
                <a:solidFill>
                  <a:srgbClr val="C00000"/>
                </a:solidFill>
              </a:rPr>
              <a:t>computation</a:t>
            </a:r>
          </a:p>
          <a:p>
            <a:pPr>
              <a:buClr>
                <a:schemeClr val="tx1"/>
              </a:buClr>
            </a:pPr>
            <a:r>
              <a:rPr lang="en-US" sz="2400" b="0" dirty="0"/>
              <a:t>Performs the computation and </a:t>
            </a:r>
            <a:r>
              <a:rPr lang="en-US" sz="2400" b="0" dirty="0">
                <a:solidFill>
                  <a:srgbClr val="C00000"/>
                </a:solidFill>
              </a:rPr>
              <a:t>writes the results back to the SSD</a:t>
            </a:r>
          </a:p>
        </p:txBody>
      </p:sp>
      <p:sp>
        <p:nvSpPr>
          <p:cNvPr id="2" name="Title 1">
            <a:extLst>
              <a:ext uri="{FF2B5EF4-FFF2-40B4-BE49-F238E27FC236}">
                <a16:creationId xmlns:a16="http://schemas.microsoft.com/office/drawing/2014/main" id="{29F53CF4-FEF6-F745-949F-E29F2ADC4374}"/>
              </a:ext>
            </a:extLst>
          </p:cNvPr>
          <p:cNvSpPr>
            <a:spLocks noGrp="1"/>
          </p:cNvSpPr>
          <p:nvPr>
            <p:ph type="title"/>
          </p:nvPr>
        </p:nvSpPr>
        <p:spPr/>
        <p:txBody>
          <a:bodyPr/>
          <a:lstStyle/>
          <a:p>
            <a:r>
              <a:rPr lang="en-US" dirty="0"/>
              <a:t>Outside-Storage Processing (OSP)</a:t>
            </a:r>
            <a:endParaRPr lang="en-CH" dirty="0"/>
          </a:p>
        </p:txBody>
      </p:sp>
      <p:sp>
        <p:nvSpPr>
          <p:cNvPr id="86" name="Rectangle 85">
            <a:extLst>
              <a:ext uri="{FF2B5EF4-FFF2-40B4-BE49-F238E27FC236}">
                <a16:creationId xmlns:a16="http://schemas.microsoft.com/office/drawing/2014/main" id="{EEECA518-FDF5-40FC-BD62-6C59A97353E9}"/>
              </a:ext>
            </a:extLst>
          </p:cNvPr>
          <p:cNvSpPr/>
          <p:nvPr/>
        </p:nvSpPr>
        <p:spPr>
          <a:xfrm>
            <a:off x="719071" y="3918534"/>
            <a:ext cx="3726756" cy="129461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87" name="TextBox 86">
            <a:extLst>
              <a:ext uri="{FF2B5EF4-FFF2-40B4-BE49-F238E27FC236}">
                <a16:creationId xmlns:a16="http://schemas.microsoft.com/office/drawing/2014/main" id="{D486842B-846F-4167-9DBD-78A517006E56}"/>
              </a:ext>
            </a:extLst>
          </p:cNvPr>
          <p:cNvSpPr txBox="1"/>
          <p:nvPr/>
        </p:nvSpPr>
        <p:spPr>
          <a:xfrm>
            <a:off x="2119950" y="2475483"/>
            <a:ext cx="3607269" cy="386716"/>
          </a:xfrm>
          <a:prstGeom prst="rect">
            <a:avLst/>
          </a:prstGeom>
          <a:noFill/>
        </p:spPr>
        <p:txBody>
          <a:bodyPr wrap="square" rtlCol="0" anchor="ctr">
            <a:spAutoFit/>
          </a:bodyPr>
          <a:lstStyle/>
          <a:p>
            <a:r>
              <a:rPr lang="en-US" sz="1600" i="1" dirty="0">
                <a:solidFill>
                  <a:schemeClr val="accent1">
                    <a:lumMod val="75000"/>
                  </a:schemeClr>
                </a:solidFill>
                <a:latin typeface="Cambria" panose="02040503050406030204" pitchFamily="18" charset="0"/>
              </a:rPr>
              <a:t>External BW: 8 GB/s</a:t>
            </a:r>
            <a:endParaRPr lang="en-CH" sz="1600" dirty="0">
              <a:solidFill>
                <a:schemeClr val="accent1">
                  <a:lumMod val="75000"/>
                </a:schemeClr>
              </a:solidFill>
              <a:latin typeface="Cambria" panose="02040503050406030204" pitchFamily="18" charset="0"/>
            </a:endParaRPr>
          </a:p>
        </p:txBody>
      </p:sp>
      <p:grpSp>
        <p:nvGrpSpPr>
          <p:cNvPr id="93" name="Group 92">
            <a:extLst>
              <a:ext uri="{FF2B5EF4-FFF2-40B4-BE49-F238E27FC236}">
                <a16:creationId xmlns:a16="http://schemas.microsoft.com/office/drawing/2014/main" id="{2F5E608B-DED3-46E6-BC3F-C54829471DF2}"/>
              </a:ext>
            </a:extLst>
          </p:cNvPr>
          <p:cNvGrpSpPr/>
          <p:nvPr/>
        </p:nvGrpSpPr>
        <p:grpSpPr>
          <a:xfrm>
            <a:off x="782386" y="4373579"/>
            <a:ext cx="709180" cy="776306"/>
            <a:chOff x="5989343" y="9935770"/>
            <a:chExt cx="852280" cy="679624"/>
          </a:xfrm>
        </p:grpSpPr>
        <p:sp>
          <p:nvSpPr>
            <p:cNvPr id="94" name="직사각형 78">
              <a:extLst>
                <a:ext uri="{FF2B5EF4-FFF2-40B4-BE49-F238E27FC236}">
                  <a16:creationId xmlns:a16="http://schemas.microsoft.com/office/drawing/2014/main" id="{7D3E20DD-94FC-4144-9A5E-770032FDB332}"/>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Die#1</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95" name="직사각형 79">
              <a:extLst>
                <a:ext uri="{FF2B5EF4-FFF2-40B4-BE49-F238E27FC236}">
                  <a16:creationId xmlns:a16="http://schemas.microsoft.com/office/drawing/2014/main" id="{D21ED9CE-D847-4D49-BA52-015AB4524DDB}"/>
                </a:ext>
              </a:extLst>
            </p:cNvPr>
            <p:cNvSpPr/>
            <p:nvPr/>
          </p:nvSpPr>
          <p:spPr>
            <a:xfrm>
              <a:off x="6040250" y="9974432"/>
              <a:ext cx="34943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96" name="직사각형 79">
              <a:extLst>
                <a:ext uri="{FF2B5EF4-FFF2-40B4-BE49-F238E27FC236}">
                  <a16:creationId xmlns:a16="http://schemas.microsoft.com/office/drawing/2014/main" id="{96F4E11B-D8E5-4A5A-AF84-F02AE6411BEF}"/>
                </a:ext>
              </a:extLst>
            </p:cNvPr>
            <p:cNvSpPr/>
            <p:nvPr/>
          </p:nvSpPr>
          <p:spPr>
            <a:xfrm>
              <a:off x="6437141" y="9974432"/>
              <a:ext cx="34943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grpSp>
        <p:nvGrpSpPr>
          <p:cNvPr id="97" name="Group 96">
            <a:extLst>
              <a:ext uri="{FF2B5EF4-FFF2-40B4-BE49-F238E27FC236}">
                <a16:creationId xmlns:a16="http://schemas.microsoft.com/office/drawing/2014/main" id="{EA92C9EB-3DCC-4905-8E38-EA2018D97EA9}"/>
              </a:ext>
            </a:extLst>
          </p:cNvPr>
          <p:cNvGrpSpPr/>
          <p:nvPr/>
        </p:nvGrpSpPr>
        <p:grpSpPr>
          <a:xfrm>
            <a:off x="1799183" y="4373579"/>
            <a:ext cx="500458" cy="776306"/>
            <a:chOff x="5989343" y="9935770"/>
            <a:chExt cx="852280" cy="679624"/>
          </a:xfrm>
        </p:grpSpPr>
        <p:sp>
          <p:nvSpPr>
            <p:cNvPr id="98" name="직사각형 78">
              <a:extLst>
                <a:ext uri="{FF2B5EF4-FFF2-40B4-BE49-F238E27FC236}">
                  <a16:creationId xmlns:a16="http://schemas.microsoft.com/office/drawing/2014/main" id="{9D31DDB7-B33F-4477-BA90-FD2C386CAE54}"/>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D#4</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99" name="직사각형 79">
              <a:extLst>
                <a:ext uri="{FF2B5EF4-FFF2-40B4-BE49-F238E27FC236}">
                  <a16:creationId xmlns:a16="http://schemas.microsoft.com/office/drawing/2014/main" id="{A7B67D6A-A080-456F-9389-0C8EFA54BE92}"/>
                </a:ext>
              </a:extLst>
            </p:cNvPr>
            <p:cNvSpPr/>
            <p:nvPr/>
          </p:nvSpPr>
          <p:spPr>
            <a:xfrm>
              <a:off x="6050376"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100" name="직사각형 79">
              <a:extLst>
                <a:ext uri="{FF2B5EF4-FFF2-40B4-BE49-F238E27FC236}">
                  <a16:creationId xmlns:a16="http://schemas.microsoft.com/office/drawing/2014/main" id="{D522BDF9-4796-4AE0-A402-818D2BA65C9F}"/>
                </a:ext>
              </a:extLst>
            </p:cNvPr>
            <p:cNvSpPr/>
            <p:nvPr/>
          </p:nvSpPr>
          <p:spPr>
            <a:xfrm>
              <a:off x="6447267"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sp>
        <p:nvSpPr>
          <p:cNvPr id="101" name="직사각형 363">
            <a:extLst>
              <a:ext uri="{FF2B5EF4-FFF2-40B4-BE49-F238E27FC236}">
                <a16:creationId xmlns:a16="http://schemas.microsoft.com/office/drawing/2014/main" id="{E1D2BFF3-02B6-455E-BD38-FF58405AA263}"/>
              </a:ext>
            </a:extLst>
          </p:cNvPr>
          <p:cNvSpPr/>
          <p:nvPr/>
        </p:nvSpPr>
        <p:spPr>
          <a:xfrm>
            <a:off x="1476563" y="4709130"/>
            <a:ext cx="349002" cy="18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Arial" panose="020B0604020202020204" pitchFamily="34" charset="0"/>
                <a:cs typeface="Arial" panose="020B0604020202020204" pitchFamily="34" charset="0"/>
              </a:rPr>
              <a:t>⋯</a:t>
            </a:r>
            <a:endParaRPr lang="ko-KR" altLang="en-US" sz="1600" b="1" dirty="0">
              <a:solidFill>
                <a:schemeClr val="tx1"/>
              </a:solidFill>
              <a:latin typeface="Arial" panose="020B0604020202020204" pitchFamily="34" charset="0"/>
              <a:cs typeface="Arial" panose="020B0604020202020204" pitchFamily="34" charset="0"/>
            </a:endParaRPr>
          </a:p>
        </p:txBody>
      </p:sp>
      <p:grpSp>
        <p:nvGrpSpPr>
          <p:cNvPr id="102" name="Group 101">
            <a:extLst>
              <a:ext uri="{FF2B5EF4-FFF2-40B4-BE49-F238E27FC236}">
                <a16:creationId xmlns:a16="http://schemas.microsoft.com/office/drawing/2014/main" id="{D958265A-7281-4523-908A-2FCEB9A4C5CB}"/>
              </a:ext>
            </a:extLst>
          </p:cNvPr>
          <p:cNvGrpSpPr/>
          <p:nvPr/>
        </p:nvGrpSpPr>
        <p:grpSpPr>
          <a:xfrm>
            <a:off x="3101789" y="4382040"/>
            <a:ext cx="500458" cy="776306"/>
            <a:chOff x="5989343" y="9935770"/>
            <a:chExt cx="852280" cy="679624"/>
          </a:xfrm>
        </p:grpSpPr>
        <p:sp>
          <p:nvSpPr>
            <p:cNvPr id="103" name="직사각형 78">
              <a:extLst>
                <a:ext uri="{FF2B5EF4-FFF2-40B4-BE49-F238E27FC236}">
                  <a16:creationId xmlns:a16="http://schemas.microsoft.com/office/drawing/2014/main" id="{FD83F166-D318-4490-A5F6-93D6EA07B423}"/>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D#1</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104" name="직사각형 79">
              <a:extLst>
                <a:ext uri="{FF2B5EF4-FFF2-40B4-BE49-F238E27FC236}">
                  <a16:creationId xmlns:a16="http://schemas.microsoft.com/office/drawing/2014/main" id="{02BBD02D-A07A-46FC-BBBC-9CDF67210069}"/>
                </a:ext>
              </a:extLst>
            </p:cNvPr>
            <p:cNvSpPr/>
            <p:nvPr/>
          </p:nvSpPr>
          <p:spPr>
            <a:xfrm>
              <a:off x="6050376"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105" name="직사각형 79">
              <a:extLst>
                <a:ext uri="{FF2B5EF4-FFF2-40B4-BE49-F238E27FC236}">
                  <a16:creationId xmlns:a16="http://schemas.microsoft.com/office/drawing/2014/main" id="{33BE3D5A-EE65-468D-BD8A-4BAB5CB3C50C}"/>
                </a:ext>
              </a:extLst>
            </p:cNvPr>
            <p:cNvSpPr/>
            <p:nvPr/>
          </p:nvSpPr>
          <p:spPr>
            <a:xfrm>
              <a:off x="6447267"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grpSp>
        <p:nvGrpSpPr>
          <p:cNvPr id="106" name="Group 105">
            <a:extLst>
              <a:ext uri="{FF2B5EF4-FFF2-40B4-BE49-F238E27FC236}">
                <a16:creationId xmlns:a16="http://schemas.microsoft.com/office/drawing/2014/main" id="{EDD072BD-76CF-45FE-9504-AA6E240A33BE}"/>
              </a:ext>
            </a:extLst>
          </p:cNvPr>
          <p:cNvGrpSpPr/>
          <p:nvPr/>
        </p:nvGrpSpPr>
        <p:grpSpPr>
          <a:xfrm>
            <a:off x="3888769" y="4382040"/>
            <a:ext cx="500458" cy="776306"/>
            <a:chOff x="5989343" y="9935770"/>
            <a:chExt cx="852280" cy="679624"/>
          </a:xfrm>
        </p:grpSpPr>
        <p:sp>
          <p:nvSpPr>
            <p:cNvPr id="107" name="직사각형 78">
              <a:extLst>
                <a:ext uri="{FF2B5EF4-FFF2-40B4-BE49-F238E27FC236}">
                  <a16:creationId xmlns:a16="http://schemas.microsoft.com/office/drawing/2014/main" id="{58C3D15F-5F57-4564-9491-68B5B450A6E7}"/>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D#4</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108" name="직사각형 79">
              <a:extLst>
                <a:ext uri="{FF2B5EF4-FFF2-40B4-BE49-F238E27FC236}">
                  <a16:creationId xmlns:a16="http://schemas.microsoft.com/office/drawing/2014/main" id="{CD155374-B008-4306-B677-03D70BAEF251}"/>
                </a:ext>
              </a:extLst>
            </p:cNvPr>
            <p:cNvSpPr/>
            <p:nvPr/>
          </p:nvSpPr>
          <p:spPr>
            <a:xfrm>
              <a:off x="6050376"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109" name="직사각형 79">
              <a:extLst>
                <a:ext uri="{FF2B5EF4-FFF2-40B4-BE49-F238E27FC236}">
                  <a16:creationId xmlns:a16="http://schemas.microsoft.com/office/drawing/2014/main" id="{7C183C8E-A041-4C5E-B45C-778C11871073}"/>
                </a:ext>
              </a:extLst>
            </p:cNvPr>
            <p:cNvSpPr/>
            <p:nvPr/>
          </p:nvSpPr>
          <p:spPr>
            <a:xfrm>
              <a:off x="6447267"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sp>
        <p:nvSpPr>
          <p:cNvPr id="110" name="직사각형 363">
            <a:extLst>
              <a:ext uri="{FF2B5EF4-FFF2-40B4-BE49-F238E27FC236}">
                <a16:creationId xmlns:a16="http://schemas.microsoft.com/office/drawing/2014/main" id="{C29D7F3B-0C24-41EA-85A3-7FA18BF94E52}"/>
              </a:ext>
            </a:extLst>
          </p:cNvPr>
          <p:cNvSpPr/>
          <p:nvPr/>
        </p:nvSpPr>
        <p:spPr>
          <a:xfrm>
            <a:off x="3566148" y="4717591"/>
            <a:ext cx="349002" cy="18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Arial" panose="020B0604020202020204" pitchFamily="34" charset="0"/>
                <a:cs typeface="Arial" panose="020B0604020202020204" pitchFamily="34" charset="0"/>
              </a:rPr>
              <a:t>⋯</a:t>
            </a:r>
            <a:endParaRPr lang="ko-KR" altLang="en-US" sz="1600" b="1" dirty="0">
              <a:solidFill>
                <a:schemeClr val="tx1"/>
              </a:solidFill>
              <a:latin typeface="Arial" panose="020B0604020202020204" pitchFamily="34" charset="0"/>
              <a:cs typeface="Arial" panose="020B0604020202020204" pitchFamily="34" charset="0"/>
            </a:endParaRPr>
          </a:p>
        </p:txBody>
      </p:sp>
      <p:sp>
        <p:nvSpPr>
          <p:cNvPr id="111" name="직사각형 363">
            <a:extLst>
              <a:ext uri="{FF2B5EF4-FFF2-40B4-BE49-F238E27FC236}">
                <a16:creationId xmlns:a16="http://schemas.microsoft.com/office/drawing/2014/main" id="{1556535A-198A-4089-81A3-387FE21602E3}"/>
              </a:ext>
            </a:extLst>
          </p:cNvPr>
          <p:cNvSpPr/>
          <p:nvPr/>
        </p:nvSpPr>
        <p:spPr>
          <a:xfrm>
            <a:off x="2500193" y="4709130"/>
            <a:ext cx="349002" cy="18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Arial" panose="020B0604020202020204" pitchFamily="34" charset="0"/>
                <a:cs typeface="Arial" panose="020B0604020202020204" pitchFamily="34" charset="0"/>
              </a:rPr>
              <a:t>⋯</a:t>
            </a:r>
            <a:endParaRPr lang="ko-KR" altLang="en-US" sz="1600" b="1" dirty="0">
              <a:solidFill>
                <a:schemeClr val="tx1"/>
              </a:solidFill>
              <a:latin typeface="Arial" panose="020B0604020202020204" pitchFamily="34" charset="0"/>
              <a:cs typeface="Arial" panose="020B0604020202020204" pitchFamily="34" charset="0"/>
            </a:endParaRPr>
          </a:p>
        </p:txBody>
      </p:sp>
      <p:cxnSp>
        <p:nvCxnSpPr>
          <p:cNvPr id="112" name="Connector: Elbow 111">
            <a:extLst>
              <a:ext uri="{FF2B5EF4-FFF2-40B4-BE49-F238E27FC236}">
                <a16:creationId xmlns:a16="http://schemas.microsoft.com/office/drawing/2014/main" id="{F2761CEA-AF05-46AA-98DC-C0628A53361D}"/>
              </a:ext>
            </a:extLst>
          </p:cNvPr>
          <p:cNvCxnSpPr>
            <a:cxnSpLocks/>
            <a:endCxn id="94" idx="0"/>
          </p:cNvCxnSpPr>
          <p:nvPr/>
        </p:nvCxnSpPr>
        <p:spPr>
          <a:xfrm rot="5400000">
            <a:off x="1321539" y="4004190"/>
            <a:ext cx="184827" cy="553952"/>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DB45DE77-D4A3-4F42-9B6C-9A232CA5C251}"/>
              </a:ext>
            </a:extLst>
          </p:cNvPr>
          <p:cNvCxnSpPr>
            <a:cxnSpLocks/>
            <a:endCxn id="98" idx="0"/>
          </p:cNvCxnSpPr>
          <p:nvPr/>
        </p:nvCxnSpPr>
        <p:spPr>
          <a:xfrm rot="16200000" flipH="1">
            <a:off x="1777757" y="4101924"/>
            <a:ext cx="184827" cy="358484"/>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Connector: Elbow 113">
            <a:extLst>
              <a:ext uri="{FF2B5EF4-FFF2-40B4-BE49-F238E27FC236}">
                <a16:creationId xmlns:a16="http://schemas.microsoft.com/office/drawing/2014/main" id="{B2C2F8BD-D89A-48B9-A258-26B6212053CD}"/>
              </a:ext>
            </a:extLst>
          </p:cNvPr>
          <p:cNvCxnSpPr>
            <a:cxnSpLocks/>
            <a:endCxn id="103" idx="0"/>
          </p:cNvCxnSpPr>
          <p:nvPr/>
        </p:nvCxnSpPr>
        <p:spPr>
          <a:xfrm rot="5400000">
            <a:off x="3319709" y="4221063"/>
            <a:ext cx="193287" cy="128667"/>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Connector: Elbow 114">
            <a:extLst>
              <a:ext uri="{FF2B5EF4-FFF2-40B4-BE49-F238E27FC236}">
                <a16:creationId xmlns:a16="http://schemas.microsoft.com/office/drawing/2014/main" id="{15240A37-84E1-4F5B-AA15-DE3E4F7ECAAD}"/>
              </a:ext>
            </a:extLst>
          </p:cNvPr>
          <p:cNvCxnSpPr>
            <a:cxnSpLocks/>
            <a:endCxn id="107" idx="0"/>
          </p:cNvCxnSpPr>
          <p:nvPr/>
        </p:nvCxnSpPr>
        <p:spPr>
          <a:xfrm rot="16200000" flipH="1">
            <a:off x="3713198" y="3956239"/>
            <a:ext cx="193287" cy="658312"/>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6" name="Group 115">
            <a:extLst>
              <a:ext uri="{FF2B5EF4-FFF2-40B4-BE49-F238E27FC236}">
                <a16:creationId xmlns:a16="http://schemas.microsoft.com/office/drawing/2014/main" id="{559D2429-1D48-45C1-862C-C3D81C772E16}"/>
              </a:ext>
            </a:extLst>
          </p:cNvPr>
          <p:cNvGrpSpPr/>
          <p:nvPr/>
        </p:nvGrpSpPr>
        <p:grpSpPr>
          <a:xfrm>
            <a:off x="993428" y="3109276"/>
            <a:ext cx="1789757" cy="325172"/>
            <a:chOff x="4622969" y="8383070"/>
            <a:chExt cx="1566859" cy="362524"/>
          </a:xfrm>
        </p:grpSpPr>
        <p:cxnSp>
          <p:nvCxnSpPr>
            <p:cNvPr id="117" name="Straight Connector 116">
              <a:extLst>
                <a:ext uri="{FF2B5EF4-FFF2-40B4-BE49-F238E27FC236}">
                  <a16:creationId xmlns:a16="http://schemas.microsoft.com/office/drawing/2014/main" id="{9A9BEA99-4026-48E8-BFB3-1271AFCDECEC}"/>
                </a:ext>
              </a:extLst>
            </p:cNvPr>
            <p:cNvCxnSpPr>
              <a:cxnSpLocks/>
            </p:cNvCxnSpPr>
            <p:nvPr/>
          </p:nvCxnSpPr>
          <p:spPr>
            <a:xfrm flipV="1">
              <a:off x="4622969"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ADD5EFB-3FE3-49B5-9CE5-A3B7DF64FED4}"/>
                </a:ext>
              </a:extLst>
            </p:cNvPr>
            <p:cNvCxnSpPr>
              <a:cxnSpLocks/>
            </p:cNvCxnSpPr>
            <p:nvPr/>
          </p:nvCxnSpPr>
          <p:spPr>
            <a:xfrm flipV="1">
              <a:off x="4847501" y="8383070"/>
              <a:ext cx="724"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00D3E89-BF13-4C85-98AC-2BEB3B6DD8C9}"/>
                </a:ext>
              </a:extLst>
            </p:cNvPr>
            <p:cNvCxnSpPr>
              <a:cxnSpLocks/>
            </p:cNvCxnSpPr>
            <p:nvPr/>
          </p:nvCxnSpPr>
          <p:spPr>
            <a:xfrm flipV="1">
              <a:off x="5068255"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D319CD8B-849D-409C-9F01-F065805187CF}"/>
                </a:ext>
              </a:extLst>
            </p:cNvPr>
            <p:cNvCxnSpPr>
              <a:cxnSpLocks/>
            </p:cNvCxnSpPr>
            <p:nvPr/>
          </p:nvCxnSpPr>
          <p:spPr>
            <a:xfrm flipV="1">
              <a:off x="5292787"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911244B-AD3E-4218-A046-102BDF7BBE75}"/>
                </a:ext>
              </a:extLst>
            </p:cNvPr>
            <p:cNvCxnSpPr>
              <a:cxnSpLocks/>
            </p:cNvCxnSpPr>
            <p:nvPr/>
          </p:nvCxnSpPr>
          <p:spPr>
            <a:xfrm flipV="1">
              <a:off x="5520010"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878E1E80-5378-4335-B331-0BB5EC3BE5A6}"/>
                </a:ext>
              </a:extLst>
            </p:cNvPr>
            <p:cNvCxnSpPr>
              <a:cxnSpLocks/>
            </p:cNvCxnSpPr>
            <p:nvPr/>
          </p:nvCxnSpPr>
          <p:spPr>
            <a:xfrm flipV="1">
              <a:off x="5744542"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2CBD905-0A44-4ED1-B6FC-D5E61F9E0A87}"/>
                </a:ext>
              </a:extLst>
            </p:cNvPr>
            <p:cNvCxnSpPr>
              <a:cxnSpLocks/>
            </p:cNvCxnSpPr>
            <p:nvPr/>
          </p:nvCxnSpPr>
          <p:spPr>
            <a:xfrm flipV="1">
              <a:off x="5965296"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1566E35-6F21-4BFB-9CA3-0437748B6B48}"/>
                </a:ext>
              </a:extLst>
            </p:cNvPr>
            <p:cNvCxnSpPr>
              <a:cxnSpLocks/>
            </p:cNvCxnSpPr>
            <p:nvPr/>
          </p:nvCxnSpPr>
          <p:spPr>
            <a:xfrm flipV="1">
              <a:off x="6189828"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5" name="TextBox 124">
            <a:extLst>
              <a:ext uri="{FF2B5EF4-FFF2-40B4-BE49-F238E27FC236}">
                <a16:creationId xmlns:a16="http://schemas.microsoft.com/office/drawing/2014/main" id="{A7BDC3B0-5D88-45B4-8629-95992DF995F6}"/>
              </a:ext>
            </a:extLst>
          </p:cNvPr>
          <p:cNvSpPr txBox="1"/>
          <p:nvPr/>
        </p:nvSpPr>
        <p:spPr>
          <a:xfrm>
            <a:off x="629495" y="3869611"/>
            <a:ext cx="1479391" cy="386716"/>
          </a:xfrm>
          <a:prstGeom prst="rect">
            <a:avLst/>
          </a:prstGeom>
          <a:noFill/>
        </p:spPr>
        <p:txBody>
          <a:bodyPr wrap="square">
            <a:spAutoFit/>
          </a:bodyPr>
          <a:lstStyle/>
          <a:p>
            <a:pPr algn="ctr"/>
            <a:r>
              <a:rPr lang="en-US" sz="1600" b="1" dirty="0">
                <a:latin typeface="Cambria" panose="02040503050406030204" pitchFamily="18" charset="0"/>
              </a:rPr>
              <a:t>Channel#1</a:t>
            </a:r>
            <a:endParaRPr lang="en-CH" sz="1600" b="1" dirty="0"/>
          </a:p>
        </p:txBody>
      </p:sp>
      <p:sp>
        <p:nvSpPr>
          <p:cNvPr id="126" name="TextBox 125">
            <a:extLst>
              <a:ext uri="{FF2B5EF4-FFF2-40B4-BE49-F238E27FC236}">
                <a16:creationId xmlns:a16="http://schemas.microsoft.com/office/drawing/2014/main" id="{0F8DBB8D-06D3-4F84-8203-35ED0813ACB6}"/>
              </a:ext>
            </a:extLst>
          </p:cNvPr>
          <p:cNvSpPr txBox="1"/>
          <p:nvPr/>
        </p:nvSpPr>
        <p:spPr>
          <a:xfrm>
            <a:off x="3062055" y="3869611"/>
            <a:ext cx="1479391" cy="386716"/>
          </a:xfrm>
          <a:prstGeom prst="rect">
            <a:avLst/>
          </a:prstGeom>
          <a:noFill/>
        </p:spPr>
        <p:txBody>
          <a:bodyPr wrap="square">
            <a:spAutoFit/>
          </a:bodyPr>
          <a:lstStyle/>
          <a:p>
            <a:pPr algn="ctr"/>
            <a:r>
              <a:rPr lang="en-US" sz="1600" b="1" dirty="0">
                <a:latin typeface="Cambria" panose="02040503050406030204" pitchFamily="18" charset="0"/>
              </a:rPr>
              <a:t>Channel#8</a:t>
            </a:r>
            <a:endParaRPr lang="en-CH" sz="1600" b="1" dirty="0"/>
          </a:p>
        </p:txBody>
      </p:sp>
      <p:sp>
        <p:nvSpPr>
          <p:cNvPr id="127" name="TextBox 126">
            <a:extLst>
              <a:ext uri="{FF2B5EF4-FFF2-40B4-BE49-F238E27FC236}">
                <a16:creationId xmlns:a16="http://schemas.microsoft.com/office/drawing/2014/main" id="{87450BDD-7739-4C85-82B6-8584FA74E059}"/>
              </a:ext>
            </a:extLst>
          </p:cNvPr>
          <p:cNvSpPr txBox="1"/>
          <p:nvPr/>
        </p:nvSpPr>
        <p:spPr>
          <a:xfrm>
            <a:off x="1375933" y="3188322"/>
            <a:ext cx="1010444" cy="201896"/>
          </a:xfrm>
          <a:prstGeom prst="rect">
            <a:avLst/>
          </a:prstGeom>
          <a:solidFill>
            <a:schemeClr val="bg1"/>
          </a:solidFill>
        </p:spPr>
        <p:txBody>
          <a:bodyPr wrap="square" lIns="0" tIns="0" rIns="0" bIns="0" anchor="ctr">
            <a:spAutoFit/>
          </a:bodyPr>
          <a:lstStyle/>
          <a:p>
            <a:pPr algn="ctr"/>
            <a:r>
              <a:rPr lang="en-US" sz="1600" b="1" dirty="0">
                <a:latin typeface="Cambria" panose="02040503050406030204" pitchFamily="18" charset="0"/>
              </a:rPr>
              <a:t>Channels</a:t>
            </a:r>
            <a:endParaRPr lang="en-CH" sz="1600" b="1" dirty="0"/>
          </a:p>
        </p:txBody>
      </p:sp>
      <p:cxnSp>
        <p:nvCxnSpPr>
          <p:cNvPr id="128" name="직선 연결선 361">
            <a:extLst>
              <a:ext uri="{FF2B5EF4-FFF2-40B4-BE49-F238E27FC236}">
                <a16:creationId xmlns:a16="http://schemas.microsoft.com/office/drawing/2014/main" id="{D84A5EF0-983C-4C97-9BDC-9E09BD1DEBB1}"/>
              </a:ext>
            </a:extLst>
          </p:cNvPr>
          <p:cNvCxnSpPr>
            <a:cxnSpLocks/>
          </p:cNvCxnSpPr>
          <p:nvPr/>
        </p:nvCxnSpPr>
        <p:spPr>
          <a:xfrm flipV="1">
            <a:off x="719071" y="3745756"/>
            <a:ext cx="157567" cy="186084"/>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129" name="직선 연결선 361">
            <a:extLst>
              <a:ext uri="{FF2B5EF4-FFF2-40B4-BE49-F238E27FC236}">
                <a16:creationId xmlns:a16="http://schemas.microsoft.com/office/drawing/2014/main" id="{C854D940-4C0B-456F-B7DC-6E762D4DEA7F}"/>
              </a:ext>
            </a:extLst>
          </p:cNvPr>
          <p:cNvCxnSpPr>
            <a:cxnSpLocks/>
          </p:cNvCxnSpPr>
          <p:nvPr/>
        </p:nvCxnSpPr>
        <p:spPr>
          <a:xfrm flipH="1" flipV="1">
            <a:off x="2906927" y="3743186"/>
            <a:ext cx="1534908" cy="175350"/>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47AC3A6-0D28-4623-A3D4-17CCED3FCFA0}"/>
              </a:ext>
            </a:extLst>
          </p:cNvPr>
          <p:cNvCxnSpPr>
            <a:cxnSpLocks/>
          </p:cNvCxnSpPr>
          <p:nvPr/>
        </p:nvCxnSpPr>
        <p:spPr>
          <a:xfrm flipV="1">
            <a:off x="1894915" y="2609300"/>
            <a:ext cx="0" cy="341719"/>
          </a:xfrm>
          <a:prstGeom prst="line">
            <a:avLst/>
          </a:prstGeom>
          <a:ln w="25082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Arrow: Right 130">
            <a:extLst>
              <a:ext uri="{FF2B5EF4-FFF2-40B4-BE49-F238E27FC236}">
                <a16:creationId xmlns:a16="http://schemas.microsoft.com/office/drawing/2014/main" id="{15976A96-A009-4753-B17C-58916B9C1174}"/>
              </a:ext>
            </a:extLst>
          </p:cNvPr>
          <p:cNvSpPr/>
          <p:nvPr/>
        </p:nvSpPr>
        <p:spPr>
          <a:xfrm rot="16200000">
            <a:off x="1858238" y="2643885"/>
            <a:ext cx="319684" cy="242019"/>
          </a:xfrm>
          <a:prstGeom prst="rightArrow">
            <a:avLst>
              <a:gd name="adj1" fmla="val 35614"/>
              <a:gd name="adj2" fmla="val 67982"/>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32" name="TextBox 131">
            <a:extLst>
              <a:ext uri="{FF2B5EF4-FFF2-40B4-BE49-F238E27FC236}">
                <a16:creationId xmlns:a16="http://schemas.microsoft.com/office/drawing/2014/main" id="{3F30AAFE-C4C9-4B4C-8021-7559037C1AE7}"/>
              </a:ext>
            </a:extLst>
          </p:cNvPr>
          <p:cNvSpPr txBox="1"/>
          <p:nvPr/>
        </p:nvSpPr>
        <p:spPr>
          <a:xfrm>
            <a:off x="2957419" y="2999288"/>
            <a:ext cx="1617624" cy="667964"/>
          </a:xfrm>
          <a:prstGeom prst="rect">
            <a:avLst/>
          </a:prstGeom>
          <a:noFill/>
        </p:spPr>
        <p:txBody>
          <a:bodyPr wrap="square" lIns="0" rIns="0" rtlCol="0" anchor="ctr">
            <a:spAutoFit/>
          </a:bodyPr>
          <a:lstStyle/>
          <a:p>
            <a:pPr algn="ctr"/>
            <a:r>
              <a:rPr lang="en-US" sz="1600" i="1" dirty="0">
                <a:solidFill>
                  <a:srgbClr val="C00000"/>
                </a:solidFill>
                <a:latin typeface="Cambria" panose="02040503050406030204" pitchFamily="18" charset="0"/>
              </a:rPr>
              <a:t>Internal BW:</a:t>
            </a:r>
          </a:p>
          <a:p>
            <a:pPr algn="ctr"/>
            <a:r>
              <a:rPr lang="en-US" sz="1600" i="1" dirty="0">
                <a:solidFill>
                  <a:srgbClr val="C00000"/>
                </a:solidFill>
                <a:latin typeface="Cambria" panose="02040503050406030204" pitchFamily="18" charset="0"/>
              </a:rPr>
              <a:t>9.6 </a:t>
            </a:r>
            <a:r>
              <a:rPr lang="en-US" sz="1600" dirty="0">
                <a:solidFill>
                  <a:srgbClr val="C00000"/>
                </a:solidFill>
                <a:latin typeface="Cambria" panose="02040503050406030204" pitchFamily="18" charset="0"/>
              </a:rPr>
              <a:t>(</a:t>
            </a:r>
            <a:r>
              <a:rPr lang="en-US" sz="1600" i="1" dirty="0">
                <a:solidFill>
                  <a:srgbClr val="C00000"/>
                </a:solidFill>
                <a:latin typeface="Cambria" panose="02040503050406030204" pitchFamily="18" charset="0"/>
              </a:rPr>
              <a:t>1.2</a:t>
            </a:r>
            <a:r>
              <a:rPr lang="en-US" sz="1600" dirty="0">
                <a:solidFill>
                  <a:srgbClr val="C00000"/>
                </a:solidFill>
                <a:latin typeface="Cambria" panose="02040503050406030204" pitchFamily="18" charset="0"/>
              </a:rPr>
              <a:t>×</a:t>
            </a:r>
            <a:r>
              <a:rPr lang="en-US" sz="1600" i="1" dirty="0">
                <a:solidFill>
                  <a:srgbClr val="C00000"/>
                </a:solidFill>
                <a:latin typeface="Cambria" panose="02040503050406030204" pitchFamily="18" charset="0"/>
              </a:rPr>
              <a:t>8</a:t>
            </a:r>
            <a:r>
              <a:rPr lang="en-US" sz="1600" dirty="0">
                <a:solidFill>
                  <a:srgbClr val="C00000"/>
                </a:solidFill>
                <a:latin typeface="Cambria" panose="02040503050406030204" pitchFamily="18" charset="0"/>
              </a:rPr>
              <a:t>)</a:t>
            </a:r>
            <a:r>
              <a:rPr lang="en-US" sz="1600" i="1" dirty="0">
                <a:solidFill>
                  <a:srgbClr val="C00000"/>
                </a:solidFill>
                <a:latin typeface="Cambria" panose="02040503050406030204" pitchFamily="18" charset="0"/>
              </a:rPr>
              <a:t> GB/s</a:t>
            </a:r>
            <a:endParaRPr lang="en-CH" sz="1600" dirty="0">
              <a:solidFill>
                <a:srgbClr val="C00000"/>
              </a:solidFill>
              <a:latin typeface="Cambria" panose="02040503050406030204" pitchFamily="18" charset="0"/>
            </a:endParaRPr>
          </a:p>
        </p:txBody>
      </p:sp>
      <p:sp>
        <p:nvSpPr>
          <p:cNvPr id="133" name="Arrow: Right 132">
            <a:extLst>
              <a:ext uri="{FF2B5EF4-FFF2-40B4-BE49-F238E27FC236}">
                <a16:creationId xmlns:a16="http://schemas.microsoft.com/office/drawing/2014/main" id="{70BA1E3E-AB39-49BA-8792-41B9C51E9CC6}"/>
              </a:ext>
            </a:extLst>
          </p:cNvPr>
          <p:cNvSpPr/>
          <p:nvPr/>
        </p:nvSpPr>
        <p:spPr>
          <a:xfrm rot="16200000">
            <a:off x="2678759" y="3183858"/>
            <a:ext cx="319684" cy="242019"/>
          </a:xfrm>
          <a:prstGeom prst="rightArrow">
            <a:avLst>
              <a:gd name="adj1" fmla="val 35614"/>
              <a:gd name="adj2" fmla="val 67982"/>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34" name="Rectangle 133">
            <a:extLst>
              <a:ext uri="{FF2B5EF4-FFF2-40B4-BE49-F238E27FC236}">
                <a16:creationId xmlns:a16="http://schemas.microsoft.com/office/drawing/2014/main" id="{293D7EF4-C0A9-4842-B591-F92962FBF666}"/>
              </a:ext>
            </a:extLst>
          </p:cNvPr>
          <p:cNvSpPr/>
          <p:nvPr/>
        </p:nvSpPr>
        <p:spPr>
          <a:xfrm>
            <a:off x="865191" y="2836678"/>
            <a:ext cx="2046230" cy="30721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ambria" panose="02040503050406030204" pitchFamily="18" charset="0"/>
              </a:rPr>
              <a:t>SSD Controller</a:t>
            </a:r>
            <a:endParaRPr lang="en-CH" sz="1600" b="1" dirty="0">
              <a:solidFill>
                <a:schemeClr val="tx1"/>
              </a:solidFill>
              <a:latin typeface="Cambria" panose="02040503050406030204" pitchFamily="18" charset="0"/>
            </a:endParaRPr>
          </a:p>
        </p:txBody>
      </p:sp>
      <p:sp>
        <p:nvSpPr>
          <p:cNvPr id="135" name="Rectangle 134">
            <a:extLst>
              <a:ext uri="{FF2B5EF4-FFF2-40B4-BE49-F238E27FC236}">
                <a16:creationId xmlns:a16="http://schemas.microsoft.com/office/drawing/2014/main" id="{02DF3563-5558-4C29-A03F-20989BB22890}"/>
              </a:ext>
            </a:extLst>
          </p:cNvPr>
          <p:cNvSpPr/>
          <p:nvPr/>
        </p:nvSpPr>
        <p:spPr>
          <a:xfrm>
            <a:off x="865191" y="3441013"/>
            <a:ext cx="2046230" cy="30721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ambria" panose="02040503050406030204" pitchFamily="18" charset="0"/>
              </a:rPr>
              <a:t>NAND Flash Array</a:t>
            </a:r>
            <a:endParaRPr lang="en-CH" sz="1600" b="1" dirty="0">
              <a:solidFill>
                <a:schemeClr val="tx1"/>
              </a:solidFill>
              <a:latin typeface="Cambria" panose="02040503050406030204" pitchFamily="18" charset="0"/>
            </a:endParaRPr>
          </a:p>
        </p:txBody>
      </p:sp>
      <p:sp>
        <p:nvSpPr>
          <p:cNvPr id="136" name="TextBox 135">
            <a:extLst>
              <a:ext uri="{FF2B5EF4-FFF2-40B4-BE49-F238E27FC236}">
                <a16:creationId xmlns:a16="http://schemas.microsoft.com/office/drawing/2014/main" id="{7C3F94F7-C12D-4CC7-9DA3-6E192A567E50}"/>
              </a:ext>
            </a:extLst>
          </p:cNvPr>
          <p:cNvSpPr txBox="1"/>
          <p:nvPr/>
        </p:nvSpPr>
        <p:spPr>
          <a:xfrm>
            <a:off x="2221123" y="4842625"/>
            <a:ext cx="785048" cy="351561"/>
          </a:xfrm>
          <a:prstGeom prst="rect">
            <a:avLst/>
          </a:prstGeom>
          <a:noFill/>
        </p:spPr>
        <p:txBody>
          <a:bodyPr wrap="square" lIns="0" rIns="0" rtlCol="0" anchor="ctr">
            <a:spAutoFit/>
          </a:bodyPr>
          <a:lstStyle/>
          <a:p>
            <a:pPr algn="ctr"/>
            <a:r>
              <a:rPr lang="en-US" sz="1400" b="1" dirty="0">
                <a:latin typeface="Cambria" panose="02040503050406030204" pitchFamily="18" charset="0"/>
              </a:rPr>
              <a:t>Plane</a:t>
            </a:r>
            <a:endParaRPr lang="en-CH" sz="1400" b="1" dirty="0">
              <a:latin typeface="Cambria" panose="02040503050406030204" pitchFamily="18" charset="0"/>
            </a:endParaRPr>
          </a:p>
        </p:txBody>
      </p:sp>
      <p:cxnSp>
        <p:nvCxnSpPr>
          <p:cNvPr id="137" name="직선 연결선 859">
            <a:extLst>
              <a:ext uri="{FF2B5EF4-FFF2-40B4-BE49-F238E27FC236}">
                <a16:creationId xmlns:a16="http://schemas.microsoft.com/office/drawing/2014/main" id="{75A440ED-9153-4300-9E2A-3FBAC99F1427}"/>
              </a:ext>
            </a:extLst>
          </p:cNvPr>
          <p:cNvCxnSpPr>
            <a:cxnSpLocks/>
          </p:cNvCxnSpPr>
          <p:nvPr/>
        </p:nvCxnSpPr>
        <p:spPr>
          <a:xfrm rot="1680000" flipH="1" flipV="1">
            <a:off x="2164723" y="4823419"/>
            <a:ext cx="221655" cy="24469"/>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B8375CD-A5E8-4AFA-A7DE-79E7A2EBCB69}"/>
              </a:ext>
            </a:extLst>
          </p:cNvPr>
          <p:cNvCxnSpPr>
            <a:cxnSpLocks/>
          </p:cNvCxnSpPr>
          <p:nvPr/>
        </p:nvCxnSpPr>
        <p:spPr>
          <a:xfrm>
            <a:off x="824921" y="4432102"/>
            <a:ext cx="3541364"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FB0C0E9B-C15A-4D0D-A750-314098D0ACA7}"/>
              </a:ext>
            </a:extLst>
          </p:cNvPr>
          <p:cNvSpPr txBox="1"/>
          <p:nvPr/>
        </p:nvSpPr>
        <p:spPr>
          <a:xfrm>
            <a:off x="2165978" y="4041712"/>
            <a:ext cx="1044900" cy="351561"/>
          </a:xfrm>
          <a:prstGeom prst="rect">
            <a:avLst/>
          </a:prstGeom>
          <a:noFill/>
        </p:spPr>
        <p:txBody>
          <a:bodyPr wrap="square" lIns="0" rIns="0" rtlCol="0" anchor="ctr">
            <a:spAutoFit/>
          </a:bodyPr>
          <a:lstStyle/>
          <a:p>
            <a:pPr algn="ctr"/>
            <a:r>
              <a:rPr lang="en-US" sz="1400" b="1" dirty="0">
                <a:solidFill>
                  <a:srgbClr val="7030A0"/>
                </a:solidFill>
                <a:latin typeface="Cambria" panose="02040503050406030204" pitchFamily="18" charset="0"/>
              </a:rPr>
              <a:t>Bit-Vectors</a:t>
            </a:r>
            <a:endParaRPr lang="en-CH" sz="1400" b="1" dirty="0">
              <a:solidFill>
                <a:srgbClr val="7030A0"/>
              </a:solidFill>
              <a:latin typeface="Cambria" panose="02040503050406030204" pitchFamily="18" charset="0"/>
            </a:endParaRPr>
          </a:p>
        </p:txBody>
      </p:sp>
      <p:cxnSp>
        <p:nvCxnSpPr>
          <p:cNvPr id="145" name="Straight Connector 144">
            <a:extLst>
              <a:ext uri="{FF2B5EF4-FFF2-40B4-BE49-F238E27FC236}">
                <a16:creationId xmlns:a16="http://schemas.microsoft.com/office/drawing/2014/main" id="{96D290B2-7C55-42AB-969F-9369EC99C379}"/>
              </a:ext>
            </a:extLst>
          </p:cNvPr>
          <p:cNvCxnSpPr>
            <a:cxnSpLocks/>
          </p:cNvCxnSpPr>
          <p:nvPr/>
        </p:nvCxnSpPr>
        <p:spPr>
          <a:xfrm>
            <a:off x="824921" y="4543104"/>
            <a:ext cx="3541364"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1E29828-08CB-4232-89D2-79692C051822}"/>
              </a:ext>
            </a:extLst>
          </p:cNvPr>
          <p:cNvCxnSpPr>
            <a:cxnSpLocks/>
          </p:cNvCxnSpPr>
          <p:nvPr/>
        </p:nvCxnSpPr>
        <p:spPr>
          <a:xfrm>
            <a:off x="824921" y="4654107"/>
            <a:ext cx="3541364"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7C4CE4D9-5F15-41BC-A74E-003512626E25}"/>
              </a:ext>
            </a:extLst>
          </p:cNvPr>
          <p:cNvSpPr txBox="1"/>
          <p:nvPr/>
        </p:nvSpPr>
        <p:spPr>
          <a:xfrm>
            <a:off x="2386200" y="4333249"/>
            <a:ext cx="170849" cy="180406"/>
          </a:xfrm>
          <a:prstGeom prst="rect">
            <a:avLst/>
          </a:prstGeom>
          <a:solidFill>
            <a:srgbClr val="F2F2F2"/>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A</a:t>
            </a:r>
            <a:endParaRPr lang="en-CH" sz="1600" b="1" dirty="0">
              <a:latin typeface="Cambria" panose="02040503050406030204" pitchFamily="18" charset="0"/>
            </a:endParaRPr>
          </a:p>
        </p:txBody>
      </p:sp>
      <p:sp>
        <p:nvSpPr>
          <p:cNvPr id="148" name="TextBox 147">
            <a:extLst>
              <a:ext uri="{FF2B5EF4-FFF2-40B4-BE49-F238E27FC236}">
                <a16:creationId xmlns:a16="http://schemas.microsoft.com/office/drawing/2014/main" id="{BB8FCF30-9657-4F35-86E5-A69D35FD95CD}"/>
              </a:ext>
            </a:extLst>
          </p:cNvPr>
          <p:cNvSpPr txBox="1"/>
          <p:nvPr/>
        </p:nvSpPr>
        <p:spPr>
          <a:xfrm>
            <a:off x="2587518" y="4473958"/>
            <a:ext cx="170849" cy="135541"/>
          </a:xfrm>
          <a:prstGeom prst="rect">
            <a:avLst/>
          </a:prstGeom>
          <a:solidFill>
            <a:srgbClr val="F2F2F2"/>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B</a:t>
            </a:r>
            <a:endParaRPr lang="en-CH" sz="1600" b="1" dirty="0">
              <a:latin typeface="Cambria" panose="02040503050406030204" pitchFamily="18" charset="0"/>
            </a:endParaRPr>
          </a:p>
        </p:txBody>
      </p:sp>
      <p:sp>
        <p:nvSpPr>
          <p:cNvPr id="149" name="TextBox 148">
            <a:extLst>
              <a:ext uri="{FF2B5EF4-FFF2-40B4-BE49-F238E27FC236}">
                <a16:creationId xmlns:a16="http://schemas.microsoft.com/office/drawing/2014/main" id="{F25CC63A-3889-41F2-AC20-7C00C4FD7090}"/>
              </a:ext>
            </a:extLst>
          </p:cNvPr>
          <p:cNvSpPr txBox="1"/>
          <p:nvPr/>
        </p:nvSpPr>
        <p:spPr>
          <a:xfrm>
            <a:off x="2803542" y="4575678"/>
            <a:ext cx="170849" cy="164005"/>
          </a:xfrm>
          <a:prstGeom prst="rect">
            <a:avLst/>
          </a:prstGeom>
          <a:solidFill>
            <a:srgbClr val="F2F2F2"/>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C</a:t>
            </a:r>
            <a:endParaRPr lang="en-CH" sz="1600" b="1" dirty="0">
              <a:latin typeface="Cambria" panose="02040503050406030204" pitchFamily="18" charset="0"/>
            </a:endParaRPr>
          </a:p>
        </p:txBody>
      </p:sp>
      <p:sp>
        <p:nvSpPr>
          <p:cNvPr id="5" name="사각형: 둥근 모서리 554">
            <a:extLst>
              <a:ext uri="{FF2B5EF4-FFF2-40B4-BE49-F238E27FC236}">
                <a16:creationId xmlns:a16="http://schemas.microsoft.com/office/drawing/2014/main" id="{87664B0F-AB59-4E39-A33F-4D05368C2866}"/>
              </a:ext>
            </a:extLst>
          </p:cNvPr>
          <p:cNvSpPr/>
          <p:nvPr/>
        </p:nvSpPr>
        <p:spPr>
          <a:xfrm>
            <a:off x="4749275" y="2536651"/>
            <a:ext cx="3778478" cy="1826142"/>
          </a:xfrm>
          <a:prstGeom prst="roundRect">
            <a:avLst>
              <a:gd name="adj" fmla="val 4987"/>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r"/>
            <a:endParaRPr lang="ko-KR" altLang="en-US" sz="1600" b="1" dirty="0">
              <a:solidFill>
                <a:schemeClr val="tx1"/>
              </a:solidFill>
              <a:latin typeface="Cambria" panose="02040503050406030204" pitchFamily="18" charset="0"/>
            </a:endParaRPr>
          </a:p>
        </p:txBody>
      </p:sp>
      <p:sp>
        <p:nvSpPr>
          <p:cNvPr id="6" name="Rectangle 5">
            <a:extLst>
              <a:ext uri="{FF2B5EF4-FFF2-40B4-BE49-F238E27FC236}">
                <a16:creationId xmlns:a16="http://schemas.microsoft.com/office/drawing/2014/main" id="{B17BC5AA-63C5-4724-A723-1DC93712F3E0}"/>
              </a:ext>
            </a:extLst>
          </p:cNvPr>
          <p:cNvSpPr/>
          <p:nvPr/>
        </p:nvSpPr>
        <p:spPr>
          <a:xfrm>
            <a:off x="4763821" y="2982509"/>
            <a:ext cx="3762927" cy="330247"/>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7" name="Rectangle 6">
            <a:extLst>
              <a:ext uri="{FF2B5EF4-FFF2-40B4-BE49-F238E27FC236}">
                <a16:creationId xmlns:a16="http://schemas.microsoft.com/office/drawing/2014/main" id="{3320BD86-A199-41F3-9CDE-FD1290AEEE36}"/>
              </a:ext>
            </a:extLst>
          </p:cNvPr>
          <p:cNvSpPr/>
          <p:nvPr/>
        </p:nvSpPr>
        <p:spPr>
          <a:xfrm>
            <a:off x="4763821" y="3674383"/>
            <a:ext cx="3762927" cy="33545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cxnSp>
        <p:nvCxnSpPr>
          <p:cNvPr id="8" name="Straight Connector 7">
            <a:extLst>
              <a:ext uri="{FF2B5EF4-FFF2-40B4-BE49-F238E27FC236}">
                <a16:creationId xmlns:a16="http://schemas.microsoft.com/office/drawing/2014/main" id="{4C298597-F8BA-4D0D-A19B-946C75999B61}"/>
              </a:ext>
            </a:extLst>
          </p:cNvPr>
          <p:cNvCxnSpPr>
            <a:cxnSpLocks/>
            <a:stCxn id="25" idx="1"/>
          </p:cNvCxnSpPr>
          <p:nvPr/>
        </p:nvCxnSpPr>
        <p:spPr>
          <a:xfrm flipH="1">
            <a:off x="5468289" y="3364545"/>
            <a:ext cx="5416" cy="889448"/>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241A284-7B87-4FB6-9E07-15DAB88BF33B}"/>
              </a:ext>
            </a:extLst>
          </p:cNvPr>
          <p:cNvCxnSpPr/>
          <p:nvPr/>
        </p:nvCxnSpPr>
        <p:spPr>
          <a:xfrm>
            <a:off x="5666836" y="3088438"/>
            <a:ext cx="0" cy="110700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43268C-B9EA-4482-91CD-B9DB521BFDCD}"/>
              </a:ext>
            </a:extLst>
          </p:cNvPr>
          <p:cNvCxnSpPr/>
          <p:nvPr/>
        </p:nvCxnSpPr>
        <p:spPr>
          <a:xfrm>
            <a:off x="6572341" y="3286047"/>
            <a:ext cx="0" cy="914878"/>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BFB068-5C46-4DB4-8060-CDEB97FA0234}"/>
              </a:ext>
            </a:extLst>
          </p:cNvPr>
          <p:cNvCxnSpPr/>
          <p:nvPr/>
        </p:nvCxnSpPr>
        <p:spPr>
          <a:xfrm>
            <a:off x="7490193" y="3611773"/>
            <a:ext cx="0" cy="568067"/>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129686B-6A8D-453B-AE13-41BE136ABBBA}"/>
              </a:ext>
            </a:extLst>
          </p:cNvPr>
          <p:cNvSpPr/>
          <p:nvPr/>
        </p:nvSpPr>
        <p:spPr>
          <a:xfrm>
            <a:off x="5050711" y="2978998"/>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3" name="Rectangle 12">
            <a:extLst>
              <a:ext uri="{FF2B5EF4-FFF2-40B4-BE49-F238E27FC236}">
                <a16:creationId xmlns:a16="http://schemas.microsoft.com/office/drawing/2014/main" id="{C0B9D571-8CF7-43FF-95D8-AA471C2D6D3E}"/>
              </a:ext>
            </a:extLst>
          </p:cNvPr>
          <p:cNvSpPr/>
          <p:nvPr/>
        </p:nvSpPr>
        <p:spPr>
          <a:xfrm>
            <a:off x="5050711" y="3061162"/>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4" name="Rectangle 13">
            <a:extLst>
              <a:ext uri="{FF2B5EF4-FFF2-40B4-BE49-F238E27FC236}">
                <a16:creationId xmlns:a16="http://schemas.microsoft.com/office/drawing/2014/main" id="{D59957DE-450E-4C38-866C-E7D8DABD364B}"/>
              </a:ext>
            </a:extLst>
          </p:cNvPr>
          <p:cNvSpPr/>
          <p:nvPr/>
        </p:nvSpPr>
        <p:spPr>
          <a:xfrm>
            <a:off x="5050711" y="3146688"/>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5" name="Rectangle 14">
            <a:extLst>
              <a:ext uri="{FF2B5EF4-FFF2-40B4-BE49-F238E27FC236}">
                <a16:creationId xmlns:a16="http://schemas.microsoft.com/office/drawing/2014/main" id="{26544B02-FFAD-4C3C-B211-1BF716851D88}"/>
              </a:ext>
            </a:extLst>
          </p:cNvPr>
          <p:cNvSpPr/>
          <p:nvPr/>
        </p:nvSpPr>
        <p:spPr>
          <a:xfrm>
            <a:off x="5050711" y="3232214"/>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6" name="Rectangle 15">
            <a:extLst>
              <a:ext uri="{FF2B5EF4-FFF2-40B4-BE49-F238E27FC236}">
                <a16:creationId xmlns:a16="http://schemas.microsoft.com/office/drawing/2014/main" id="{87327CAD-5285-420C-B4A3-6EA091E7E959}"/>
              </a:ext>
            </a:extLst>
          </p:cNvPr>
          <p:cNvSpPr/>
          <p:nvPr/>
        </p:nvSpPr>
        <p:spPr>
          <a:xfrm>
            <a:off x="5476817" y="2978998"/>
            <a:ext cx="189402" cy="81700"/>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7" name="Rectangle 16">
            <a:extLst>
              <a:ext uri="{FF2B5EF4-FFF2-40B4-BE49-F238E27FC236}">
                <a16:creationId xmlns:a16="http://schemas.microsoft.com/office/drawing/2014/main" id="{FA28B825-F1F6-49CD-9173-4D4F3EADE21D}"/>
              </a:ext>
            </a:extLst>
          </p:cNvPr>
          <p:cNvSpPr/>
          <p:nvPr/>
        </p:nvSpPr>
        <p:spPr>
          <a:xfrm>
            <a:off x="5665424" y="3061162"/>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8" name="Rectangle 17">
            <a:extLst>
              <a:ext uri="{FF2B5EF4-FFF2-40B4-BE49-F238E27FC236}">
                <a16:creationId xmlns:a16="http://schemas.microsoft.com/office/drawing/2014/main" id="{FE61251F-462E-4A4B-A3C7-66280EF5B155}"/>
              </a:ext>
            </a:extLst>
          </p:cNvPr>
          <p:cNvSpPr/>
          <p:nvPr/>
        </p:nvSpPr>
        <p:spPr>
          <a:xfrm>
            <a:off x="5850727" y="3146688"/>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9" name="Rectangle 18">
            <a:extLst>
              <a:ext uri="{FF2B5EF4-FFF2-40B4-BE49-F238E27FC236}">
                <a16:creationId xmlns:a16="http://schemas.microsoft.com/office/drawing/2014/main" id="{A02CE7F4-ACEA-4ED6-BA30-1EAB04FCC20D}"/>
              </a:ext>
            </a:extLst>
          </p:cNvPr>
          <p:cNvSpPr/>
          <p:nvPr/>
        </p:nvSpPr>
        <p:spPr>
          <a:xfrm>
            <a:off x="6039763" y="3232214"/>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0" name="Rectangle 19">
            <a:extLst>
              <a:ext uri="{FF2B5EF4-FFF2-40B4-BE49-F238E27FC236}">
                <a16:creationId xmlns:a16="http://schemas.microsoft.com/office/drawing/2014/main" id="{FB579A32-AFA3-41BD-A872-804DCD0E9D89}"/>
              </a:ext>
            </a:extLst>
          </p:cNvPr>
          <p:cNvSpPr/>
          <p:nvPr/>
        </p:nvSpPr>
        <p:spPr>
          <a:xfrm>
            <a:off x="5665546" y="2978998"/>
            <a:ext cx="227283" cy="81700"/>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1" name="Rectangle 20">
            <a:extLst>
              <a:ext uri="{FF2B5EF4-FFF2-40B4-BE49-F238E27FC236}">
                <a16:creationId xmlns:a16="http://schemas.microsoft.com/office/drawing/2014/main" id="{2E8D9D06-F87E-48CE-BFFF-AE7FC2FA056B}"/>
              </a:ext>
            </a:extLst>
          </p:cNvPr>
          <p:cNvSpPr/>
          <p:nvPr/>
        </p:nvSpPr>
        <p:spPr>
          <a:xfrm>
            <a:off x="5050711" y="4171404"/>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2" name="Rectangle 21">
            <a:extLst>
              <a:ext uri="{FF2B5EF4-FFF2-40B4-BE49-F238E27FC236}">
                <a16:creationId xmlns:a16="http://schemas.microsoft.com/office/drawing/2014/main" id="{CE2DB8EE-9CD7-4901-80D9-CD872CD19951}"/>
              </a:ext>
            </a:extLst>
          </p:cNvPr>
          <p:cNvSpPr/>
          <p:nvPr/>
        </p:nvSpPr>
        <p:spPr>
          <a:xfrm>
            <a:off x="5476817" y="4171404"/>
            <a:ext cx="189402" cy="81700"/>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3" name="Rectangle 22">
            <a:extLst>
              <a:ext uri="{FF2B5EF4-FFF2-40B4-BE49-F238E27FC236}">
                <a16:creationId xmlns:a16="http://schemas.microsoft.com/office/drawing/2014/main" id="{3D2B93AC-0E54-47EF-92E5-4A6138B4F17B}"/>
              </a:ext>
            </a:extLst>
          </p:cNvPr>
          <p:cNvSpPr/>
          <p:nvPr/>
        </p:nvSpPr>
        <p:spPr>
          <a:xfrm>
            <a:off x="5664501" y="4171404"/>
            <a:ext cx="912849" cy="81700"/>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4" name="Rectangle 23">
            <a:extLst>
              <a:ext uri="{FF2B5EF4-FFF2-40B4-BE49-F238E27FC236}">
                <a16:creationId xmlns:a16="http://schemas.microsoft.com/office/drawing/2014/main" id="{691BF45B-79E8-41F5-BDFF-A190700EDDE0}"/>
              </a:ext>
            </a:extLst>
          </p:cNvPr>
          <p:cNvSpPr/>
          <p:nvPr/>
        </p:nvSpPr>
        <p:spPr>
          <a:xfrm>
            <a:off x="6571502" y="4171404"/>
            <a:ext cx="918691" cy="81700"/>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5" name="Rectangle 24">
            <a:extLst>
              <a:ext uri="{FF2B5EF4-FFF2-40B4-BE49-F238E27FC236}">
                <a16:creationId xmlns:a16="http://schemas.microsoft.com/office/drawing/2014/main" id="{D88D60FD-9548-4BD5-835F-89491E18ED61}"/>
              </a:ext>
            </a:extLst>
          </p:cNvPr>
          <p:cNvSpPr/>
          <p:nvPr/>
        </p:nvSpPr>
        <p:spPr>
          <a:xfrm>
            <a:off x="5473705" y="3323695"/>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6" name="Rectangle 25">
            <a:extLst>
              <a:ext uri="{FF2B5EF4-FFF2-40B4-BE49-F238E27FC236}">
                <a16:creationId xmlns:a16="http://schemas.microsoft.com/office/drawing/2014/main" id="{B4275AA1-2852-49C8-886D-5DDC87AF03C9}"/>
              </a:ext>
            </a:extLst>
          </p:cNvPr>
          <p:cNvSpPr/>
          <p:nvPr/>
        </p:nvSpPr>
        <p:spPr>
          <a:xfrm>
            <a:off x="5473705" y="3405860"/>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7" name="Rectangle 26">
            <a:extLst>
              <a:ext uri="{FF2B5EF4-FFF2-40B4-BE49-F238E27FC236}">
                <a16:creationId xmlns:a16="http://schemas.microsoft.com/office/drawing/2014/main" id="{CDB8EB84-B327-4A93-B03A-F0F6441731AC}"/>
              </a:ext>
            </a:extLst>
          </p:cNvPr>
          <p:cNvSpPr/>
          <p:nvPr/>
        </p:nvSpPr>
        <p:spPr>
          <a:xfrm>
            <a:off x="5473705" y="3491385"/>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8" name="Rectangle 27">
            <a:extLst>
              <a:ext uri="{FF2B5EF4-FFF2-40B4-BE49-F238E27FC236}">
                <a16:creationId xmlns:a16="http://schemas.microsoft.com/office/drawing/2014/main" id="{174AE6D8-3F2C-4596-A839-1A1CA4F64A76}"/>
              </a:ext>
            </a:extLst>
          </p:cNvPr>
          <p:cNvSpPr/>
          <p:nvPr/>
        </p:nvSpPr>
        <p:spPr>
          <a:xfrm>
            <a:off x="5473705" y="3576911"/>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9" name="Rectangle 28">
            <a:extLst>
              <a:ext uri="{FF2B5EF4-FFF2-40B4-BE49-F238E27FC236}">
                <a16:creationId xmlns:a16="http://schemas.microsoft.com/office/drawing/2014/main" id="{90FDC136-BB09-4D47-A82D-AE48212A2C51}"/>
              </a:ext>
            </a:extLst>
          </p:cNvPr>
          <p:cNvSpPr/>
          <p:nvPr/>
        </p:nvSpPr>
        <p:spPr>
          <a:xfrm>
            <a:off x="6226045" y="3323695"/>
            <a:ext cx="189402" cy="81700"/>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0" name="Rectangle 29">
            <a:extLst>
              <a:ext uri="{FF2B5EF4-FFF2-40B4-BE49-F238E27FC236}">
                <a16:creationId xmlns:a16="http://schemas.microsoft.com/office/drawing/2014/main" id="{E9B8936E-811B-4B16-BA3F-5BE166B95C6F}"/>
              </a:ext>
            </a:extLst>
          </p:cNvPr>
          <p:cNvSpPr/>
          <p:nvPr/>
        </p:nvSpPr>
        <p:spPr>
          <a:xfrm>
            <a:off x="6414650" y="3405860"/>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1" name="Rectangle 30">
            <a:extLst>
              <a:ext uri="{FF2B5EF4-FFF2-40B4-BE49-F238E27FC236}">
                <a16:creationId xmlns:a16="http://schemas.microsoft.com/office/drawing/2014/main" id="{BD1C94C4-6A4A-45F0-9620-98BC1EF48B96}"/>
              </a:ext>
            </a:extLst>
          </p:cNvPr>
          <p:cNvSpPr/>
          <p:nvPr/>
        </p:nvSpPr>
        <p:spPr>
          <a:xfrm>
            <a:off x="6599954" y="3491385"/>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2" name="Rectangle 31">
            <a:extLst>
              <a:ext uri="{FF2B5EF4-FFF2-40B4-BE49-F238E27FC236}">
                <a16:creationId xmlns:a16="http://schemas.microsoft.com/office/drawing/2014/main" id="{6A3445AF-3D35-4809-AED6-FEA2E19B23CB}"/>
              </a:ext>
            </a:extLst>
          </p:cNvPr>
          <p:cNvSpPr/>
          <p:nvPr/>
        </p:nvSpPr>
        <p:spPr>
          <a:xfrm>
            <a:off x="6788989" y="3576911"/>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3" name="Rectangle 32">
            <a:extLst>
              <a:ext uri="{FF2B5EF4-FFF2-40B4-BE49-F238E27FC236}">
                <a16:creationId xmlns:a16="http://schemas.microsoft.com/office/drawing/2014/main" id="{66618624-8CDA-484F-A4A9-732DB4F8C967}"/>
              </a:ext>
            </a:extLst>
          </p:cNvPr>
          <p:cNvSpPr/>
          <p:nvPr/>
        </p:nvSpPr>
        <p:spPr>
          <a:xfrm>
            <a:off x="5665712" y="2978998"/>
            <a:ext cx="28411" cy="81700"/>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4" name="Rectangle 33">
            <a:extLst>
              <a:ext uri="{FF2B5EF4-FFF2-40B4-BE49-F238E27FC236}">
                <a16:creationId xmlns:a16="http://schemas.microsoft.com/office/drawing/2014/main" id="{A737B944-DEBE-4D00-9A7E-01C082793DC2}"/>
              </a:ext>
            </a:extLst>
          </p:cNvPr>
          <p:cNvSpPr/>
          <p:nvPr/>
        </p:nvSpPr>
        <p:spPr>
          <a:xfrm>
            <a:off x="5906348" y="3675432"/>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5" name="Rectangle 34">
            <a:extLst>
              <a:ext uri="{FF2B5EF4-FFF2-40B4-BE49-F238E27FC236}">
                <a16:creationId xmlns:a16="http://schemas.microsoft.com/office/drawing/2014/main" id="{C46BAA87-D2E5-41AF-9D1C-40976F93FA81}"/>
              </a:ext>
            </a:extLst>
          </p:cNvPr>
          <p:cNvSpPr/>
          <p:nvPr/>
        </p:nvSpPr>
        <p:spPr>
          <a:xfrm>
            <a:off x="5906348" y="3757597"/>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6" name="Rectangle 35">
            <a:extLst>
              <a:ext uri="{FF2B5EF4-FFF2-40B4-BE49-F238E27FC236}">
                <a16:creationId xmlns:a16="http://schemas.microsoft.com/office/drawing/2014/main" id="{DBE8E160-C675-44B9-A921-5733FDA48453}"/>
              </a:ext>
            </a:extLst>
          </p:cNvPr>
          <p:cNvSpPr/>
          <p:nvPr/>
        </p:nvSpPr>
        <p:spPr>
          <a:xfrm>
            <a:off x="5906348" y="3843121"/>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7" name="Rectangle 36">
            <a:extLst>
              <a:ext uri="{FF2B5EF4-FFF2-40B4-BE49-F238E27FC236}">
                <a16:creationId xmlns:a16="http://schemas.microsoft.com/office/drawing/2014/main" id="{D3958670-2D09-4A25-A575-509153519886}"/>
              </a:ext>
            </a:extLst>
          </p:cNvPr>
          <p:cNvSpPr/>
          <p:nvPr/>
        </p:nvSpPr>
        <p:spPr>
          <a:xfrm>
            <a:off x="5906348" y="3928648"/>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8" name="Rectangle 37">
            <a:extLst>
              <a:ext uri="{FF2B5EF4-FFF2-40B4-BE49-F238E27FC236}">
                <a16:creationId xmlns:a16="http://schemas.microsoft.com/office/drawing/2014/main" id="{9E72CB9D-1F7A-4695-9B56-A360FC8180EA}"/>
              </a:ext>
            </a:extLst>
          </p:cNvPr>
          <p:cNvSpPr/>
          <p:nvPr/>
        </p:nvSpPr>
        <p:spPr>
          <a:xfrm>
            <a:off x="6973369" y="3675432"/>
            <a:ext cx="189402" cy="81700"/>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9" name="Rectangle 38">
            <a:extLst>
              <a:ext uri="{FF2B5EF4-FFF2-40B4-BE49-F238E27FC236}">
                <a16:creationId xmlns:a16="http://schemas.microsoft.com/office/drawing/2014/main" id="{B35AD1FB-C376-45EB-8317-227F10666927}"/>
              </a:ext>
            </a:extLst>
          </p:cNvPr>
          <p:cNvSpPr/>
          <p:nvPr/>
        </p:nvSpPr>
        <p:spPr>
          <a:xfrm>
            <a:off x="7161975" y="3757597"/>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40" name="Rectangle 39">
            <a:extLst>
              <a:ext uri="{FF2B5EF4-FFF2-40B4-BE49-F238E27FC236}">
                <a16:creationId xmlns:a16="http://schemas.microsoft.com/office/drawing/2014/main" id="{2A9B1783-E150-460A-81C8-9F335A820C0E}"/>
              </a:ext>
            </a:extLst>
          </p:cNvPr>
          <p:cNvSpPr/>
          <p:nvPr/>
        </p:nvSpPr>
        <p:spPr>
          <a:xfrm>
            <a:off x="7347278" y="3843121"/>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41" name="Rectangle 40">
            <a:extLst>
              <a:ext uri="{FF2B5EF4-FFF2-40B4-BE49-F238E27FC236}">
                <a16:creationId xmlns:a16="http://schemas.microsoft.com/office/drawing/2014/main" id="{75538A3A-CD25-427F-A36E-98725B1E2771}"/>
              </a:ext>
            </a:extLst>
          </p:cNvPr>
          <p:cNvSpPr/>
          <p:nvPr/>
        </p:nvSpPr>
        <p:spPr>
          <a:xfrm>
            <a:off x="7536314" y="3928648"/>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42" name="Rectangle 41">
            <a:extLst>
              <a:ext uri="{FF2B5EF4-FFF2-40B4-BE49-F238E27FC236}">
                <a16:creationId xmlns:a16="http://schemas.microsoft.com/office/drawing/2014/main" id="{9384BF5B-79A5-4652-A02D-CF3E54AF9D4F}"/>
              </a:ext>
            </a:extLst>
          </p:cNvPr>
          <p:cNvSpPr/>
          <p:nvPr/>
        </p:nvSpPr>
        <p:spPr>
          <a:xfrm>
            <a:off x="7490192" y="4171404"/>
            <a:ext cx="904666" cy="81700"/>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nvGrpSpPr>
          <p:cNvPr id="43" name="Group 42">
            <a:extLst>
              <a:ext uri="{FF2B5EF4-FFF2-40B4-BE49-F238E27FC236}">
                <a16:creationId xmlns:a16="http://schemas.microsoft.com/office/drawing/2014/main" id="{F87E06BB-011C-4426-811F-B4F042FC7BEA}"/>
              </a:ext>
            </a:extLst>
          </p:cNvPr>
          <p:cNvGrpSpPr/>
          <p:nvPr/>
        </p:nvGrpSpPr>
        <p:grpSpPr>
          <a:xfrm>
            <a:off x="5896232" y="3066128"/>
            <a:ext cx="227283" cy="81700"/>
            <a:chOff x="5667781" y="8724315"/>
            <a:chExt cx="215069" cy="71525"/>
          </a:xfrm>
        </p:grpSpPr>
        <p:sp>
          <p:nvSpPr>
            <p:cNvPr id="44" name="Rectangle 43">
              <a:extLst>
                <a:ext uri="{FF2B5EF4-FFF2-40B4-BE49-F238E27FC236}">
                  <a16:creationId xmlns:a16="http://schemas.microsoft.com/office/drawing/2014/main" id="{260BBC8E-3B6F-4641-916E-17CD7A1ED8FA}"/>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45" name="Rectangle 44">
              <a:extLst>
                <a:ext uri="{FF2B5EF4-FFF2-40B4-BE49-F238E27FC236}">
                  <a16:creationId xmlns:a16="http://schemas.microsoft.com/office/drawing/2014/main" id="{E7F66587-53FF-40B1-9491-268D4FCA66C9}"/>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46" name="Group 45">
            <a:extLst>
              <a:ext uri="{FF2B5EF4-FFF2-40B4-BE49-F238E27FC236}">
                <a16:creationId xmlns:a16="http://schemas.microsoft.com/office/drawing/2014/main" id="{51961353-C0BD-4787-8C1E-A46C58F5DFCF}"/>
              </a:ext>
            </a:extLst>
          </p:cNvPr>
          <p:cNvGrpSpPr/>
          <p:nvPr/>
        </p:nvGrpSpPr>
        <p:grpSpPr>
          <a:xfrm>
            <a:off x="6124484" y="3152511"/>
            <a:ext cx="227283" cy="81700"/>
            <a:chOff x="5667781" y="8724315"/>
            <a:chExt cx="215069" cy="71525"/>
          </a:xfrm>
        </p:grpSpPr>
        <p:sp>
          <p:nvSpPr>
            <p:cNvPr id="47" name="Rectangle 46">
              <a:extLst>
                <a:ext uri="{FF2B5EF4-FFF2-40B4-BE49-F238E27FC236}">
                  <a16:creationId xmlns:a16="http://schemas.microsoft.com/office/drawing/2014/main" id="{11541EE0-9E2C-47CF-82A8-E15E166BCCD3}"/>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48" name="Rectangle 47">
              <a:extLst>
                <a:ext uri="{FF2B5EF4-FFF2-40B4-BE49-F238E27FC236}">
                  <a16:creationId xmlns:a16="http://schemas.microsoft.com/office/drawing/2014/main" id="{51BCF4A4-EEB6-43DB-85ED-DF234D47EEC2}"/>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49" name="Group 48">
            <a:extLst>
              <a:ext uri="{FF2B5EF4-FFF2-40B4-BE49-F238E27FC236}">
                <a16:creationId xmlns:a16="http://schemas.microsoft.com/office/drawing/2014/main" id="{15385539-21A6-418C-B0A0-C83EA5827D99}"/>
              </a:ext>
            </a:extLst>
          </p:cNvPr>
          <p:cNvGrpSpPr/>
          <p:nvPr/>
        </p:nvGrpSpPr>
        <p:grpSpPr>
          <a:xfrm>
            <a:off x="6351767" y="3233768"/>
            <a:ext cx="227283" cy="81700"/>
            <a:chOff x="5667781" y="8724315"/>
            <a:chExt cx="215069" cy="71525"/>
          </a:xfrm>
        </p:grpSpPr>
        <p:sp>
          <p:nvSpPr>
            <p:cNvPr id="50" name="Rectangle 49">
              <a:extLst>
                <a:ext uri="{FF2B5EF4-FFF2-40B4-BE49-F238E27FC236}">
                  <a16:creationId xmlns:a16="http://schemas.microsoft.com/office/drawing/2014/main" id="{3017747D-5E85-49CE-A516-FB4EF998705A}"/>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51" name="Rectangle 50">
              <a:extLst>
                <a:ext uri="{FF2B5EF4-FFF2-40B4-BE49-F238E27FC236}">
                  <a16:creationId xmlns:a16="http://schemas.microsoft.com/office/drawing/2014/main" id="{D1A8EE06-6C79-4D20-8A99-4FCF592BD39D}"/>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52" name="Group 51">
            <a:extLst>
              <a:ext uri="{FF2B5EF4-FFF2-40B4-BE49-F238E27FC236}">
                <a16:creationId xmlns:a16="http://schemas.microsoft.com/office/drawing/2014/main" id="{AABBCC3C-6AD4-465D-8499-A08E3EC2E018}"/>
              </a:ext>
            </a:extLst>
          </p:cNvPr>
          <p:cNvGrpSpPr/>
          <p:nvPr/>
        </p:nvGrpSpPr>
        <p:grpSpPr>
          <a:xfrm>
            <a:off x="6577351" y="3323362"/>
            <a:ext cx="227283" cy="81700"/>
            <a:chOff x="5667781" y="8724315"/>
            <a:chExt cx="215069" cy="71525"/>
          </a:xfrm>
        </p:grpSpPr>
        <p:sp>
          <p:nvSpPr>
            <p:cNvPr id="53" name="Rectangle 52">
              <a:extLst>
                <a:ext uri="{FF2B5EF4-FFF2-40B4-BE49-F238E27FC236}">
                  <a16:creationId xmlns:a16="http://schemas.microsoft.com/office/drawing/2014/main" id="{09082E2B-4362-4C5B-A395-FA66564C085A}"/>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54" name="Rectangle 53">
              <a:extLst>
                <a:ext uri="{FF2B5EF4-FFF2-40B4-BE49-F238E27FC236}">
                  <a16:creationId xmlns:a16="http://schemas.microsoft.com/office/drawing/2014/main" id="{DFB9766E-A777-4A38-B798-53B0579A0D0A}"/>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55" name="Group 54">
            <a:extLst>
              <a:ext uri="{FF2B5EF4-FFF2-40B4-BE49-F238E27FC236}">
                <a16:creationId xmlns:a16="http://schemas.microsoft.com/office/drawing/2014/main" id="{CEC97D1C-D31D-4D2F-9705-AEFBCA1BAB07}"/>
              </a:ext>
            </a:extLst>
          </p:cNvPr>
          <p:cNvGrpSpPr/>
          <p:nvPr/>
        </p:nvGrpSpPr>
        <p:grpSpPr>
          <a:xfrm>
            <a:off x="6806380" y="3408142"/>
            <a:ext cx="227283" cy="81700"/>
            <a:chOff x="5667781" y="8724315"/>
            <a:chExt cx="215069" cy="71525"/>
          </a:xfrm>
        </p:grpSpPr>
        <p:sp>
          <p:nvSpPr>
            <p:cNvPr id="56" name="Rectangle 55">
              <a:extLst>
                <a:ext uri="{FF2B5EF4-FFF2-40B4-BE49-F238E27FC236}">
                  <a16:creationId xmlns:a16="http://schemas.microsoft.com/office/drawing/2014/main" id="{61AF7FCD-259E-470F-9E1E-E567D7109AE3}"/>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57" name="Rectangle 56">
              <a:extLst>
                <a:ext uri="{FF2B5EF4-FFF2-40B4-BE49-F238E27FC236}">
                  <a16:creationId xmlns:a16="http://schemas.microsoft.com/office/drawing/2014/main" id="{B34F021B-84F7-418D-B0F3-676407703915}"/>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58" name="Group 57">
            <a:extLst>
              <a:ext uri="{FF2B5EF4-FFF2-40B4-BE49-F238E27FC236}">
                <a16:creationId xmlns:a16="http://schemas.microsoft.com/office/drawing/2014/main" id="{462C51DB-93B5-466A-AEDD-2AD1345C311D}"/>
              </a:ext>
            </a:extLst>
          </p:cNvPr>
          <p:cNvGrpSpPr/>
          <p:nvPr/>
        </p:nvGrpSpPr>
        <p:grpSpPr>
          <a:xfrm>
            <a:off x="7034912" y="3494745"/>
            <a:ext cx="227283" cy="81700"/>
            <a:chOff x="5667781" y="8724315"/>
            <a:chExt cx="215069" cy="71525"/>
          </a:xfrm>
        </p:grpSpPr>
        <p:sp>
          <p:nvSpPr>
            <p:cNvPr id="59" name="Rectangle 58">
              <a:extLst>
                <a:ext uri="{FF2B5EF4-FFF2-40B4-BE49-F238E27FC236}">
                  <a16:creationId xmlns:a16="http://schemas.microsoft.com/office/drawing/2014/main" id="{407A3FE2-FE2B-4F51-BB86-A4A46024111C}"/>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60" name="Rectangle 59">
              <a:extLst>
                <a:ext uri="{FF2B5EF4-FFF2-40B4-BE49-F238E27FC236}">
                  <a16:creationId xmlns:a16="http://schemas.microsoft.com/office/drawing/2014/main" id="{EFD89593-E88F-419A-B44F-29440B0ADD91}"/>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61" name="Group 60">
            <a:extLst>
              <a:ext uri="{FF2B5EF4-FFF2-40B4-BE49-F238E27FC236}">
                <a16:creationId xmlns:a16="http://schemas.microsoft.com/office/drawing/2014/main" id="{14CC1726-1847-4486-9B10-C55105F3254D}"/>
              </a:ext>
            </a:extLst>
          </p:cNvPr>
          <p:cNvGrpSpPr/>
          <p:nvPr/>
        </p:nvGrpSpPr>
        <p:grpSpPr>
          <a:xfrm>
            <a:off x="7263447" y="3580272"/>
            <a:ext cx="227283" cy="81700"/>
            <a:chOff x="5667781" y="8724315"/>
            <a:chExt cx="215069" cy="71525"/>
          </a:xfrm>
        </p:grpSpPr>
        <p:sp>
          <p:nvSpPr>
            <p:cNvPr id="62" name="Rectangle 61">
              <a:extLst>
                <a:ext uri="{FF2B5EF4-FFF2-40B4-BE49-F238E27FC236}">
                  <a16:creationId xmlns:a16="http://schemas.microsoft.com/office/drawing/2014/main" id="{36D91A2B-6060-488C-9A6F-958DB0D0CDF5}"/>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63" name="Rectangle 62">
              <a:extLst>
                <a:ext uri="{FF2B5EF4-FFF2-40B4-BE49-F238E27FC236}">
                  <a16:creationId xmlns:a16="http://schemas.microsoft.com/office/drawing/2014/main" id="{0B1B147B-472F-47B0-A1E2-186B1DCAB1FB}"/>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64" name="Group 63">
            <a:extLst>
              <a:ext uri="{FF2B5EF4-FFF2-40B4-BE49-F238E27FC236}">
                <a16:creationId xmlns:a16="http://schemas.microsoft.com/office/drawing/2014/main" id="{9C1A5552-66CF-4A1D-9AA8-2D0115B9C11B}"/>
              </a:ext>
            </a:extLst>
          </p:cNvPr>
          <p:cNvGrpSpPr/>
          <p:nvPr/>
        </p:nvGrpSpPr>
        <p:grpSpPr>
          <a:xfrm>
            <a:off x="7490193" y="3667309"/>
            <a:ext cx="227283" cy="81700"/>
            <a:chOff x="5667781" y="8724315"/>
            <a:chExt cx="215069" cy="71525"/>
          </a:xfrm>
        </p:grpSpPr>
        <p:sp>
          <p:nvSpPr>
            <p:cNvPr id="65" name="Rectangle 64">
              <a:extLst>
                <a:ext uri="{FF2B5EF4-FFF2-40B4-BE49-F238E27FC236}">
                  <a16:creationId xmlns:a16="http://schemas.microsoft.com/office/drawing/2014/main" id="{BC5A7C98-AB89-4A24-B5D5-B4805BC6357F}"/>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66" name="Rectangle 65">
              <a:extLst>
                <a:ext uri="{FF2B5EF4-FFF2-40B4-BE49-F238E27FC236}">
                  <a16:creationId xmlns:a16="http://schemas.microsoft.com/office/drawing/2014/main" id="{0EC9641A-75A9-4F2D-9CC0-D1AD2203D260}"/>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67" name="Group 66">
            <a:extLst>
              <a:ext uri="{FF2B5EF4-FFF2-40B4-BE49-F238E27FC236}">
                <a16:creationId xmlns:a16="http://schemas.microsoft.com/office/drawing/2014/main" id="{B159BA3A-C95F-480C-B996-3EB31F66BEC3}"/>
              </a:ext>
            </a:extLst>
          </p:cNvPr>
          <p:cNvGrpSpPr/>
          <p:nvPr/>
        </p:nvGrpSpPr>
        <p:grpSpPr>
          <a:xfrm>
            <a:off x="7717476" y="3749009"/>
            <a:ext cx="227283" cy="81700"/>
            <a:chOff x="5667781" y="8724315"/>
            <a:chExt cx="215069" cy="71525"/>
          </a:xfrm>
        </p:grpSpPr>
        <p:sp>
          <p:nvSpPr>
            <p:cNvPr id="68" name="Rectangle 67">
              <a:extLst>
                <a:ext uri="{FF2B5EF4-FFF2-40B4-BE49-F238E27FC236}">
                  <a16:creationId xmlns:a16="http://schemas.microsoft.com/office/drawing/2014/main" id="{54A04023-D6E7-4745-ADAD-874E229F56D0}"/>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69" name="Rectangle 68">
              <a:extLst>
                <a:ext uri="{FF2B5EF4-FFF2-40B4-BE49-F238E27FC236}">
                  <a16:creationId xmlns:a16="http://schemas.microsoft.com/office/drawing/2014/main" id="{F8E4990F-CD3F-4298-BC14-E60267E293A6}"/>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70" name="Group 69">
            <a:extLst>
              <a:ext uri="{FF2B5EF4-FFF2-40B4-BE49-F238E27FC236}">
                <a16:creationId xmlns:a16="http://schemas.microsoft.com/office/drawing/2014/main" id="{23F52E2B-C4A4-4F64-B19F-A544AE706462}"/>
              </a:ext>
            </a:extLst>
          </p:cNvPr>
          <p:cNvGrpSpPr/>
          <p:nvPr/>
        </p:nvGrpSpPr>
        <p:grpSpPr>
          <a:xfrm>
            <a:off x="7944049" y="3836834"/>
            <a:ext cx="227283" cy="81700"/>
            <a:chOff x="5667781" y="8724315"/>
            <a:chExt cx="215069" cy="71525"/>
          </a:xfrm>
        </p:grpSpPr>
        <p:sp>
          <p:nvSpPr>
            <p:cNvPr id="71" name="Rectangle 70">
              <a:extLst>
                <a:ext uri="{FF2B5EF4-FFF2-40B4-BE49-F238E27FC236}">
                  <a16:creationId xmlns:a16="http://schemas.microsoft.com/office/drawing/2014/main" id="{9934D4F6-4FA4-4189-B85E-B4DA4193FC83}"/>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72" name="Rectangle 71">
              <a:extLst>
                <a:ext uri="{FF2B5EF4-FFF2-40B4-BE49-F238E27FC236}">
                  <a16:creationId xmlns:a16="http://schemas.microsoft.com/office/drawing/2014/main" id="{76DD7CBF-16DF-466E-AC30-786DD5204A19}"/>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73" name="Group 72">
            <a:extLst>
              <a:ext uri="{FF2B5EF4-FFF2-40B4-BE49-F238E27FC236}">
                <a16:creationId xmlns:a16="http://schemas.microsoft.com/office/drawing/2014/main" id="{5FF2B7B4-8CC3-4D18-AFFD-E3BF721A296B}"/>
              </a:ext>
            </a:extLst>
          </p:cNvPr>
          <p:cNvGrpSpPr/>
          <p:nvPr/>
        </p:nvGrpSpPr>
        <p:grpSpPr>
          <a:xfrm>
            <a:off x="8169977" y="3928182"/>
            <a:ext cx="227283" cy="81700"/>
            <a:chOff x="5667781" y="8724315"/>
            <a:chExt cx="215069" cy="71525"/>
          </a:xfrm>
        </p:grpSpPr>
        <p:sp>
          <p:nvSpPr>
            <p:cNvPr id="74" name="Rectangle 73">
              <a:extLst>
                <a:ext uri="{FF2B5EF4-FFF2-40B4-BE49-F238E27FC236}">
                  <a16:creationId xmlns:a16="http://schemas.microsoft.com/office/drawing/2014/main" id="{98E3CA78-DA34-48D7-9105-EC6BFD179669}"/>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75" name="Rectangle 74">
              <a:extLst>
                <a:ext uri="{FF2B5EF4-FFF2-40B4-BE49-F238E27FC236}">
                  <a16:creationId xmlns:a16="http://schemas.microsoft.com/office/drawing/2014/main" id="{B82A7880-C7BD-4EE1-9FC1-1DA9A0B2A0EB}"/>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cxnSp>
        <p:nvCxnSpPr>
          <p:cNvPr id="84" name="직선 연결선 859">
            <a:extLst>
              <a:ext uri="{FF2B5EF4-FFF2-40B4-BE49-F238E27FC236}">
                <a16:creationId xmlns:a16="http://schemas.microsoft.com/office/drawing/2014/main" id="{24699108-A7EA-44EE-A023-B781FACF9183}"/>
              </a:ext>
            </a:extLst>
          </p:cNvPr>
          <p:cNvCxnSpPr>
            <a:cxnSpLocks/>
            <a:endCxn id="12" idx="0"/>
          </p:cNvCxnSpPr>
          <p:nvPr/>
        </p:nvCxnSpPr>
        <p:spPr>
          <a:xfrm>
            <a:off x="5132921" y="2816233"/>
            <a:ext cx="130869" cy="162765"/>
          </a:xfrm>
          <a:prstGeom prst="line">
            <a:avLst/>
          </a:prstGeom>
          <a:ln w="12700" cap="sq">
            <a:solidFill>
              <a:schemeClr val="accent4">
                <a:lumMod val="75000"/>
              </a:schemeClr>
            </a:solidFill>
            <a:bevel/>
            <a:tailEnd type="oval" w="sm" len="sm"/>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8F73CD3-6769-466B-BCA0-D100864D2CB5}"/>
              </a:ext>
            </a:extLst>
          </p:cNvPr>
          <p:cNvCxnSpPr>
            <a:cxnSpLocks/>
          </p:cNvCxnSpPr>
          <p:nvPr/>
        </p:nvCxnSpPr>
        <p:spPr>
          <a:xfrm>
            <a:off x="8392119" y="3928182"/>
            <a:ext cx="0" cy="251658"/>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585FD854-2D01-42C8-8B26-F7E7CB26B50B}"/>
              </a:ext>
            </a:extLst>
          </p:cNvPr>
          <p:cNvSpPr txBox="1"/>
          <p:nvPr/>
        </p:nvSpPr>
        <p:spPr>
          <a:xfrm>
            <a:off x="4929267" y="2491864"/>
            <a:ext cx="1196647" cy="386716"/>
          </a:xfrm>
          <a:prstGeom prst="rect">
            <a:avLst/>
          </a:prstGeom>
          <a:noFill/>
        </p:spPr>
        <p:txBody>
          <a:bodyPr wrap="square" rtlCol="0" anchor="ctr">
            <a:spAutoFit/>
          </a:bodyPr>
          <a:lstStyle/>
          <a:p>
            <a:r>
              <a:rPr lang="en-US" sz="1600" b="1" dirty="0" err="1">
                <a:solidFill>
                  <a:schemeClr val="accent4">
                    <a:lumMod val="75000"/>
                  </a:schemeClr>
                </a:solidFill>
                <a:latin typeface="Courier New" panose="02070309020205020404" pitchFamily="49" charset="0"/>
                <a:cs typeface="Courier New" panose="02070309020205020404" pitchFamily="49" charset="0"/>
              </a:rPr>
              <a:t>tR</a:t>
            </a:r>
            <a:r>
              <a:rPr lang="en-US" sz="1600" dirty="0">
                <a:solidFill>
                  <a:schemeClr val="accent4">
                    <a:lumMod val="75000"/>
                  </a:schemeClr>
                </a:solidFill>
                <a:latin typeface="Cambria" panose="02040503050406030204" pitchFamily="18" charset="0"/>
              </a:rPr>
              <a:t>: 60 </a:t>
            </a:r>
            <a:r>
              <a:rPr lang="el-GR" sz="1600" dirty="0">
                <a:solidFill>
                  <a:schemeClr val="accent4">
                    <a:lumMod val="75000"/>
                  </a:schemeClr>
                </a:solidFill>
                <a:latin typeface="Cambria" panose="02040503050406030204" pitchFamily="18" charset="0"/>
              </a:rPr>
              <a:t>μ</a:t>
            </a:r>
            <a:r>
              <a:rPr lang="en-US" sz="1600" dirty="0">
                <a:solidFill>
                  <a:schemeClr val="accent4">
                    <a:lumMod val="75000"/>
                  </a:schemeClr>
                </a:solidFill>
                <a:latin typeface="Cambria" panose="02040503050406030204" pitchFamily="18" charset="0"/>
              </a:rPr>
              <a:t>s</a:t>
            </a:r>
            <a:endParaRPr lang="en-CH" sz="1600" dirty="0">
              <a:solidFill>
                <a:schemeClr val="accent4">
                  <a:lumMod val="75000"/>
                </a:schemeClr>
              </a:solidFill>
              <a:latin typeface="Cambria" panose="02040503050406030204" pitchFamily="18" charset="0"/>
            </a:endParaRPr>
          </a:p>
        </p:txBody>
      </p:sp>
      <p:sp>
        <p:nvSpPr>
          <p:cNvPr id="89" name="TextBox 88">
            <a:extLst>
              <a:ext uri="{FF2B5EF4-FFF2-40B4-BE49-F238E27FC236}">
                <a16:creationId xmlns:a16="http://schemas.microsoft.com/office/drawing/2014/main" id="{24AC699E-DEC9-4B26-8002-5C897A58EEE4}"/>
              </a:ext>
            </a:extLst>
          </p:cNvPr>
          <p:cNvSpPr txBox="1"/>
          <p:nvPr/>
        </p:nvSpPr>
        <p:spPr>
          <a:xfrm>
            <a:off x="6005068" y="2491864"/>
            <a:ext cx="1447944" cy="386716"/>
          </a:xfrm>
          <a:prstGeom prst="rect">
            <a:avLst/>
          </a:prstGeom>
          <a:noFill/>
        </p:spPr>
        <p:txBody>
          <a:bodyPr wrap="square" rtlCol="0" anchor="ctr">
            <a:spAutoFit/>
          </a:bodyPr>
          <a:lstStyle/>
          <a:p>
            <a:r>
              <a:rPr lang="en-US" sz="1600" b="1" dirty="0" err="1">
                <a:solidFill>
                  <a:srgbClr val="C00000"/>
                </a:solidFill>
                <a:latin typeface="Courier New" panose="02070309020205020404" pitchFamily="49" charset="0"/>
                <a:cs typeface="Courier New" panose="02070309020205020404" pitchFamily="49" charset="0"/>
              </a:rPr>
              <a:t>tDMA</a:t>
            </a:r>
            <a:r>
              <a:rPr lang="en-US" sz="1600" dirty="0">
                <a:solidFill>
                  <a:srgbClr val="C00000"/>
                </a:solidFill>
                <a:latin typeface="Cambria" panose="02040503050406030204" pitchFamily="18" charset="0"/>
              </a:rPr>
              <a:t>: 27 </a:t>
            </a:r>
            <a:r>
              <a:rPr lang="el-GR" sz="1600" dirty="0">
                <a:solidFill>
                  <a:srgbClr val="C00000"/>
                </a:solidFill>
                <a:latin typeface="Cambria" panose="02040503050406030204" pitchFamily="18" charset="0"/>
              </a:rPr>
              <a:t>μ</a:t>
            </a:r>
            <a:r>
              <a:rPr lang="en-US" sz="1600" dirty="0">
                <a:solidFill>
                  <a:srgbClr val="C00000"/>
                </a:solidFill>
                <a:latin typeface="Cambria" panose="02040503050406030204" pitchFamily="18" charset="0"/>
              </a:rPr>
              <a:t>s</a:t>
            </a:r>
            <a:endParaRPr lang="en-CH" sz="1600" dirty="0">
              <a:solidFill>
                <a:srgbClr val="C00000"/>
              </a:solidFill>
              <a:latin typeface="Cambria" panose="02040503050406030204" pitchFamily="18" charset="0"/>
            </a:endParaRPr>
          </a:p>
        </p:txBody>
      </p:sp>
      <p:sp>
        <p:nvSpPr>
          <p:cNvPr id="90" name="TextBox 89">
            <a:extLst>
              <a:ext uri="{FF2B5EF4-FFF2-40B4-BE49-F238E27FC236}">
                <a16:creationId xmlns:a16="http://schemas.microsoft.com/office/drawing/2014/main" id="{7C0146B7-8D20-450D-A6B8-CF85EB02820A}"/>
              </a:ext>
            </a:extLst>
          </p:cNvPr>
          <p:cNvSpPr txBox="1"/>
          <p:nvPr/>
        </p:nvSpPr>
        <p:spPr>
          <a:xfrm>
            <a:off x="6555048" y="2770892"/>
            <a:ext cx="1920926" cy="386716"/>
          </a:xfrm>
          <a:prstGeom prst="rect">
            <a:avLst/>
          </a:prstGeom>
          <a:noFill/>
        </p:spPr>
        <p:txBody>
          <a:bodyPr wrap="square" lIns="36000" rIns="36000" rtlCol="0" anchor="ctr">
            <a:spAutoFit/>
          </a:bodyPr>
          <a:lstStyle/>
          <a:p>
            <a:pPr algn="ctr"/>
            <a:r>
              <a:rPr lang="en-US" sz="1600" b="1" dirty="0" err="1">
                <a:solidFill>
                  <a:schemeClr val="accent1"/>
                </a:solidFill>
                <a:latin typeface="Courier New" panose="02070309020205020404" pitchFamily="49" charset="0"/>
                <a:ea typeface="Cambria" panose="02040503050406030204" pitchFamily="18" charset="0"/>
                <a:cs typeface="Courier New" panose="02070309020205020404" pitchFamily="49" charset="0"/>
              </a:rPr>
              <a:t>tEXT</a:t>
            </a:r>
            <a:r>
              <a:rPr lang="en-US" sz="1600" dirty="0">
                <a:solidFill>
                  <a:schemeClr val="accent1"/>
                </a:solidFill>
                <a:latin typeface="Cambria" panose="02040503050406030204" pitchFamily="18" charset="0"/>
              </a:rPr>
              <a:t>: 32 (4×8) </a:t>
            </a:r>
            <a:r>
              <a:rPr lang="el-GR" sz="1600" dirty="0">
                <a:solidFill>
                  <a:schemeClr val="accent1"/>
                </a:solidFill>
                <a:latin typeface="Cambria" panose="02040503050406030204" pitchFamily="18" charset="0"/>
              </a:rPr>
              <a:t>μ</a:t>
            </a:r>
            <a:r>
              <a:rPr lang="en-US" sz="1600" dirty="0">
                <a:solidFill>
                  <a:schemeClr val="accent1"/>
                </a:solidFill>
                <a:latin typeface="Cambria" panose="02040503050406030204" pitchFamily="18" charset="0"/>
              </a:rPr>
              <a:t>s</a:t>
            </a:r>
            <a:endParaRPr lang="en-CH" sz="1600" dirty="0">
              <a:solidFill>
                <a:schemeClr val="accent1"/>
              </a:solidFill>
              <a:latin typeface="Cambria" panose="02040503050406030204" pitchFamily="18" charset="0"/>
            </a:endParaRPr>
          </a:p>
        </p:txBody>
      </p:sp>
      <p:cxnSp>
        <p:nvCxnSpPr>
          <p:cNvPr id="91" name="직선 연결선 859">
            <a:extLst>
              <a:ext uri="{FF2B5EF4-FFF2-40B4-BE49-F238E27FC236}">
                <a16:creationId xmlns:a16="http://schemas.microsoft.com/office/drawing/2014/main" id="{991C15F5-516B-490F-885B-A8E371428289}"/>
              </a:ext>
            </a:extLst>
          </p:cNvPr>
          <p:cNvCxnSpPr>
            <a:cxnSpLocks/>
            <a:endCxn id="16" idx="0"/>
          </p:cNvCxnSpPr>
          <p:nvPr/>
        </p:nvCxnSpPr>
        <p:spPr>
          <a:xfrm flipH="1">
            <a:off x="5571519" y="2817493"/>
            <a:ext cx="517750" cy="161505"/>
          </a:xfrm>
          <a:prstGeom prst="line">
            <a:avLst/>
          </a:prstGeom>
          <a:ln w="12700" cap="sq">
            <a:solidFill>
              <a:srgbClr val="C00000"/>
            </a:solidFill>
            <a:bevel/>
            <a:tailEnd type="oval" w="sm" len="sm"/>
          </a:ln>
        </p:spPr>
        <p:style>
          <a:lnRef idx="1">
            <a:schemeClr val="accent1"/>
          </a:lnRef>
          <a:fillRef idx="0">
            <a:schemeClr val="accent1"/>
          </a:fillRef>
          <a:effectRef idx="0">
            <a:schemeClr val="accent1"/>
          </a:effectRef>
          <a:fontRef idx="minor">
            <a:schemeClr val="tx1"/>
          </a:fontRef>
        </p:style>
      </p:cxnSp>
      <p:cxnSp>
        <p:nvCxnSpPr>
          <p:cNvPr id="92" name="직선 연결선 859">
            <a:extLst>
              <a:ext uri="{FF2B5EF4-FFF2-40B4-BE49-F238E27FC236}">
                <a16:creationId xmlns:a16="http://schemas.microsoft.com/office/drawing/2014/main" id="{6CCEFA7C-2687-4B10-9703-98EFCAC220A9}"/>
              </a:ext>
            </a:extLst>
          </p:cNvPr>
          <p:cNvCxnSpPr>
            <a:cxnSpLocks/>
            <a:stCxn id="90" idx="1"/>
            <a:endCxn id="20" idx="0"/>
          </p:cNvCxnSpPr>
          <p:nvPr/>
        </p:nvCxnSpPr>
        <p:spPr>
          <a:xfrm flipH="1">
            <a:off x="5779189" y="2964250"/>
            <a:ext cx="775859" cy="14749"/>
          </a:xfrm>
          <a:prstGeom prst="line">
            <a:avLst/>
          </a:prstGeom>
          <a:ln w="12700" cap="sq">
            <a:solidFill>
              <a:schemeClr val="accent1"/>
            </a:solidFill>
            <a:bevel/>
            <a:tailEnd type="oval" w="sm" len="sm"/>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C39D02C4-DC6E-4C04-94B1-3A3C2D33006A}"/>
              </a:ext>
            </a:extLst>
          </p:cNvPr>
          <p:cNvSpPr txBox="1"/>
          <p:nvPr/>
        </p:nvSpPr>
        <p:spPr>
          <a:xfrm>
            <a:off x="4395911" y="2945103"/>
            <a:ext cx="1044900" cy="386716"/>
          </a:xfrm>
          <a:prstGeom prst="rect">
            <a:avLst/>
          </a:prstGeom>
          <a:no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A</a:t>
            </a:r>
            <a:r>
              <a:rPr lang="en-US" sz="1600" b="1" dirty="0">
                <a:latin typeface="Cambria" panose="02040503050406030204" pitchFamily="18" charset="0"/>
              </a:rPr>
              <a:t>:</a:t>
            </a:r>
            <a:endParaRPr lang="en-CH" sz="1600" b="1" dirty="0">
              <a:latin typeface="Cambria" panose="02040503050406030204" pitchFamily="18" charset="0"/>
            </a:endParaRPr>
          </a:p>
        </p:txBody>
      </p:sp>
      <p:sp>
        <p:nvSpPr>
          <p:cNvPr id="141" name="TextBox 140">
            <a:extLst>
              <a:ext uri="{FF2B5EF4-FFF2-40B4-BE49-F238E27FC236}">
                <a16:creationId xmlns:a16="http://schemas.microsoft.com/office/drawing/2014/main" id="{E28FAB9D-B7B8-4075-90A9-17004A787442}"/>
              </a:ext>
            </a:extLst>
          </p:cNvPr>
          <p:cNvSpPr txBox="1"/>
          <p:nvPr/>
        </p:nvSpPr>
        <p:spPr>
          <a:xfrm>
            <a:off x="4395911" y="3317415"/>
            <a:ext cx="1044900" cy="386716"/>
          </a:xfrm>
          <a:prstGeom prst="rect">
            <a:avLst/>
          </a:prstGeom>
          <a:no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B</a:t>
            </a:r>
            <a:r>
              <a:rPr lang="en-US" sz="1600" b="1" dirty="0">
                <a:latin typeface="Cambria" panose="02040503050406030204" pitchFamily="18" charset="0"/>
              </a:rPr>
              <a:t>:</a:t>
            </a:r>
            <a:endParaRPr lang="en-CH" sz="1600" b="1" dirty="0">
              <a:latin typeface="Cambria" panose="02040503050406030204" pitchFamily="18" charset="0"/>
            </a:endParaRPr>
          </a:p>
        </p:txBody>
      </p:sp>
      <p:sp>
        <p:nvSpPr>
          <p:cNvPr id="142" name="TextBox 141">
            <a:extLst>
              <a:ext uri="{FF2B5EF4-FFF2-40B4-BE49-F238E27FC236}">
                <a16:creationId xmlns:a16="http://schemas.microsoft.com/office/drawing/2014/main" id="{63A4F137-3388-4DA2-8C41-5B58750FAC51}"/>
              </a:ext>
            </a:extLst>
          </p:cNvPr>
          <p:cNvSpPr txBox="1"/>
          <p:nvPr/>
        </p:nvSpPr>
        <p:spPr>
          <a:xfrm>
            <a:off x="4395911" y="3652639"/>
            <a:ext cx="1044900" cy="386716"/>
          </a:xfrm>
          <a:prstGeom prst="rect">
            <a:avLst/>
          </a:prstGeom>
          <a:no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C</a:t>
            </a:r>
            <a:r>
              <a:rPr lang="en-US" sz="1600" b="1" dirty="0">
                <a:latin typeface="Cambria" panose="02040503050406030204" pitchFamily="18" charset="0"/>
              </a:rPr>
              <a:t>:</a:t>
            </a:r>
            <a:endParaRPr lang="en-CH" sz="1600" b="1" dirty="0">
              <a:latin typeface="Cambria" panose="02040503050406030204" pitchFamily="18" charset="0"/>
            </a:endParaRPr>
          </a:p>
        </p:txBody>
      </p:sp>
      <p:sp>
        <p:nvSpPr>
          <p:cNvPr id="156" name="TextBox 155">
            <a:extLst>
              <a:ext uri="{FF2B5EF4-FFF2-40B4-BE49-F238E27FC236}">
                <a16:creationId xmlns:a16="http://schemas.microsoft.com/office/drawing/2014/main" id="{5FB8866E-D22A-46D5-8C99-858A64EF6932}"/>
              </a:ext>
            </a:extLst>
          </p:cNvPr>
          <p:cNvSpPr txBox="1"/>
          <p:nvPr/>
        </p:nvSpPr>
        <p:spPr>
          <a:xfrm>
            <a:off x="4697676" y="4531330"/>
            <a:ext cx="4666342" cy="369332"/>
          </a:xfrm>
          <a:prstGeom prst="rect">
            <a:avLst/>
          </a:prstGeom>
          <a:noFill/>
        </p:spPr>
        <p:txBody>
          <a:bodyPr wrap="square">
            <a:spAutoFit/>
          </a:bodyPr>
          <a:lstStyle/>
          <a:p>
            <a:r>
              <a:rPr lang="en-US" altLang="ko-KR" sz="1800" b="1" dirty="0">
                <a:solidFill>
                  <a:schemeClr val="tx1"/>
                </a:solidFill>
                <a:latin typeface="Cambria" panose="02040503050406030204" pitchFamily="18" charset="0"/>
              </a:rPr>
              <a:t>OSP: </a:t>
            </a:r>
            <a:r>
              <a:rPr lang="en-US" altLang="ko-KR" sz="1800" dirty="0">
                <a:solidFill>
                  <a:schemeClr val="tx1"/>
                </a:solidFill>
                <a:latin typeface="Cambria" panose="02040503050406030204" pitchFamily="18" charset="0"/>
              </a:rPr>
              <a:t>Outside-Storage Processing</a:t>
            </a:r>
          </a:p>
        </p:txBody>
      </p:sp>
      <p:sp>
        <p:nvSpPr>
          <p:cNvPr id="4" name="Rounded Rectangle 2">
            <a:extLst>
              <a:ext uri="{FF2B5EF4-FFF2-40B4-BE49-F238E27FC236}">
                <a16:creationId xmlns:a16="http://schemas.microsoft.com/office/drawing/2014/main" id="{13DB7DDE-D29D-5413-A1E1-3E15E0EFE89F}"/>
              </a:ext>
            </a:extLst>
          </p:cNvPr>
          <p:cNvSpPr/>
          <p:nvPr/>
        </p:nvSpPr>
        <p:spPr>
          <a:xfrm>
            <a:off x="5638579" y="4137560"/>
            <a:ext cx="2786343" cy="16563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76" name="Rectangle 75">
            <a:extLst>
              <a:ext uri="{FF2B5EF4-FFF2-40B4-BE49-F238E27FC236}">
                <a16:creationId xmlns:a16="http://schemas.microsoft.com/office/drawing/2014/main" id="{EACD6DAA-09D0-C0E1-56E0-1FBC804296FD}"/>
              </a:ext>
            </a:extLst>
          </p:cNvPr>
          <p:cNvSpPr/>
          <p:nvPr/>
        </p:nvSpPr>
        <p:spPr>
          <a:xfrm>
            <a:off x="5948369" y="4288683"/>
            <a:ext cx="2253566" cy="338554"/>
          </a:xfrm>
          <a:prstGeom prst="rect">
            <a:avLst/>
          </a:prstGeom>
        </p:spPr>
        <p:txBody>
          <a:bodyPr wrap="none">
            <a:spAutoFit/>
          </a:bodyPr>
          <a:lstStyle/>
          <a:p>
            <a:r>
              <a:rPr lang="en-US" sz="1600" i="1" dirty="0">
                <a:solidFill>
                  <a:srgbClr val="FF0000"/>
                </a:solidFill>
                <a:latin typeface="Cambria" panose="02040503050406030204" pitchFamily="18" charset="0"/>
              </a:rPr>
              <a:t>Bottleneck: External I/O</a:t>
            </a:r>
            <a:endParaRPr lang="en-CH" sz="1600" i="1" dirty="0">
              <a:solidFill>
                <a:srgbClr val="FF0000"/>
              </a:solidFill>
            </a:endParaRPr>
          </a:p>
        </p:txBody>
      </p:sp>
      <p:sp>
        <p:nvSpPr>
          <p:cNvPr id="77" name="TextBox 76">
            <a:extLst>
              <a:ext uri="{FF2B5EF4-FFF2-40B4-BE49-F238E27FC236}">
                <a16:creationId xmlns:a16="http://schemas.microsoft.com/office/drawing/2014/main" id="{A2E382B8-4D6E-0D17-4A00-2D45D42989C1}"/>
              </a:ext>
            </a:extLst>
          </p:cNvPr>
          <p:cNvSpPr txBox="1"/>
          <p:nvPr/>
        </p:nvSpPr>
        <p:spPr>
          <a:xfrm>
            <a:off x="77002" y="972065"/>
            <a:ext cx="8917295" cy="5313232"/>
          </a:xfrm>
          <a:prstGeom prst="rect">
            <a:avLst/>
          </a:prstGeom>
          <a:solidFill>
            <a:schemeClr val="bg1">
              <a:alpha val="75000"/>
            </a:schemeClr>
          </a:solidFill>
        </p:spPr>
        <p:txBody>
          <a:bodyPr wrap="square" rtlCol="0">
            <a:spAutoFit/>
          </a:bodyPr>
          <a:lstStyle/>
          <a:p>
            <a:endParaRPr lang="en-US" dirty="0"/>
          </a:p>
        </p:txBody>
      </p:sp>
      <p:sp>
        <p:nvSpPr>
          <p:cNvPr id="78" name="Rectangle 77">
            <a:extLst>
              <a:ext uri="{FF2B5EF4-FFF2-40B4-BE49-F238E27FC236}">
                <a16:creationId xmlns:a16="http://schemas.microsoft.com/office/drawing/2014/main" id="{8B681367-56F8-C318-61BF-564CF83DA8F9}"/>
              </a:ext>
            </a:extLst>
          </p:cNvPr>
          <p:cNvSpPr/>
          <p:nvPr/>
        </p:nvSpPr>
        <p:spPr>
          <a:xfrm>
            <a:off x="144289" y="2701894"/>
            <a:ext cx="8844593" cy="1462434"/>
          </a:xfrm>
          <a:prstGeom prst="rect">
            <a:avLst/>
          </a:prstGeom>
          <a:solidFill>
            <a:srgbClr val="FFE3E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rgbClr val="C00000"/>
                </a:solidFill>
                <a:latin typeface="Cambria" panose="02040503050406030204" pitchFamily="18" charset="0"/>
              </a:rPr>
              <a:t>Outside-Storage Processing </a:t>
            </a:r>
            <a:r>
              <a:rPr lang="en-US" sz="2800" dirty="0">
                <a:solidFill>
                  <a:schemeClr val="tx1"/>
                </a:solidFill>
                <a:latin typeface="Cambria" panose="02040503050406030204" pitchFamily="18" charset="0"/>
              </a:rPr>
              <a:t>is bottlenecked </a:t>
            </a:r>
            <a:br>
              <a:rPr lang="en-US" sz="2800" dirty="0">
                <a:solidFill>
                  <a:schemeClr val="tx1"/>
                </a:solidFill>
                <a:latin typeface="Cambria" panose="02040503050406030204" pitchFamily="18" charset="0"/>
              </a:rPr>
            </a:br>
            <a:r>
              <a:rPr lang="en-US" sz="2800" dirty="0">
                <a:solidFill>
                  <a:schemeClr val="tx1"/>
                </a:solidFill>
                <a:latin typeface="Cambria" panose="02040503050406030204" pitchFamily="18" charset="0"/>
              </a:rPr>
              <a:t>by </a:t>
            </a:r>
            <a:r>
              <a:rPr lang="en-US" sz="2800" dirty="0">
                <a:solidFill>
                  <a:srgbClr val="C00000"/>
                </a:solidFill>
                <a:latin typeface="Cambria" panose="02040503050406030204" pitchFamily="18" charset="0"/>
              </a:rPr>
              <a:t>data movement </a:t>
            </a:r>
            <a:r>
              <a:rPr lang="en-US" sz="2800" dirty="0">
                <a:solidFill>
                  <a:schemeClr val="tx1"/>
                </a:solidFill>
                <a:latin typeface="Cambria" panose="02040503050406030204" pitchFamily="18" charset="0"/>
              </a:rPr>
              <a:t>between the </a:t>
            </a:r>
            <a:r>
              <a:rPr lang="en-US" sz="2800" dirty="0">
                <a:solidFill>
                  <a:srgbClr val="C00000"/>
                </a:solidFill>
                <a:latin typeface="Cambria" panose="02040503050406030204" pitchFamily="18" charset="0"/>
              </a:rPr>
              <a:t>compute unit</a:t>
            </a:r>
          </a:p>
          <a:p>
            <a:pPr algn="ctr"/>
            <a:r>
              <a:rPr lang="en-US" sz="2800" dirty="0">
                <a:solidFill>
                  <a:srgbClr val="C00000"/>
                </a:solidFill>
                <a:latin typeface="Cambria" panose="02040503050406030204" pitchFamily="18" charset="0"/>
              </a:rPr>
              <a:t>and SSD </a:t>
            </a:r>
            <a:r>
              <a:rPr lang="en-US" sz="2800" b="1" dirty="0">
                <a:solidFill>
                  <a:srgbClr val="C00000"/>
                </a:solidFill>
                <a:latin typeface="Cambria" panose="02040503050406030204" pitchFamily="18" charset="0"/>
              </a:rPr>
              <a:t>(SSD external bandwidth)</a:t>
            </a:r>
            <a:endParaRPr lang="en-CH" sz="2800" b="1" dirty="0">
              <a:solidFill>
                <a:srgbClr val="C00000"/>
              </a:solidFill>
              <a:latin typeface="Cambria" panose="02040503050406030204" pitchFamily="18" charset="0"/>
            </a:endParaRPr>
          </a:p>
        </p:txBody>
      </p:sp>
    </p:spTree>
    <p:extLst>
      <p:ext uri="{BB962C8B-B14F-4D97-AF65-F5344CB8AC3E}">
        <p14:creationId xmlns:p14="http://schemas.microsoft.com/office/powerpoint/2010/main" val="31887852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C5B33C-DEA3-2A43-BCE7-788CCDB74B42}"/>
              </a:ext>
            </a:extLst>
          </p:cNvPr>
          <p:cNvSpPr>
            <a:spLocks noGrp="1"/>
          </p:cNvSpPr>
          <p:nvPr>
            <p:ph idx="1"/>
          </p:nvPr>
        </p:nvSpPr>
        <p:spPr/>
        <p:txBody>
          <a:bodyPr>
            <a:normAutofit/>
          </a:bodyPr>
          <a:lstStyle/>
          <a:p>
            <a:pPr>
              <a:buClr>
                <a:schemeClr val="tx1"/>
              </a:buClr>
            </a:pPr>
            <a:r>
              <a:rPr lang="en-US" sz="2400" b="0" dirty="0">
                <a:solidFill>
                  <a:srgbClr val="C00000"/>
                </a:solidFill>
              </a:rPr>
              <a:t>Moves every operand </a:t>
            </a:r>
            <a:r>
              <a:rPr lang="en-US" sz="2400" b="0" dirty="0"/>
              <a:t>from the </a:t>
            </a:r>
            <a:r>
              <a:rPr lang="en-US" sz="2400" b="0" dirty="0">
                <a:solidFill>
                  <a:srgbClr val="C00000"/>
                </a:solidFill>
              </a:rPr>
              <a:t>storage </a:t>
            </a:r>
            <a:r>
              <a:rPr lang="en-US" sz="2400" b="0" dirty="0"/>
              <a:t>to the </a:t>
            </a:r>
            <a:r>
              <a:rPr lang="en-US" sz="2400" b="0" dirty="0">
                <a:solidFill>
                  <a:srgbClr val="C00000"/>
                </a:solidFill>
              </a:rPr>
              <a:t>compute unit </a:t>
            </a:r>
            <a:r>
              <a:rPr lang="en-US" sz="2400" b="0" dirty="0"/>
              <a:t>(CPU/GPU) for </a:t>
            </a:r>
            <a:r>
              <a:rPr lang="en-US" sz="2400" b="0" dirty="0">
                <a:solidFill>
                  <a:srgbClr val="C00000"/>
                </a:solidFill>
              </a:rPr>
              <a:t>computation</a:t>
            </a:r>
          </a:p>
          <a:p>
            <a:pPr>
              <a:buClr>
                <a:schemeClr val="tx1"/>
              </a:buClr>
            </a:pPr>
            <a:r>
              <a:rPr lang="en-US" sz="2400" b="0" dirty="0"/>
              <a:t>Performs the computation and </a:t>
            </a:r>
            <a:r>
              <a:rPr lang="en-US" sz="2400" b="0" dirty="0">
                <a:solidFill>
                  <a:srgbClr val="C00000"/>
                </a:solidFill>
              </a:rPr>
              <a:t>writes the results back to the SSD</a:t>
            </a:r>
          </a:p>
        </p:txBody>
      </p:sp>
      <p:sp>
        <p:nvSpPr>
          <p:cNvPr id="2" name="Title 1">
            <a:extLst>
              <a:ext uri="{FF2B5EF4-FFF2-40B4-BE49-F238E27FC236}">
                <a16:creationId xmlns:a16="http://schemas.microsoft.com/office/drawing/2014/main" id="{29F53CF4-FEF6-F745-949F-E29F2ADC4374}"/>
              </a:ext>
            </a:extLst>
          </p:cNvPr>
          <p:cNvSpPr>
            <a:spLocks noGrp="1"/>
          </p:cNvSpPr>
          <p:nvPr>
            <p:ph type="title"/>
          </p:nvPr>
        </p:nvSpPr>
        <p:spPr/>
        <p:txBody>
          <a:bodyPr/>
          <a:lstStyle/>
          <a:p>
            <a:r>
              <a:rPr lang="en-US" dirty="0"/>
              <a:t>Outside-Storage Processing (OSP)</a:t>
            </a:r>
            <a:endParaRPr lang="en-CH" dirty="0"/>
          </a:p>
        </p:txBody>
      </p:sp>
      <p:sp>
        <p:nvSpPr>
          <p:cNvPr id="86" name="Rectangle 85">
            <a:extLst>
              <a:ext uri="{FF2B5EF4-FFF2-40B4-BE49-F238E27FC236}">
                <a16:creationId xmlns:a16="http://schemas.microsoft.com/office/drawing/2014/main" id="{EEECA518-FDF5-40FC-BD62-6C59A97353E9}"/>
              </a:ext>
            </a:extLst>
          </p:cNvPr>
          <p:cNvSpPr/>
          <p:nvPr/>
        </p:nvSpPr>
        <p:spPr>
          <a:xfrm>
            <a:off x="719071" y="3918534"/>
            <a:ext cx="3726756" cy="129461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87" name="TextBox 86">
            <a:extLst>
              <a:ext uri="{FF2B5EF4-FFF2-40B4-BE49-F238E27FC236}">
                <a16:creationId xmlns:a16="http://schemas.microsoft.com/office/drawing/2014/main" id="{D486842B-846F-4167-9DBD-78A517006E56}"/>
              </a:ext>
            </a:extLst>
          </p:cNvPr>
          <p:cNvSpPr txBox="1"/>
          <p:nvPr/>
        </p:nvSpPr>
        <p:spPr>
          <a:xfrm>
            <a:off x="2119950" y="2475483"/>
            <a:ext cx="3607269" cy="386716"/>
          </a:xfrm>
          <a:prstGeom prst="rect">
            <a:avLst/>
          </a:prstGeom>
          <a:noFill/>
        </p:spPr>
        <p:txBody>
          <a:bodyPr wrap="square" rtlCol="0" anchor="ctr">
            <a:spAutoFit/>
          </a:bodyPr>
          <a:lstStyle/>
          <a:p>
            <a:r>
              <a:rPr lang="en-US" sz="1600" i="1" dirty="0">
                <a:solidFill>
                  <a:schemeClr val="accent1">
                    <a:lumMod val="75000"/>
                  </a:schemeClr>
                </a:solidFill>
                <a:latin typeface="Cambria" panose="02040503050406030204" pitchFamily="18" charset="0"/>
              </a:rPr>
              <a:t>External BW: 8 GB/s</a:t>
            </a:r>
            <a:endParaRPr lang="en-CH" sz="1600" dirty="0">
              <a:solidFill>
                <a:schemeClr val="accent1">
                  <a:lumMod val="75000"/>
                </a:schemeClr>
              </a:solidFill>
              <a:latin typeface="Cambria" panose="02040503050406030204" pitchFamily="18" charset="0"/>
            </a:endParaRPr>
          </a:p>
        </p:txBody>
      </p:sp>
      <p:grpSp>
        <p:nvGrpSpPr>
          <p:cNvPr id="93" name="Group 92">
            <a:extLst>
              <a:ext uri="{FF2B5EF4-FFF2-40B4-BE49-F238E27FC236}">
                <a16:creationId xmlns:a16="http://schemas.microsoft.com/office/drawing/2014/main" id="{2F5E608B-DED3-46E6-BC3F-C54829471DF2}"/>
              </a:ext>
            </a:extLst>
          </p:cNvPr>
          <p:cNvGrpSpPr/>
          <p:nvPr/>
        </p:nvGrpSpPr>
        <p:grpSpPr>
          <a:xfrm>
            <a:off x="782386" y="4373579"/>
            <a:ext cx="709180" cy="776306"/>
            <a:chOff x="5989343" y="9935770"/>
            <a:chExt cx="852280" cy="679624"/>
          </a:xfrm>
        </p:grpSpPr>
        <p:sp>
          <p:nvSpPr>
            <p:cNvPr id="94" name="직사각형 78">
              <a:extLst>
                <a:ext uri="{FF2B5EF4-FFF2-40B4-BE49-F238E27FC236}">
                  <a16:creationId xmlns:a16="http://schemas.microsoft.com/office/drawing/2014/main" id="{7D3E20DD-94FC-4144-9A5E-770032FDB332}"/>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Die#1</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95" name="직사각형 79">
              <a:extLst>
                <a:ext uri="{FF2B5EF4-FFF2-40B4-BE49-F238E27FC236}">
                  <a16:creationId xmlns:a16="http://schemas.microsoft.com/office/drawing/2014/main" id="{D21ED9CE-D847-4D49-BA52-015AB4524DDB}"/>
                </a:ext>
              </a:extLst>
            </p:cNvPr>
            <p:cNvSpPr/>
            <p:nvPr/>
          </p:nvSpPr>
          <p:spPr>
            <a:xfrm>
              <a:off x="6040250" y="9974432"/>
              <a:ext cx="34943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96" name="직사각형 79">
              <a:extLst>
                <a:ext uri="{FF2B5EF4-FFF2-40B4-BE49-F238E27FC236}">
                  <a16:creationId xmlns:a16="http://schemas.microsoft.com/office/drawing/2014/main" id="{96F4E11B-D8E5-4A5A-AF84-F02AE6411BEF}"/>
                </a:ext>
              </a:extLst>
            </p:cNvPr>
            <p:cNvSpPr/>
            <p:nvPr/>
          </p:nvSpPr>
          <p:spPr>
            <a:xfrm>
              <a:off x="6437141" y="9974432"/>
              <a:ext cx="34943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grpSp>
        <p:nvGrpSpPr>
          <p:cNvPr id="97" name="Group 96">
            <a:extLst>
              <a:ext uri="{FF2B5EF4-FFF2-40B4-BE49-F238E27FC236}">
                <a16:creationId xmlns:a16="http://schemas.microsoft.com/office/drawing/2014/main" id="{EA92C9EB-3DCC-4905-8E38-EA2018D97EA9}"/>
              </a:ext>
            </a:extLst>
          </p:cNvPr>
          <p:cNvGrpSpPr/>
          <p:nvPr/>
        </p:nvGrpSpPr>
        <p:grpSpPr>
          <a:xfrm>
            <a:off x="1799183" y="4373579"/>
            <a:ext cx="500458" cy="776306"/>
            <a:chOff x="5989343" y="9935770"/>
            <a:chExt cx="852280" cy="679624"/>
          </a:xfrm>
        </p:grpSpPr>
        <p:sp>
          <p:nvSpPr>
            <p:cNvPr id="98" name="직사각형 78">
              <a:extLst>
                <a:ext uri="{FF2B5EF4-FFF2-40B4-BE49-F238E27FC236}">
                  <a16:creationId xmlns:a16="http://schemas.microsoft.com/office/drawing/2014/main" id="{9D31DDB7-B33F-4477-BA90-FD2C386CAE54}"/>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D#4</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99" name="직사각형 79">
              <a:extLst>
                <a:ext uri="{FF2B5EF4-FFF2-40B4-BE49-F238E27FC236}">
                  <a16:creationId xmlns:a16="http://schemas.microsoft.com/office/drawing/2014/main" id="{A7B67D6A-A080-456F-9389-0C8EFA54BE92}"/>
                </a:ext>
              </a:extLst>
            </p:cNvPr>
            <p:cNvSpPr/>
            <p:nvPr/>
          </p:nvSpPr>
          <p:spPr>
            <a:xfrm>
              <a:off x="6050376"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100" name="직사각형 79">
              <a:extLst>
                <a:ext uri="{FF2B5EF4-FFF2-40B4-BE49-F238E27FC236}">
                  <a16:creationId xmlns:a16="http://schemas.microsoft.com/office/drawing/2014/main" id="{D522BDF9-4796-4AE0-A402-818D2BA65C9F}"/>
                </a:ext>
              </a:extLst>
            </p:cNvPr>
            <p:cNvSpPr/>
            <p:nvPr/>
          </p:nvSpPr>
          <p:spPr>
            <a:xfrm>
              <a:off x="6447267"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sp>
        <p:nvSpPr>
          <p:cNvPr id="101" name="직사각형 363">
            <a:extLst>
              <a:ext uri="{FF2B5EF4-FFF2-40B4-BE49-F238E27FC236}">
                <a16:creationId xmlns:a16="http://schemas.microsoft.com/office/drawing/2014/main" id="{E1D2BFF3-02B6-455E-BD38-FF58405AA263}"/>
              </a:ext>
            </a:extLst>
          </p:cNvPr>
          <p:cNvSpPr/>
          <p:nvPr/>
        </p:nvSpPr>
        <p:spPr>
          <a:xfrm>
            <a:off x="1476563" y="4709130"/>
            <a:ext cx="349002" cy="18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Arial" panose="020B0604020202020204" pitchFamily="34" charset="0"/>
                <a:cs typeface="Arial" panose="020B0604020202020204" pitchFamily="34" charset="0"/>
              </a:rPr>
              <a:t>⋯</a:t>
            </a:r>
            <a:endParaRPr lang="ko-KR" altLang="en-US" sz="1600" b="1" dirty="0">
              <a:solidFill>
                <a:schemeClr val="tx1"/>
              </a:solidFill>
              <a:latin typeface="Arial" panose="020B0604020202020204" pitchFamily="34" charset="0"/>
              <a:cs typeface="Arial" panose="020B0604020202020204" pitchFamily="34" charset="0"/>
            </a:endParaRPr>
          </a:p>
        </p:txBody>
      </p:sp>
      <p:grpSp>
        <p:nvGrpSpPr>
          <p:cNvPr id="102" name="Group 101">
            <a:extLst>
              <a:ext uri="{FF2B5EF4-FFF2-40B4-BE49-F238E27FC236}">
                <a16:creationId xmlns:a16="http://schemas.microsoft.com/office/drawing/2014/main" id="{D958265A-7281-4523-908A-2FCEB9A4C5CB}"/>
              </a:ext>
            </a:extLst>
          </p:cNvPr>
          <p:cNvGrpSpPr/>
          <p:nvPr/>
        </p:nvGrpSpPr>
        <p:grpSpPr>
          <a:xfrm>
            <a:off x="3101789" y="4382040"/>
            <a:ext cx="500458" cy="776306"/>
            <a:chOff x="5989343" y="9935770"/>
            <a:chExt cx="852280" cy="679624"/>
          </a:xfrm>
        </p:grpSpPr>
        <p:sp>
          <p:nvSpPr>
            <p:cNvPr id="103" name="직사각형 78">
              <a:extLst>
                <a:ext uri="{FF2B5EF4-FFF2-40B4-BE49-F238E27FC236}">
                  <a16:creationId xmlns:a16="http://schemas.microsoft.com/office/drawing/2014/main" id="{FD83F166-D318-4490-A5F6-93D6EA07B423}"/>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D#1</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104" name="직사각형 79">
              <a:extLst>
                <a:ext uri="{FF2B5EF4-FFF2-40B4-BE49-F238E27FC236}">
                  <a16:creationId xmlns:a16="http://schemas.microsoft.com/office/drawing/2014/main" id="{02BBD02D-A07A-46FC-BBBC-9CDF67210069}"/>
                </a:ext>
              </a:extLst>
            </p:cNvPr>
            <p:cNvSpPr/>
            <p:nvPr/>
          </p:nvSpPr>
          <p:spPr>
            <a:xfrm>
              <a:off x="6050376"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105" name="직사각형 79">
              <a:extLst>
                <a:ext uri="{FF2B5EF4-FFF2-40B4-BE49-F238E27FC236}">
                  <a16:creationId xmlns:a16="http://schemas.microsoft.com/office/drawing/2014/main" id="{33BE3D5A-EE65-468D-BD8A-4BAB5CB3C50C}"/>
                </a:ext>
              </a:extLst>
            </p:cNvPr>
            <p:cNvSpPr/>
            <p:nvPr/>
          </p:nvSpPr>
          <p:spPr>
            <a:xfrm>
              <a:off x="6447267"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grpSp>
        <p:nvGrpSpPr>
          <p:cNvPr id="106" name="Group 105">
            <a:extLst>
              <a:ext uri="{FF2B5EF4-FFF2-40B4-BE49-F238E27FC236}">
                <a16:creationId xmlns:a16="http://schemas.microsoft.com/office/drawing/2014/main" id="{EDD072BD-76CF-45FE-9504-AA6E240A33BE}"/>
              </a:ext>
            </a:extLst>
          </p:cNvPr>
          <p:cNvGrpSpPr/>
          <p:nvPr/>
        </p:nvGrpSpPr>
        <p:grpSpPr>
          <a:xfrm>
            <a:off x="3888769" y="4382040"/>
            <a:ext cx="500458" cy="776306"/>
            <a:chOff x="5989343" y="9935770"/>
            <a:chExt cx="852280" cy="679624"/>
          </a:xfrm>
        </p:grpSpPr>
        <p:sp>
          <p:nvSpPr>
            <p:cNvPr id="107" name="직사각형 78">
              <a:extLst>
                <a:ext uri="{FF2B5EF4-FFF2-40B4-BE49-F238E27FC236}">
                  <a16:creationId xmlns:a16="http://schemas.microsoft.com/office/drawing/2014/main" id="{58C3D15F-5F57-4564-9491-68B5B450A6E7}"/>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D#4</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108" name="직사각형 79">
              <a:extLst>
                <a:ext uri="{FF2B5EF4-FFF2-40B4-BE49-F238E27FC236}">
                  <a16:creationId xmlns:a16="http://schemas.microsoft.com/office/drawing/2014/main" id="{CD155374-B008-4306-B677-03D70BAEF251}"/>
                </a:ext>
              </a:extLst>
            </p:cNvPr>
            <p:cNvSpPr/>
            <p:nvPr/>
          </p:nvSpPr>
          <p:spPr>
            <a:xfrm>
              <a:off x="6050376"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109" name="직사각형 79">
              <a:extLst>
                <a:ext uri="{FF2B5EF4-FFF2-40B4-BE49-F238E27FC236}">
                  <a16:creationId xmlns:a16="http://schemas.microsoft.com/office/drawing/2014/main" id="{7C183C8E-A041-4C5E-B45C-778C11871073}"/>
                </a:ext>
              </a:extLst>
            </p:cNvPr>
            <p:cNvSpPr/>
            <p:nvPr/>
          </p:nvSpPr>
          <p:spPr>
            <a:xfrm>
              <a:off x="6447267"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sp>
        <p:nvSpPr>
          <p:cNvPr id="110" name="직사각형 363">
            <a:extLst>
              <a:ext uri="{FF2B5EF4-FFF2-40B4-BE49-F238E27FC236}">
                <a16:creationId xmlns:a16="http://schemas.microsoft.com/office/drawing/2014/main" id="{C29D7F3B-0C24-41EA-85A3-7FA18BF94E52}"/>
              </a:ext>
            </a:extLst>
          </p:cNvPr>
          <p:cNvSpPr/>
          <p:nvPr/>
        </p:nvSpPr>
        <p:spPr>
          <a:xfrm>
            <a:off x="3566148" y="4717591"/>
            <a:ext cx="349002" cy="18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Arial" panose="020B0604020202020204" pitchFamily="34" charset="0"/>
                <a:cs typeface="Arial" panose="020B0604020202020204" pitchFamily="34" charset="0"/>
              </a:rPr>
              <a:t>⋯</a:t>
            </a:r>
            <a:endParaRPr lang="ko-KR" altLang="en-US" sz="1600" b="1" dirty="0">
              <a:solidFill>
                <a:schemeClr val="tx1"/>
              </a:solidFill>
              <a:latin typeface="Arial" panose="020B0604020202020204" pitchFamily="34" charset="0"/>
              <a:cs typeface="Arial" panose="020B0604020202020204" pitchFamily="34" charset="0"/>
            </a:endParaRPr>
          </a:p>
        </p:txBody>
      </p:sp>
      <p:sp>
        <p:nvSpPr>
          <p:cNvPr id="111" name="직사각형 363">
            <a:extLst>
              <a:ext uri="{FF2B5EF4-FFF2-40B4-BE49-F238E27FC236}">
                <a16:creationId xmlns:a16="http://schemas.microsoft.com/office/drawing/2014/main" id="{1556535A-198A-4089-81A3-387FE21602E3}"/>
              </a:ext>
            </a:extLst>
          </p:cNvPr>
          <p:cNvSpPr/>
          <p:nvPr/>
        </p:nvSpPr>
        <p:spPr>
          <a:xfrm>
            <a:off x="2500193" y="4709130"/>
            <a:ext cx="349002" cy="18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Arial" panose="020B0604020202020204" pitchFamily="34" charset="0"/>
                <a:cs typeface="Arial" panose="020B0604020202020204" pitchFamily="34" charset="0"/>
              </a:rPr>
              <a:t>⋯</a:t>
            </a:r>
            <a:endParaRPr lang="ko-KR" altLang="en-US" sz="1600" b="1" dirty="0">
              <a:solidFill>
                <a:schemeClr val="tx1"/>
              </a:solidFill>
              <a:latin typeface="Arial" panose="020B0604020202020204" pitchFamily="34" charset="0"/>
              <a:cs typeface="Arial" panose="020B0604020202020204" pitchFamily="34" charset="0"/>
            </a:endParaRPr>
          </a:p>
        </p:txBody>
      </p:sp>
      <p:cxnSp>
        <p:nvCxnSpPr>
          <p:cNvPr id="112" name="Connector: Elbow 111">
            <a:extLst>
              <a:ext uri="{FF2B5EF4-FFF2-40B4-BE49-F238E27FC236}">
                <a16:creationId xmlns:a16="http://schemas.microsoft.com/office/drawing/2014/main" id="{F2761CEA-AF05-46AA-98DC-C0628A53361D}"/>
              </a:ext>
            </a:extLst>
          </p:cNvPr>
          <p:cNvCxnSpPr>
            <a:cxnSpLocks/>
            <a:endCxn id="94" idx="0"/>
          </p:cNvCxnSpPr>
          <p:nvPr/>
        </p:nvCxnSpPr>
        <p:spPr>
          <a:xfrm rot="5400000">
            <a:off x="1321539" y="4004190"/>
            <a:ext cx="184827" cy="553952"/>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DB45DE77-D4A3-4F42-9B6C-9A232CA5C251}"/>
              </a:ext>
            </a:extLst>
          </p:cNvPr>
          <p:cNvCxnSpPr>
            <a:cxnSpLocks/>
            <a:endCxn id="98" idx="0"/>
          </p:cNvCxnSpPr>
          <p:nvPr/>
        </p:nvCxnSpPr>
        <p:spPr>
          <a:xfrm rot="16200000" flipH="1">
            <a:off x="1777757" y="4101924"/>
            <a:ext cx="184827" cy="358484"/>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Connector: Elbow 113">
            <a:extLst>
              <a:ext uri="{FF2B5EF4-FFF2-40B4-BE49-F238E27FC236}">
                <a16:creationId xmlns:a16="http://schemas.microsoft.com/office/drawing/2014/main" id="{B2C2F8BD-D89A-48B9-A258-26B6212053CD}"/>
              </a:ext>
            </a:extLst>
          </p:cNvPr>
          <p:cNvCxnSpPr>
            <a:cxnSpLocks/>
            <a:endCxn id="103" idx="0"/>
          </p:cNvCxnSpPr>
          <p:nvPr/>
        </p:nvCxnSpPr>
        <p:spPr>
          <a:xfrm rot="5400000">
            <a:off x="3319709" y="4221063"/>
            <a:ext cx="193287" cy="128667"/>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Connector: Elbow 114">
            <a:extLst>
              <a:ext uri="{FF2B5EF4-FFF2-40B4-BE49-F238E27FC236}">
                <a16:creationId xmlns:a16="http://schemas.microsoft.com/office/drawing/2014/main" id="{15240A37-84E1-4F5B-AA15-DE3E4F7ECAAD}"/>
              </a:ext>
            </a:extLst>
          </p:cNvPr>
          <p:cNvCxnSpPr>
            <a:cxnSpLocks/>
            <a:endCxn id="107" idx="0"/>
          </p:cNvCxnSpPr>
          <p:nvPr/>
        </p:nvCxnSpPr>
        <p:spPr>
          <a:xfrm rot="16200000" flipH="1">
            <a:off x="3713198" y="3956239"/>
            <a:ext cx="193287" cy="658312"/>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6" name="Group 115">
            <a:extLst>
              <a:ext uri="{FF2B5EF4-FFF2-40B4-BE49-F238E27FC236}">
                <a16:creationId xmlns:a16="http://schemas.microsoft.com/office/drawing/2014/main" id="{559D2429-1D48-45C1-862C-C3D81C772E16}"/>
              </a:ext>
            </a:extLst>
          </p:cNvPr>
          <p:cNvGrpSpPr/>
          <p:nvPr/>
        </p:nvGrpSpPr>
        <p:grpSpPr>
          <a:xfrm>
            <a:off x="993428" y="3109276"/>
            <a:ext cx="1789757" cy="325172"/>
            <a:chOff x="4622969" y="8383070"/>
            <a:chExt cx="1566859" cy="362524"/>
          </a:xfrm>
        </p:grpSpPr>
        <p:cxnSp>
          <p:nvCxnSpPr>
            <p:cNvPr id="117" name="Straight Connector 116">
              <a:extLst>
                <a:ext uri="{FF2B5EF4-FFF2-40B4-BE49-F238E27FC236}">
                  <a16:creationId xmlns:a16="http://schemas.microsoft.com/office/drawing/2014/main" id="{9A9BEA99-4026-48E8-BFB3-1271AFCDECEC}"/>
                </a:ext>
              </a:extLst>
            </p:cNvPr>
            <p:cNvCxnSpPr>
              <a:cxnSpLocks/>
            </p:cNvCxnSpPr>
            <p:nvPr/>
          </p:nvCxnSpPr>
          <p:spPr>
            <a:xfrm flipV="1">
              <a:off x="4622969"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ADD5EFB-3FE3-49B5-9CE5-A3B7DF64FED4}"/>
                </a:ext>
              </a:extLst>
            </p:cNvPr>
            <p:cNvCxnSpPr>
              <a:cxnSpLocks/>
            </p:cNvCxnSpPr>
            <p:nvPr/>
          </p:nvCxnSpPr>
          <p:spPr>
            <a:xfrm flipV="1">
              <a:off x="4847501" y="8383070"/>
              <a:ext cx="724"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00D3E89-BF13-4C85-98AC-2BEB3B6DD8C9}"/>
                </a:ext>
              </a:extLst>
            </p:cNvPr>
            <p:cNvCxnSpPr>
              <a:cxnSpLocks/>
            </p:cNvCxnSpPr>
            <p:nvPr/>
          </p:nvCxnSpPr>
          <p:spPr>
            <a:xfrm flipV="1">
              <a:off x="5068255"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D319CD8B-849D-409C-9F01-F065805187CF}"/>
                </a:ext>
              </a:extLst>
            </p:cNvPr>
            <p:cNvCxnSpPr>
              <a:cxnSpLocks/>
            </p:cNvCxnSpPr>
            <p:nvPr/>
          </p:nvCxnSpPr>
          <p:spPr>
            <a:xfrm flipV="1">
              <a:off x="5292787"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911244B-AD3E-4218-A046-102BDF7BBE75}"/>
                </a:ext>
              </a:extLst>
            </p:cNvPr>
            <p:cNvCxnSpPr>
              <a:cxnSpLocks/>
            </p:cNvCxnSpPr>
            <p:nvPr/>
          </p:nvCxnSpPr>
          <p:spPr>
            <a:xfrm flipV="1">
              <a:off x="5520010"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878E1E80-5378-4335-B331-0BB5EC3BE5A6}"/>
                </a:ext>
              </a:extLst>
            </p:cNvPr>
            <p:cNvCxnSpPr>
              <a:cxnSpLocks/>
            </p:cNvCxnSpPr>
            <p:nvPr/>
          </p:nvCxnSpPr>
          <p:spPr>
            <a:xfrm flipV="1">
              <a:off x="5744542"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2CBD905-0A44-4ED1-B6FC-D5E61F9E0A87}"/>
                </a:ext>
              </a:extLst>
            </p:cNvPr>
            <p:cNvCxnSpPr>
              <a:cxnSpLocks/>
            </p:cNvCxnSpPr>
            <p:nvPr/>
          </p:nvCxnSpPr>
          <p:spPr>
            <a:xfrm flipV="1">
              <a:off x="5965296"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1566E35-6F21-4BFB-9CA3-0437748B6B48}"/>
                </a:ext>
              </a:extLst>
            </p:cNvPr>
            <p:cNvCxnSpPr>
              <a:cxnSpLocks/>
            </p:cNvCxnSpPr>
            <p:nvPr/>
          </p:nvCxnSpPr>
          <p:spPr>
            <a:xfrm flipV="1">
              <a:off x="6189828"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5" name="TextBox 124">
            <a:extLst>
              <a:ext uri="{FF2B5EF4-FFF2-40B4-BE49-F238E27FC236}">
                <a16:creationId xmlns:a16="http://schemas.microsoft.com/office/drawing/2014/main" id="{A7BDC3B0-5D88-45B4-8629-95992DF995F6}"/>
              </a:ext>
            </a:extLst>
          </p:cNvPr>
          <p:cNvSpPr txBox="1"/>
          <p:nvPr/>
        </p:nvSpPr>
        <p:spPr>
          <a:xfrm>
            <a:off x="629495" y="3869611"/>
            <a:ext cx="1479391" cy="386716"/>
          </a:xfrm>
          <a:prstGeom prst="rect">
            <a:avLst/>
          </a:prstGeom>
          <a:noFill/>
        </p:spPr>
        <p:txBody>
          <a:bodyPr wrap="square">
            <a:spAutoFit/>
          </a:bodyPr>
          <a:lstStyle/>
          <a:p>
            <a:pPr algn="ctr"/>
            <a:r>
              <a:rPr lang="en-US" sz="1600" b="1" dirty="0">
                <a:latin typeface="Cambria" panose="02040503050406030204" pitchFamily="18" charset="0"/>
              </a:rPr>
              <a:t>Channel#1</a:t>
            </a:r>
            <a:endParaRPr lang="en-CH" sz="1600" b="1" dirty="0"/>
          </a:p>
        </p:txBody>
      </p:sp>
      <p:sp>
        <p:nvSpPr>
          <p:cNvPr id="126" name="TextBox 125">
            <a:extLst>
              <a:ext uri="{FF2B5EF4-FFF2-40B4-BE49-F238E27FC236}">
                <a16:creationId xmlns:a16="http://schemas.microsoft.com/office/drawing/2014/main" id="{0F8DBB8D-06D3-4F84-8203-35ED0813ACB6}"/>
              </a:ext>
            </a:extLst>
          </p:cNvPr>
          <p:cNvSpPr txBox="1"/>
          <p:nvPr/>
        </p:nvSpPr>
        <p:spPr>
          <a:xfrm>
            <a:off x="3062055" y="3869611"/>
            <a:ext cx="1479391" cy="386716"/>
          </a:xfrm>
          <a:prstGeom prst="rect">
            <a:avLst/>
          </a:prstGeom>
          <a:noFill/>
        </p:spPr>
        <p:txBody>
          <a:bodyPr wrap="square">
            <a:spAutoFit/>
          </a:bodyPr>
          <a:lstStyle/>
          <a:p>
            <a:pPr algn="ctr"/>
            <a:r>
              <a:rPr lang="en-US" sz="1600" b="1" dirty="0">
                <a:latin typeface="Cambria" panose="02040503050406030204" pitchFamily="18" charset="0"/>
              </a:rPr>
              <a:t>Channel#8</a:t>
            </a:r>
            <a:endParaRPr lang="en-CH" sz="1600" b="1" dirty="0"/>
          </a:p>
        </p:txBody>
      </p:sp>
      <p:sp>
        <p:nvSpPr>
          <p:cNvPr id="127" name="TextBox 126">
            <a:extLst>
              <a:ext uri="{FF2B5EF4-FFF2-40B4-BE49-F238E27FC236}">
                <a16:creationId xmlns:a16="http://schemas.microsoft.com/office/drawing/2014/main" id="{87450BDD-7739-4C85-82B6-8584FA74E059}"/>
              </a:ext>
            </a:extLst>
          </p:cNvPr>
          <p:cNvSpPr txBox="1"/>
          <p:nvPr/>
        </p:nvSpPr>
        <p:spPr>
          <a:xfrm>
            <a:off x="1375933" y="3188322"/>
            <a:ext cx="1010444" cy="201896"/>
          </a:xfrm>
          <a:prstGeom prst="rect">
            <a:avLst/>
          </a:prstGeom>
          <a:solidFill>
            <a:schemeClr val="bg1"/>
          </a:solidFill>
        </p:spPr>
        <p:txBody>
          <a:bodyPr wrap="square" lIns="0" tIns="0" rIns="0" bIns="0" anchor="ctr">
            <a:spAutoFit/>
          </a:bodyPr>
          <a:lstStyle/>
          <a:p>
            <a:pPr algn="ctr"/>
            <a:r>
              <a:rPr lang="en-US" sz="1600" b="1" dirty="0">
                <a:latin typeface="Cambria" panose="02040503050406030204" pitchFamily="18" charset="0"/>
              </a:rPr>
              <a:t>Channels</a:t>
            </a:r>
            <a:endParaRPr lang="en-CH" sz="1600" b="1" dirty="0"/>
          </a:p>
        </p:txBody>
      </p:sp>
      <p:cxnSp>
        <p:nvCxnSpPr>
          <p:cNvPr id="128" name="직선 연결선 361">
            <a:extLst>
              <a:ext uri="{FF2B5EF4-FFF2-40B4-BE49-F238E27FC236}">
                <a16:creationId xmlns:a16="http://schemas.microsoft.com/office/drawing/2014/main" id="{D84A5EF0-983C-4C97-9BDC-9E09BD1DEBB1}"/>
              </a:ext>
            </a:extLst>
          </p:cNvPr>
          <p:cNvCxnSpPr>
            <a:cxnSpLocks/>
          </p:cNvCxnSpPr>
          <p:nvPr/>
        </p:nvCxnSpPr>
        <p:spPr>
          <a:xfrm flipV="1">
            <a:off x="719071" y="3745756"/>
            <a:ext cx="157567" cy="186084"/>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129" name="직선 연결선 361">
            <a:extLst>
              <a:ext uri="{FF2B5EF4-FFF2-40B4-BE49-F238E27FC236}">
                <a16:creationId xmlns:a16="http://schemas.microsoft.com/office/drawing/2014/main" id="{C854D940-4C0B-456F-B7DC-6E762D4DEA7F}"/>
              </a:ext>
            </a:extLst>
          </p:cNvPr>
          <p:cNvCxnSpPr>
            <a:cxnSpLocks/>
          </p:cNvCxnSpPr>
          <p:nvPr/>
        </p:nvCxnSpPr>
        <p:spPr>
          <a:xfrm flipH="1" flipV="1">
            <a:off x="2906927" y="3743186"/>
            <a:ext cx="1534908" cy="175350"/>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47AC3A6-0D28-4623-A3D4-17CCED3FCFA0}"/>
              </a:ext>
            </a:extLst>
          </p:cNvPr>
          <p:cNvCxnSpPr>
            <a:cxnSpLocks/>
          </p:cNvCxnSpPr>
          <p:nvPr/>
        </p:nvCxnSpPr>
        <p:spPr>
          <a:xfrm flipV="1">
            <a:off x="1894915" y="2609300"/>
            <a:ext cx="0" cy="341719"/>
          </a:xfrm>
          <a:prstGeom prst="line">
            <a:avLst/>
          </a:prstGeom>
          <a:ln w="25082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Arrow: Right 130">
            <a:extLst>
              <a:ext uri="{FF2B5EF4-FFF2-40B4-BE49-F238E27FC236}">
                <a16:creationId xmlns:a16="http://schemas.microsoft.com/office/drawing/2014/main" id="{15976A96-A009-4753-B17C-58916B9C1174}"/>
              </a:ext>
            </a:extLst>
          </p:cNvPr>
          <p:cNvSpPr/>
          <p:nvPr/>
        </p:nvSpPr>
        <p:spPr>
          <a:xfrm rot="16200000">
            <a:off x="1858238" y="2643885"/>
            <a:ext cx="319684" cy="242019"/>
          </a:xfrm>
          <a:prstGeom prst="rightArrow">
            <a:avLst>
              <a:gd name="adj1" fmla="val 35614"/>
              <a:gd name="adj2" fmla="val 67982"/>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32" name="TextBox 131">
            <a:extLst>
              <a:ext uri="{FF2B5EF4-FFF2-40B4-BE49-F238E27FC236}">
                <a16:creationId xmlns:a16="http://schemas.microsoft.com/office/drawing/2014/main" id="{3F30AAFE-C4C9-4B4C-8021-7559037C1AE7}"/>
              </a:ext>
            </a:extLst>
          </p:cNvPr>
          <p:cNvSpPr txBox="1"/>
          <p:nvPr/>
        </p:nvSpPr>
        <p:spPr>
          <a:xfrm>
            <a:off x="2957419" y="2999288"/>
            <a:ext cx="1617624" cy="667964"/>
          </a:xfrm>
          <a:prstGeom prst="rect">
            <a:avLst/>
          </a:prstGeom>
          <a:noFill/>
        </p:spPr>
        <p:txBody>
          <a:bodyPr wrap="square" lIns="0" rIns="0" rtlCol="0" anchor="ctr">
            <a:spAutoFit/>
          </a:bodyPr>
          <a:lstStyle/>
          <a:p>
            <a:pPr algn="ctr"/>
            <a:r>
              <a:rPr lang="en-US" sz="1600" i="1" dirty="0">
                <a:solidFill>
                  <a:srgbClr val="C00000"/>
                </a:solidFill>
                <a:latin typeface="Cambria" panose="02040503050406030204" pitchFamily="18" charset="0"/>
              </a:rPr>
              <a:t>Internal BW:</a:t>
            </a:r>
          </a:p>
          <a:p>
            <a:pPr algn="ctr"/>
            <a:r>
              <a:rPr lang="en-US" sz="1600" i="1" dirty="0">
                <a:solidFill>
                  <a:srgbClr val="C00000"/>
                </a:solidFill>
                <a:latin typeface="Cambria" panose="02040503050406030204" pitchFamily="18" charset="0"/>
              </a:rPr>
              <a:t>9.6 </a:t>
            </a:r>
            <a:r>
              <a:rPr lang="en-US" sz="1600" dirty="0">
                <a:solidFill>
                  <a:srgbClr val="C00000"/>
                </a:solidFill>
                <a:latin typeface="Cambria" panose="02040503050406030204" pitchFamily="18" charset="0"/>
              </a:rPr>
              <a:t>(</a:t>
            </a:r>
            <a:r>
              <a:rPr lang="en-US" sz="1600" i="1" dirty="0">
                <a:solidFill>
                  <a:srgbClr val="C00000"/>
                </a:solidFill>
                <a:latin typeface="Cambria" panose="02040503050406030204" pitchFamily="18" charset="0"/>
              </a:rPr>
              <a:t>1.2</a:t>
            </a:r>
            <a:r>
              <a:rPr lang="en-US" sz="1600" dirty="0">
                <a:solidFill>
                  <a:srgbClr val="C00000"/>
                </a:solidFill>
                <a:latin typeface="Cambria" panose="02040503050406030204" pitchFamily="18" charset="0"/>
              </a:rPr>
              <a:t>×</a:t>
            </a:r>
            <a:r>
              <a:rPr lang="en-US" sz="1600" i="1" dirty="0">
                <a:solidFill>
                  <a:srgbClr val="C00000"/>
                </a:solidFill>
                <a:latin typeface="Cambria" panose="02040503050406030204" pitchFamily="18" charset="0"/>
              </a:rPr>
              <a:t>8</a:t>
            </a:r>
            <a:r>
              <a:rPr lang="en-US" sz="1600" dirty="0">
                <a:solidFill>
                  <a:srgbClr val="C00000"/>
                </a:solidFill>
                <a:latin typeface="Cambria" panose="02040503050406030204" pitchFamily="18" charset="0"/>
              </a:rPr>
              <a:t>)</a:t>
            </a:r>
            <a:r>
              <a:rPr lang="en-US" sz="1600" i="1" dirty="0">
                <a:solidFill>
                  <a:srgbClr val="C00000"/>
                </a:solidFill>
                <a:latin typeface="Cambria" panose="02040503050406030204" pitchFamily="18" charset="0"/>
              </a:rPr>
              <a:t> GB/s</a:t>
            </a:r>
            <a:endParaRPr lang="en-CH" sz="1600" dirty="0">
              <a:solidFill>
                <a:srgbClr val="C00000"/>
              </a:solidFill>
              <a:latin typeface="Cambria" panose="02040503050406030204" pitchFamily="18" charset="0"/>
            </a:endParaRPr>
          </a:p>
        </p:txBody>
      </p:sp>
      <p:sp>
        <p:nvSpPr>
          <p:cNvPr id="133" name="Arrow: Right 132">
            <a:extLst>
              <a:ext uri="{FF2B5EF4-FFF2-40B4-BE49-F238E27FC236}">
                <a16:creationId xmlns:a16="http://schemas.microsoft.com/office/drawing/2014/main" id="{70BA1E3E-AB39-49BA-8792-41B9C51E9CC6}"/>
              </a:ext>
            </a:extLst>
          </p:cNvPr>
          <p:cNvSpPr/>
          <p:nvPr/>
        </p:nvSpPr>
        <p:spPr>
          <a:xfrm rot="16200000">
            <a:off x="2678759" y="3183858"/>
            <a:ext cx="319684" cy="242019"/>
          </a:xfrm>
          <a:prstGeom prst="rightArrow">
            <a:avLst>
              <a:gd name="adj1" fmla="val 35614"/>
              <a:gd name="adj2" fmla="val 67982"/>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34" name="Rectangle 133">
            <a:extLst>
              <a:ext uri="{FF2B5EF4-FFF2-40B4-BE49-F238E27FC236}">
                <a16:creationId xmlns:a16="http://schemas.microsoft.com/office/drawing/2014/main" id="{293D7EF4-C0A9-4842-B591-F92962FBF666}"/>
              </a:ext>
            </a:extLst>
          </p:cNvPr>
          <p:cNvSpPr/>
          <p:nvPr/>
        </p:nvSpPr>
        <p:spPr>
          <a:xfrm>
            <a:off x="865191" y="2836678"/>
            <a:ext cx="2046230" cy="30721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ambria" panose="02040503050406030204" pitchFamily="18" charset="0"/>
              </a:rPr>
              <a:t>SSD Controller</a:t>
            </a:r>
            <a:endParaRPr lang="en-CH" sz="1600" b="1" dirty="0">
              <a:solidFill>
                <a:schemeClr val="tx1"/>
              </a:solidFill>
              <a:latin typeface="Cambria" panose="02040503050406030204" pitchFamily="18" charset="0"/>
            </a:endParaRPr>
          </a:p>
        </p:txBody>
      </p:sp>
      <p:sp>
        <p:nvSpPr>
          <p:cNvPr id="135" name="Rectangle 134">
            <a:extLst>
              <a:ext uri="{FF2B5EF4-FFF2-40B4-BE49-F238E27FC236}">
                <a16:creationId xmlns:a16="http://schemas.microsoft.com/office/drawing/2014/main" id="{02DF3563-5558-4C29-A03F-20989BB22890}"/>
              </a:ext>
            </a:extLst>
          </p:cNvPr>
          <p:cNvSpPr/>
          <p:nvPr/>
        </p:nvSpPr>
        <p:spPr>
          <a:xfrm>
            <a:off x="865191" y="3441013"/>
            <a:ext cx="2046230" cy="30721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ambria" panose="02040503050406030204" pitchFamily="18" charset="0"/>
              </a:rPr>
              <a:t>NAND Flash Array</a:t>
            </a:r>
            <a:endParaRPr lang="en-CH" sz="1600" b="1" dirty="0">
              <a:solidFill>
                <a:schemeClr val="tx1"/>
              </a:solidFill>
              <a:latin typeface="Cambria" panose="02040503050406030204" pitchFamily="18" charset="0"/>
            </a:endParaRPr>
          </a:p>
        </p:txBody>
      </p:sp>
      <p:sp>
        <p:nvSpPr>
          <p:cNvPr id="136" name="TextBox 135">
            <a:extLst>
              <a:ext uri="{FF2B5EF4-FFF2-40B4-BE49-F238E27FC236}">
                <a16:creationId xmlns:a16="http://schemas.microsoft.com/office/drawing/2014/main" id="{7C3F94F7-C12D-4CC7-9DA3-6E192A567E50}"/>
              </a:ext>
            </a:extLst>
          </p:cNvPr>
          <p:cNvSpPr txBox="1"/>
          <p:nvPr/>
        </p:nvSpPr>
        <p:spPr>
          <a:xfrm>
            <a:off x="2221123" y="4842625"/>
            <a:ext cx="785048" cy="351561"/>
          </a:xfrm>
          <a:prstGeom prst="rect">
            <a:avLst/>
          </a:prstGeom>
          <a:noFill/>
        </p:spPr>
        <p:txBody>
          <a:bodyPr wrap="square" lIns="0" rIns="0" rtlCol="0" anchor="ctr">
            <a:spAutoFit/>
          </a:bodyPr>
          <a:lstStyle/>
          <a:p>
            <a:pPr algn="ctr"/>
            <a:r>
              <a:rPr lang="en-US" sz="1400" b="1" dirty="0">
                <a:latin typeface="Cambria" panose="02040503050406030204" pitchFamily="18" charset="0"/>
              </a:rPr>
              <a:t>Plane</a:t>
            </a:r>
            <a:endParaRPr lang="en-CH" sz="1400" b="1" dirty="0">
              <a:latin typeface="Cambria" panose="02040503050406030204" pitchFamily="18" charset="0"/>
            </a:endParaRPr>
          </a:p>
        </p:txBody>
      </p:sp>
      <p:cxnSp>
        <p:nvCxnSpPr>
          <p:cNvPr id="137" name="직선 연결선 859">
            <a:extLst>
              <a:ext uri="{FF2B5EF4-FFF2-40B4-BE49-F238E27FC236}">
                <a16:creationId xmlns:a16="http://schemas.microsoft.com/office/drawing/2014/main" id="{75A440ED-9153-4300-9E2A-3FBAC99F1427}"/>
              </a:ext>
            </a:extLst>
          </p:cNvPr>
          <p:cNvCxnSpPr>
            <a:cxnSpLocks/>
          </p:cNvCxnSpPr>
          <p:nvPr/>
        </p:nvCxnSpPr>
        <p:spPr>
          <a:xfrm rot="1680000" flipH="1" flipV="1">
            <a:off x="2164723" y="4823419"/>
            <a:ext cx="221655" cy="24469"/>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B8375CD-A5E8-4AFA-A7DE-79E7A2EBCB69}"/>
              </a:ext>
            </a:extLst>
          </p:cNvPr>
          <p:cNvCxnSpPr>
            <a:cxnSpLocks/>
          </p:cNvCxnSpPr>
          <p:nvPr/>
        </p:nvCxnSpPr>
        <p:spPr>
          <a:xfrm>
            <a:off x="824921" y="4432102"/>
            <a:ext cx="3541364"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FB0C0E9B-C15A-4D0D-A750-314098D0ACA7}"/>
              </a:ext>
            </a:extLst>
          </p:cNvPr>
          <p:cNvSpPr txBox="1"/>
          <p:nvPr/>
        </p:nvSpPr>
        <p:spPr>
          <a:xfrm>
            <a:off x="2165978" y="4041712"/>
            <a:ext cx="1044900" cy="351561"/>
          </a:xfrm>
          <a:prstGeom prst="rect">
            <a:avLst/>
          </a:prstGeom>
          <a:noFill/>
        </p:spPr>
        <p:txBody>
          <a:bodyPr wrap="square" lIns="0" rIns="0" rtlCol="0" anchor="ctr">
            <a:spAutoFit/>
          </a:bodyPr>
          <a:lstStyle/>
          <a:p>
            <a:pPr algn="ctr"/>
            <a:r>
              <a:rPr lang="en-US" sz="1400" b="1" dirty="0">
                <a:solidFill>
                  <a:srgbClr val="7030A0"/>
                </a:solidFill>
                <a:latin typeface="Cambria" panose="02040503050406030204" pitchFamily="18" charset="0"/>
              </a:rPr>
              <a:t>Bit-Vectors</a:t>
            </a:r>
            <a:endParaRPr lang="en-CH" sz="1400" b="1" dirty="0">
              <a:solidFill>
                <a:srgbClr val="7030A0"/>
              </a:solidFill>
              <a:latin typeface="Cambria" panose="02040503050406030204" pitchFamily="18" charset="0"/>
            </a:endParaRPr>
          </a:p>
        </p:txBody>
      </p:sp>
      <p:cxnSp>
        <p:nvCxnSpPr>
          <p:cNvPr id="145" name="Straight Connector 144">
            <a:extLst>
              <a:ext uri="{FF2B5EF4-FFF2-40B4-BE49-F238E27FC236}">
                <a16:creationId xmlns:a16="http://schemas.microsoft.com/office/drawing/2014/main" id="{96D290B2-7C55-42AB-969F-9369EC99C379}"/>
              </a:ext>
            </a:extLst>
          </p:cNvPr>
          <p:cNvCxnSpPr>
            <a:cxnSpLocks/>
          </p:cNvCxnSpPr>
          <p:nvPr/>
        </p:nvCxnSpPr>
        <p:spPr>
          <a:xfrm>
            <a:off x="824921" y="4543104"/>
            <a:ext cx="3541364"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1E29828-08CB-4232-89D2-79692C051822}"/>
              </a:ext>
            </a:extLst>
          </p:cNvPr>
          <p:cNvCxnSpPr>
            <a:cxnSpLocks/>
          </p:cNvCxnSpPr>
          <p:nvPr/>
        </p:nvCxnSpPr>
        <p:spPr>
          <a:xfrm>
            <a:off x="824921" y="4654107"/>
            <a:ext cx="3541364"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7C4CE4D9-5F15-41BC-A74E-003512626E25}"/>
              </a:ext>
            </a:extLst>
          </p:cNvPr>
          <p:cNvSpPr txBox="1"/>
          <p:nvPr/>
        </p:nvSpPr>
        <p:spPr>
          <a:xfrm>
            <a:off x="2386200" y="4333249"/>
            <a:ext cx="170849" cy="180406"/>
          </a:xfrm>
          <a:prstGeom prst="rect">
            <a:avLst/>
          </a:prstGeom>
          <a:solidFill>
            <a:srgbClr val="F2F2F2"/>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A</a:t>
            </a:r>
            <a:endParaRPr lang="en-CH" sz="1600" b="1" dirty="0">
              <a:latin typeface="Cambria" panose="02040503050406030204" pitchFamily="18" charset="0"/>
            </a:endParaRPr>
          </a:p>
        </p:txBody>
      </p:sp>
      <p:sp>
        <p:nvSpPr>
          <p:cNvPr id="148" name="TextBox 147">
            <a:extLst>
              <a:ext uri="{FF2B5EF4-FFF2-40B4-BE49-F238E27FC236}">
                <a16:creationId xmlns:a16="http://schemas.microsoft.com/office/drawing/2014/main" id="{BB8FCF30-9657-4F35-86E5-A69D35FD95CD}"/>
              </a:ext>
            </a:extLst>
          </p:cNvPr>
          <p:cNvSpPr txBox="1"/>
          <p:nvPr/>
        </p:nvSpPr>
        <p:spPr>
          <a:xfrm>
            <a:off x="2587518" y="4473958"/>
            <a:ext cx="170849" cy="135541"/>
          </a:xfrm>
          <a:prstGeom prst="rect">
            <a:avLst/>
          </a:prstGeom>
          <a:solidFill>
            <a:srgbClr val="F2F2F2"/>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B</a:t>
            </a:r>
            <a:endParaRPr lang="en-CH" sz="1600" b="1" dirty="0">
              <a:latin typeface="Cambria" panose="02040503050406030204" pitchFamily="18" charset="0"/>
            </a:endParaRPr>
          </a:p>
        </p:txBody>
      </p:sp>
      <p:sp>
        <p:nvSpPr>
          <p:cNvPr id="149" name="TextBox 148">
            <a:extLst>
              <a:ext uri="{FF2B5EF4-FFF2-40B4-BE49-F238E27FC236}">
                <a16:creationId xmlns:a16="http://schemas.microsoft.com/office/drawing/2014/main" id="{F25CC63A-3889-41F2-AC20-7C00C4FD7090}"/>
              </a:ext>
            </a:extLst>
          </p:cNvPr>
          <p:cNvSpPr txBox="1"/>
          <p:nvPr/>
        </p:nvSpPr>
        <p:spPr>
          <a:xfrm>
            <a:off x="2803542" y="4575678"/>
            <a:ext cx="170849" cy="164005"/>
          </a:xfrm>
          <a:prstGeom prst="rect">
            <a:avLst/>
          </a:prstGeom>
          <a:solidFill>
            <a:srgbClr val="F2F2F2"/>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C</a:t>
            </a:r>
            <a:endParaRPr lang="en-CH" sz="1600" b="1" dirty="0">
              <a:latin typeface="Cambria" panose="02040503050406030204" pitchFamily="18" charset="0"/>
            </a:endParaRPr>
          </a:p>
        </p:txBody>
      </p:sp>
      <p:sp>
        <p:nvSpPr>
          <p:cNvPr id="5" name="사각형: 둥근 모서리 554">
            <a:extLst>
              <a:ext uri="{FF2B5EF4-FFF2-40B4-BE49-F238E27FC236}">
                <a16:creationId xmlns:a16="http://schemas.microsoft.com/office/drawing/2014/main" id="{87664B0F-AB59-4E39-A33F-4D05368C2866}"/>
              </a:ext>
            </a:extLst>
          </p:cNvPr>
          <p:cNvSpPr/>
          <p:nvPr/>
        </p:nvSpPr>
        <p:spPr>
          <a:xfrm>
            <a:off x="4749275" y="2536651"/>
            <a:ext cx="3778478" cy="1826142"/>
          </a:xfrm>
          <a:prstGeom prst="roundRect">
            <a:avLst>
              <a:gd name="adj" fmla="val 4987"/>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r"/>
            <a:endParaRPr lang="ko-KR" altLang="en-US" sz="1600" b="1" dirty="0">
              <a:solidFill>
                <a:schemeClr val="tx1"/>
              </a:solidFill>
              <a:latin typeface="Cambria" panose="02040503050406030204" pitchFamily="18" charset="0"/>
            </a:endParaRPr>
          </a:p>
        </p:txBody>
      </p:sp>
      <p:sp>
        <p:nvSpPr>
          <p:cNvPr id="6" name="Rectangle 5">
            <a:extLst>
              <a:ext uri="{FF2B5EF4-FFF2-40B4-BE49-F238E27FC236}">
                <a16:creationId xmlns:a16="http://schemas.microsoft.com/office/drawing/2014/main" id="{B17BC5AA-63C5-4724-A723-1DC93712F3E0}"/>
              </a:ext>
            </a:extLst>
          </p:cNvPr>
          <p:cNvSpPr/>
          <p:nvPr/>
        </p:nvSpPr>
        <p:spPr>
          <a:xfrm>
            <a:off x="4763821" y="2982509"/>
            <a:ext cx="3762927" cy="330247"/>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7" name="Rectangle 6">
            <a:extLst>
              <a:ext uri="{FF2B5EF4-FFF2-40B4-BE49-F238E27FC236}">
                <a16:creationId xmlns:a16="http://schemas.microsoft.com/office/drawing/2014/main" id="{3320BD86-A199-41F3-9CDE-FD1290AEEE36}"/>
              </a:ext>
            </a:extLst>
          </p:cNvPr>
          <p:cNvSpPr/>
          <p:nvPr/>
        </p:nvSpPr>
        <p:spPr>
          <a:xfrm>
            <a:off x="4763821" y="3674383"/>
            <a:ext cx="3762927" cy="33545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cxnSp>
        <p:nvCxnSpPr>
          <p:cNvPr id="8" name="Straight Connector 7">
            <a:extLst>
              <a:ext uri="{FF2B5EF4-FFF2-40B4-BE49-F238E27FC236}">
                <a16:creationId xmlns:a16="http://schemas.microsoft.com/office/drawing/2014/main" id="{4C298597-F8BA-4D0D-A19B-946C75999B61}"/>
              </a:ext>
            </a:extLst>
          </p:cNvPr>
          <p:cNvCxnSpPr>
            <a:cxnSpLocks/>
            <a:stCxn id="25" idx="1"/>
          </p:cNvCxnSpPr>
          <p:nvPr/>
        </p:nvCxnSpPr>
        <p:spPr>
          <a:xfrm flipH="1">
            <a:off x="5468289" y="3364545"/>
            <a:ext cx="5416" cy="889448"/>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241A284-7B87-4FB6-9E07-15DAB88BF33B}"/>
              </a:ext>
            </a:extLst>
          </p:cNvPr>
          <p:cNvCxnSpPr/>
          <p:nvPr/>
        </p:nvCxnSpPr>
        <p:spPr>
          <a:xfrm>
            <a:off x="5666836" y="3088438"/>
            <a:ext cx="0" cy="110700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43268C-B9EA-4482-91CD-B9DB521BFDCD}"/>
              </a:ext>
            </a:extLst>
          </p:cNvPr>
          <p:cNvCxnSpPr/>
          <p:nvPr/>
        </p:nvCxnSpPr>
        <p:spPr>
          <a:xfrm>
            <a:off x="6572341" y="3286047"/>
            <a:ext cx="0" cy="914878"/>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BFB068-5C46-4DB4-8060-CDEB97FA0234}"/>
              </a:ext>
            </a:extLst>
          </p:cNvPr>
          <p:cNvCxnSpPr/>
          <p:nvPr/>
        </p:nvCxnSpPr>
        <p:spPr>
          <a:xfrm>
            <a:off x="7490193" y="3611773"/>
            <a:ext cx="0" cy="568067"/>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129686B-6A8D-453B-AE13-41BE136ABBBA}"/>
              </a:ext>
            </a:extLst>
          </p:cNvPr>
          <p:cNvSpPr/>
          <p:nvPr/>
        </p:nvSpPr>
        <p:spPr>
          <a:xfrm>
            <a:off x="5050711" y="2978998"/>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3" name="Rectangle 12">
            <a:extLst>
              <a:ext uri="{FF2B5EF4-FFF2-40B4-BE49-F238E27FC236}">
                <a16:creationId xmlns:a16="http://schemas.microsoft.com/office/drawing/2014/main" id="{C0B9D571-8CF7-43FF-95D8-AA471C2D6D3E}"/>
              </a:ext>
            </a:extLst>
          </p:cNvPr>
          <p:cNvSpPr/>
          <p:nvPr/>
        </p:nvSpPr>
        <p:spPr>
          <a:xfrm>
            <a:off x="5050711" y="3061162"/>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4" name="Rectangle 13">
            <a:extLst>
              <a:ext uri="{FF2B5EF4-FFF2-40B4-BE49-F238E27FC236}">
                <a16:creationId xmlns:a16="http://schemas.microsoft.com/office/drawing/2014/main" id="{D59957DE-450E-4C38-866C-E7D8DABD364B}"/>
              </a:ext>
            </a:extLst>
          </p:cNvPr>
          <p:cNvSpPr/>
          <p:nvPr/>
        </p:nvSpPr>
        <p:spPr>
          <a:xfrm>
            <a:off x="5050711" y="3146688"/>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5" name="Rectangle 14">
            <a:extLst>
              <a:ext uri="{FF2B5EF4-FFF2-40B4-BE49-F238E27FC236}">
                <a16:creationId xmlns:a16="http://schemas.microsoft.com/office/drawing/2014/main" id="{26544B02-FFAD-4C3C-B211-1BF716851D88}"/>
              </a:ext>
            </a:extLst>
          </p:cNvPr>
          <p:cNvSpPr/>
          <p:nvPr/>
        </p:nvSpPr>
        <p:spPr>
          <a:xfrm>
            <a:off x="5050711" y="3232214"/>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6" name="Rectangle 15">
            <a:extLst>
              <a:ext uri="{FF2B5EF4-FFF2-40B4-BE49-F238E27FC236}">
                <a16:creationId xmlns:a16="http://schemas.microsoft.com/office/drawing/2014/main" id="{87327CAD-5285-420C-B4A3-6EA091E7E959}"/>
              </a:ext>
            </a:extLst>
          </p:cNvPr>
          <p:cNvSpPr/>
          <p:nvPr/>
        </p:nvSpPr>
        <p:spPr>
          <a:xfrm>
            <a:off x="5476817" y="2978998"/>
            <a:ext cx="189402" cy="81700"/>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7" name="Rectangle 16">
            <a:extLst>
              <a:ext uri="{FF2B5EF4-FFF2-40B4-BE49-F238E27FC236}">
                <a16:creationId xmlns:a16="http://schemas.microsoft.com/office/drawing/2014/main" id="{FA28B825-F1F6-49CD-9173-4D4F3EADE21D}"/>
              </a:ext>
            </a:extLst>
          </p:cNvPr>
          <p:cNvSpPr/>
          <p:nvPr/>
        </p:nvSpPr>
        <p:spPr>
          <a:xfrm>
            <a:off x="5665424" y="3061162"/>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8" name="Rectangle 17">
            <a:extLst>
              <a:ext uri="{FF2B5EF4-FFF2-40B4-BE49-F238E27FC236}">
                <a16:creationId xmlns:a16="http://schemas.microsoft.com/office/drawing/2014/main" id="{FE61251F-462E-4A4B-A3C7-66280EF5B155}"/>
              </a:ext>
            </a:extLst>
          </p:cNvPr>
          <p:cNvSpPr/>
          <p:nvPr/>
        </p:nvSpPr>
        <p:spPr>
          <a:xfrm>
            <a:off x="5850727" y="3146688"/>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9" name="Rectangle 18">
            <a:extLst>
              <a:ext uri="{FF2B5EF4-FFF2-40B4-BE49-F238E27FC236}">
                <a16:creationId xmlns:a16="http://schemas.microsoft.com/office/drawing/2014/main" id="{A02CE7F4-ACEA-4ED6-BA30-1EAB04FCC20D}"/>
              </a:ext>
            </a:extLst>
          </p:cNvPr>
          <p:cNvSpPr/>
          <p:nvPr/>
        </p:nvSpPr>
        <p:spPr>
          <a:xfrm>
            <a:off x="6039763" y="3232214"/>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0" name="Rectangle 19">
            <a:extLst>
              <a:ext uri="{FF2B5EF4-FFF2-40B4-BE49-F238E27FC236}">
                <a16:creationId xmlns:a16="http://schemas.microsoft.com/office/drawing/2014/main" id="{FB579A32-AFA3-41BD-A872-804DCD0E9D89}"/>
              </a:ext>
            </a:extLst>
          </p:cNvPr>
          <p:cNvSpPr/>
          <p:nvPr/>
        </p:nvSpPr>
        <p:spPr>
          <a:xfrm>
            <a:off x="5665546" y="2978998"/>
            <a:ext cx="227283" cy="81700"/>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1" name="Rectangle 20">
            <a:extLst>
              <a:ext uri="{FF2B5EF4-FFF2-40B4-BE49-F238E27FC236}">
                <a16:creationId xmlns:a16="http://schemas.microsoft.com/office/drawing/2014/main" id="{2E8D9D06-F87E-48CE-BFFF-AE7FC2FA056B}"/>
              </a:ext>
            </a:extLst>
          </p:cNvPr>
          <p:cNvSpPr/>
          <p:nvPr/>
        </p:nvSpPr>
        <p:spPr>
          <a:xfrm>
            <a:off x="5050711" y="4171404"/>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2" name="Rectangle 21">
            <a:extLst>
              <a:ext uri="{FF2B5EF4-FFF2-40B4-BE49-F238E27FC236}">
                <a16:creationId xmlns:a16="http://schemas.microsoft.com/office/drawing/2014/main" id="{CE2DB8EE-9CD7-4901-80D9-CD872CD19951}"/>
              </a:ext>
            </a:extLst>
          </p:cNvPr>
          <p:cNvSpPr/>
          <p:nvPr/>
        </p:nvSpPr>
        <p:spPr>
          <a:xfrm>
            <a:off x="5476817" y="4171404"/>
            <a:ext cx="189402" cy="81700"/>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3" name="Rectangle 22">
            <a:extLst>
              <a:ext uri="{FF2B5EF4-FFF2-40B4-BE49-F238E27FC236}">
                <a16:creationId xmlns:a16="http://schemas.microsoft.com/office/drawing/2014/main" id="{3D2B93AC-0E54-47EF-92E5-4A6138B4F17B}"/>
              </a:ext>
            </a:extLst>
          </p:cNvPr>
          <p:cNvSpPr/>
          <p:nvPr/>
        </p:nvSpPr>
        <p:spPr>
          <a:xfrm>
            <a:off x="5664501" y="4171404"/>
            <a:ext cx="912849" cy="81700"/>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4" name="Rectangle 23">
            <a:extLst>
              <a:ext uri="{FF2B5EF4-FFF2-40B4-BE49-F238E27FC236}">
                <a16:creationId xmlns:a16="http://schemas.microsoft.com/office/drawing/2014/main" id="{691BF45B-79E8-41F5-BDFF-A190700EDDE0}"/>
              </a:ext>
            </a:extLst>
          </p:cNvPr>
          <p:cNvSpPr/>
          <p:nvPr/>
        </p:nvSpPr>
        <p:spPr>
          <a:xfrm>
            <a:off x="6571502" y="4171404"/>
            <a:ext cx="918691" cy="81700"/>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5" name="Rectangle 24">
            <a:extLst>
              <a:ext uri="{FF2B5EF4-FFF2-40B4-BE49-F238E27FC236}">
                <a16:creationId xmlns:a16="http://schemas.microsoft.com/office/drawing/2014/main" id="{D88D60FD-9548-4BD5-835F-89491E18ED61}"/>
              </a:ext>
            </a:extLst>
          </p:cNvPr>
          <p:cNvSpPr/>
          <p:nvPr/>
        </p:nvSpPr>
        <p:spPr>
          <a:xfrm>
            <a:off x="5473705" y="3323695"/>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6" name="Rectangle 25">
            <a:extLst>
              <a:ext uri="{FF2B5EF4-FFF2-40B4-BE49-F238E27FC236}">
                <a16:creationId xmlns:a16="http://schemas.microsoft.com/office/drawing/2014/main" id="{B4275AA1-2852-49C8-886D-5DDC87AF03C9}"/>
              </a:ext>
            </a:extLst>
          </p:cNvPr>
          <p:cNvSpPr/>
          <p:nvPr/>
        </p:nvSpPr>
        <p:spPr>
          <a:xfrm>
            <a:off x="5473705" y="3405860"/>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7" name="Rectangle 26">
            <a:extLst>
              <a:ext uri="{FF2B5EF4-FFF2-40B4-BE49-F238E27FC236}">
                <a16:creationId xmlns:a16="http://schemas.microsoft.com/office/drawing/2014/main" id="{CDB8EB84-B327-4A93-B03A-F0F6441731AC}"/>
              </a:ext>
            </a:extLst>
          </p:cNvPr>
          <p:cNvSpPr/>
          <p:nvPr/>
        </p:nvSpPr>
        <p:spPr>
          <a:xfrm>
            <a:off x="5473705" y="3491385"/>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8" name="Rectangle 27">
            <a:extLst>
              <a:ext uri="{FF2B5EF4-FFF2-40B4-BE49-F238E27FC236}">
                <a16:creationId xmlns:a16="http://schemas.microsoft.com/office/drawing/2014/main" id="{174AE6D8-3F2C-4596-A839-1A1CA4F64A76}"/>
              </a:ext>
            </a:extLst>
          </p:cNvPr>
          <p:cNvSpPr/>
          <p:nvPr/>
        </p:nvSpPr>
        <p:spPr>
          <a:xfrm>
            <a:off x="5473705" y="3576911"/>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9" name="Rectangle 28">
            <a:extLst>
              <a:ext uri="{FF2B5EF4-FFF2-40B4-BE49-F238E27FC236}">
                <a16:creationId xmlns:a16="http://schemas.microsoft.com/office/drawing/2014/main" id="{90FDC136-BB09-4D47-A82D-AE48212A2C51}"/>
              </a:ext>
            </a:extLst>
          </p:cNvPr>
          <p:cNvSpPr/>
          <p:nvPr/>
        </p:nvSpPr>
        <p:spPr>
          <a:xfrm>
            <a:off x="6226045" y="3323695"/>
            <a:ext cx="189402" cy="81700"/>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0" name="Rectangle 29">
            <a:extLst>
              <a:ext uri="{FF2B5EF4-FFF2-40B4-BE49-F238E27FC236}">
                <a16:creationId xmlns:a16="http://schemas.microsoft.com/office/drawing/2014/main" id="{E9B8936E-811B-4B16-BA3F-5BE166B95C6F}"/>
              </a:ext>
            </a:extLst>
          </p:cNvPr>
          <p:cNvSpPr/>
          <p:nvPr/>
        </p:nvSpPr>
        <p:spPr>
          <a:xfrm>
            <a:off x="6414650" y="3405860"/>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1" name="Rectangle 30">
            <a:extLst>
              <a:ext uri="{FF2B5EF4-FFF2-40B4-BE49-F238E27FC236}">
                <a16:creationId xmlns:a16="http://schemas.microsoft.com/office/drawing/2014/main" id="{BD1C94C4-6A4A-45F0-9620-98BC1EF48B96}"/>
              </a:ext>
            </a:extLst>
          </p:cNvPr>
          <p:cNvSpPr/>
          <p:nvPr/>
        </p:nvSpPr>
        <p:spPr>
          <a:xfrm>
            <a:off x="6599954" y="3491385"/>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2" name="Rectangle 31">
            <a:extLst>
              <a:ext uri="{FF2B5EF4-FFF2-40B4-BE49-F238E27FC236}">
                <a16:creationId xmlns:a16="http://schemas.microsoft.com/office/drawing/2014/main" id="{6A3445AF-3D35-4809-AED6-FEA2E19B23CB}"/>
              </a:ext>
            </a:extLst>
          </p:cNvPr>
          <p:cNvSpPr/>
          <p:nvPr/>
        </p:nvSpPr>
        <p:spPr>
          <a:xfrm>
            <a:off x="6788989" y="3576911"/>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3" name="Rectangle 32">
            <a:extLst>
              <a:ext uri="{FF2B5EF4-FFF2-40B4-BE49-F238E27FC236}">
                <a16:creationId xmlns:a16="http://schemas.microsoft.com/office/drawing/2014/main" id="{66618624-8CDA-484F-A4A9-732DB4F8C967}"/>
              </a:ext>
            </a:extLst>
          </p:cNvPr>
          <p:cNvSpPr/>
          <p:nvPr/>
        </p:nvSpPr>
        <p:spPr>
          <a:xfrm>
            <a:off x="5665712" y="2978998"/>
            <a:ext cx="28411" cy="81700"/>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4" name="Rectangle 33">
            <a:extLst>
              <a:ext uri="{FF2B5EF4-FFF2-40B4-BE49-F238E27FC236}">
                <a16:creationId xmlns:a16="http://schemas.microsoft.com/office/drawing/2014/main" id="{A737B944-DEBE-4D00-9A7E-01C082793DC2}"/>
              </a:ext>
            </a:extLst>
          </p:cNvPr>
          <p:cNvSpPr/>
          <p:nvPr/>
        </p:nvSpPr>
        <p:spPr>
          <a:xfrm>
            <a:off x="5906348" y="3675432"/>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5" name="Rectangle 34">
            <a:extLst>
              <a:ext uri="{FF2B5EF4-FFF2-40B4-BE49-F238E27FC236}">
                <a16:creationId xmlns:a16="http://schemas.microsoft.com/office/drawing/2014/main" id="{C46BAA87-D2E5-41AF-9D1C-40976F93FA81}"/>
              </a:ext>
            </a:extLst>
          </p:cNvPr>
          <p:cNvSpPr/>
          <p:nvPr/>
        </p:nvSpPr>
        <p:spPr>
          <a:xfrm>
            <a:off x="5906348" y="3757597"/>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6" name="Rectangle 35">
            <a:extLst>
              <a:ext uri="{FF2B5EF4-FFF2-40B4-BE49-F238E27FC236}">
                <a16:creationId xmlns:a16="http://schemas.microsoft.com/office/drawing/2014/main" id="{DBE8E160-C675-44B9-A921-5733FDA48453}"/>
              </a:ext>
            </a:extLst>
          </p:cNvPr>
          <p:cNvSpPr/>
          <p:nvPr/>
        </p:nvSpPr>
        <p:spPr>
          <a:xfrm>
            <a:off x="5906348" y="3843121"/>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7" name="Rectangle 36">
            <a:extLst>
              <a:ext uri="{FF2B5EF4-FFF2-40B4-BE49-F238E27FC236}">
                <a16:creationId xmlns:a16="http://schemas.microsoft.com/office/drawing/2014/main" id="{D3958670-2D09-4A25-A575-509153519886}"/>
              </a:ext>
            </a:extLst>
          </p:cNvPr>
          <p:cNvSpPr/>
          <p:nvPr/>
        </p:nvSpPr>
        <p:spPr>
          <a:xfrm>
            <a:off x="5906348" y="3928648"/>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8" name="Rectangle 37">
            <a:extLst>
              <a:ext uri="{FF2B5EF4-FFF2-40B4-BE49-F238E27FC236}">
                <a16:creationId xmlns:a16="http://schemas.microsoft.com/office/drawing/2014/main" id="{9E72CB9D-1F7A-4695-9B56-A360FC8180EA}"/>
              </a:ext>
            </a:extLst>
          </p:cNvPr>
          <p:cNvSpPr/>
          <p:nvPr/>
        </p:nvSpPr>
        <p:spPr>
          <a:xfrm>
            <a:off x="6973369" y="3675432"/>
            <a:ext cx="189402" cy="81700"/>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9" name="Rectangle 38">
            <a:extLst>
              <a:ext uri="{FF2B5EF4-FFF2-40B4-BE49-F238E27FC236}">
                <a16:creationId xmlns:a16="http://schemas.microsoft.com/office/drawing/2014/main" id="{B35AD1FB-C376-45EB-8317-227F10666927}"/>
              </a:ext>
            </a:extLst>
          </p:cNvPr>
          <p:cNvSpPr/>
          <p:nvPr/>
        </p:nvSpPr>
        <p:spPr>
          <a:xfrm>
            <a:off x="7161975" y="3757597"/>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40" name="Rectangle 39">
            <a:extLst>
              <a:ext uri="{FF2B5EF4-FFF2-40B4-BE49-F238E27FC236}">
                <a16:creationId xmlns:a16="http://schemas.microsoft.com/office/drawing/2014/main" id="{2A9B1783-E150-460A-81C8-9F335A820C0E}"/>
              </a:ext>
            </a:extLst>
          </p:cNvPr>
          <p:cNvSpPr/>
          <p:nvPr/>
        </p:nvSpPr>
        <p:spPr>
          <a:xfrm>
            <a:off x="7347278" y="3843121"/>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41" name="Rectangle 40">
            <a:extLst>
              <a:ext uri="{FF2B5EF4-FFF2-40B4-BE49-F238E27FC236}">
                <a16:creationId xmlns:a16="http://schemas.microsoft.com/office/drawing/2014/main" id="{75538A3A-CD25-427F-A36E-98725B1E2771}"/>
              </a:ext>
            </a:extLst>
          </p:cNvPr>
          <p:cNvSpPr/>
          <p:nvPr/>
        </p:nvSpPr>
        <p:spPr>
          <a:xfrm>
            <a:off x="7536314" y="3928648"/>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42" name="Rectangle 41">
            <a:extLst>
              <a:ext uri="{FF2B5EF4-FFF2-40B4-BE49-F238E27FC236}">
                <a16:creationId xmlns:a16="http://schemas.microsoft.com/office/drawing/2014/main" id="{9384BF5B-79A5-4652-A02D-CF3E54AF9D4F}"/>
              </a:ext>
            </a:extLst>
          </p:cNvPr>
          <p:cNvSpPr/>
          <p:nvPr/>
        </p:nvSpPr>
        <p:spPr>
          <a:xfrm>
            <a:off x="7490192" y="4171404"/>
            <a:ext cx="904666" cy="81700"/>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nvGrpSpPr>
          <p:cNvPr id="43" name="Group 42">
            <a:extLst>
              <a:ext uri="{FF2B5EF4-FFF2-40B4-BE49-F238E27FC236}">
                <a16:creationId xmlns:a16="http://schemas.microsoft.com/office/drawing/2014/main" id="{F87E06BB-011C-4426-811F-B4F042FC7BEA}"/>
              </a:ext>
            </a:extLst>
          </p:cNvPr>
          <p:cNvGrpSpPr/>
          <p:nvPr/>
        </p:nvGrpSpPr>
        <p:grpSpPr>
          <a:xfrm>
            <a:off x="5896232" y="3066128"/>
            <a:ext cx="227283" cy="81700"/>
            <a:chOff x="5667781" y="8724315"/>
            <a:chExt cx="215069" cy="71525"/>
          </a:xfrm>
        </p:grpSpPr>
        <p:sp>
          <p:nvSpPr>
            <p:cNvPr id="44" name="Rectangle 43">
              <a:extLst>
                <a:ext uri="{FF2B5EF4-FFF2-40B4-BE49-F238E27FC236}">
                  <a16:creationId xmlns:a16="http://schemas.microsoft.com/office/drawing/2014/main" id="{260BBC8E-3B6F-4641-916E-17CD7A1ED8FA}"/>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45" name="Rectangle 44">
              <a:extLst>
                <a:ext uri="{FF2B5EF4-FFF2-40B4-BE49-F238E27FC236}">
                  <a16:creationId xmlns:a16="http://schemas.microsoft.com/office/drawing/2014/main" id="{E7F66587-53FF-40B1-9491-268D4FCA66C9}"/>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46" name="Group 45">
            <a:extLst>
              <a:ext uri="{FF2B5EF4-FFF2-40B4-BE49-F238E27FC236}">
                <a16:creationId xmlns:a16="http://schemas.microsoft.com/office/drawing/2014/main" id="{51961353-C0BD-4787-8C1E-A46C58F5DFCF}"/>
              </a:ext>
            </a:extLst>
          </p:cNvPr>
          <p:cNvGrpSpPr/>
          <p:nvPr/>
        </p:nvGrpSpPr>
        <p:grpSpPr>
          <a:xfrm>
            <a:off x="6124484" y="3152511"/>
            <a:ext cx="227283" cy="81700"/>
            <a:chOff x="5667781" y="8724315"/>
            <a:chExt cx="215069" cy="71525"/>
          </a:xfrm>
        </p:grpSpPr>
        <p:sp>
          <p:nvSpPr>
            <p:cNvPr id="47" name="Rectangle 46">
              <a:extLst>
                <a:ext uri="{FF2B5EF4-FFF2-40B4-BE49-F238E27FC236}">
                  <a16:creationId xmlns:a16="http://schemas.microsoft.com/office/drawing/2014/main" id="{11541EE0-9E2C-47CF-82A8-E15E166BCCD3}"/>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48" name="Rectangle 47">
              <a:extLst>
                <a:ext uri="{FF2B5EF4-FFF2-40B4-BE49-F238E27FC236}">
                  <a16:creationId xmlns:a16="http://schemas.microsoft.com/office/drawing/2014/main" id="{51BCF4A4-EEB6-43DB-85ED-DF234D47EEC2}"/>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49" name="Group 48">
            <a:extLst>
              <a:ext uri="{FF2B5EF4-FFF2-40B4-BE49-F238E27FC236}">
                <a16:creationId xmlns:a16="http://schemas.microsoft.com/office/drawing/2014/main" id="{15385539-21A6-418C-B0A0-C83EA5827D99}"/>
              </a:ext>
            </a:extLst>
          </p:cNvPr>
          <p:cNvGrpSpPr/>
          <p:nvPr/>
        </p:nvGrpSpPr>
        <p:grpSpPr>
          <a:xfrm>
            <a:off x="6351767" y="3233768"/>
            <a:ext cx="227283" cy="81700"/>
            <a:chOff x="5667781" y="8724315"/>
            <a:chExt cx="215069" cy="71525"/>
          </a:xfrm>
        </p:grpSpPr>
        <p:sp>
          <p:nvSpPr>
            <p:cNvPr id="50" name="Rectangle 49">
              <a:extLst>
                <a:ext uri="{FF2B5EF4-FFF2-40B4-BE49-F238E27FC236}">
                  <a16:creationId xmlns:a16="http://schemas.microsoft.com/office/drawing/2014/main" id="{3017747D-5E85-49CE-A516-FB4EF998705A}"/>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51" name="Rectangle 50">
              <a:extLst>
                <a:ext uri="{FF2B5EF4-FFF2-40B4-BE49-F238E27FC236}">
                  <a16:creationId xmlns:a16="http://schemas.microsoft.com/office/drawing/2014/main" id="{D1A8EE06-6C79-4D20-8A99-4FCF592BD39D}"/>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52" name="Group 51">
            <a:extLst>
              <a:ext uri="{FF2B5EF4-FFF2-40B4-BE49-F238E27FC236}">
                <a16:creationId xmlns:a16="http://schemas.microsoft.com/office/drawing/2014/main" id="{AABBCC3C-6AD4-465D-8499-A08E3EC2E018}"/>
              </a:ext>
            </a:extLst>
          </p:cNvPr>
          <p:cNvGrpSpPr/>
          <p:nvPr/>
        </p:nvGrpSpPr>
        <p:grpSpPr>
          <a:xfrm>
            <a:off x="6577351" y="3323362"/>
            <a:ext cx="227283" cy="81700"/>
            <a:chOff x="5667781" y="8724315"/>
            <a:chExt cx="215069" cy="71525"/>
          </a:xfrm>
        </p:grpSpPr>
        <p:sp>
          <p:nvSpPr>
            <p:cNvPr id="53" name="Rectangle 52">
              <a:extLst>
                <a:ext uri="{FF2B5EF4-FFF2-40B4-BE49-F238E27FC236}">
                  <a16:creationId xmlns:a16="http://schemas.microsoft.com/office/drawing/2014/main" id="{09082E2B-4362-4C5B-A395-FA66564C085A}"/>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54" name="Rectangle 53">
              <a:extLst>
                <a:ext uri="{FF2B5EF4-FFF2-40B4-BE49-F238E27FC236}">
                  <a16:creationId xmlns:a16="http://schemas.microsoft.com/office/drawing/2014/main" id="{DFB9766E-A777-4A38-B798-53B0579A0D0A}"/>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55" name="Group 54">
            <a:extLst>
              <a:ext uri="{FF2B5EF4-FFF2-40B4-BE49-F238E27FC236}">
                <a16:creationId xmlns:a16="http://schemas.microsoft.com/office/drawing/2014/main" id="{CEC97D1C-D31D-4D2F-9705-AEFBCA1BAB07}"/>
              </a:ext>
            </a:extLst>
          </p:cNvPr>
          <p:cNvGrpSpPr/>
          <p:nvPr/>
        </p:nvGrpSpPr>
        <p:grpSpPr>
          <a:xfrm>
            <a:off x="6806380" y="3408142"/>
            <a:ext cx="227283" cy="81700"/>
            <a:chOff x="5667781" y="8724315"/>
            <a:chExt cx="215069" cy="71525"/>
          </a:xfrm>
        </p:grpSpPr>
        <p:sp>
          <p:nvSpPr>
            <p:cNvPr id="56" name="Rectangle 55">
              <a:extLst>
                <a:ext uri="{FF2B5EF4-FFF2-40B4-BE49-F238E27FC236}">
                  <a16:creationId xmlns:a16="http://schemas.microsoft.com/office/drawing/2014/main" id="{61AF7FCD-259E-470F-9E1E-E567D7109AE3}"/>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57" name="Rectangle 56">
              <a:extLst>
                <a:ext uri="{FF2B5EF4-FFF2-40B4-BE49-F238E27FC236}">
                  <a16:creationId xmlns:a16="http://schemas.microsoft.com/office/drawing/2014/main" id="{B34F021B-84F7-418D-B0F3-676407703915}"/>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58" name="Group 57">
            <a:extLst>
              <a:ext uri="{FF2B5EF4-FFF2-40B4-BE49-F238E27FC236}">
                <a16:creationId xmlns:a16="http://schemas.microsoft.com/office/drawing/2014/main" id="{462C51DB-93B5-466A-AEDD-2AD1345C311D}"/>
              </a:ext>
            </a:extLst>
          </p:cNvPr>
          <p:cNvGrpSpPr/>
          <p:nvPr/>
        </p:nvGrpSpPr>
        <p:grpSpPr>
          <a:xfrm>
            <a:off x="7034912" y="3494745"/>
            <a:ext cx="227283" cy="81700"/>
            <a:chOff x="5667781" y="8724315"/>
            <a:chExt cx="215069" cy="71525"/>
          </a:xfrm>
        </p:grpSpPr>
        <p:sp>
          <p:nvSpPr>
            <p:cNvPr id="59" name="Rectangle 58">
              <a:extLst>
                <a:ext uri="{FF2B5EF4-FFF2-40B4-BE49-F238E27FC236}">
                  <a16:creationId xmlns:a16="http://schemas.microsoft.com/office/drawing/2014/main" id="{407A3FE2-FE2B-4F51-BB86-A4A46024111C}"/>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60" name="Rectangle 59">
              <a:extLst>
                <a:ext uri="{FF2B5EF4-FFF2-40B4-BE49-F238E27FC236}">
                  <a16:creationId xmlns:a16="http://schemas.microsoft.com/office/drawing/2014/main" id="{EFD89593-E88F-419A-B44F-29440B0ADD91}"/>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61" name="Group 60">
            <a:extLst>
              <a:ext uri="{FF2B5EF4-FFF2-40B4-BE49-F238E27FC236}">
                <a16:creationId xmlns:a16="http://schemas.microsoft.com/office/drawing/2014/main" id="{14CC1726-1847-4486-9B10-C55105F3254D}"/>
              </a:ext>
            </a:extLst>
          </p:cNvPr>
          <p:cNvGrpSpPr/>
          <p:nvPr/>
        </p:nvGrpSpPr>
        <p:grpSpPr>
          <a:xfrm>
            <a:off x="7263447" y="3580272"/>
            <a:ext cx="227283" cy="81700"/>
            <a:chOff x="5667781" y="8724315"/>
            <a:chExt cx="215069" cy="71525"/>
          </a:xfrm>
        </p:grpSpPr>
        <p:sp>
          <p:nvSpPr>
            <p:cNvPr id="62" name="Rectangle 61">
              <a:extLst>
                <a:ext uri="{FF2B5EF4-FFF2-40B4-BE49-F238E27FC236}">
                  <a16:creationId xmlns:a16="http://schemas.microsoft.com/office/drawing/2014/main" id="{36D91A2B-6060-488C-9A6F-958DB0D0CDF5}"/>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63" name="Rectangle 62">
              <a:extLst>
                <a:ext uri="{FF2B5EF4-FFF2-40B4-BE49-F238E27FC236}">
                  <a16:creationId xmlns:a16="http://schemas.microsoft.com/office/drawing/2014/main" id="{0B1B147B-472F-47B0-A1E2-186B1DCAB1FB}"/>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64" name="Group 63">
            <a:extLst>
              <a:ext uri="{FF2B5EF4-FFF2-40B4-BE49-F238E27FC236}">
                <a16:creationId xmlns:a16="http://schemas.microsoft.com/office/drawing/2014/main" id="{9C1A5552-66CF-4A1D-9AA8-2D0115B9C11B}"/>
              </a:ext>
            </a:extLst>
          </p:cNvPr>
          <p:cNvGrpSpPr/>
          <p:nvPr/>
        </p:nvGrpSpPr>
        <p:grpSpPr>
          <a:xfrm>
            <a:off x="7490193" y="3667309"/>
            <a:ext cx="227283" cy="81700"/>
            <a:chOff x="5667781" y="8724315"/>
            <a:chExt cx="215069" cy="71525"/>
          </a:xfrm>
        </p:grpSpPr>
        <p:sp>
          <p:nvSpPr>
            <p:cNvPr id="65" name="Rectangle 64">
              <a:extLst>
                <a:ext uri="{FF2B5EF4-FFF2-40B4-BE49-F238E27FC236}">
                  <a16:creationId xmlns:a16="http://schemas.microsoft.com/office/drawing/2014/main" id="{BC5A7C98-AB89-4A24-B5D5-B4805BC6357F}"/>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66" name="Rectangle 65">
              <a:extLst>
                <a:ext uri="{FF2B5EF4-FFF2-40B4-BE49-F238E27FC236}">
                  <a16:creationId xmlns:a16="http://schemas.microsoft.com/office/drawing/2014/main" id="{0EC9641A-75A9-4F2D-9CC0-D1AD2203D260}"/>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67" name="Group 66">
            <a:extLst>
              <a:ext uri="{FF2B5EF4-FFF2-40B4-BE49-F238E27FC236}">
                <a16:creationId xmlns:a16="http://schemas.microsoft.com/office/drawing/2014/main" id="{B159BA3A-C95F-480C-B996-3EB31F66BEC3}"/>
              </a:ext>
            </a:extLst>
          </p:cNvPr>
          <p:cNvGrpSpPr/>
          <p:nvPr/>
        </p:nvGrpSpPr>
        <p:grpSpPr>
          <a:xfrm>
            <a:off x="7717476" y="3749009"/>
            <a:ext cx="227283" cy="81700"/>
            <a:chOff x="5667781" y="8724315"/>
            <a:chExt cx="215069" cy="71525"/>
          </a:xfrm>
        </p:grpSpPr>
        <p:sp>
          <p:nvSpPr>
            <p:cNvPr id="68" name="Rectangle 67">
              <a:extLst>
                <a:ext uri="{FF2B5EF4-FFF2-40B4-BE49-F238E27FC236}">
                  <a16:creationId xmlns:a16="http://schemas.microsoft.com/office/drawing/2014/main" id="{54A04023-D6E7-4745-ADAD-874E229F56D0}"/>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69" name="Rectangle 68">
              <a:extLst>
                <a:ext uri="{FF2B5EF4-FFF2-40B4-BE49-F238E27FC236}">
                  <a16:creationId xmlns:a16="http://schemas.microsoft.com/office/drawing/2014/main" id="{F8E4990F-CD3F-4298-BC14-E60267E293A6}"/>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70" name="Group 69">
            <a:extLst>
              <a:ext uri="{FF2B5EF4-FFF2-40B4-BE49-F238E27FC236}">
                <a16:creationId xmlns:a16="http://schemas.microsoft.com/office/drawing/2014/main" id="{23F52E2B-C4A4-4F64-B19F-A544AE706462}"/>
              </a:ext>
            </a:extLst>
          </p:cNvPr>
          <p:cNvGrpSpPr/>
          <p:nvPr/>
        </p:nvGrpSpPr>
        <p:grpSpPr>
          <a:xfrm>
            <a:off x="7944049" y="3836834"/>
            <a:ext cx="227283" cy="81700"/>
            <a:chOff x="5667781" y="8724315"/>
            <a:chExt cx="215069" cy="71525"/>
          </a:xfrm>
        </p:grpSpPr>
        <p:sp>
          <p:nvSpPr>
            <p:cNvPr id="71" name="Rectangle 70">
              <a:extLst>
                <a:ext uri="{FF2B5EF4-FFF2-40B4-BE49-F238E27FC236}">
                  <a16:creationId xmlns:a16="http://schemas.microsoft.com/office/drawing/2014/main" id="{9934D4F6-4FA4-4189-B85E-B4DA4193FC83}"/>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72" name="Rectangle 71">
              <a:extLst>
                <a:ext uri="{FF2B5EF4-FFF2-40B4-BE49-F238E27FC236}">
                  <a16:creationId xmlns:a16="http://schemas.microsoft.com/office/drawing/2014/main" id="{76DD7CBF-16DF-466E-AC30-786DD5204A19}"/>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73" name="Group 72">
            <a:extLst>
              <a:ext uri="{FF2B5EF4-FFF2-40B4-BE49-F238E27FC236}">
                <a16:creationId xmlns:a16="http://schemas.microsoft.com/office/drawing/2014/main" id="{5FF2B7B4-8CC3-4D18-AFFD-E3BF721A296B}"/>
              </a:ext>
            </a:extLst>
          </p:cNvPr>
          <p:cNvGrpSpPr/>
          <p:nvPr/>
        </p:nvGrpSpPr>
        <p:grpSpPr>
          <a:xfrm>
            <a:off x="8169977" y="3928182"/>
            <a:ext cx="227283" cy="81700"/>
            <a:chOff x="5667781" y="8724315"/>
            <a:chExt cx="215069" cy="71525"/>
          </a:xfrm>
        </p:grpSpPr>
        <p:sp>
          <p:nvSpPr>
            <p:cNvPr id="74" name="Rectangle 73">
              <a:extLst>
                <a:ext uri="{FF2B5EF4-FFF2-40B4-BE49-F238E27FC236}">
                  <a16:creationId xmlns:a16="http://schemas.microsoft.com/office/drawing/2014/main" id="{98E3CA78-DA34-48D7-9105-EC6BFD179669}"/>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75" name="Rectangle 74">
              <a:extLst>
                <a:ext uri="{FF2B5EF4-FFF2-40B4-BE49-F238E27FC236}">
                  <a16:creationId xmlns:a16="http://schemas.microsoft.com/office/drawing/2014/main" id="{B82A7880-C7BD-4EE1-9FC1-1DA9A0B2A0EB}"/>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cxnSp>
        <p:nvCxnSpPr>
          <p:cNvPr id="84" name="직선 연결선 859">
            <a:extLst>
              <a:ext uri="{FF2B5EF4-FFF2-40B4-BE49-F238E27FC236}">
                <a16:creationId xmlns:a16="http://schemas.microsoft.com/office/drawing/2014/main" id="{24699108-A7EA-44EE-A023-B781FACF9183}"/>
              </a:ext>
            </a:extLst>
          </p:cNvPr>
          <p:cNvCxnSpPr>
            <a:cxnSpLocks/>
            <a:endCxn id="12" idx="0"/>
          </p:cNvCxnSpPr>
          <p:nvPr/>
        </p:nvCxnSpPr>
        <p:spPr>
          <a:xfrm>
            <a:off x="5132921" y="2816233"/>
            <a:ext cx="130869" cy="162765"/>
          </a:xfrm>
          <a:prstGeom prst="line">
            <a:avLst/>
          </a:prstGeom>
          <a:ln w="12700" cap="sq">
            <a:solidFill>
              <a:schemeClr val="accent4">
                <a:lumMod val="75000"/>
              </a:schemeClr>
            </a:solidFill>
            <a:bevel/>
            <a:tailEnd type="oval" w="sm" len="sm"/>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8F73CD3-6769-466B-BCA0-D100864D2CB5}"/>
              </a:ext>
            </a:extLst>
          </p:cNvPr>
          <p:cNvCxnSpPr>
            <a:cxnSpLocks/>
          </p:cNvCxnSpPr>
          <p:nvPr/>
        </p:nvCxnSpPr>
        <p:spPr>
          <a:xfrm>
            <a:off x="8392119" y="3928182"/>
            <a:ext cx="0" cy="251658"/>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585FD854-2D01-42C8-8B26-F7E7CB26B50B}"/>
              </a:ext>
            </a:extLst>
          </p:cNvPr>
          <p:cNvSpPr txBox="1"/>
          <p:nvPr/>
        </p:nvSpPr>
        <p:spPr>
          <a:xfrm>
            <a:off x="4929267" y="2491864"/>
            <a:ext cx="1196647" cy="386716"/>
          </a:xfrm>
          <a:prstGeom prst="rect">
            <a:avLst/>
          </a:prstGeom>
          <a:noFill/>
        </p:spPr>
        <p:txBody>
          <a:bodyPr wrap="square" rtlCol="0" anchor="ctr">
            <a:spAutoFit/>
          </a:bodyPr>
          <a:lstStyle/>
          <a:p>
            <a:r>
              <a:rPr lang="en-US" sz="1600" b="1" dirty="0" err="1">
                <a:solidFill>
                  <a:schemeClr val="accent4">
                    <a:lumMod val="75000"/>
                  </a:schemeClr>
                </a:solidFill>
                <a:latin typeface="Courier New" panose="02070309020205020404" pitchFamily="49" charset="0"/>
                <a:cs typeface="Courier New" panose="02070309020205020404" pitchFamily="49" charset="0"/>
              </a:rPr>
              <a:t>tR</a:t>
            </a:r>
            <a:r>
              <a:rPr lang="en-US" sz="1600" dirty="0">
                <a:solidFill>
                  <a:schemeClr val="accent4">
                    <a:lumMod val="75000"/>
                  </a:schemeClr>
                </a:solidFill>
                <a:latin typeface="Cambria" panose="02040503050406030204" pitchFamily="18" charset="0"/>
              </a:rPr>
              <a:t>: 60 </a:t>
            </a:r>
            <a:r>
              <a:rPr lang="el-GR" sz="1600" dirty="0">
                <a:solidFill>
                  <a:schemeClr val="accent4">
                    <a:lumMod val="75000"/>
                  </a:schemeClr>
                </a:solidFill>
                <a:latin typeface="Cambria" panose="02040503050406030204" pitchFamily="18" charset="0"/>
              </a:rPr>
              <a:t>μ</a:t>
            </a:r>
            <a:r>
              <a:rPr lang="en-US" sz="1600" dirty="0">
                <a:solidFill>
                  <a:schemeClr val="accent4">
                    <a:lumMod val="75000"/>
                  </a:schemeClr>
                </a:solidFill>
                <a:latin typeface="Cambria" panose="02040503050406030204" pitchFamily="18" charset="0"/>
              </a:rPr>
              <a:t>s</a:t>
            </a:r>
            <a:endParaRPr lang="en-CH" sz="1600" dirty="0">
              <a:solidFill>
                <a:schemeClr val="accent4">
                  <a:lumMod val="75000"/>
                </a:schemeClr>
              </a:solidFill>
              <a:latin typeface="Cambria" panose="02040503050406030204" pitchFamily="18" charset="0"/>
            </a:endParaRPr>
          </a:p>
        </p:txBody>
      </p:sp>
      <p:sp>
        <p:nvSpPr>
          <p:cNvPr id="89" name="TextBox 88">
            <a:extLst>
              <a:ext uri="{FF2B5EF4-FFF2-40B4-BE49-F238E27FC236}">
                <a16:creationId xmlns:a16="http://schemas.microsoft.com/office/drawing/2014/main" id="{24AC699E-DEC9-4B26-8002-5C897A58EEE4}"/>
              </a:ext>
            </a:extLst>
          </p:cNvPr>
          <p:cNvSpPr txBox="1"/>
          <p:nvPr/>
        </p:nvSpPr>
        <p:spPr>
          <a:xfrm>
            <a:off x="6005068" y="2491864"/>
            <a:ext cx="1447944" cy="386716"/>
          </a:xfrm>
          <a:prstGeom prst="rect">
            <a:avLst/>
          </a:prstGeom>
          <a:noFill/>
        </p:spPr>
        <p:txBody>
          <a:bodyPr wrap="square" rtlCol="0" anchor="ctr">
            <a:spAutoFit/>
          </a:bodyPr>
          <a:lstStyle/>
          <a:p>
            <a:r>
              <a:rPr lang="en-US" sz="1600" b="1" dirty="0" err="1">
                <a:solidFill>
                  <a:srgbClr val="C00000"/>
                </a:solidFill>
                <a:latin typeface="Courier New" panose="02070309020205020404" pitchFamily="49" charset="0"/>
                <a:cs typeface="Courier New" panose="02070309020205020404" pitchFamily="49" charset="0"/>
              </a:rPr>
              <a:t>tDMA</a:t>
            </a:r>
            <a:r>
              <a:rPr lang="en-US" sz="1600" dirty="0">
                <a:solidFill>
                  <a:srgbClr val="C00000"/>
                </a:solidFill>
                <a:latin typeface="Cambria" panose="02040503050406030204" pitchFamily="18" charset="0"/>
              </a:rPr>
              <a:t>: 27 </a:t>
            </a:r>
            <a:r>
              <a:rPr lang="el-GR" sz="1600" dirty="0">
                <a:solidFill>
                  <a:srgbClr val="C00000"/>
                </a:solidFill>
                <a:latin typeface="Cambria" panose="02040503050406030204" pitchFamily="18" charset="0"/>
              </a:rPr>
              <a:t>μ</a:t>
            </a:r>
            <a:r>
              <a:rPr lang="en-US" sz="1600" dirty="0">
                <a:solidFill>
                  <a:srgbClr val="C00000"/>
                </a:solidFill>
                <a:latin typeface="Cambria" panose="02040503050406030204" pitchFamily="18" charset="0"/>
              </a:rPr>
              <a:t>s</a:t>
            </a:r>
            <a:endParaRPr lang="en-CH" sz="1600" dirty="0">
              <a:solidFill>
                <a:srgbClr val="C00000"/>
              </a:solidFill>
              <a:latin typeface="Cambria" panose="02040503050406030204" pitchFamily="18" charset="0"/>
            </a:endParaRPr>
          </a:p>
        </p:txBody>
      </p:sp>
      <p:sp>
        <p:nvSpPr>
          <p:cNvPr id="90" name="TextBox 89">
            <a:extLst>
              <a:ext uri="{FF2B5EF4-FFF2-40B4-BE49-F238E27FC236}">
                <a16:creationId xmlns:a16="http://schemas.microsoft.com/office/drawing/2014/main" id="{7C0146B7-8D20-450D-A6B8-CF85EB02820A}"/>
              </a:ext>
            </a:extLst>
          </p:cNvPr>
          <p:cNvSpPr txBox="1"/>
          <p:nvPr/>
        </p:nvSpPr>
        <p:spPr>
          <a:xfrm>
            <a:off x="6555048" y="2770892"/>
            <a:ext cx="1920926" cy="386716"/>
          </a:xfrm>
          <a:prstGeom prst="rect">
            <a:avLst/>
          </a:prstGeom>
          <a:noFill/>
        </p:spPr>
        <p:txBody>
          <a:bodyPr wrap="square" lIns="36000" rIns="36000" rtlCol="0" anchor="ctr">
            <a:spAutoFit/>
          </a:bodyPr>
          <a:lstStyle/>
          <a:p>
            <a:pPr algn="ctr"/>
            <a:r>
              <a:rPr lang="en-US" sz="1600" b="1" dirty="0" err="1">
                <a:solidFill>
                  <a:schemeClr val="accent1"/>
                </a:solidFill>
                <a:latin typeface="Courier New" panose="02070309020205020404" pitchFamily="49" charset="0"/>
                <a:ea typeface="Cambria" panose="02040503050406030204" pitchFamily="18" charset="0"/>
                <a:cs typeface="Courier New" panose="02070309020205020404" pitchFamily="49" charset="0"/>
              </a:rPr>
              <a:t>tEXT</a:t>
            </a:r>
            <a:r>
              <a:rPr lang="en-US" sz="1600" dirty="0">
                <a:solidFill>
                  <a:schemeClr val="accent1"/>
                </a:solidFill>
                <a:latin typeface="Cambria" panose="02040503050406030204" pitchFamily="18" charset="0"/>
              </a:rPr>
              <a:t>: 32 (4×8) </a:t>
            </a:r>
            <a:r>
              <a:rPr lang="el-GR" sz="1600" dirty="0">
                <a:solidFill>
                  <a:schemeClr val="accent1"/>
                </a:solidFill>
                <a:latin typeface="Cambria" panose="02040503050406030204" pitchFamily="18" charset="0"/>
              </a:rPr>
              <a:t>μ</a:t>
            </a:r>
            <a:r>
              <a:rPr lang="en-US" sz="1600" dirty="0">
                <a:solidFill>
                  <a:schemeClr val="accent1"/>
                </a:solidFill>
                <a:latin typeface="Cambria" panose="02040503050406030204" pitchFamily="18" charset="0"/>
              </a:rPr>
              <a:t>s</a:t>
            </a:r>
            <a:endParaRPr lang="en-CH" sz="1600" dirty="0">
              <a:solidFill>
                <a:schemeClr val="accent1"/>
              </a:solidFill>
              <a:latin typeface="Cambria" panose="02040503050406030204" pitchFamily="18" charset="0"/>
            </a:endParaRPr>
          </a:p>
        </p:txBody>
      </p:sp>
      <p:cxnSp>
        <p:nvCxnSpPr>
          <p:cNvPr id="91" name="직선 연결선 859">
            <a:extLst>
              <a:ext uri="{FF2B5EF4-FFF2-40B4-BE49-F238E27FC236}">
                <a16:creationId xmlns:a16="http://schemas.microsoft.com/office/drawing/2014/main" id="{991C15F5-516B-490F-885B-A8E371428289}"/>
              </a:ext>
            </a:extLst>
          </p:cNvPr>
          <p:cNvCxnSpPr>
            <a:cxnSpLocks/>
            <a:endCxn id="16" idx="0"/>
          </p:cNvCxnSpPr>
          <p:nvPr/>
        </p:nvCxnSpPr>
        <p:spPr>
          <a:xfrm flipH="1">
            <a:off x="5571519" y="2817493"/>
            <a:ext cx="517750" cy="161505"/>
          </a:xfrm>
          <a:prstGeom prst="line">
            <a:avLst/>
          </a:prstGeom>
          <a:ln w="12700" cap="sq">
            <a:solidFill>
              <a:srgbClr val="C00000"/>
            </a:solidFill>
            <a:bevel/>
            <a:tailEnd type="oval" w="sm" len="sm"/>
          </a:ln>
        </p:spPr>
        <p:style>
          <a:lnRef idx="1">
            <a:schemeClr val="accent1"/>
          </a:lnRef>
          <a:fillRef idx="0">
            <a:schemeClr val="accent1"/>
          </a:fillRef>
          <a:effectRef idx="0">
            <a:schemeClr val="accent1"/>
          </a:effectRef>
          <a:fontRef idx="minor">
            <a:schemeClr val="tx1"/>
          </a:fontRef>
        </p:style>
      </p:cxnSp>
      <p:cxnSp>
        <p:nvCxnSpPr>
          <p:cNvPr id="92" name="직선 연결선 859">
            <a:extLst>
              <a:ext uri="{FF2B5EF4-FFF2-40B4-BE49-F238E27FC236}">
                <a16:creationId xmlns:a16="http://schemas.microsoft.com/office/drawing/2014/main" id="{6CCEFA7C-2687-4B10-9703-98EFCAC220A9}"/>
              </a:ext>
            </a:extLst>
          </p:cNvPr>
          <p:cNvCxnSpPr>
            <a:cxnSpLocks/>
            <a:stCxn id="90" idx="1"/>
            <a:endCxn id="20" idx="0"/>
          </p:cNvCxnSpPr>
          <p:nvPr/>
        </p:nvCxnSpPr>
        <p:spPr>
          <a:xfrm flipH="1">
            <a:off x="5779189" y="2964250"/>
            <a:ext cx="775859" cy="14749"/>
          </a:xfrm>
          <a:prstGeom prst="line">
            <a:avLst/>
          </a:prstGeom>
          <a:ln w="12700" cap="sq">
            <a:solidFill>
              <a:schemeClr val="accent1"/>
            </a:solidFill>
            <a:bevel/>
            <a:tailEnd type="oval" w="sm" len="sm"/>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C39D02C4-DC6E-4C04-94B1-3A3C2D33006A}"/>
              </a:ext>
            </a:extLst>
          </p:cNvPr>
          <p:cNvSpPr txBox="1"/>
          <p:nvPr/>
        </p:nvSpPr>
        <p:spPr>
          <a:xfrm>
            <a:off x="4395911" y="2945103"/>
            <a:ext cx="1044900" cy="386716"/>
          </a:xfrm>
          <a:prstGeom prst="rect">
            <a:avLst/>
          </a:prstGeom>
          <a:no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A</a:t>
            </a:r>
            <a:r>
              <a:rPr lang="en-US" sz="1600" b="1" dirty="0">
                <a:latin typeface="Cambria" panose="02040503050406030204" pitchFamily="18" charset="0"/>
              </a:rPr>
              <a:t>:</a:t>
            </a:r>
            <a:endParaRPr lang="en-CH" sz="1600" b="1" dirty="0">
              <a:latin typeface="Cambria" panose="02040503050406030204" pitchFamily="18" charset="0"/>
            </a:endParaRPr>
          </a:p>
        </p:txBody>
      </p:sp>
      <p:sp>
        <p:nvSpPr>
          <p:cNvPr id="141" name="TextBox 140">
            <a:extLst>
              <a:ext uri="{FF2B5EF4-FFF2-40B4-BE49-F238E27FC236}">
                <a16:creationId xmlns:a16="http://schemas.microsoft.com/office/drawing/2014/main" id="{E28FAB9D-B7B8-4075-90A9-17004A787442}"/>
              </a:ext>
            </a:extLst>
          </p:cNvPr>
          <p:cNvSpPr txBox="1"/>
          <p:nvPr/>
        </p:nvSpPr>
        <p:spPr>
          <a:xfrm>
            <a:off x="4395911" y="3317415"/>
            <a:ext cx="1044900" cy="386716"/>
          </a:xfrm>
          <a:prstGeom prst="rect">
            <a:avLst/>
          </a:prstGeom>
          <a:no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B</a:t>
            </a:r>
            <a:r>
              <a:rPr lang="en-US" sz="1600" b="1" dirty="0">
                <a:latin typeface="Cambria" panose="02040503050406030204" pitchFamily="18" charset="0"/>
              </a:rPr>
              <a:t>:</a:t>
            </a:r>
            <a:endParaRPr lang="en-CH" sz="1600" b="1" dirty="0">
              <a:latin typeface="Cambria" panose="02040503050406030204" pitchFamily="18" charset="0"/>
            </a:endParaRPr>
          </a:p>
        </p:txBody>
      </p:sp>
      <p:sp>
        <p:nvSpPr>
          <p:cNvPr id="142" name="TextBox 141">
            <a:extLst>
              <a:ext uri="{FF2B5EF4-FFF2-40B4-BE49-F238E27FC236}">
                <a16:creationId xmlns:a16="http://schemas.microsoft.com/office/drawing/2014/main" id="{63A4F137-3388-4DA2-8C41-5B58750FAC51}"/>
              </a:ext>
            </a:extLst>
          </p:cNvPr>
          <p:cNvSpPr txBox="1"/>
          <p:nvPr/>
        </p:nvSpPr>
        <p:spPr>
          <a:xfrm>
            <a:off x="4395911" y="3652639"/>
            <a:ext cx="1044900" cy="386716"/>
          </a:xfrm>
          <a:prstGeom prst="rect">
            <a:avLst/>
          </a:prstGeom>
          <a:no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C</a:t>
            </a:r>
            <a:r>
              <a:rPr lang="en-US" sz="1600" b="1" dirty="0">
                <a:latin typeface="Cambria" panose="02040503050406030204" pitchFamily="18" charset="0"/>
              </a:rPr>
              <a:t>:</a:t>
            </a:r>
            <a:endParaRPr lang="en-CH" sz="1600" b="1" dirty="0">
              <a:latin typeface="Cambria" panose="02040503050406030204" pitchFamily="18" charset="0"/>
            </a:endParaRPr>
          </a:p>
        </p:txBody>
      </p:sp>
      <p:sp>
        <p:nvSpPr>
          <p:cNvPr id="156" name="TextBox 155">
            <a:extLst>
              <a:ext uri="{FF2B5EF4-FFF2-40B4-BE49-F238E27FC236}">
                <a16:creationId xmlns:a16="http://schemas.microsoft.com/office/drawing/2014/main" id="{5FB8866E-D22A-46D5-8C99-858A64EF6932}"/>
              </a:ext>
            </a:extLst>
          </p:cNvPr>
          <p:cNvSpPr txBox="1"/>
          <p:nvPr/>
        </p:nvSpPr>
        <p:spPr>
          <a:xfrm>
            <a:off x="4697676" y="4531330"/>
            <a:ext cx="4666342" cy="369332"/>
          </a:xfrm>
          <a:prstGeom prst="rect">
            <a:avLst/>
          </a:prstGeom>
          <a:noFill/>
        </p:spPr>
        <p:txBody>
          <a:bodyPr wrap="square">
            <a:spAutoFit/>
          </a:bodyPr>
          <a:lstStyle/>
          <a:p>
            <a:r>
              <a:rPr lang="en-US" altLang="ko-KR" sz="1800" b="1" dirty="0">
                <a:solidFill>
                  <a:schemeClr val="tx1"/>
                </a:solidFill>
                <a:latin typeface="Cambria" panose="02040503050406030204" pitchFamily="18" charset="0"/>
              </a:rPr>
              <a:t>OSP: </a:t>
            </a:r>
            <a:r>
              <a:rPr lang="en-US" altLang="ko-KR" sz="1800" dirty="0">
                <a:solidFill>
                  <a:schemeClr val="tx1"/>
                </a:solidFill>
                <a:latin typeface="Cambria" panose="02040503050406030204" pitchFamily="18" charset="0"/>
              </a:rPr>
              <a:t>Outside-Storage Processing</a:t>
            </a:r>
          </a:p>
        </p:txBody>
      </p:sp>
      <p:sp>
        <p:nvSpPr>
          <p:cNvPr id="4" name="Rounded Rectangle 2">
            <a:extLst>
              <a:ext uri="{FF2B5EF4-FFF2-40B4-BE49-F238E27FC236}">
                <a16:creationId xmlns:a16="http://schemas.microsoft.com/office/drawing/2014/main" id="{13DB7DDE-D29D-5413-A1E1-3E15E0EFE89F}"/>
              </a:ext>
            </a:extLst>
          </p:cNvPr>
          <p:cNvSpPr/>
          <p:nvPr/>
        </p:nvSpPr>
        <p:spPr>
          <a:xfrm>
            <a:off x="5638579" y="4137560"/>
            <a:ext cx="2786343" cy="165632"/>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76" name="Rectangle 75">
            <a:extLst>
              <a:ext uri="{FF2B5EF4-FFF2-40B4-BE49-F238E27FC236}">
                <a16:creationId xmlns:a16="http://schemas.microsoft.com/office/drawing/2014/main" id="{EACD6DAA-09D0-C0E1-56E0-1FBC804296FD}"/>
              </a:ext>
            </a:extLst>
          </p:cNvPr>
          <p:cNvSpPr/>
          <p:nvPr/>
        </p:nvSpPr>
        <p:spPr>
          <a:xfrm>
            <a:off x="5948369" y="4288683"/>
            <a:ext cx="2253566" cy="338554"/>
          </a:xfrm>
          <a:prstGeom prst="rect">
            <a:avLst/>
          </a:prstGeom>
        </p:spPr>
        <p:txBody>
          <a:bodyPr wrap="none">
            <a:spAutoFit/>
          </a:bodyPr>
          <a:lstStyle/>
          <a:p>
            <a:r>
              <a:rPr lang="en-US" sz="1600" i="1" dirty="0">
                <a:solidFill>
                  <a:srgbClr val="FF0000"/>
                </a:solidFill>
                <a:latin typeface="Cambria" panose="02040503050406030204" pitchFamily="18" charset="0"/>
              </a:rPr>
              <a:t>Bottleneck: External I/O</a:t>
            </a:r>
            <a:endParaRPr lang="en-CH" sz="1600" i="1" dirty="0">
              <a:solidFill>
                <a:srgbClr val="FF0000"/>
              </a:solidFill>
            </a:endParaRPr>
          </a:p>
        </p:txBody>
      </p:sp>
      <p:sp>
        <p:nvSpPr>
          <p:cNvPr id="77" name="TextBox 76">
            <a:extLst>
              <a:ext uri="{FF2B5EF4-FFF2-40B4-BE49-F238E27FC236}">
                <a16:creationId xmlns:a16="http://schemas.microsoft.com/office/drawing/2014/main" id="{BB88DF12-FF5E-F895-FD5B-D74ECA6BDC58}"/>
              </a:ext>
            </a:extLst>
          </p:cNvPr>
          <p:cNvSpPr txBox="1"/>
          <p:nvPr/>
        </p:nvSpPr>
        <p:spPr>
          <a:xfrm>
            <a:off x="149703" y="895149"/>
            <a:ext cx="8844594" cy="5461202"/>
          </a:xfrm>
          <a:prstGeom prst="rect">
            <a:avLst/>
          </a:prstGeom>
          <a:solidFill>
            <a:schemeClr val="bg1">
              <a:alpha val="75000"/>
            </a:schemeClr>
          </a:solidFill>
        </p:spPr>
        <p:txBody>
          <a:bodyPr wrap="square" rtlCol="0">
            <a:spAutoFit/>
          </a:bodyPr>
          <a:lstStyle/>
          <a:p>
            <a:endParaRPr lang="en-US" dirty="0"/>
          </a:p>
        </p:txBody>
      </p:sp>
      <p:sp>
        <p:nvSpPr>
          <p:cNvPr id="78" name="Rectangle 77">
            <a:extLst>
              <a:ext uri="{FF2B5EF4-FFF2-40B4-BE49-F238E27FC236}">
                <a16:creationId xmlns:a16="http://schemas.microsoft.com/office/drawing/2014/main" id="{3F92905A-CDAD-C238-864D-78DC14AE4BF5}"/>
              </a:ext>
            </a:extLst>
          </p:cNvPr>
          <p:cNvSpPr/>
          <p:nvPr/>
        </p:nvSpPr>
        <p:spPr>
          <a:xfrm>
            <a:off x="149702" y="2459274"/>
            <a:ext cx="8844595" cy="2328553"/>
          </a:xfrm>
          <a:prstGeom prst="rect">
            <a:avLst/>
          </a:prstGeom>
          <a:solidFill>
            <a:schemeClr val="accent6">
              <a:lumMod val="20000"/>
              <a:lumOff val="80000"/>
            </a:schemeClr>
          </a:solidFill>
          <a:ln w="12700">
            <a:solidFill>
              <a:schemeClr val="accent6">
                <a:lumMod val="50000"/>
              </a:schemeClr>
            </a:solidFill>
          </a:ln>
        </p:spPr>
        <p:txBody>
          <a:bodyPr vert="horz" wrap="square" lIns="91440" tIns="45720" rIns="91440" bIns="45720" rtlCol="0" anchor="ctr" anchorCtr="0">
            <a:noAutofit/>
          </a:bodyPr>
          <a:lstStyle/>
          <a:p>
            <a:pPr indent="-228600" algn="ctr">
              <a:buClr>
                <a:schemeClr val="tx1"/>
              </a:buClr>
            </a:pPr>
            <a:r>
              <a:rPr lang="en-IN" sz="3200" b="1" dirty="0">
                <a:solidFill>
                  <a:schemeClr val="accent6">
                    <a:lumMod val="50000"/>
                  </a:schemeClr>
                </a:solidFill>
                <a:latin typeface="Cambria" panose="02040503050406030204" pitchFamily="18" charset="0"/>
                <a:ea typeface="Cambria" panose="02040503050406030204" pitchFamily="18" charset="0"/>
              </a:rPr>
              <a:t>Near-Data Processing (NDP)</a:t>
            </a:r>
            <a:endParaRPr lang="en-IN" sz="3200" dirty="0">
              <a:solidFill>
                <a:schemeClr val="accent6">
                  <a:lumMod val="50000"/>
                </a:schemeClr>
              </a:solidFill>
              <a:latin typeface="Cambria" panose="02040503050406030204" pitchFamily="18" charset="0"/>
              <a:ea typeface="Cambria" panose="02040503050406030204" pitchFamily="18" charset="0"/>
            </a:endParaRPr>
          </a:p>
          <a:p>
            <a:pPr marL="457200" indent="-457200">
              <a:lnSpc>
                <a:spcPct val="150000"/>
              </a:lnSpc>
              <a:buClr>
                <a:schemeClr val="tx1"/>
              </a:buClr>
              <a:buFont typeface="Wingdings" panose="05000000000000000000" pitchFamily="2" charset="2"/>
              <a:buChar char="ü"/>
            </a:pPr>
            <a:r>
              <a:rPr lang="en-IN" sz="2700" b="1" dirty="0">
                <a:solidFill>
                  <a:schemeClr val="accent6">
                    <a:lumMod val="50000"/>
                  </a:schemeClr>
                </a:solidFill>
                <a:latin typeface="Cambria" panose="02040503050406030204" pitchFamily="18" charset="0"/>
                <a:ea typeface="Cambria" panose="02040503050406030204" pitchFamily="18" charset="0"/>
              </a:rPr>
              <a:t>moves computation closer </a:t>
            </a:r>
            <a:r>
              <a:rPr lang="en-IN" sz="2700" dirty="0">
                <a:solidFill>
                  <a:schemeClr val="accent6">
                    <a:lumMod val="50000"/>
                  </a:schemeClr>
                </a:solidFill>
                <a:latin typeface="Cambria" panose="02040503050406030204" pitchFamily="18" charset="0"/>
                <a:ea typeface="Cambria" panose="02040503050406030204" pitchFamily="18" charset="0"/>
              </a:rPr>
              <a:t>to where the </a:t>
            </a:r>
            <a:r>
              <a:rPr lang="en-IN" sz="2700" b="1" dirty="0">
                <a:solidFill>
                  <a:schemeClr val="accent6">
                    <a:lumMod val="50000"/>
                  </a:schemeClr>
                </a:solidFill>
                <a:latin typeface="Cambria" panose="02040503050406030204" pitchFamily="18" charset="0"/>
                <a:ea typeface="Cambria" panose="02040503050406030204" pitchFamily="18" charset="0"/>
              </a:rPr>
              <a:t>data resides</a:t>
            </a:r>
          </a:p>
          <a:p>
            <a:pPr marL="457200" indent="-457200">
              <a:lnSpc>
                <a:spcPct val="150000"/>
              </a:lnSpc>
              <a:buClr>
                <a:schemeClr val="tx1"/>
              </a:buClr>
              <a:buFont typeface="Wingdings" panose="05000000000000000000" pitchFamily="2" charset="2"/>
              <a:buChar char="ü"/>
            </a:pPr>
            <a:r>
              <a:rPr lang="en-IN" sz="2700" dirty="0">
                <a:solidFill>
                  <a:schemeClr val="accent6">
                    <a:lumMod val="50000"/>
                  </a:schemeClr>
                </a:solidFill>
                <a:latin typeface="Cambria" panose="02040503050406030204" pitchFamily="18" charset="0"/>
                <a:ea typeface="Cambria" panose="02040503050406030204" pitchFamily="18" charset="0"/>
              </a:rPr>
              <a:t>is a </a:t>
            </a:r>
            <a:r>
              <a:rPr lang="en-IN" sz="2700" b="1" dirty="0">
                <a:solidFill>
                  <a:schemeClr val="accent6">
                    <a:lumMod val="50000"/>
                  </a:schemeClr>
                </a:solidFill>
                <a:latin typeface="Cambria" panose="02040503050406030204" pitchFamily="18" charset="0"/>
                <a:ea typeface="Cambria" panose="02040503050406030204" pitchFamily="18" charset="0"/>
              </a:rPr>
              <a:t>promising approach </a:t>
            </a:r>
            <a:r>
              <a:rPr lang="en-IN" sz="2700" dirty="0">
                <a:solidFill>
                  <a:schemeClr val="accent6">
                    <a:lumMod val="50000"/>
                  </a:schemeClr>
                </a:solidFill>
                <a:latin typeface="Cambria" panose="02040503050406030204" pitchFamily="18" charset="0"/>
                <a:ea typeface="Cambria" panose="02040503050406030204" pitchFamily="18" charset="0"/>
              </a:rPr>
              <a:t>to </a:t>
            </a:r>
            <a:r>
              <a:rPr lang="en-IN" sz="2700" b="1" dirty="0">
                <a:solidFill>
                  <a:schemeClr val="accent6">
                    <a:lumMod val="50000"/>
                  </a:schemeClr>
                </a:solidFill>
                <a:latin typeface="Cambria" panose="02040503050406030204" pitchFamily="18" charset="0"/>
                <a:ea typeface="Cambria" panose="02040503050406030204" pitchFamily="18" charset="0"/>
              </a:rPr>
              <a:t>mitigate data movement</a:t>
            </a:r>
            <a:endParaRPr lang="en-US" sz="2700" b="1" dirty="0">
              <a:solidFill>
                <a:schemeClr val="accent6">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486280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C5B33C-DEA3-2A43-BCE7-788CCDB74B42}"/>
              </a:ext>
            </a:extLst>
          </p:cNvPr>
          <p:cNvSpPr>
            <a:spLocks noGrp="1"/>
          </p:cNvSpPr>
          <p:nvPr>
            <p:ph idx="1"/>
          </p:nvPr>
        </p:nvSpPr>
        <p:spPr/>
        <p:txBody>
          <a:bodyPr>
            <a:normAutofit/>
          </a:bodyPr>
          <a:lstStyle/>
          <a:p>
            <a:pPr>
              <a:buClr>
                <a:schemeClr val="tx1"/>
              </a:buClr>
            </a:pPr>
            <a:r>
              <a:rPr lang="en-US" sz="2400" b="0" dirty="0">
                <a:solidFill>
                  <a:srgbClr val="C00000"/>
                </a:solidFill>
              </a:rPr>
              <a:t>Reads the operands </a:t>
            </a:r>
            <a:r>
              <a:rPr lang="en-US" sz="2400" b="0" dirty="0"/>
              <a:t>from the </a:t>
            </a:r>
            <a:r>
              <a:rPr lang="en-US" sz="2400" b="0" dirty="0">
                <a:solidFill>
                  <a:srgbClr val="C00000"/>
                </a:solidFill>
              </a:rPr>
              <a:t>NAND flash chips </a:t>
            </a:r>
            <a:r>
              <a:rPr lang="en-US" sz="2400" b="0" dirty="0"/>
              <a:t>to the </a:t>
            </a:r>
            <a:r>
              <a:rPr lang="en-US" sz="2400" b="0" dirty="0">
                <a:solidFill>
                  <a:srgbClr val="C00000"/>
                </a:solidFill>
              </a:rPr>
              <a:t>SSD Controller </a:t>
            </a:r>
            <a:r>
              <a:rPr lang="en-US" sz="2400" b="0" dirty="0"/>
              <a:t>in a </a:t>
            </a:r>
            <a:r>
              <a:rPr lang="en-US" sz="2400" b="0" dirty="0">
                <a:solidFill>
                  <a:srgbClr val="C00000"/>
                </a:solidFill>
              </a:rPr>
              <a:t>serial manner</a:t>
            </a:r>
          </a:p>
          <a:p>
            <a:pPr>
              <a:buClr>
                <a:schemeClr val="tx1"/>
              </a:buClr>
            </a:pPr>
            <a:r>
              <a:rPr lang="en-US" sz="2400" b="0" dirty="0"/>
              <a:t>Performs the computation in the SSD controller</a:t>
            </a:r>
          </a:p>
          <a:p>
            <a:pPr>
              <a:buClr>
                <a:schemeClr val="tx1"/>
              </a:buClr>
            </a:pPr>
            <a:r>
              <a:rPr lang="en-US" sz="2400" b="0" dirty="0">
                <a:solidFill>
                  <a:schemeClr val="accent5">
                    <a:lumMod val="75000"/>
                  </a:schemeClr>
                </a:solidFill>
              </a:rPr>
              <a:t>Moves</a:t>
            </a:r>
            <a:r>
              <a:rPr lang="en-US" sz="2400" b="0" dirty="0"/>
              <a:t> the </a:t>
            </a:r>
            <a:r>
              <a:rPr lang="en-US" sz="2400" b="0" dirty="0">
                <a:solidFill>
                  <a:schemeClr val="accent5">
                    <a:lumMod val="75000"/>
                  </a:schemeClr>
                </a:solidFill>
              </a:rPr>
              <a:t>computation result </a:t>
            </a:r>
            <a:r>
              <a:rPr lang="en-US" sz="2400" b="0" dirty="0"/>
              <a:t>to the </a:t>
            </a:r>
            <a:r>
              <a:rPr lang="en-US" sz="2400" b="0" dirty="0">
                <a:solidFill>
                  <a:schemeClr val="accent5">
                    <a:lumMod val="75000"/>
                  </a:schemeClr>
                </a:solidFill>
              </a:rPr>
              <a:t>host</a:t>
            </a:r>
          </a:p>
        </p:txBody>
      </p:sp>
      <p:sp>
        <p:nvSpPr>
          <p:cNvPr id="2" name="Title 1">
            <a:extLst>
              <a:ext uri="{FF2B5EF4-FFF2-40B4-BE49-F238E27FC236}">
                <a16:creationId xmlns:a16="http://schemas.microsoft.com/office/drawing/2014/main" id="{29F53CF4-FEF6-F745-949F-E29F2ADC4374}"/>
              </a:ext>
            </a:extLst>
          </p:cNvPr>
          <p:cNvSpPr>
            <a:spLocks noGrp="1"/>
          </p:cNvSpPr>
          <p:nvPr>
            <p:ph type="title"/>
          </p:nvPr>
        </p:nvSpPr>
        <p:spPr/>
        <p:txBody>
          <a:bodyPr/>
          <a:lstStyle/>
          <a:p>
            <a:r>
              <a:rPr lang="en-US" dirty="0"/>
              <a:t>In-Storage Processing (ISP)</a:t>
            </a:r>
            <a:endParaRPr lang="en-CH" dirty="0"/>
          </a:p>
        </p:txBody>
      </p:sp>
      <p:sp>
        <p:nvSpPr>
          <p:cNvPr id="5" name="사각형: 둥근 모서리 554">
            <a:extLst>
              <a:ext uri="{FF2B5EF4-FFF2-40B4-BE49-F238E27FC236}">
                <a16:creationId xmlns:a16="http://schemas.microsoft.com/office/drawing/2014/main" id="{87664B0F-AB59-4E39-A33F-4D05368C2866}"/>
              </a:ext>
            </a:extLst>
          </p:cNvPr>
          <p:cNvSpPr/>
          <p:nvPr/>
        </p:nvSpPr>
        <p:spPr>
          <a:xfrm>
            <a:off x="4749275" y="2834821"/>
            <a:ext cx="3778478" cy="1826142"/>
          </a:xfrm>
          <a:prstGeom prst="roundRect">
            <a:avLst>
              <a:gd name="adj" fmla="val 4987"/>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r"/>
            <a:endParaRPr lang="ko-KR" altLang="en-US" sz="1600" b="1" dirty="0">
              <a:solidFill>
                <a:schemeClr val="tx1"/>
              </a:solidFill>
              <a:latin typeface="Cambria" panose="02040503050406030204" pitchFamily="18" charset="0"/>
            </a:endParaRPr>
          </a:p>
        </p:txBody>
      </p:sp>
      <p:sp>
        <p:nvSpPr>
          <p:cNvPr id="6" name="Rectangle 5">
            <a:extLst>
              <a:ext uri="{FF2B5EF4-FFF2-40B4-BE49-F238E27FC236}">
                <a16:creationId xmlns:a16="http://schemas.microsoft.com/office/drawing/2014/main" id="{B17BC5AA-63C5-4724-A723-1DC93712F3E0}"/>
              </a:ext>
            </a:extLst>
          </p:cNvPr>
          <p:cNvSpPr/>
          <p:nvPr/>
        </p:nvSpPr>
        <p:spPr>
          <a:xfrm>
            <a:off x="4763821" y="3280679"/>
            <a:ext cx="3762927" cy="330247"/>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7" name="Rectangle 6">
            <a:extLst>
              <a:ext uri="{FF2B5EF4-FFF2-40B4-BE49-F238E27FC236}">
                <a16:creationId xmlns:a16="http://schemas.microsoft.com/office/drawing/2014/main" id="{3320BD86-A199-41F3-9CDE-FD1290AEEE36}"/>
              </a:ext>
            </a:extLst>
          </p:cNvPr>
          <p:cNvSpPr/>
          <p:nvPr/>
        </p:nvSpPr>
        <p:spPr>
          <a:xfrm>
            <a:off x="4763821" y="3972553"/>
            <a:ext cx="3762927" cy="33545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2" name="Rectangle 11">
            <a:extLst>
              <a:ext uri="{FF2B5EF4-FFF2-40B4-BE49-F238E27FC236}">
                <a16:creationId xmlns:a16="http://schemas.microsoft.com/office/drawing/2014/main" id="{2129686B-6A8D-453B-AE13-41BE136ABBBA}"/>
              </a:ext>
            </a:extLst>
          </p:cNvPr>
          <p:cNvSpPr/>
          <p:nvPr/>
        </p:nvSpPr>
        <p:spPr>
          <a:xfrm>
            <a:off x="5050711" y="3277168"/>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3" name="Rectangle 12">
            <a:extLst>
              <a:ext uri="{FF2B5EF4-FFF2-40B4-BE49-F238E27FC236}">
                <a16:creationId xmlns:a16="http://schemas.microsoft.com/office/drawing/2014/main" id="{C0B9D571-8CF7-43FF-95D8-AA471C2D6D3E}"/>
              </a:ext>
            </a:extLst>
          </p:cNvPr>
          <p:cNvSpPr/>
          <p:nvPr/>
        </p:nvSpPr>
        <p:spPr>
          <a:xfrm>
            <a:off x="5050711" y="3359332"/>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4" name="Rectangle 13">
            <a:extLst>
              <a:ext uri="{FF2B5EF4-FFF2-40B4-BE49-F238E27FC236}">
                <a16:creationId xmlns:a16="http://schemas.microsoft.com/office/drawing/2014/main" id="{D59957DE-450E-4C38-866C-E7D8DABD364B}"/>
              </a:ext>
            </a:extLst>
          </p:cNvPr>
          <p:cNvSpPr/>
          <p:nvPr/>
        </p:nvSpPr>
        <p:spPr>
          <a:xfrm>
            <a:off x="5050711" y="3444858"/>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5" name="Rectangle 14">
            <a:extLst>
              <a:ext uri="{FF2B5EF4-FFF2-40B4-BE49-F238E27FC236}">
                <a16:creationId xmlns:a16="http://schemas.microsoft.com/office/drawing/2014/main" id="{26544B02-FFAD-4C3C-B211-1BF716851D88}"/>
              </a:ext>
            </a:extLst>
          </p:cNvPr>
          <p:cNvSpPr/>
          <p:nvPr/>
        </p:nvSpPr>
        <p:spPr>
          <a:xfrm>
            <a:off x="5050711" y="3530384"/>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6" name="Rectangle 15">
            <a:extLst>
              <a:ext uri="{FF2B5EF4-FFF2-40B4-BE49-F238E27FC236}">
                <a16:creationId xmlns:a16="http://schemas.microsoft.com/office/drawing/2014/main" id="{87327CAD-5285-420C-B4A3-6EA091E7E959}"/>
              </a:ext>
            </a:extLst>
          </p:cNvPr>
          <p:cNvSpPr/>
          <p:nvPr/>
        </p:nvSpPr>
        <p:spPr>
          <a:xfrm>
            <a:off x="5476817" y="3277168"/>
            <a:ext cx="189402" cy="81700"/>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7" name="Rectangle 16">
            <a:extLst>
              <a:ext uri="{FF2B5EF4-FFF2-40B4-BE49-F238E27FC236}">
                <a16:creationId xmlns:a16="http://schemas.microsoft.com/office/drawing/2014/main" id="{FA28B825-F1F6-49CD-9173-4D4F3EADE21D}"/>
              </a:ext>
            </a:extLst>
          </p:cNvPr>
          <p:cNvSpPr/>
          <p:nvPr/>
        </p:nvSpPr>
        <p:spPr>
          <a:xfrm>
            <a:off x="5665424" y="3359332"/>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8" name="Rectangle 17">
            <a:extLst>
              <a:ext uri="{FF2B5EF4-FFF2-40B4-BE49-F238E27FC236}">
                <a16:creationId xmlns:a16="http://schemas.microsoft.com/office/drawing/2014/main" id="{FE61251F-462E-4A4B-A3C7-66280EF5B155}"/>
              </a:ext>
            </a:extLst>
          </p:cNvPr>
          <p:cNvSpPr/>
          <p:nvPr/>
        </p:nvSpPr>
        <p:spPr>
          <a:xfrm>
            <a:off x="5850727" y="3444858"/>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9" name="Rectangle 18">
            <a:extLst>
              <a:ext uri="{FF2B5EF4-FFF2-40B4-BE49-F238E27FC236}">
                <a16:creationId xmlns:a16="http://schemas.microsoft.com/office/drawing/2014/main" id="{A02CE7F4-ACEA-4ED6-BA30-1EAB04FCC20D}"/>
              </a:ext>
            </a:extLst>
          </p:cNvPr>
          <p:cNvSpPr/>
          <p:nvPr/>
        </p:nvSpPr>
        <p:spPr>
          <a:xfrm>
            <a:off x="6039763" y="3530384"/>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5" name="Rectangle 24">
            <a:extLst>
              <a:ext uri="{FF2B5EF4-FFF2-40B4-BE49-F238E27FC236}">
                <a16:creationId xmlns:a16="http://schemas.microsoft.com/office/drawing/2014/main" id="{D88D60FD-9548-4BD5-835F-89491E18ED61}"/>
              </a:ext>
            </a:extLst>
          </p:cNvPr>
          <p:cNvSpPr/>
          <p:nvPr/>
        </p:nvSpPr>
        <p:spPr>
          <a:xfrm>
            <a:off x="5473705" y="3621865"/>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6" name="Rectangle 25">
            <a:extLst>
              <a:ext uri="{FF2B5EF4-FFF2-40B4-BE49-F238E27FC236}">
                <a16:creationId xmlns:a16="http://schemas.microsoft.com/office/drawing/2014/main" id="{B4275AA1-2852-49C8-886D-5DDC87AF03C9}"/>
              </a:ext>
            </a:extLst>
          </p:cNvPr>
          <p:cNvSpPr/>
          <p:nvPr/>
        </p:nvSpPr>
        <p:spPr>
          <a:xfrm>
            <a:off x="5473705" y="3704030"/>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7" name="Rectangle 26">
            <a:extLst>
              <a:ext uri="{FF2B5EF4-FFF2-40B4-BE49-F238E27FC236}">
                <a16:creationId xmlns:a16="http://schemas.microsoft.com/office/drawing/2014/main" id="{CDB8EB84-B327-4A93-B03A-F0F6441731AC}"/>
              </a:ext>
            </a:extLst>
          </p:cNvPr>
          <p:cNvSpPr/>
          <p:nvPr/>
        </p:nvSpPr>
        <p:spPr>
          <a:xfrm>
            <a:off x="5473705" y="3789555"/>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8" name="Rectangle 27">
            <a:extLst>
              <a:ext uri="{FF2B5EF4-FFF2-40B4-BE49-F238E27FC236}">
                <a16:creationId xmlns:a16="http://schemas.microsoft.com/office/drawing/2014/main" id="{174AE6D8-3F2C-4596-A839-1A1CA4F64A76}"/>
              </a:ext>
            </a:extLst>
          </p:cNvPr>
          <p:cNvSpPr/>
          <p:nvPr/>
        </p:nvSpPr>
        <p:spPr>
          <a:xfrm>
            <a:off x="5473705" y="3875081"/>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9" name="Rectangle 28">
            <a:extLst>
              <a:ext uri="{FF2B5EF4-FFF2-40B4-BE49-F238E27FC236}">
                <a16:creationId xmlns:a16="http://schemas.microsoft.com/office/drawing/2014/main" id="{90FDC136-BB09-4D47-A82D-AE48212A2C51}"/>
              </a:ext>
            </a:extLst>
          </p:cNvPr>
          <p:cNvSpPr/>
          <p:nvPr/>
        </p:nvSpPr>
        <p:spPr>
          <a:xfrm>
            <a:off x="6226045" y="3621865"/>
            <a:ext cx="189402" cy="81700"/>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0" name="Rectangle 29">
            <a:extLst>
              <a:ext uri="{FF2B5EF4-FFF2-40B4-BE49-F238E27FC236}">
                <a16:creationId xmlns:a16="http://schemas.microsoft.com/office/drawing/2014/main" id="{E9B8936E-811B-4B16-BA3F-5BE166B95C6F}"/>
              </a:ext>
            </a:extLst>
          </p:cNvPr>
          <p:cNvSpPr/>
          <p:nvPr/>
        </p:nvSpPr>
        <p:spPr>
          <a:xfrm>
            <a:off x="6414650" y="3704030"/>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1" name="Rectangle 30">
            <a:extLst>
              <a:ext uri="{FF2B5EF4-FFF2-40B4-BE49-F238E27FC236}">
                <a16:creationId xmlns:a16="http://schemas.microsoft.com/office/drawing/2014/main" id="{BD1C94C4-6A4A-45F0-9620-98BC1EF48B96}"/>
              </a:ext>
            </a:extLst>
          </p:cNvPr>
          <p:cNvSpPr/>
          <p:nvPr/>
        </p:nvSpPr>
        <p:spPr>
          <a:xfrm>
            <a:off x="6599954" y="3789555"/>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2" name="Rectangle 31">
            <a:extLst>
              <a:ext uri="{FF2B5EF4-FFF2-40B4-BE49-F238E27FC236}">
                <a16:creationId xmlns:a16="http://schemas.microsoft.com/office/drawing/2014/main" id="{6A3445AF-3D35-4809-AED6-FEA2E19B23CB}"/>
              </a:ext>
            </a:extLst>
          </p:cNvPr>
          <p:cNvSpPr/>
          <p:nvPr/>
        </p:nvSpPr>
        <p:spPr>
          <a:xfrm>
            <a:off x="6788989" y="3875081"/>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8" name="Rectangle 37">
            <a:extLst>
              <a:ext uri="{FF2B5EF4-FFF2-40B4-BE49-F238E27FC236}">
                <a16:creationId xmlns:a16="http://schemas.microsoft.com/office/drawing/2014/main" id="{9E72CB9D-1F7A-4695-9B56-A360FC8180EA}"/>
              </a:ext>
            </a:extLst>
          </p:cNvPr>
          <p:cNvSpPr/>
          <p:nvPr/>
        </p:nvSpPr>
        <p:spPr>
          <a:xfrm>
            <a:off x="6973369" y="3973602"/>
            <a:ext cx="189402" cy="81700"/>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9" name="Rectangle 38">
            <a:extLst>
              <a:ext uri="{FF2B5EF4-FFF2-40B4-BE49-F238E27FC236}">
                <a16:creationId xmlns:a16="http://schemas.microsoft.com/office/drawing/2014/main" id="{B35AD1FB-C376-45EB-8317-227F10666927}"/>
              </a:ext>
            </a:extLst>
          </p:cNvPr>
          <p:cNvSpPr/>
          <p:nvPr/>
        </p:nvSpPr>
        <p:spPr>
          <a:xfrm>
            <a:off x="7161975" y="4055767"/>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40" name="Rectangle 39">
            <a:extLst>
              <a:ext uri="{FF2B5EF4-FFF2-40B4-BE49-F238E27FC236}">
                <a16:creationId xmlns:a16="http://schemas.microsoft.com/office/drawing/2014/main" id="{2A9B1783-E150-460A-81C8-9F335A820C0E}"/>
              </a:ext>
            </a:extLst>
          </p:cNvPr>
          <p:cNvSpPr/>
          <p:nvPr/>
        </p:nvSpPr>
        <p:spPr>
          <a:xfrm>
            <a:off x="7347278" y="4141291"/>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41" name="Rectangle 40">
            <a:extLst>
              <a:ext uri="{FF2B5EF4-FFF2-40B4-BE49-F238E27FC236}">
                <a16:creationId xmlns:a16="http://schemas.microsoft.com/office/drawing/2014/main" id="{75538A3A-CD25-427F-A36E-98725B1E2771}"/>
              </a:ext>
            </a:extLst>
          </p:cNvPr>
          <p:cNvSpPr/>
          <p:nvPr/>
        </p:nvSpPr>
        <p:spPr>
          <a:xfrm>
            <a:off x="7536314" y="4226818"/>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nvGrpSpPr>
          <p:cNvPr id="64" name="Group 63">
            <a:extLst>
              <a:ext uri="{FF2B5EF4-FFF2-40B4-BE49-F238E27FC236}">
                <a16:creationId xmlns:a16="http://schemas.microsoft.com/office/drawing/2014/main" id="{9C1A5552-66CF-4A1D-9AA8-2D0115B9C11B}"/>
              </a:ext>
            </a:extLst>
          </p:cNvPr>
          <p:cNvGrpSpPr/>
          <p:nvPr/>
        </p:nvGrpSpPr>
        <p:grpSpPr>
          <a:xfrm>
            <a:off x="7158995" y="3971829"/>
            <a:ext cx="227283" cy="81700"/>
            <a:chOff x="5667781" y="8724315"/>
            <a:chExt cx="215069" cy="71525"/>
          </a:xfrm>
        </p:grpSpPr>
        <p:sp>
          <p:nvSpPr>
            <p:cNvPr id="65" name="Rectangle 64">
              <a:extLst>
                <a:ext uri="{FF2B5EF4-FFF2-40B4-BE49-F238E27FC236}">
                  <a16:creationId xmlns:a16="http://schemas.microsoft.com/office/drawing/2014/main" id="{BC5A7C98-AB89-4A24-B5D5-B4805BC6357F}"/>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66" name="Rectangle 65">
              <a:extLst>
                <a:ext uri="{FF2B5EF4-FFF2-40B4-BE49-F238E27FC236}">
                  <a16:creationId xmlns:a16="http://schemas.microsoft.com/office/drawing/2014/main" id="{0EC9641A-75A9-4F2D-9CC0-D1AD2203D260}"/>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67" name="Group 66">
            <a:extLst>
              <a:ext uri="{FF2B5EF4-FFF2-40B4-BE49-F238E27FC236}">
                <a16:creationId xmlns:a16="http://schemas.microsoft.com/office/drawing/2014/main" id="{B159BA3A-C95F-480C-B996-3EB31F66BEC3}"/>
              </a:ext>
            </a:extLst>
          </p:cNvPr>
          <p:cNvGrpSpPr/>
          <p:nvPr/>
        </p:nvGrpSpPr>
        <p:grpSpPr>
          <a:xfrm>
            <a:off x="7387238" y="4053529"/>
            <a:ext cx="227283" cy="81700"/>
            <a:chOff x="5667781" y="8724315"/>
            <a:chExt cx="215069" cy="71525"/>
          </a:xfrm>
        </p:grpSpPr>
        <p:sp>
          <p:nvSpPr>
            <p:cNvPr id="68" name="Rectangle 67">
              <a:extLst>
                <a:ext uri="{FF2B5EF4-FFF2-40B4-BE49-F238E27FC236}">
                  <a16:creationId xmlns:a16="http://schemas.microsoft.com/office/drawing/2014/main" id="{54A04023-D6E7-4745-ADAD-874E229F56D0}"/>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69" name="Rectangle 68">
              <a:extLst>
                <a:ext uri="{FF2B5EF4-FFF2-40B4-BE49-F238E27FC236}">
                  <a16:creationId xmlns:a16="http://schemas.microsoft.com/office/drawing/2014/main" id="{F8E4990F-CD3F-4298-BC14-E60267E293A6}"/>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70" name="Group 69">
            <a:extLst>
              <a:ext uri="{FF2B5EF4-FFF2-40B4-BE49-F238E27FC236}">
                <a16:creationId xmlns:a16="http://schemas.microsoft.com/office/drawing/2014/main" id="{23F52E2B-C4A4-4F64-B19F-A544AE706462}"/>
              </a:ext>
            </a:extLst>
          </p:cNvPr>
          <p:cNvGrpSpPr/>
          <p:nvPr/>
        </p:nvGrpSpPr>
        <p:grpSpPr>
          <a:xfrm>
            <a:off x="7614521" y="4141354"/>
            <a:ext cx="227283" cy="81700"/>
            <a:chOff x="5667781" y="8724315"/>
            <a:chExt cx="215069" cy="71525"/>
          </a:xfrm>
        </p:grpSpPr>
        <p:sp>
          <p:nvSpPr>
            <p:cNvPr id="71" name="Rectangle 70">
              <a:extLst>
                <a:ext uri="{FF2B5EF4-FFF2-40B4-BE49-F238E27FC236}">
                  <a16:creationId xmlns:a16="http://schemas.microsoft.com/office/drawing/2014/main" id="{9934D4F6-4FA4-4189-B85E-B4DA4193FC83}"/>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72" name="Rectangle 71">
              <a:extLst>
                <a:ext uri="{FF2B5EF4-FFF2-40B4-BE49-F238E27FC236}">
                  <a16:creationId xmlns:a16="http://schemas.microsoft.com/office/drawing/2014/main" id="{76DD7CBF-16DF-466E-AC30-786DD5204A19}"/>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73" name="Group 72">
            <a:extLst>
              <a:ext uri="{FF2B5EF4-FFF2-40B4-BE49-F238E27FC236}">
                <a16:creationId xmlns:a16="http://schemas.microsoft.com/office/drawing/2014/main" id="{5FF2B7B4-8CC3-4D18-AFFD-E3BF721A296B}"/>
              </a:ext>
            </a:extLst>
          </p:cNvPr>
          <p:cNvGrpSpPr/>
          <p:nvPr/>
        </p:nvGrpSpPr>
        <p:grpSpPr>
          <a:xfrm>
            <a:off x="7839301" y="4226352"/>
            <a:ext cx="227283" cy="81700"/>
            <a:chOff x="5667781" y="8724315"/>
            <a:chExt cx="215069" cy="71525"/>
          </a:xfrm>
        </p:grpSpPr>
        <p:sp>
          <p:nvSpPr>
            <p:cNvPr id="74" name="Rectangle 73">
              <a:extLst>
                <a:ext uri="{FF2B5EF4-FFF2-40B4-BE49-F238E27FC236}">
                  <a16:creationId xmlns:a16="http://schemas.microsoft.com/office/drawing/2014/main" id="{98E3CA78-DA34-48D7-9105-EC6BFD179669}"/>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75" name="Rectangle 74">
              <a:extLst>
                <a:ext uri="{FF2B5EF4-FFF2-40B4-BE49-F238E27FC236}">
                  <a16:creationId xmlns:a16="http://schemas.microsoft.com/office/drawing/2014/main" id="{B82A7880-C7BD-4EE1-9FC1-1DA9A0B2A0EB}"/>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sp>
        <p:nvSpPr>
          <p:cNvPr id="86" name="Rectangle 85">
            <a:extLst>
              <a:ext uri="{FF2B5EF4-FFF2-40B4-BE49-F238E27FC236}">
                <a16:creationId xmlns:a16="http://schemas.microsoft.com/office/drawing/2014/main" id="{EEECA518-FDF5-40FC-BD62-6C59A97353E9}"/>
              </a:ext>
            </a:extLst>
          </p:cNvPr>
          <p:cNvSpPr/>
          <p:nvPr/>
        </p:nvSpPr>
        <p:spPr>
          <a:xfrm>
            <a:off x="719071" y="4216704"/>
            <a:ext cx="3726756" cy="129461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87" name="TextBox 86">
            <a:extLst>
              <a:ext uri="{FF2B5EF4-FFF2-40B4-BE49-F238E27FC236}">
                <a16:creationId xmlns:a16="http://schemas.microsoft.com/office/drawing/2014/main" id="{D486842B-846F-4167-9DBD-78A517006E56}"/>
              </a:ext>
            </a:extLst>
          </p:cNvPr>
          <p:cNvSpPr txBox="1"/>
          <p:nvPr/>
        </p:nvSpPr>
        <p:spPr>
          <a:xfrm>
            <a:off x="2119950" y="2773653"/>
            <a:ext cx="3607269" cy="386716"/>
          </a:xfrm>
          <a:prstGeom prst="rect">
            <a:avLst/>
          </a:prstGeom>
          <a:noFill/>
        </p:spPr>
        <p:txBody>
          <a:bodyPr wrap="square" rtlCol="0" anchor="ctr">
            <a:spAutoFit/>
          </a:bodyPr>
          <a:lstStyle/>
          <a:p>
            <a:r>
              <a:rPr lang="en-US" sz="1600" i="1" dirty="0">
                <a:solidFill>
                  <a:schemeClr val="accent1">
                    <a:lumMod val="75000"/>
                  </a:schemeClr>
                </a:solidFill>
                <a:latin typeface="Cambria" panose="02040503050406030204" pitchFamily="18" charset="0"/>
              </a:rPr>
              <a:t>External BW: 8 GB/s</a:t>
            </a:r>
            <a:endParaRPr lang="en-CH" sz="1600" dirty="0">
              <a:solidFill>
                <a:schemeClr val="accent1">
                  <a:lumMod val="75000"/>
                </a:schemeClr>
              </a:solidFill>
              <a:latin typeface="Cambria" panose="02040503050406030204" pitchFamily="18" charset="0"/>
            </a:endParaRPr>
          </a:p>
        </p:txBody>
      </p:sp>
      <p:grpSp>
        <p:nvGrpSpPr>
          <p:cNvPr id="93" name="Group 92">
            <a:extLst>
              <a:ext uri="{FF2B5EF4-FFF2-40B4-BE49-F238E27FC236}">
                <a16:creationId xmlns:a16="http://schemas.microsoft.com/office/drawing/2014/main" id="{2F5E608B-DED3-46E6-BC3F-C54829471DF2}"/>
              </a:ext>
            </a:extLst>
          </p:cNvPr>
          <p:cNvGrpSpPr/>
          <p:nvPr/>
        </p:nvGrpSpPr>
        <p:grpSpPr>
          <a:xfrm>
            <a:off x="782386" y="4671749"/>
            <a:ext cx="709180" cy="776306"/>
            <a:chOff x="5989343" y="9935770"/>
            <a:chExt cx="852280" cy="679624"/>
          </a:xfrm>
        </p:grpSpPr>
        <p:sp>
          <p:nvSpPr>
            <p:cNvPr id="94" name="직사각형 78">
              <a:extLst>
                <a:ext uri="{FF2B5EF4-FFF2-40B4-BE49-F238E27FC236}">
                  <a16:creationId xmlns:a16="http://schemas.microsoft.com/office/drawing/2014/main" id="{7D3E20DD-94FC-4144-9A5E-770032FDB332}"/>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Die#1</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95" name="직사각형 79">
              <a:extLst>
                <a:ext uri="{FF2B5EF4-FFF2-40B4-BE49-F238E27FC236}">
                  <a16:creationId xmlns:a16="http://schemas.microsoft.com/office/drawing/2014/main" id="{D21ED9CE-D847-4D49-BA52-015AB4524DDB}"/>
                </a:ext>
              </a:extLst>
            </p:cNvPr>
            <p:cNvSpPr/>
            <p:nvPr/>
          </p:nvSpPr>
          <p:spPr>
            <a:xfrm>
              <a:off x="6040250" y="9974432"/>
              <a:ext cx="34943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96" name="직사각형 79">
              <a:extLst>
                <a:ext uri="{FF2B5EF4-FFF2-40B4-BE49-F238E27FC236}">
                  <a16:creationId xmlns:a16="http://schemas.microsoft.com/office/drawing/2014/main" id="{96F4E11B-D8E5-4A5A-AF84-F02AE6411BEF}"/>
                </a:ext>
              </a:extLst>
            </p:cNvPr>
            <p:cNvSpPr/>
            <p:nvPr/>
          </p:nvSpPr>
          <p:spPr>
            <a:xfrm>
              <a:off x="6437141" y="9974432"/>
              <a:ext cx="34943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grpSp>
        <p:nvGrpSpPr>
          <p:cNvPr id="97" name="Group 96">
            <a:extLst>
              <a:ext uri="{FF2B5EF4-FFF2-40B4-BE49-F238E27FC236}">
                <a16:creationId xmlns:a16="http://schemas.microsoft.com/office/drawing/2014/main" id="{EA92C9EB-3DCC-4905-8E38-EA2018D97EA9}"/>
              </a:ext>
            </a:extLst>
          </p:cNvPr>
          <p:cNvGrpSpPr/>
          <p:nvPr/>
        </p:nvGrpSpPr>
        <p:grpSpPr>
          <a:xfrm>
            <a:off x="1799183" y="4671749"/>
            <a:ext cx="500458" cy="776306"/>
            <a:chOff x="5989343" y="9935770"/>
            <a:chExt cx="852280" cy="679624"/>
          </a:xfrm>
        </p:grpSpPr>
        <p:sp>
          <p:nvSpPr>
            <p:cNvPr id="98" name="직사각형 78">
              <a:extLst>
                <a:ext uri="{FF2B5EF4-FFF2-40B4-BE49-F238E27FC236}">
                  <a16:creationId xmlns:a16="http://schemas.microsoft.com/office/drawing/2014/main" id="{9D31DDB7-B33F-4477-BA90-FD2C386CAE54}"/>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D#4</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99" name="직사각형 79">
              <a:extLst>
                <a:ext uri="{FF2B5EF4-FFF2-40B4-BE49-F238E27FC236}">
                  <a16:creationId xmlns:a16="http://schemas.microsoft.com/office/drawing/2014/main" id="{A7B67D6A-A080-456F-9389-0C8EFA54BE92}"/>
                </a:ext>
              </a:extLst>
            </p:cNvPr>
            <p:cNvSpPr/>
            <p:nvPr/>
          </p:nvSpPr>
          <p:spPr>
            <a:xfrm>
              <a:off x="6050376"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100" name="직사각형 79">
              <a:extLst>
                <a:ext uri="{FF2B5EF4-FFF2-40B4-BE49-F238E27FC236}">
                  <a16:creationId xmlns:a16="http://schemas.microsoft.com/office/drawing/2014/main" id="{D522BDF9-4796-4AE0-A402-818D2BA65C9F}"/>
                </a:ext>
              </a:extLst>
            </p:cNvPr>
            <p:cNvSpPr/>
            <p:nvPr/>
          </p:nvSpPr>
          <p:spPr>
            <a:xfrm>
              <a:off x="6447267"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sp>
        <p:nvSpPr>
          <p:cNvPr id="101" name="직사각형 363">
            <a:extLst>
              <a:ext uri="{FF2B5EF4-FFF2-40B4-BE49-F238E27FC236}">
                <a16:creationId xmlns:a16="http://schemas.microsoft.com/office/drawing/2014/main" id="{E1D2BFF3-02B6-455E-BD38-FF58405AA263}"/>
              </a:ext>
            </a:extLst>
          </p:cNvPr>
          <p:cNvSpPr/>
          <p:nvPr/>
        </p:nvSpPr>
        <p:spPr>
          <a:xfrm>
            <a:off x="1476563" y="5007300"/>
            <a:ext cx="349002" cy="18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Arial" panose="020B0604020202020204" pitchFamily="34" charset="0"/>
                <a:cs typeface="Arial" panose="020B0604020202020204" pitchFamily="34" charset="0"/>
              </a:rPr>
              <a:t>⋯</a:t>
            </a:r>
            <a:endParaRPr lang="ko-KR" altLang="en-US" sz="1600" b="1" dirty="0">
              <a:solidFill>
                <a:schemeClr val="tx1"/>
              </a:solidFill>
              <a:latin typeface="Arial" panose="020B0604020202020204" pitchFamily="34" charset="0"/>
              <a:cs typeface="Arial" panose="020B0604020202020204" pitchFamily="34" charset="0"/>
            </a:endParaRPr>
          </a:p>
        </p:txBody>
      </p:sp>
      <p:grpSp>
        <p:nvGrpSpPr>
          <p:cNvPr id="102" name="Group 101">
            <a:extLst>
              <a:ext uri="{FF2B5EF4-FFF2-40B4-BE49-F238E27FC236}">
                <a16:creationId xmlns:a16="http://schemas.microsoft.com/office/drawing/2014/main" id="{D958265A-7281-4523-908A-2FCEB9A4C5CB}"/>
              </a:ext>
            </a:extLst>
          </p:cNvPr>
          <p:cNvGrpSpPr/>
          <p:nvPr/>
        </p:nvGrpSpPr>
        <p:grpSpPr>
          <a:xfrm>
            <a:off x="3101789" y="4680210"/>
            <a:ext cx="500458" cy="776306"/>
            <a:chOff x="5989343" y="9935770"/>
            <a:chExt cx="852280" cy="679624"/>
          </a:xfrm>
        </p:grpSpPr>
        <p:sp>
          <p:nvSpPr>
            <p:cNvPr id="103" name="직사각형 78">
              <a:extLst>
                <a:ext uri="{FF2B5EF4-FFF2-40B4-BE49-F238E27FC236}">
                  <a16:creationId xmlns:a16="http://schemas.microsoft.com/office/drawing/2014/main" id="{FD83F166-D318-4490-A5F6-93D6EA07B423}"/>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D#1</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104" name="직사각형 79">
              <a:extLst>
                <a:ext uri="{FF2B5EF4-FFF2-40B4-BE49-F238E27FC236}">
                  <a16:creationId xmlns:a16="http://schemas.microsoft.com/office/drawing/2014/main" id="{02BBD02D-A07A-46FC-BBBC-9CDF67210069}"/>
                </a:ext>
              </a:extLst>
            </p:cNvPr>
            <p:cNvSpPr/>
            <p:nvPr/>
          </p:nvSpPr>
          <p:spPr>
            <a:xfrm>
              <a:off x="6050376"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105" name="직사각형 79">
              <a:extLst>
                <a:ext uri="{FF2B5EF4-FFF2-40B4-BE49-F238E27FC236}">
                  <a16:creationId xmlns:a16="http://schemas.microsoft.com/office/drawing/2014/main" id="{33BE3D5A-EE65-468D-BD8A-4BAB5CB3C50C}"/>
                </a:ext>
              </a:extLst>
            </p:cNvPr>
            <p:cNvSpPr/>
            <p:nvPr/>
          </p:nvSpPr>
          <p:spPr>
            <a:xfrm>
              <a:off x="6447267"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grpSp>
        <p:nvGrpSpPr>
          <p:cNvPr id="106" name="Group 105">
            <a:extLst>
              <a:ext uri="{FF2B5EF4-FFF2-40B4-BE49-F238E27FC236}">
                <a16:creationId xmlns:a16="http://schemas.microsoft.com/office/drawing/2014/main" id="{EDD072BD-76CF-45FE-9504-AA6E240A33BE}"/>
              </a:ext>
            </a:extLst>
          </p:cNvPr>
          <p:cNvGrpSpPr/>
          <p:nvPr/>
        </p:nvGrpSpPr>
        <p:grpSpPr>
          <a:xfrm>
            <a:off x="3888769" y="4680210"/>
            <a:ext cx="500458" cy="776306"/>
            <a:chOff x="5989343" y="9935770"/>
            <a:chExt cx="852280" cy="679624"/>
          </a:xfrm>
        </p:grpSpPr>
        <p:sp>
          <p:nvSpPr>
            <p:cNvPr id="107" name="직사각형 78">
              <a:extLst>
                <a:ext uri="{FF2B5EF4-FFF2-40B4-BE49-F238E27FC236}">
                  <a16:creationId xmlns:a16="http://schemas.microsoft.com/office/drawing/2014/main" id="{58C3D15F-5F57-4564-9491-68B5B450A6E7}"/>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D#4</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108" name="직사각형 79">
              <a:extLst>
                <a:ext uri="{FF2B5EF4-FFF2-40B4-BE49-F238E27FC236}">
                  <a16:creationId xmlns:a16="http://schemas.microsoft.com/office/drawing/2014/main" id="{CD155374-B008-4306-B677-03D70BAEF251}"/>
                </a:ext>
              </a:extLst>
            </p:cNvPr>
            <p:cNvSpPr/>
            <p:nvPr/>
          </p:nvSpPr>
          <p:spPr>
            <a:xfrm>
              <a:off x="6050376"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109" name="직사각형 79">
              <a:extLst>
                <a:ext uri="{FF2B5EF4-FFF2-40B4-BE49-F238E27FC236}">
                  <a16:creationId xmlns:a16="http://schemas.microsoft.com/office/drawing/2014/main" id="{7C183C8E-A041-4C5E-B45C-778C11871073}"/>
                </a:ext>
              </a:extLst>
            </p:cNvPr>
            <p:cNvSpPr/>
            <p:nvPr/>
          </p:nvSpPr>
          <p:spPr>
            <a:xfrm>
              <a:off x="6447267"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sp>
        <p:nvSpPr>
          <p:cNvPr id="110" name="직사각형 363">
            <a:extLst>
              <a:ext uri="{FF2B5EF4-FFF2-40B4-BE49-F238E27FC236}">
                <a16:creationId xmlns:a16="http://schemas.microsoft.com/office/drawing/2014/main" id="{C29D7F3B-0C24-41EA-85A3-7FA18BF94E52}"/>
              </a:ext>
            </a:extLst>
          </p:cNvPr>
          <p:cNvSpPr/>
          <p:nvPr/>
        </p:nvSpPr>
        <p:spPr>
          <a:xfrm>
            <a:off x="3566148" y="5015761"/>
            <a:ext cx="349002" cy="18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Arial" panose="020B0604020202020204" pitchFamily="34" charset="0"/>
                <a:cs typeface="Arial" panose="020B0604020202020204" pitchFamily="34" charset="0"/>
              </a:rPr>
              <a:t>⋯</a:t>
            </a:r>
            <a:endParaRPr lang="ko-KR" altLang="en-US" sz="1600" b="1" dirty="0">
              <a:solidFill>
                <a:schemeClr val="tx1"/>
              </a:solidFill>
              <a:latin typeface="Arial" panose="020B0604020202020204" pitchFamily="34" charset="0"/>
              <a:cs typeface="Arial" panose="020B0604020202020204" pitchFamily="34" charset="0"/>
            </a:endParaRPr>
          </a:p>
        </p:txBody>
      </p:sp>
      <p:sp>
        <p:nvSpPr>
          <p:cNvPr id="111" name="직사각형 363">
            <a:extLst>
              <a:ext uri="{FF2B5EF4-FFF2-40B4-BE49-F238E27FC236}">
                <a16:creationId xmlns:a16="http://schemas.microsoft.com/office/drawing/2014/main" id="{1556535A-198A-4089-81A3-387FE21602E3}"/>
              </a:ext>
            </a:extLst>
          </p:cNvPr>
          <p:cNvSpPr/>
          <p:nvPr/>
        </p:nvSpPr>
        <p:spPr>
          <a:xfrm>
            <a:off x="2500193" y="5007300"/>
            <a:ext cx="349002" cy="18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Arial" panose="020B0604020202020204" pitchFamily="34" charset="0"/>
                <a:cs typeface="Arial" panose="020B0604020202020204" pitchFamily="34" charset="0"/>
              </a:rPr>
              <a:t>⋯</a:t>
            </a:r>
            <a:endParaRPr lang="ko-KR" altLang="en-US" sz="1600" b="1" dirty="0">
              <a:solidFill>
                <a:schemeClr val="tx1"/>
              </a:solidFill>
              <a:latin typeface="Arial" panose="020B0604020202020204" pitchFamily="34" charset="0"/>
              <a:cs typeface="Arial" panose="020B0604020202020204" pitchFamily="34" charset="0"/>
            </a:endParaRPr>
          </a:p>
        </p:txBody>
      </p:sp>
      <p:cxnSp>
        <p:nvCxnSpPr>
          <p:cNvPr id="112" name="Connector: Elbow 111">
            <a:extLst>
              <a:ext uri="{FF2B5EF4-FFF2-40B4-BE49-F238E27FC236}">
                <a16:creationId xmlns:a16="http://schemas.microsoft.com/office/drawing/2014/main" id="{F2761CEA-AF05-46AA-98DC-C0628A53361D}"/>
              </a:ext>
            </a:extLst>
          </p:cNvPr>
          <p:cNvCxnSpPr>
            <a:cxnSpLocks/>
            <a:endCxn id="94" idx="0"/>
          </p:cNvCxnSpPr>
          <p:nvPr/>
        </p:nvCxnSpPr>
        <p:spPr>
          <a:xfrm rot="5400000">
            <a:off x="1321539" y="4302360"/>
            <a:ext cx="184827" cy="553952"/>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DB45DE77-D4A3-4F42-9B6C-9A232CA5C251}"/>
              </a:ext>
            </a:extLst>
          </p:cNvPr>
          <p:cNvCxnSpPr>
            <a:cxnSpLocks/>
            <a:endCxn id="98" idx="0"/>
          </p:cNvCxnSpPr>
          <p:nvPr/>
        </p:nvCxnSpPr>
        <p:spPr>
          <a:xfrm rot="16200000" flipH="1">
            <a:off x="1777757" y="4400094"/>
            <a:ext cx="184827" cy="358484"/>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Connector: Elbow 113">
            <a:extLst>
              <a:ext uri="{FF2B5EF4-FFF2-40B4-BE49-F238E27FC236}">
                <a16:creationId xmlns:a16="http://schemas.microsoft.com/office/drawing/2014/main" id="{B2C2F8BD-D89A-48B9-A258-26B6212053CD}"/>
              </a:ext>
            </a:extLst>
          </p:cNvPr>
          <p:cNvCxnSpPr>
            <a:cxnSpLocks/>
            <a:endCxn id="103" idx="0"/>
          </p:cNvCxnSpPr>
          <p:nvPr/>
        </p:nvCxnSpPr>
        <p:spPr>
          <a:xfrm rot="5400000">
            <a:off x="3319709" y="4519233"/>
            <a:ext cx="193287" cy="128667"/>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Connector: Elbow 114">
            <a:extLst>
              <a:ext uri="{FF2B5EF4-FFF2-40B4-BE49-F238E27FC236}">
                <a16:creationId xmlns:a16="http://schemas.microsoft.com/office/drawing/2014/main" id="{15240A37-84E1-4F5B-AA15-DE3E4F7ECAAD}"/>
              </a:ext>
            </a:extLst>
          </p:cNvPr>
          <p:cNvCxnSpPr>
            <a:cxnSpLocks/>
            <a:endCxn id="107" idx="0"/>
          </p:cNvCxnSpPr>
          <p:nvPr/>
        </p:nvCxnSpPr>
        <p:spPr>
          <a:xfrm rot="16200000" flipH="1">
            <a:off x="3713198" y="4254409"/>
            <a:ext cx="193287" cy="658312"/>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6" name="Group 115">
            <a:extLst>
              <a:ext uri="{FF2B5EF4-FFF2-40B4-BE49-F238E27FC236}">
                <a16:creationId xmlns:a16="http://schemas.microsoft.com/office/drawing/2014/main" id="{559D2429-1D48-45C1-862C-C3D81C772E16}"/>
              </a:ext>
            </a:extLst>
          </p:cNvPr>
          <p:cNvGrpSpPr/>
          <p:nvPr/>
        </p:nvGrpSpPr>
        <p:grpSpPr>
          <a:xfrm>
            <a:off x="993428" y="3407446"/>
            <a:ext cx="1789757" cy="325172"/>
            <a:chOff x="4622969" y="8383070"/>
            <a:chExt cx="1566859" cy="362524"/>
          </a:xfrm>
        </p:grpSpPr>
        <p:cxnSp>
          <p:nvCxnSpPr>
            <p:cNvPr id="117" name="Straight Connector 116">
              <a:extLst>
                <a:ext uri="{FF2B5EF4-FFF2-40B4-BE49-F238E27FC236}">
                  <a16:creationId xmlns:a16="http://schemas.microsoft.com/office/drawing/2014/main" id="{9A9BEA99-4026-48E8-BFB3-1271AFCDECEC}"/>
                </a:ext>
              </a:extLst>
            </p:cNvPr>
            <p:cNvCxnSpPr>
              <a:cxnSpLocks/>
            </p:cNvCxnSpPr>
            <p:nvPr/>
          </p:nvCxnSpPr>
          <p:spPr>
            <a:xfrm flipV="1">
              <a:off x="4622969"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ADD5EFB-3FE3-49B5-9CE5-A3B7DF64FED4}"/>
                </a:ext>
              </a:extLst>
            </p:cNvPr>
            <p:cNvCxnSpPr>
              <a:cxnSpLocks/>
            </p:cNvCxnSpPr>
            <p:nvPr/>
          </p:nvCxnSpPr>
          <p:spPr>
            <a:xfrm flipV="1">
              <a:off x="4847501" y="8383070"/>
              <a:ext cx="724"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00D3E89-BF13-4C85-98AC-2BEB3B6DD8C9}"/>
                </a:ext>
              </a:extLst>
            </p:cNvPr>
            <p:cNvCxnSpPr>
              <a:cxnSpLocks/>
            </p:cNvCxnSpPr>
            <p:nvPr/>
          </p:nvCxnSpPr>
          <p:spPr>
            <a:xfrm flipV="1">
              <a:off x="5068255"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D319CD8B-849D-409C-9F01-F065805187CF}"/>
                </a:ext>
              </a:extLst>
            </p:cNvPr>
            <p:cNvCxnSpPr>
              <a:cxnSpLocks/>
            </p:cNvCxnSpPr>
            <p:nvPr/>
          </p:nvCxnSpPr>
          <p:spPr>
            <a:xfrm flipV="1">
              <a:off x="5292787"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911244B-AD3E-4218-A046-102BDF7BBE75}"/>
                </a:ext>
              </a:extLst>
            </p:cNvPr>
            <p:cNvCxnSpPr>
              <a:cxnSpLocks/>
            </p:cNvCxnSpPr>
            <p:nvPr/>
          </p:nvCxnSpPr>
          <p:spPr>
            <a:xfrm flipV="1">
              <a:off x="5520010"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878E1E80-5378-4335-B331-0BB5EC3BE5A6}"/>
                </a:ext>
              </a:extLst>
            </p:cNvPr>
            <p:cNvCxnSpPr>
              <a:cxnSpLocks/>
            </p:cNvCxnSpPr>
            <p:nvPr/>
          </p:nvCxnSpPr>
          <p:spPr>
            <a:xfrm flipV="1">
              <a:off x="5744542"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2CBD905-0A44-4ED1-B6FC-D5E61F9E0A87}"/>
                </a:ext>
              </a:extLst>
            </p:cNvPr>
            <p:cNvCxnSpPr>
              <a:cxnSpLocks/>
            </p:cNvCxnSpPr>
            <p:nvPr/>
          </p:nvCxnSpPr>
          <p:spPr>
            <a:xfrm flipV="1">
              <a:off x="5965296"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1566E35-6F21-4BFB-9CA3-0437748B6B48}"/>
                </a:ext>
              </a:extLst>
            </p:cNvPr>
            <p:cNvCxnSpPr>
              <a:cxnSpLocks/>
            </p:cNvCxnSpPr>
            <p:nvPr/>
          </p:nvCxnSpPr>
          <p:spPr>
            <a:xfrm flipV="1">
              <a:off x="6189828"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5" name="TextBox 124">
            <a:extLst>
              <a:ext uri="{FF2B5EF4-FFF2-40B4-BE49-F238E27FC236}">
                <a16:creationId xmlns:a16="http://schemas.microsoft.com/office/drawing/2014/main" id="{A7BDC3B0-5D88-45B4-8629-95992DF995F6}"/>
              </a:ext>
            </a:extLst>
          </p:cNvPr>
          <p:cNvSpPr txBox="1"/>
          <p:nvPr/>
        </p:nvSpPr>
        <p:spPr>
          <a:xfrm>
            <a:off x="629495" y="4167781"/>
            <a:ext cx="1479391" cy="386716"/>
          </a:xfrm>
          <a:prstGeom prst="rect">
            <a:avLst/>
          </a:prstGeom>
          <a:noFill/>
        </p:spPr>
        <p:txBody>
          <a:bodyPr wrap="square">
            <a:spAutoFit/>
          </a:bodyPr>
          <a:lstStyle/>
          <a:p>
            <a:pPr algn="ctr"/>
            <a:r>
              <a:rPr lang="en-US" sz="1600" b="1" dirty="0">
                <a:latin typeface="Cambria" panose="02040503050406030204" pitchFamily="18" charset="0"/>
              </a:rPr>
              <a:t>Channel#1</a:t>
            </a:r>
            <a:endParaRPr lang="en-CH" sz="1600" b="1" dirty="0"/>
          </a:p>
        </p:txBody>
      </p:sp>
      <p:sp>
        <p:nvSpPr>
          <p:cNvPr id="126" name="TextBox 125">
            <a:extLst>
              <a:ext uri="{FF2B5EF4-FFF2-40B4-BE49-F238E27FC236}">
                <a16:creationId xmlns:a16="http://schemas.microsoft.com/office/drawing/2014/main" id="{0F8DBB8D-06D3-4F84-8203-35ED0813ACB6}"/>
              </a:ext>
            </a:extLst>
          </p:cNvPr>
          <p:cNvSpPr txBox="1"/>
          <p:nvPr/>
        </p:nvSpPr>
        <p:spPr>
          <a:xfrm>
            <a:off x="3062055" y="4167781"/>
            <a:ext cx="1479391" cy="386716"/>
          </a:xfrm>
          <a:prstGeom prst="rect">
            <a:avLst/>
          </a:prstGeom>
          <a:noFill/>
        </p:spPr>
        <p:txBody>
          <a:bodyPr wrap="square">
            <a:spAutoFit/>
          </a:bodyPr>
          <a:lstStyle/>
          <a:p>
            <a:pPr algn="ctr"/>
            <a:r>
              <a:rPr lang="en-US" sz="1600" b="1" dirty="0">
                <a:latin typeface="Cambria" panose="02040503050406030204" pitchFamily="18" charset="0"/>
              </a:rPr>
              <a:t>Channel#8</a:t>
            </a:r>
            <a:endParaRPr lang="en-CH" sz="1600" b="1" dirty="0"/>
          </a:p>
        </p:txBody>
      </p:sp>
      <p:sp>
        <p:nvSpPr>
          <p:cNvPr id="127" name="TextBox 126">
            <a:extLst>
              <a:ext uri="{FF2B5EF4-FFF2-40B4-BE49-F238E27FC236}">
                <a16:creationId xmlns:a16="http://schemas.microsoft.com/office/drawing/2014/main" id="{87450BDD-7739-4C85-82B6-8584FA74E059}"/>
              </a:ext>
            </a:extLst>
          </p:cNvPr>
          <p:cNvSpPr txBox="1"/>
          <p:nvPr/>
        </p:nvSpPr>
        <p:spPr>
          <a:xfrm>
            <a:off x="1375933" y="3486492"/>
            <a:ext cx="1010444" cy="201896"/>
          </a:xfrm>
          <a:prstGeom prst="rect">
            <a:avLst/>
          </a:prstGeom>
          <a:solidFill>
            <a:schemeClr val="bg1"/>
          </a:solidFill>
        </p:spPr>
        <p:txBody>
          <a:bodyPr wrap="square" lIns="0" tIns="0" rIns="0" bIns="0" anchor="ctr">
            <a:spAutoFit/>
          </a:bodyPr>
          <a:lstStyle/>
          <a:p>
            <a:pPr algn="ctr"/>
            <a:r>
              <a:rPr lang="en-US" sz="1600" b="1" dirty="0">
                <a:latin typeface="Cambria" panose="02040503050406030204" pitchFamily="18" charset="0"/>
              </a:rPr>
              <a:t>Channels</a:t>
            </a:r>
            <a:endParaRPr lang="en-CH" sz="1600" b="1" dirty="0"/>
          </a:p>
        </p:txBody>
      </p:sp>
      <p:cxnSp>
        <p:nvCxnSpPr>
          <p:cNvPr id="128" name="직선 연결선 361">
            <a:extLst>
              <a:ext uri="{FF2B5EF4-FFF2-40B4-BE49-F238E27FC236}">
                <a16:creationId xmlns:a16="http://schemas.microsoft.com/office/drawing/2014/main" id="{D84A5EF0-983C-4C97-9BDC-9E09BD1DEBB1}"/>
              </a:ext>
            </a:extLst>
          </p:cNvPr>
          <p:cNvCxnSpPr>
            <a:cxnSpLocks/>
          </p:cNvCxnSpPr>
          <p:nvPr/>
        </p:nvCxnSpPr>
        <p:spPr>
          <a:xfrm flipV="1">
            <a:off x="719071" y="4043926"/>
            <a:ext cx="157567" cy="186084"/>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129" name="직선 연결선 361">
            <a:extLst>
              <a:ext uri="{FF2B5EF4-FFF2-40B4-BE49-F238E27FC236}">
                <a16:creationId xmlns:a16="http://schemas.microsoft.com/office/drawing/2014/main" id="{C854D940-4C0B-456F-B7DC-6E762D4DEA7F}"/>
              </a:ext>
            </a:extLst>
          </p:cNvPr>
          <p:cNvCxnSpPr>
            <a:cxnSpLocks/>
          </p:cNvCxnSpPr>
          <p:nvPr/>
        </p:nvCxnSpPr>
        <p:spPr>
          <a:xfrm flipH="1" flipV="1">
            <a:off x="2906927" y="4041356"/>
            <a:ext cx="1534908" cy="175350"/>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47AC3A6-0D28-4623-A3D4-17CCED3FCFA0}"/>
              </a:ext>
            </a:extLst>
          </p:cNvPr>
          <p:cNvCxnSpPr>
            <a:cxnSpLocks/>
          </p:cNvCxnSpPr>
          <p:nvPr/>
        </p:nvCxnSpPr>
        <p:spPr>
          <a:xfrm flipV="1">
            <a:off x="1894915" y="2907470"/>
            <a:ext cx="0" cy="341719"/>
          </a:xfrm>
          <a:prstGeom prst="line">
            <a:avLst/>
          </a:prstGeom>
          <a:ln w="25082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Arrow: Right 130">
            <a:extLst>
              <a:ext uri="{FF2B5EF4-FFF2-40B4-BE49-F238E27FC236}">
                <a16:creationId xmlns:a16="http://schemas.microsoft.com/office/drawing/2014/main" id="{15976A96-A009-4753-B17C-58916B9C1174}"/>
              </a:ext>
            </a:extLst>
          </p:cNvPr>
          <p:cNvSpPr/>
          <p:nvPr/>
        </p:nvSpPr>
        <p:spPr>
          <a:xfrm rot="16200000">
            <a:off x="1858238" y="2942055"/>
            <a:ext cx="319684" cy="242019"/>
          </a:xfrm>
          <a:prstGeom prst="rightArrow">
            <a:avLst>
              <a:gd name="adj1" fmla="val 35614"/>
              <a:gd name="adj2" fmla="val 67982"/>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32" name="TextBox 131">
            <a:extLst>
              <a:ext uri="{FF2B5EF4-FFF2-40B4-BE49-F238E27FC236}">
                <a16:creationId xmlns:a16="http://schemas.microsoft.com/office/drawing/2014/main" id="{3F30AAFE-C4C9-4B4C-8021-7559037C1AE7}"/>
              </a:ext>
            </a:extLst>
          </p:cNvPr>
          <p:cNvSpPr txBox="1"/>
          <p:nvPr/>
        </p:nvSpPr>
        <p:spPr>
          <a:xfrm>
            <a:off x="2957419" y="3297458"/>
            <a:ext cx="1617624" cy="667964"/>
          </a:xfrm>
          <a:prstGeom prst="rect">
            <a:avLst/>
          </a:prstGeom>
          <a:noFill/>
        </p:spPr>
        <p:txBody>
          <a:bodyPr wrap="square" lIns="0" rIns="0" rtlCol="0" anchor="ctr">
            <a:spAutoFit/>
          </a:bodyPr>
          <a:lstStyle/>
          <a:p>
            <a:pPr algn="ctr"/>
            <a:r>
              <a:rPr lang="en-US" sz="1600" i="1" dirty="0">
                <a:solidFill>
                  <a:srgbClr val="C00000"/>
                </a:solidFill>
                <a:latin typeface="Cambria" panose="02040503050406030204" pitchFamily="18" charset="0"/>
              </a:rPr>
              <a:t>Internal BW:</a:t>
            </a:r>
          </a:p>
          <a:p>
            <a:pPr algn="ctr"/>
            <a:r>
              <a:rPr lang="en-US" sz="1600" i="1" dirty="0">
                <a:solidFill>
                  <a:srgbClr val="C00000"/>
                </a:solidFill>
                <a:latin typeface="Cambria" panose="02040503050406030204" pitchFamily="18" charset="0"/>
              </a:rPr>
              <a:t>9.6 </a:t>
            </a:r>
            <a:r>
              <a:rPr lang="en-US" sz="1600" dirty="0">
                <a:solidFill>
                  <a:srgbClr val="C00000"/>
                </a:solidFill>
                <a:latin typeface="Cambria" panose="02040503050406030204" pitchFamily="18" charset="0"/>
              </a:rPr>
              <a:t>(</a:t>
            </a:r>
            <a:r>
              <a:rPr lang="en-US" sz="1600" i="1" dirty="0">
                <a:solidFill>
                  <a:srgbClr val="C00000"/>
                </a:solidFill>
                <a:latin typeface="Cambria" panose="02040503050406030204" pitchFamily="18" charset="0"/>
              </a:rPr>
              <a:t>1.2</a:t>
            </a:r>
            <a:r>
              <a:rPr lang="en-US" sz="1600" dirty="0">
                <a:solidFill>
                  <a:srgbClr val="C00000"/>
                </a:solidFill>
                <a:latin typeface="Cambria" panose="02040503050406030204" pitchFamily="18" charset="0"/>
              </a:rPr>
              <a:t>×</a:t>
            </a:r>
            <a:r>
              <a:rPr lang="en-US" sz="1600" i="1" dirty="0">
                <a:solidFill>
                  <a:srgbClr val="C00000"/>
                </a:solidFill>
                <a:latin typeface="Cambria" panose="02040503050406030204" pitchFamily="18" charset="0"/>
              </a:rPr>
              <a:t>8</a:t>
            </a:r>
            <a:r>
              <a:rPr lang="en-US" sz="1600" dirty="0">
                <a:solidFill>
                  <a:srgbClr val="C00000"/>
                </a:solidFill>
                <a:latin typeface="Cambria" panose="02040503050406030204" pitchFamily="18" charset="0"/>
              </a:rPr>
              <a:t>)</a:t>
            </a:r>
            <a:r>
              <a:rPr lang="en-US" sz="1600" i="1" dirty="0">
                <a:solidFill>
                  <a:srgbClr val="C00000"/>
                </a:solidFill>
                <a:latin typeface="Cambria" panose="02040503050406030204" pitchFamily="18" charset="0"/>
              </a:rPr>
              <a:t> GB/s</a:t>
            </a:r>
            <a:endParaRPr lang="en-CH" sz="1600" dirty="0">
              <a:solidFill>
                <a:srgbClr val="C00000"/>
              </a:solidFill>
              <a:latin typeface="Cambria" panose="02040503050406030204" pitchFamily="18" charset="0"/>
            </a:endParaRPr>
          </a:p>
        </p:txBody>
      </p:sp>
      <p:sp>
        <p:nvSpPr>
          <p:cNvPr id="133" name="Arrow: Right 132">
            <a:extLst>
              <a:ext uri="{FF2B5EF4-FFF2-40B4-BE49-F238E27FC236}">
                <a16:creationId xmlns:a16="http://schemas.microsoft.com/office/drawing/2014/main" id="{70BA1E3E-AB39-49BA-8792-41B9C51E9CC6}"/>
              </a:ext>
            </a:extLst>
          </p:cNvPr>
          <p:cNvSpPr/>
          <p:nvPr/>
        </p:nvSpPr>
        <p:spPr>
          <a:xfrm rot="16200000">
            <a:off x="2678759" y="3482028"/>
            <a:ext cx="319684" cy="242019"/>
          </a:xfrm>
          <a:prstGeom prst="rightArrow">
            <a:avLst>
              <a:gd name="adj1" fmla="val 35614"/>
              <a:gd name="adj2" fmla="val 67982"/>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34" name="Rectangle 133">
            <a:extLst>
              <a:ext uri="{FF2B5EF4-FFF2-40B4-BE49-F238E27FC236}">
                <a16:creationId xmlns:a16="http://schemas.microsoft.com/office/drawing/2014/main" id="{293D7EF4-C0A9-4842-B591-F92962FBF666}"/>
              </a:ext>
            </a:extLst>
          </p:cNvPr>
          <p:cNvSpPr/>
          <p:nvPr/>
        </p:nvSpPr>
        <p:spPr>
          <a:xfrm>
            <a:off x="865191" y="3134848"/>
            <a:ext cx="2046230" cy="30721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ambria" panose="02040503050406030204" pitchFamily="18" charset="0"/>
              </a:rPr>
              <a:t>SSD Controller</a:t>
            </a:r>
            <a:endParaRPr lang="en-CH" sz="1600" b="1" dirty="0">
              <a:solidFill>
                <a:schemeClr val="tx1"/>
              </a:solidFill>
              <a:latin typeface="Cambria" panose="02040503050406030204" pitchFamily="18" charset="0"/>
            </a:endParaRPr>
          </a:p>
        </p:txBody>
      </p:sp>
      <p:sp>
        <p:nvSpPr>
          <p:cNvPr id="135" name="Rectangle 134">
            <a:extLst>
              <a:ext uri="{FF2B5EF4-FFF2-40B4-BE49-F238E27FC236}">
                <a16:creationId xmlns:a16="http://schemas.microsoft.com/office/drawing/2014/main" id="{02DF3563-5558-4C29-A03F-20989BB22890}"/>
              </a:ext>
            </a:extLst>
          </p:cNvPr>
          <p:cNvSpPr/>
          <p:nvPr/>
        </p:nvSpPr>
        <p:spPr>
          <a:xfrm>
            <a:off x="865191" y="3739183"/>
            <a:ext cx="2046230" cy="30721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ambria" panose="02040503050406030204" pitchFamily="18" charset="0"/>
              </a:rPr>
              <a:t>NAND Flash Array</a:t>
            </a:r>
            <a:endParaRPr lang="en-CH" sz="1600" b="1" dirty="0">
              <a:solidFill>
                <a:schemeClr val="tx1"/>
              </a:solidFill>
              <a:latin typeface="Cambria" panose="02040503050406030204" pitchFamily="18" charset="0"/>
            </a:endParaRPr>
          </a:p>
        </p:txBody>
      </p:sp>
      <p:sp>
        <p:nvSpPr>
          <p:cNvPr id="136" name="TextBox 135">
            <a:extLst>
              <a:ext uri="{FF2B5EF4-FFF2-40B4-BE49-F238E27FC236}">
                <a16:creationId xmlns:a16="http://schemas.microsoft.com/office/drawing/2014/main" id="{7C3F94F7-C12D-4CC7-9DA3-6E192A567E50}"/>
              </a:ext>
            </a:extLst>
          </p:cNvPr>
          <p:cNvSpPr txBox="1"/>
          <p:nvPr/>
        </p:nvSpPr>
        <p:spPr>
          <a:xfrm>
            <a:off x="2221123" y="5140795"/>
            <a:ext cx="785048" cy="351561"/>
          </a:xfrm>
          <a:prstGeom prst="rect">
            <a:avLst/>
          </a:prstGeom>
          <a:noFill/>
        </p:spPr>
        <p:txBody>
          <a:bodyPr wrap="square" lIns="0" rIns="0" rtlCol="0" anchor="ctr">
            <a:spAutoFit/>
          </a:bodyPr>
          <a:lstStyle/>
          <a:p>
            <a:pPr algn="ctr"/>
            <a:r>
              <a:rPr lang="en-US" sz="1400" b="1" dirty="0">
                <a:latin typeface="Cambria" panose="02040503050406030204" pitchFamily="18" charset="0"/>
              </a:rPr>
              <a:t>Plane</a:t>
            </a:r>
            <a:endParaRPr lang="en-CH" sz="1400" b="1" dirty="0">
              <a:latin typeface="Cambria" panose="02040503050406030204" pitchFamily="18" charset="0"/>
            </a:endParaRPr>
          </a:p>
        </p:txBody>
      </p:sp>
      <p:cxnSp>
        <p:nvCxnSpPr>
          <p:cNvPr id="137" name="직선 연결선 859">
            <a:extLst>
              <a:ext uri="{FF2B5EF4-FFF2-40B4-BE49-F238E27FC236}">
                <a16:creationId xmlns:a16="http://schemas.microsoft.com/office/drawing/2014/main" id="{75A440ED-9153-4300-9E2A-3FBAC99F1427}"/>
              </a:ext>
            </a:extLst>
          </p:cNvPr>
          <p:cNvCxnSpPr>
            <a:cxnSpLocks/>
          </p:cNvCxnSpPr>
          <p:nvPr/>
        </p:nvCxnSpPr>
        <p:spPr>
          <a:xfrm rot="1680000" flipH="1" flipV="1">
            <a:off x="2164723" y="5121589"/>
            <a:ext cx="221655" cy="24469"/>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B8375CD-A5E8-4AFA-A7DE-79E7A2EBCB69}"/>
              </a:ext>
            </a:extLst>
          </p:cNvPr>
          <p:cNvCxnSpPr>
            <a:cxnSpLocks/>
          </p:cNvCxnSpPr>
          <p:nvPr/>
        </p:nvCxnSpPr>
        <p:spPr>
          <a:xfrm>
            <a:off x="824921" y="4730272"/>
            <a:ext cx="3541364"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FB0C0E9B-C15A-4D0D-A750-314098D0ACA7}"/>
              </a:ext>
            </a:extLst>
          </p:cNvPr>
          <p:cNvSpPr txBox="1"/>
          <p:nvPr/>
        </p:nvSpPr>
        <p:spPr>
          <a:xfrm>
            <a:off x="2165978" y="4339882"/>
            <a:ext cx="1044900" cy="351561"/>
          </a:xfrm>
          <a:prstGeom prst="rect">
            <a:avLst/>
          </a:prstGeom>
          <a:noFill/>
        </p:spPr>
        <p:txBody>
          <a:bodyPr wrap="square" lIns="0" rIns="0" rtlCol="0" anchor="ctr">
            <a:spAutoFit/>
          </a:bodyPr>
          <a:lstStyle/>
          <a:p>
            <a:pPr algn="ctr"/>
            <a:r>
              <a:rPr lang="en-US" sz="1400" b="1" dirty="0">
                <a:solidFill>
                  <a:srgbClr val="7030A0"/>
                </a:solidFill>
                <a:latin typeface="Cambria" panose="02040503050406030204" pitchFamily="18" charset="0"/>
              </a:rPr>
              <a:t>Bit-Vectors</a:t>
            </a:r>
            <a:endParaRPr lang="en-CH" sz="1400" b="1" dirty="0">
              <a:solidFill>
                <a:srgbClr val="7030A0"/>
              </a:solidFill>
              <a:latin typeface="Cambria" panose="02040503050406030204" pitchFamily="18" charset="0"/>
            </a:endParaRPr>
          </a:p>
        </p:txBody>
      </p:sp>
      <p:sp>
        <p:nvSpPr>
          <p:cNvPr id="140" name="TextBox 139">
            <a:extLst>
              <a:ext uri="{FF2B5EF4-FFF2-40B4-BE49-F238E27FC236}">
                <a16:creationId xmlns:a16="http://schemas.microsoft.com/office/drawing/2014/main" id="{C39D02C4-DC6E-4C04-94B1-3A3C2D33006A}"/>
              </a:ext>
            </a:extLst>
          </p:cNvPr>
          <p:cNvSpPr txBox="1"/>
          <p:nvPr/>
        </p:nvSpPr>
        <p:spPr>
          <a:xfrm>
            <a:off x="4395911" y="3243273"/>
            <a:ext cx="1044900" cy="386716"/>
          </a:xfrm>
          <a:prstGeom prst="rect">
            <a:avLst/>
          </a:prstGeom>
          <a:no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A</a:t>
            </a:r>
            <a:r>
              <a:rPr lang="en-US" sz="1600" b="1" dirty="0">
                <a:latin typeface="Cambria" panose="02040503050406030204" pitchFamily="18" charset="0"/>
              </a:rPr>
              <a:t>:</a:t>
            </a:r>
            <a:endParaRPr lang="en-CH" sz="1600" b="1" dirty="0">
              <a:latin typeface="Cambria" panose="02040503050406030204" pitchFamily="18" charset="0"/>
            </a:endParaRPr>
          </a:p>
        </p:txBody>
      </p:sp>
      <p:sp>
        <p:nvSpPr>
          <p:cNvPr id="141" name="TextBox 140">
            <a:extLst>
              <a:ext uri="{FF2B5EF4-FFF2-40B4-BE49-F238E27FC236}">
                <a16:creationId xmlns:a16="http://schemas.microsoft.com/office/drawing/2014/main" id="{E28FAB9D-B7B8-4075-90A9-17004A787442}"/>
              </a:ext>
            </a:extLst>
          </p:cNvPr>
          <p:cNvSpPr txBox="1"/>
          <p:nvPr/>
        </p:nvSpPr>
        <p:spPr>
          <a:xfrm>
            <a:off x="4395911" y="3615585"/>
            <a:ext cx="1044900" cy="386716"/>
          </a:xfrm>
          <a:prstGeom prst="rect">
            <a:avLst/>
          </a:prstGeom>
          <a:no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B</a:t>
            </a:r>
            <a:r>
              <a:rPr lang="en-US" sz="1600" b="1" dirty="0">
                <a:latin typeface="Cambria" panose="02040503050406030204" pitchFamily="18" charset="0"/>
              </a:rPr>
              <a:t>:</a:t>
            </a:r>
            <a:endParaRPr lang="en-CH" sz="1600" b="1" dirty="0">
              <a:latin typeface="Cambria" panose="02040503050406030204" pitchFamily="18" charset="0"/>
            </a:endParaRPr>
          </a:p>
        </p:txBody>
      </p:sp>
      <p:sp>
        <p:nvSpPr>
          <p:cNvPr id="142" name="TextBox 141">
            <a:extLst>
              <a:ext uri="{FF2B5EF4-FFF2-40B4-BE49-F238E27FC236}">
                <a16:creationId xmlns:a16="http://schemas.microsoft.com/office/drawing/2014/main" id="{63A4F137-3388-4DA2-8C41-5B58750FAC51}"/>
              </a:ext>
            </a:extLst>
          </p:cNvPr>
          <p:cNvSpPr txBox="1"/>
          <p:nvPr/>
        </p:nvSpPr>
        <p:spPr>
          <a:xfrm>
            <a:off x="4395911" y="3950809"/>
            <a:ext cx="1044900" cy="386716"/>
          </a:xfrm>
          <a:prstGeom prst="rect">
            <a:avLst/>
          </a:prstGeom>
          <a:no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C</a:t>
            </a:r>
            <a:r>
              <a:rPr lang="en-US" sz="1600" b="1" dirty="0">
                <a:latin typeface="Cambria" panose="02040503050406030204" pitchFamily="18" charset="0"/>
              </a:rPr>
              <a:t>:</a:t>
            </a:r>
            <a:endParaRPr lang="en-CH" sz="1600" b="1" dirty="0">
              <a:latin typeface="Cambria" panose="02040503050406030204" pitchFamily="18" charset="0"/>
            </a:endParaRPr>
          </a:p>
        </p:txBody>
      </p:sp>
      <p:cxnSp>
        <p:nvCxnSpPr>
          <p:cNvPr id="145" name="Straight Connector 144">
            <a:extLst>
              <a:ext uri="{FF2B5EF4-FFF2-40B4-BE49-F238E27FC236}">
                <a16:creationId xmlns:a16="http://schemas.microsoft.com/office/drawing/2014/main" id="{96D290B2-7C55-42AB-969F-9369EC99C379}"/>
              </a:ext>
            </a:extLst>
          </p:cNvPr>
          <p:cNvCxnSpPr>
            <a:cxnSpLocks/>
          </p:cNvCxnSpPr>
          <p:nvPr/>
        </p:nvCxnSpPr>
        <p:spPr>
          <a:xfrm>
            <a:off x="824921" y="4841274"/>
            <a:ext cx="3541364"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1E29828-08CB-4232-89D2-79692C051822}"/>
              </a:ext>
            </a:extLst>
          </p:cNvPr>
          <p:cNvCxnSpPr>
            <a:cxnSpLocks/>
          </p:cNvCxnSpPr>
          <p:nvPr/>
        </p:nvCxnSpPr>
        <p:spPr>
          <a:xfrm>
            <a:off x="824921" y="4952277"/>
            <a:ext cx="3541364"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7C4CE4D9-5F15-41BC-A74E-003512626E25}"/>
              </a:ext>
            </a:extLst>
          </p:cNvPr>
          <p:cNvSpPr txBox="1"/>
          <p:nvPr/>
        </p:nvSpPr>
        <p:spPr>
          <a:xfrm>
            <a:off x="2386200" y="4631419"/>
            <a:ext cx="170849" cy="180406"/>
          </a:xfrm>
          <a:prstGeom prst="rect">
            <a:avLst/>
          </a:prstGeom>
          <a:solidFill>
            <a:srgbClr val="F2F2F2"/>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A</a:t>
            </a:r>
            <a:endParaRPr lang="en-CH" sz="1600" b="1" dirty="0">
              <a:latin typeface="Cambria" panose="02040503050406030204" pitchFamily="18" charset="0"/>
            </a:endParaRPr>
          </a:p>
        </p:txBody>
      </p:sp>
      <p:sp>
        <p:nvSpPr>
          <p:cNvPr id="148" name="TextBox 147">
            <a:extLst>
              <a:ext uri="{FF2B5EF4-FFF2-40B4-BE49-F238E27FC236}">
                <a16:creationId xmlns:a16="http://schemas.microsoft.com/office/drawing/2014/main" id="{BB8FCF30-9657-4F35-86E5-A69D35FD95CD}"/>
              </a:ext>
            </a:extLst>
          </p:cNvPr>
          <p:cNvSpPr txBox="1"/>
          <p:nvPr/>
        </p:nvSpPr>
        <p:spPr>
          <a:xfrm>
            <a:off x="2587518" y="4772128"/>
            <a:ext cx="170849" cy="135541"/>
          </a:xfrm>
          <a:prstGeom prst="rect">
            <a:avLst/>
          </a:prstGeom>
          <a:solidFill>
            <a:srgbClr val="F2F2F2"/>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B</a:t>
            </a:r>
            <a:endParaRPr lang="en-CH" sz="1600" b="1" dirty="0">
              <a:latin typeface="Cambria" panose="02040503050406030204" pitchFamily="18" charset="0"/>
            </a:endParaRPr>
          </a:p>
        </p:txBody>
      </p:sp>
      <p:sp>
        <p:nvSpPr>
          <p:cNvPr id="149" name="TextBox 148">
            <a:extLst>
              <a:ext uri="{FF2B5EF4-FFF2-40B4-BE49-F238E27FC236}">
                <a16:creationId xmlns:a16="http://schemas.microsoft.com/office/drawing/2014/main" id="{F25CC63A-3889-41F2-AC20-7C00C4FD7090}"/>
              </a:ext>
            </a:extLst>
          </p:cNvPr>
          <p:cNvSpPr txBox="1"/>
          <p:nvPr/>
        </p:nvSpPr>
        <p:spPr>
          <a:xfrm>
            <a:off x="2803542" y="4873848"/>
            <a:ext cx="170849" cy="164005"/>
          </a:xfrm>
          <a:prstGeom prst="rect">
            <a:avLst/>
          </a:prstGeom>
          <a:solidFill>
            <a:srgbClr val="F2F2F2"/>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C</a:t>
            </a:r>
            <a:endParaRPr lang="en-CH" sz="1600" b="1" dirty="0">
              <a:latin typeface="Cambria" panose="02040503050406030204" pitchFamily="18" charset="0"/>
            </a:endParaRPr>
          </a:p>
        </p:txBody>
      </p:sp>
      <p:sp>
        <p:nvSpPr>
          <p:cNvPr id="156" name="TextBox 155">
            <a:extLst>
              <a:ext uri="{FF2B5EF4-FFF2-40B4-BE49-F238E27FC236}">
                <a16:creationId xmlns:a16="http://schemas.microsoft.com/office/drawing/2014/main" id="{5FB8866E-D22A-46D5-8C99-858A64EF6932}"/>
              </a:ext>
            </a:extLst>
          </p:cNvPr>
          <p:cNvSpPr txBox="1"/>
          <p:nvPr/>
        </p:nvSpPr>
        <p:spPr>
          <a:xfrm>
            <a:off x="4694985" y="4870408"/>
            <a:ext cx="2793927" cy="369332"/>
          </a:xfrm>
          <a:prstGeom prst="rect">
            <a:avLst/>
          </a:prstGeom>
          <a:noFill/>
        </p:spPr>
        <p:txBody>
          <a:bodyPr wrap="square">
            <a:spAutoFit/>
          </a:bodyPr>
          <a:lstStyle/>
          <a:p>
            <a:r>
              <a:rPr lang="en-US" altLang="ko-KR" b="1" dirty="0">
                <a:latin typeface="Cambria" panose="02040503050406030204" pitchFamily="18" charset="0"/>
              </a:rPr>
              <a:t>I</a:t>
            </a:r>
            <a:r>
              <a:rPr lang="en-US" altLang="ko-KR" sz="1800" b="1" dirty="0">
                <a:solidFill>
                  <a:schemeClr val="tx1"/>
                </a:solidFill>
                <a:latin typeface="Cambria" panose="02040503050406030204" pitchFamily="18" charset="0"/>
              </a:rPr>
              <a:t>SP: </a:t>
            </a:r>
            <a:r>
              <a:rPr lang="en-US" altLang="ko-KR" sz="1800" dirty="0">
                <a:solidFill>
                  <a:schemeClr val="tx1"/>
                </a:solidFill>
                <a:latin typeface="Cambria" panose="02040503050406030204" pitchFamily="18" charset="0"/>
              </a:rPr>
              <a:t>In-Storage Processing</a:t>
            </a:r>
          </a:p>
        </p:txBody>
      </p:sp>
      <p:sp>
        <p:nvSpPr>
          <p:cNvPr id="144" name="Rectangle 143">
            <a:extLst>
              <a:ext uri="{FF2B5EF4-FFF2-40B4-BE49-F238E27FC236}">
                <a16:creationId xmlns:a16="http://schemas.microsoft.com/office/drawing/2014/main" id="{38A035AB-83DF-4993-8A42-2B713576BEBA}"/>
              </a:ext>
            </a:extLst>
          </p:cNvPr>
          <p:cNvSpPr/>
          <p:nvPr/>
        </p:nvSpPr>
        <p:spPr>
          <a:xfrm>
            <a:off x="5046204" y="4461757"/>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50" name="Rectangle 149">
            <a:extLst>
              <a:ext uri="{FF2B5EF4-FFF2-40B4-BE49-F238E27FC236}">
                <a16:creationId xmlns:a16="http://schemas.microsoft.com/office/drawing/2014/main" id="{392F7818-23AD-4DB0-AE2F-5D3A2379A1B3}"/>
              </a:ext>
            </a:extLst>
          </p:cNvPr>
          <p:cNvSpPr/>
          <p:nvPr/>
        </p:nvSpPr>
        <p:spPr>
          <a:xfrm>
            <a:off x="5472309" y="4461757"/>
            <a:ext cx="749226" cy="81700"/>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51" name="Rectangle 150">
            <a:extLst>
              <a:ext uri="{FF2B5EF4-FFF2-40B4-BE49-F238E27FC236}">
                <a16:creationId xmlns:a16="http://schemas.microsoft.com/office/drawing/2014/main" id="{92801E32-1B91-46DA-8764-D82C882D6602}"/>
              </a:ext>
            </a:extLst>
          </p:cNvPr>
          <p:cNvSpPr/>
          <p:nvPr/>
        </p:nvSpPr>
        <p:spPr>
          <a:xfrm>
            <a:off x="6219970" y="4461749"/>
            <a:ext cx="749226" cy="81700"/>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52" name="Rectangle 151">
            <a:extLst>
              <a:ext uri="{FF2B5EF4-FFF2-40B4-BE49-F238E27FC236}">
                <a16:creationId xmlns:a16="http://schemas.microsoft.com/office/drawing/2014/main" id="{22708C61-FD27-4D33-8523-5232530FD7BC}"/>
              </a:ext>
            </a:extLst>
          </p:cNvPr>
          <p:cNvSpPr/>
          <p:nvPr/>
        </p:nvSpPr>
        <p:spPr>
          <a:xfrm>
            <a:off x="6968858" y="4461758"/>
            <a:ext cx="189402" cy="81700"/>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53" name="Rectangle 152">
            <a:extLst>
              <a:ext uri="{FF2B5EF4-FFF2-40B4-BE49-F238E27FC236}">
                <a16:creationId xmlns:a16="http://schemas.microsoft.com/office/drawing/2014/main" id="{2505685A-B4FF-4B28-9F63-79A03A7D63CB}"/>
              </a:ext>
            </a:extLst>
          </p:cNvPr>
          <p:cNvSpPr/>
          <p:nvPr/>
        </p:nvSpPr>
        <p:spPr>
          <a:xfrm>
            <a:off x="7157464" y="4461781"/>
            <a:ext cx="904666" cy="81700"/>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cxnSp>
        <p:nvCxnSpPr>
          <p:cNvPr id="8" name="Straight Connector 7">
            <a:extLst>
              <a:ext uri="{FF2B5EF4-FFF2-40B4-BE49-F238E27FC236}">
                <a16:creationId xmlns:a16="http://schemas.microsoft.com/office/drawing/2014/main" id="{4C298597-F8BA-4D0D-A19B-946C75999B61}"/>
              </a:ext>
            </a:extLst>
          </p:cNvPr>
          <p:cNvCxnSpPr>
            <a:cxnSpLocks/>
          </p:cNvCxnSpPr>
          <p:nvPr/>
        </p:nvCxnSpPr>
        <p:spPr>
          <a:xfrm>
            <a:off x="5472300" y="3469654"/>
            <a:ext cx="4023" cy="103297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241A284-7B87-4FB6-9E07-15DAB88BF33B}"/>
              </a:ext>
            </a:extLst>
          </p:cNvPr>
          <p:cNvCxnSpPr>
            <a:cxnSpLocks/>
            <a:stCxn id="19" idx="3"/>
            <a:endCxn id="151" idx="1"/>
          </p:cNvCxnSpPr>
          <p:nvPr/>
        </p:nvCxnSpPr>
        <p:spPr>
          <a:xfrm flipH="1">
            <a:off x="6219970" y="3572915"/>
            <a:ext cx="9195" cy="929684"/>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A737B944-DEBE-4D00-9A7E-01C082793DC2}"/>
              </a:ext>
            </a:extLst>
          </p:cNvPr>
          <p:cNvSpPr/>
          <p:nvPr/>
        </p:nvSpPr>
        <p:spPr>
          <a:xfrm>
            <a:off x="5906348" y="3973602"/>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5" name="Rectangle 34">
            <a:extLst>
              <a:ext uri="{FF2B5EF4-FFF2-40B4-BE49-F238E27FC236}">
                <a16:creationId xmlns:a16="http://schemas.microsoft.com/office/drawing/2014/main" id="{C46BAA87-D2E5-41AF-9D1C-40976F93FA81}"/>
              </a:ext>
            </a:extLst>
          </p:cNvPr>
          <p:cNvSpPr/>
          <p:nvPr/>
        </p:nvSpPr>
        <p:spPr>
          <a:xfrm>
            <a:off x="5906348" y="4055767"/>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6" name="Rectangle 35">
            <a:extLst>
              <a:ext uri="{FF2B5EF4-FFF2-40B4-BE49-F238E27FC236}">
                <a16:creationId xmlns:a16="http://schemas.microsoft.com/office/drawing/2014/main" id="{DBE8E160-C675-44B9-A921-5733FDA48453}"/>
              </a:ext>
            </a:extLst>
          </p:cNvPr>
          <p:cNvSpPr/>
          <p:nvPr/>
        </p:nvSpPr>
        <p:spPr>
          <a:xfrm>
            <a:off x="5906348" y="4141291"/>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7" name="Rectangle 36">
            <a:extLst>
              <a:ext uri="{FF2B5EF4-FFF2-40B4-BE49-F238E27FC236}">
                <a16:creationId xmlns:a16="http://schemas.microsoft.com/office/drawing/2014/main" id="{D3958670-2D09-4A25-A575-509153519886}"/>
              </a:ext>
            </a:extLst>
          </p:cNvPr>
          <p:cNvSpPr/>
          <p:nvPr/>
        </p:nvSpPr>
        <p:spPr>
          <a:xfrm>
            <a:off x="5906348" y="4226818"/>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cxnSp>
        <p:nvCxnSpPr>
          <p:cNvPr id="10" name="Straight Connector 9">
            <a:extLst>
              <a:ext uri="{FF2B5EF4-FFF2-40B4-BE49-F238E27FC236}">
                <a16:creationId xmlns:a16="http://schemas.microsoft.com/office/drawing/2014/main" id="{AD43268C-B9EA-4482-91CD-B9DB521BFDCD}"/>
              </a:ext>
            </a:extLst>
          </p:cNvPr>
          <p:cNvCxnSpPr>
            <a:cxnSpLocks/>
            <a:stCxn id="38" idx="3"/>
            <a:endCxn id="153" idx="1"/>
          </p:cNvCxnSpPr>
          <p:nvPr/>
        </p:nvCxnSpPr>
        <p:spPr>
          <a:xfrm flipH="1">
            <a:off x="7157464" y="4014452"/>
            <a:ext cx="5307" cy="488179"/>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BFB068-5C46-4DB4-8060-CDEB97FA0234}"/>
              </a:ext>
            </a:extLst>
          </p:cNvPr>
          <p:cNvCxnSpPr>
            <a:cxnSpLocks/>
          </p:cNvCxnSpPr>
          <p:nvPr/>
        </p:nvCxnSpPr>
        <p:spPr>
          <a:xfrm>
            <a:off x="8056355" y="4295942"/>
            <a:ext cx="266" cy="24476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3F2110BF-DEB2-F624-3BAA-D3E2547908BC}"/>
              </a:ext>
            </a:extLst>
          </p:cNvPr>
          <p:cNvSpPr/>
          <p:nvPr/>
        </p:nvSpPr>
        <p:spPr>
          <a:xfrm>
            <a:off x="6455839" y="2990229"/>
            <a:ext cx="2028312" cy="830997"/>
          </a:xfrm>
          <a:prstGeom prst="rect">
            <a:avLst/>
          </a:prstGeom>
        </p:spPr>
        <p:txBody>
          <a:bodyPr wrap="none">
            <a:spAutoFit/>
          </a:bodyPr>
          <a:lstStyle/>
          <a:p>
            <a:r>
              <a:rPr lang="en-US" sz="1600" i="1" dirty="0">
                <a:latin typeface="Cambria" panose="02040503050406030204" pitchFamily="18" charset="0"/>
              </a:rPr>
              <a:t>Start computation &amp;</a:t>
            </a:r>
            <a:br>
              <a:rPr lang="en-US" sz="1600" i="1" dirty="0">
                <a:latin typeface="Cambria" panose="02040503050406030204" pitchFamily="18" charset="0"/>
              </a:rPr>
            </a:br>
            <a:r>
              <a:rPr lang="en-US" sz="1600" i="1" dirty="0">
                <a:latin typeface="Cambria" panose="02040503050406030204" pitchFamily="18" charset="0"/>
              </a:rPr>
              <a:t>result transfer to host</a:t>
            </a:r>
            <a:br>
              <a:rPr lang="en-US" sz="1600" i="1" dirty="0">
                <a:latin typeface="Cambria" panose="02040503050406030204" pitchFamily="18" charset="0"/>
              </a:rPr>
            </a:br>
            <a:endParaRPr lang="en-CH" sz="1600" i="1" dirty="0"/>
          </a:p>
        </p:txBody>
      </p:sp>
      <p:cxnSp>
        <p:nvCxnSpPr>
          <p:cNvPr id="48" name="Straight Arrow Connector 47">
            <a:extLst>
              <a:ext uri="{FF2B5EF4-FFF2-40B4-BE49-F238E27FC236}">
                <a16:creationId xmlns:a16="http://schemas.microsoft.com/office/drawing/2014/main" id="{C24E01EE-2FBB-2F7E-3B66-13762E123CF8}"/>
              </a:ext>
            </a:extLst>
          </p:cNvPr>
          <p:cNvCxnSpPr>
            <a:cxnSpLocks/>
          </p:cNvCxnSpPr>
          <p:nvPr/>
        </p:nvCxnSpPr>
        <p:spPr>
          <a:xfrm>
            <a:off x="7162771" y="3554141"/>
            <a:ext cx="0" cy="3848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Rounded Rectangle 510">
            <a:extLst>
              <a:ext uri="{FF2B5EF4-FFF2-40B4-BE49-F238E27FC236}">
                <a16:creationId xmlns:a16="http://schemas.microsoft.com/office/drawing/2014/main" id="{24C550A3-833A-87F1-057C-F05E8CF57DBE}"/>
              </a:ext>
            </a:extLst>
          </p:cNvPr>
          <p:cNvSpPr/>
          <p:nvPr/>
        </p:nvSpPr>
        <p:spPr>
          <a:xfrm>
            <a:off x="5437522" y="4424953"/>
            <a:ext cx="1750049" cy="155787"/>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50" name="Rectangle 49">
            <a:extLst>
              <a:ext uri="{FF2B5EF4-FFF2-40B4-BE49-F238E27FC236}">
                <a16:creationId xmlns:a16="http://schemas.microsoft.com/office/drawing/2014/main" id="{67F9FCB3-CD22-9D2F-E7AA-15BA63790AA3}"/>
              </a:ext>
            </a:extLst>
          </p:cNvPr>
          <p:cNvSpPr/>
          <p:nvPr/>
        </p:nvSpPr>
        <p:spPr>
          <a:xfrm>
            <a:off x="5221814" y="4571215"/>
            <a:ext cx="2221377" cy="338554"/>
          </a:xfrm>
          <a:prstGeom prst="rect">
            <a:avLst/>
          </a:prstGeom>
        </p:spPr>
        <p:txBody>
          <a:bodyPr wrap="none">
            <a:spAutoFit/>
          </a:bodyPr>
          <a:lstStyle/>
          <a:p>
            <a:r>
              <a:rPr lang="en-US" sz="1600" i="1" dirty="0">
                <a:solidFill>
                  <a:srgbClr val="FF0000"/>
                </a:solidFill>
                <a:latin typeface="Cambria" panose="02040503050406030204" pitchFamily="18" charset="0"/>
              </a:rPr>
              <a:t>Bottleneck: Internal I/O</a:t>
            </a:r>
            <a:endParaRPr lang="en-CH" sz="1600" i="1" dirty="0">
              <a:solidFill>
                <a:srgbClr val="FF0000"/>
              </a:solidFill>
            </a:endParaRPr>
          </a:p>
        </p:txBody>
      </p:sp>
      <p:cxnSp>
        <p:nvCxnSpPr>
          <p:cNvPr id="51" name="Straight Connector 50">
            <a:extLst>
              <a:ext uri="{FF2B5EF4-FFF2-40B4-BE49-F238E27FC236}">
                <a16:creationId xmlns:a16="http://schemas.microsoft.com/office/drawing/2014/main" id="{ABE74993-551A-4C4B-18BC-C051830C4E5A}"/>
              </a:ext>
            </a:extLst>
          </p:cNvPr>
          <p:cNvCxnSpPr>
            <a:cxnSpLocks/>
            <a:stCxn id="32" idx="3"/>
          </p:cNvCxnSpPr>
          <p:nvPr/>
        </p:nvCxnSpPr>
        <p:spPr>
          <a:xfrm flipH="1">
            <a:off x="6968771" y="3917612"/>
            <a:ext cx="9620" cy="539944"/>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449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3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4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4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4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4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4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5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4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44"/>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6"/>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7"/>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8"/>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4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32"/>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33"/>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1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4"/>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35"/>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36"/>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37"/>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42"/>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150"/>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9"/>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29"/>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3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31"/>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32"/>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51"/>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51"/>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38"/>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52"/>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0"/>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47"/>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48"/>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nodeType="clickEffect">
                                  <p:stCondLst>
                                    <p:cond delay="0"/>
                                  </p:stCondLst>
                                  <p:childTnLst>
                                    <p:set>
                                      <p:cBhvr>
                                        <p:cTn id="178" dur="1" fill="hold">
                                          <p:stCondLst>
                                            <p:cond delay="0"/>
                                          </p:stCondLst>
                                        </p:cTn>
                                        <p:tgtEl>
                                          <p:spTgt spid="64"/>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39"/>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40"/>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67"/>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41"/>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70"/>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73"/>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153"/>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11"/>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87"/>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131"/>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49"/>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P spid="12" grpId="0" animBg="1"/>
      <p:bldP spid="13" grpId="0" animBg="1"/>
      <p:bldP spid="14" grpId="0" animBg="1"/>
      <p:bldP spid="15" grpId="0" animBg="1"/>
      <p:bldP spid="16" grpId="0" animBg="1"/>
      <p:bldP spid="17" grpId="0" animBg="1"/>
      <p:bldP spid="18" grpId="0" animBg="1"/>
      <p:bldP spid="19" grpId="0" animBg="1"/>
      <p:bldP spid="25" grpId="0" animBg="1"/>
      <p:bldP spid="26" grpId="0" animBg="1"/>
      <p:bldP spid="27" grpId="0" animBg="1"/>
      <p:bldP spid="28" grpId="0" animBg="1"/>
      <p:bldP spid="29" grpId="0" animBg="1"/>
      <p:bldP spid="30" grpId="0" animBg="1"/>
      <p:bldP spid="31" grpId="0" animBg="1"/>
      <p:bldP spid="32" grpId="0" animBg="1"/>
      <p:bldP spid="38" grpId="0" animBg="1"/>
      <p:bldP spid="39" grpId="0" animBg="1"/>
      <p:bldP spid="40" grpId="0" animBg="1"/>
      <p:bldP spid="41" grpId="0" animBg="1"/>
      <p:bldP spid="86" grpId="0" animBg="1"/>
      <p:bldP spid="87" grpId="0"/>
      <p:bldP spid="101" grpId="0"/>
      <p:bldP spid="110" grpId="0"/>
      <p:bldP spid="111" grpId="0"/>
      <p:bldP spid="125" grpId="0"/>
      <p:bldP spid="126" grpId="0"/>
      <p:bldP spid="127" grpId="0" animBg="1"/>
      <p:bldP spid="131" grpId="0" animBg="1"/>
      <p:bldP spid="132" grpId="0"/>
      <p:bldP spid="133" grpId="0" animBg="1"/>
      <p:bldP spid="134" grpId="0" animBg="1"/>
      <p:bldP spid="135" grpId="0" animBg="1"/>
      <p:bldP spid="136" grpId="0"/>
      <p:bldP spid="139" grpId="0"/>
      <p:bldP spid="140" grpId="0"/>
      <p:bldP spid="141" grpId="0"/>
      <p:bldP spid="142" grpId="0"/>
      <p:bldP spid="147" grpId="0" animBg="1"/>
      <p:bldP spid="148" grpId="0" animBg="1"/>
      <p:bldP spid="149" grpId="0" animBg="1"/>
      <p:bldP spid="156" grpId="0"/>
      <p:bldP spid="144" grpId="0" animBg="1"/>
      <p:bldP spid="150" grpId="0" animBg="1"/>
      <p:bldP spid="151" grpId="0" animBg="1"/>
      <p:bldP spid="152" grpId="0" animBg="1"/>
      <p:bldP spid="153" grpId="0" animBg="1"/>
      <p:bldP spid="34" grpId="0" animBg="1"/>
      <p:bldP spid="35" grpId="0" animBg="1"/>
      <p:bldP spid="36" grpId="0" animBg="1"/>
      <p:bldP spid="37" grpId="0" animBg="1"/>
      <p:bldP spid="47" grpId="0"/>
      <p:bldP spid="49" grpId="0" animBg="1"/>
      <p:bldP spid="5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C5B33C-DEA3-2A43-BCE7-788CCDB74B42}"/>
              </a:ext>
            </a:extLst>
          </p:cNvPr>
          <p:cNvSpPr>
            <a:spLocks noGrp="1"/>
          </p:cNvSpPr>
          <p:nvPr>
            <p:ph idx="1"/>
          </p:nvPr>
        </p:nvSpPr>
        <p:spPr/>
        <p:txBody>
          <a:bodyPr>
            <a:normAutofit/>
          </a:bodyPr>
          <a:lstStyle/>
          <a:p>
            <a:pPr>
              <a:buClr>
                <a:schemeClr val="tx1"/>
              </a:buClr>
            </a:pPr>
            <a:r>
              <a:rPr lang="en-US" sz="2400" b="0" dirty="0">
                <a:solidFill>
                  <a:srgbClr val="C00000"/>
                </a:solidFill>
              </a:rPr>
              <a:t>Reads the operands </a:t>
            </a:r>
            <a:r>
              <a:rPr lang="en-US" sz="2400" b="0" dirty="0"/>
              <a:t>from the </a:t>
            </a:r>
            <a:r>
              <a:rPr lang="en-US" sz="2400" b="0" dirty="0">
                <a:solidFill>
                  <a:srgbClr val="C00000"/>
                </a:solidFill>
              </a:rPr>
              <a:t>NAND flash chips </a:t>
            </a:r>
            <a:r>
              <a:rPr lang="en-US" sz="2400" b="0" dirty="0"/>
              <a:t>to the </a:t>
            </a:r>
            <a:r>
              <a:rPr lang="en-US" sz="2400" b="0" dirty="0">
                <a:solidFill>
                  <a:srgbClr val="C00000"/>
                </a:solidFill>
              </a:rPr>
              <a:t>SSD Controller </a:t>
            </a:r>
            <a:r>
              <a:rPr lang="en-US" sz="2400" b="0" dirty="0"/>
              <a:t>in a </a:t>
            </a:r>
            <a:r>
              <a:rPr lang="en-US" sz="2400" b="0" dirty="0">
                <a:solidFill>
                  <a:srgbClr val="C00000"/>
                </a:solidFill>
              </a:rPr>
              <a:t>serial manner</a:t>
            </a:r>
          </a:p>
          <a:p>
            <a:pPr>
              <a:buClr>
                <a:schemeClr val="tx1"/>
              </a:buClr>
            </a:pPr>
            <a:r>
              <a:rPr lang="en-US" sz="2400" b="0" dirty="0"/>
              <a:t>Performs the computation in the SSD controller</a:t>
            </a:r>
          </a:p>
          <a:p>
            <a:pPr>
              <a:buClr>
                <a:schemeClr val="tx1"/>
              </a:buClr>
            </a:pPr>
            <a:r>
              <a:rPr lang="en-US" sz="2400" b="0" dirty="0">
                <a:solidFill>
                  <a:schemeClr val="accent5">
                    <a:lumMod val="75000"/>
                  </a:schemeClr>
                </a:solidFill>
              </a:rPr>
              <a:t>Moves</a:t>
            </a:r>
            <a:r>
              <a:rPr lang="en-US" sz="2400" b="0" dirty="0"/>
              <a:t> the </a:t>
            </a:r>
            <a:r>
              <a:rPr lang="en-US" sz="2400" b="0" dirty="0">
                <a:solidFill>
                  <a:schemeClr val="accent5">
                    <a:lumMod val="75000"/>
                  </a:schemeClr>
                </a:solidFill>
              </a:rPr>
              <a:t>computation result </a:t>
            </a:r>
            <a:r>
              <a:rPr lang="en-US" sz="2400" b="0" dirty="0"/>
              <a:t>to the </a:t>
            </a:r>
            <a:r>
              <a:rPr lang="en-US" sz="2400" b="0" dirty="0">
                <a:solidFill>
                  <a:schemeClr val="accent5">
                    <a:lumMod val="75000"/>
                  </a:schemeClr>
                </a:solidFill>
              </a:rPr>
              <a:t>host</a:t>
            </a:r>
          </a:p>
        </p:txBody>
      </p:sp>
      <p:sp>
        <p:nvSpPr>
          <p:cNvPr id="2" name="Title 1">
            <a:extLst>
              <a:ext uri="{FF2B5EF4-FFF2-40B4-BE49-F238E27FC236}">
                <a16:creationId xmlns:a16="http://schemas.microsoft.com/office/drawing/2014/main" id="{29F53CF4-FEF6-F745-949F-E29F2ADC4374}"/>
              </a:ext>
            </a:extLst>
          </p:cNvPr>
          <p:cNvSpPr>
            <a:spLocks noGrp="1"/>
          </p:cNvSpPr>
          <p:nvPr>
            <p:ph type="title"/>
          </p:nvPr>
        </p:nvSpPr>
        <p:spPr/>
        <p:txBody>
          <a:bodyPr/>
          <a:lstStyle/>
          <a:p>
            <a:r>
              <a:rPr lang="en-US" dirty="0"/>
              <a:t>In-Storage Processing (ISP)</a:t>
            </a:r>
            <a:endParaRPr lang="en-CH" dirty="0"/>
          </a:p>
        </p:txBody>
      </p:sp>
      <p:sp>
        <p:nvSpPr>
          <p:cNvPr id="5" name="사각형: 둥근 모서리 554">
            <a:extLst>
              <a:ext uri="{FF2B5EF4-FFF2-40B4-BE49-F238E27FC236}">
                <a16:creationId xmlns:a16="http://schemas.microsoft.com/office/drawing/2014/main" id="{87664B0F-AB59-4E39-A33F-4D05368C2866}"/>
              </a:ext>
            </a:extLst>
          </p:cNvPr>
          <p:cNvSpPr/>
          <p:nvPr/>
        </p:nvSpPr>
        <p:spPr>
          <a:xfrm>
            <a:off x="4749275" y="2834821"/>
            <a:ext cx="3778478" cy="1826142"/>
          </a:xfrm>
          <a:prstGeom prst="roundRect">
            <a:avLst>
              <a:gd name="adj" fmla="val 4987"/>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r"/>
            <a:endParaRPr lang="ko-KR" altLang="en-US" sz="1600" b="1" dirty="0">
              <a:solidFill>
                <a:schemeClr val="tx1"/>
              </a:solidFill>
              <a:latin typeface="Cambria" panose="02040503050406030204" pitchFamily="18" charset="0"/>
            </a:endParaRPr>
          </a:p>
        </p:txBody>
      </p:sp>
      <p:sp>
        <p:nvSpPr>
          <p:cNvPr id="6" name="Rectangle 5">
            <a:extLst>
              <a:ext uri="{FF2B5EF4-FFF2-40B4-BE49-F238E27FC236}">
                <a16:creationId xmlns:a16="http://schemas.microsoft.com/office/drawing/2014/main" id="{B17BC5AA-63C5-4724-A723-1DC93712F3E0}"/>
              </a:ext>
            </a:extLst>
          </p:cNvPr>
          <p:cNvSpPr/>
          <p:nvPr/>
        </p:nvSpPr>
        <p:spPr>
          <a:xfrm>
            <a:off x="4763821" y="3280679"/>
            <a:ext cx="3762927" cy="330247"/>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7" name="Rectangle 6">
            <a:extLst>
              <a:ext uri="{FF2B5EF4-FFF2-40B4-BE49-F238E27FC236}">
                <a16:creationId xmlns:a16="http://schemas.microsoft.com/office/drawing/2014/main" id="{3320BD86-A199-41F3-9CDE-FD1290AEEE36}"/>
              </a:ext>
            </a:extLst>
          </p:cNvPr>
          <p:cNvSpPr/>
          <p:nvPr/>
        </p:nvSpPr>
        <p:spPr>
          <a:xfrm>
            <a:off x="4763821" y="3972553"/>
            <a:ext cx="3762927" cy="33545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2" name="Rectangle 11">
            <a:extLst>
              <a:ext uri="{FF2B5EF4-FFF2-40B4-BE49-F238E27FC236}">
                <a16:creationId xmlns:a16="http://schemas.microsoft.com/office/drawing/2014/main" id="{2129686B-6A8D-453B-AE13-41BE136ABBBA}"/>
              </a:ext>
            </a:extLst>
          </p:cNvPr>
          <p:cNvSpPr/>
          <p:nvPr/>
        </p:nvSpPr>
        <p:spPr>
          <a:xfrm>
            <a:off x="5050711" y="3277168"/>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3" name="Rectangle 12">
            <a:extLst>
              <a:ext uri="{FF2B5EF4-FFF2-40B4-BE49-F238E27FC236}">
                <a16:creationId xmlns:a16="http://schemas.microsoft.com/office/drawing/2014/main" id="{C0B9D571-8CF7-43FF-95D8-AA471C2D6D3E}"/>
              </a:ext>
            </a:extLst>
          </p:cNvPr>
          <p:cNvSpPr/>
          <p:nvPr/>
        </p:nvSpPr>
        <p:spPr>
          <a:xfrm>
            <a:off x="5050711" y="3359332"/>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4" name="Rectangle 13">
            <a:extLst>
              <a:ext uri="{FF2B5EF4-FFF2-40B4-BE49-F238E27FC236}">
                <a16:creationId xmlns:a16="http://schemas.microsoft.com/office/drawing/2014/main" id="{D59957DE-450E-4C38-866C-E7D8DABD364B}"/>
              </a:ext>
            </a:extLst>
          </p:cNvPr>
          <p:cNvSpPr/>
          <p:nvPr/>
        </p:nvSpPr>
        <p:spPr>
          <a:xfrm>
            <a:off x="5050711" y="3444858"/>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5" name="Rectangle 14">
            <a:extLst>
              <a:ext uri="{FF2B5EF4-FFF2-40B4-BE49-F238E27FC236}">
                <a16:creationId xmlns:a16="http://schemas.microsoft.com/office/drawing/2014/main" id="{26544B02-FFAD-4C3C-B211-1BF716851D88}"/>
              </a:ext>
            </a:extLst>
          </p:cNvPr>
          <p:cNvSpPr/>
          <p:nvPr/>
        </p:nvSpPr>
        <p:spPr>
          <a:xfrm>
            <a:off x="5050711" y="3530384"/>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6" name="Rectangle 15">
            <a:extLst>
              <a:ext uri="{FF2B5EF4-FFF2-40B4-BE49-F238E27FC236}">
                <a16:creationId xmlns:a16="http://schemas.microsoft.com/office/drawing/2014/main" id="{87327CAD-5285-420C-B4A3-6EA091E7E959}"/>
              </a:ext>
            </a:extLst>
          </p:cNvPr>
          <p:cNvSpPr/>
          <p:nvPr/>
        </p:nvSpPr>
        <p:spPr>
          <a:xfrm>
            <a:off x="5476817" y="3277168"/>
            <a:ext cx="189402" cy="81700"/>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7" name="Rectangle 16">
            <a:extLst>
              <a:ext uri="{FF2B5EF4-FFF2-40B4-BE49-F238E27FC236}">
                <a16:creationId xmlns:a16="http://schemas.microsoft.com/office/drawing/2014/main" id="{FA28B825-F1F6-49CD-9173-4D4F3EADE21D}"/>
              </a:ext>
            </a:extLst>
          </p:cNvPr>
          <p:cNvSpPr/>
          <p:nvPr/>
        </p:nvSpPr>
        <p:spPr>
          <a:xfrm>
            <a:off x="5665424" y="3359332"/>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8" name="Rectangle 17">
            <a:extLst>
              <a:ext uri="{FF2B5EF4-FFF2-40B4-BE49-F238E27FC236}">
                <a16:creationId xmlns:a16="http://schemas.microsoft.com/office/drawing/2014/main" id="{FE61251F-462E-4A4B-A3C7-66280EF5B155}"/>
              </a:ext>
            </a:extLst>
          </p:cNvPr>
          <p:cNvSpPr/>
          <p:nvPr/>
        </p:nvSpPr>
        <p:spPr>
          <a:xfrm>
            <a:off x="5850727" y="3444858"/>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9" name="Rectangle 18">
            <a:extLst>
              <a:ext uri="{FF2B5EF4-FFF2-40B4-BE49-F238E27FC236}">
                <a16:creationId xmlns:a16="http://schemas.microsoft.com/office/drawing/2014/main" id="{A02CE7F4-ACEA-4ED6-BA30-1EAB04FCC20D}"/>
              </a:ext>
            </a:extLst>
          </p:cNvPr>
          <p:cNvSpPr/>
          <p:nvPr/>
        </p:nvSpPr>
        <p:spPr>
          <a:xfrm>
            <a:off x="6039763" y="3530384"/>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5" name="Rectangle 24">
            <a:extLst>
              <a:ext uri="{FF2B5EF4-FFF2-40B4-BE49-F238E27FC236}">
                <a16:creationId xmlns:a16="http://schemas.microsoft.com/office/drawing/2014/main" id="{D88D60FD-9548-4BD5-835F-89491E18ED61}"/>
              </a:ext>
            </a:extLst>
          </p:cNvPr>
          <p:cNvSpPr/>
          <p:nvPr/>
        </p:nvSpPr>
        <p:spPr>
          <a:xfrm>
            <a:off x="5473705" y="3621865"/>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6" name="Rectangle 25">
            <a:extLst>
              <a:ext uri="{FF2B5EF4-FFF2-40B4-BE49-F238E27FC236}">
                <a16:creationId xmlns:a16="http://schemas.microsoft.com/office/drawing/2014/main" id="{B4275AA1-2852-49C8-886D-5DDC87AF03C9}"/>
              </a:ext>
            </a:extLst>
          </p:cNvPr>
          <p:cNvSpPr/>
          <p:nvPr/>
        </p:nvSpPr>
        <p:spPr>
          <a:xfrm>
            <a:off x="5473705" y="3704030"/>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7" name="Rectangle 26">
            <a:extLst>
              <a:ext uri="{FF2B5EF4-FFF2-40B4-BE49-F238E27FC236}">
                <a16:creationId xmlns:a16="http://schemas.microsoft.com/office/drawing/2014/main" id="{CDB8EB84-B327-4A93-B03A-F0F6441731AC}"/>
              </a:ext>
            </a:extLst>
          </p:cNvPr>
          <p:cNvSpPr/>
          <p:nvPr/>
        </p:nvSpPr>
        <p:spPr>
          <a:xfrm>
            <a:off x="5473705" y="3789555"/>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8" name="Rectangle 27">
            <a:extLst>
              <a:ext uri="{FF2B5EF4-FFF2-40B4-BE49-F238E27FC236}">
                <a16:creationId xmlns:a16="http://schemas.microsoft.com/office/drawing/2014/main" id="{174AE6D8-3F2C-4596-A839-1A1CA4F64A76}"/>
              </a:ext>
            </a:extLst>
          </p:cNvPr>
          <p:cNvSpPr/>
          <p:nvPr/>
        </p:nvSpPr>
        <p:spPr>
          <a:xfrm>
            <a:off x="5473705" y="3875081"/>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9" name="Rectangle 28">
            <a:extLst>
              <a:ext uri="{FF2B5EF4-FFF2-40B4-BE49-F238E27FC236}">
                <a16:creationId xmlns:a16="http://schemas.microsoft.com/office/drawing/2014/main" id="{90FDC136-BB09-4D47-A82D-AE48212A2C51}"/>
              </a:ext>
            </a:extLst>
          </p:cNvPr>
          <p:cNvSpPr/>
          <p:nvPr/>
        </p:nvSpPr>
        <p:spPr>
          <a:xfrm>
            <a:off x="6226045" y="3621865"/>
            <a:ext cx="189402" cy="81700"/>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0" name="Rectangle 29">
            <a:extLst>
              <a:ext uri="{FF2B5EF4-FFF2-40B4-BE49-F238E27FC236}">
                <a16:creationId xmlns:a16="http://schemas.microsoft.com/office/drawing/2014/main" id="{E9B8936E-811B-4B16-BA3F-5BE166B95C6F}"/>
              </a:ext>
            </a:extLst>
          </p:cNvPr>
          <p:cNvSpPr/>
          <p:nvPr/>
        </p:nvSpPr>
        <p:spPr>
          <a:xfrm>
            <a:off x="6414650" y="3704030"/>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1" name="Rectangle 30">
            <a:extLst>
              <a:ext uri="{FF2B5EF4-FFF2-40B4-BE49-F238E27FC236}">
                <a16:creationId xmlns:a16="http://schemas.microsoft.com/office/drawing/2014/main" id="{BD1C94C4-6A4A-45F0-9620-98BC1EF48B96}"/>
              </a:ext>
            </a:extLst>
          </p:cNvPr>
          <p:cNvSpPr/>
          <p:nvPr/>
        </p:nvSpPr>
        <p:spPr>
          <a:xfrm>
            <a:off x="6599954" y="3789555"/>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2" name="Rectangle 31">
            <a:extLst>
              <a:ext uri="{FF2B5EF4-FFF2-40B4-BE49-F238E27FC236}">
                <a16:creationId xmlns:a16="http://schemas.microsoft.com/office/drawing/2014/main" id="{6A3445AF-3D35-4809-AED6-FEA2E19B23CB}"/>
              </a:ext>
            </a:extLst>
          </p:cNvPr>
          <p:cNvSpPr/>
          <p:nvPr/>
        </p:nvSpPr>
        <p:spPr>
          <a:xfrm>
            <a:off x="6788989" y="3875081"/>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8" name="Rectangle 37">
            <a:extLst>
              <a:ext uri="{FF2B5EF4-FFF2-40B4-BE49-F238E27FC236}">
                <a16:creationId xmlns:a16="http://schemas.microsoft.com/office/drawing/2014/main" id="{9E72CB9D-1F7A-4695-9B56-A360FC8180EA}"/>
              </a:ext>
            </a:extLst>
          </p:cNvPr>
          <p:cNvSpPr/>
          <p:nvPr/>
        </p:nvSpPr>
        <p:spPr>
          <a:xfrm>
            <a:off x="6973369" y="3973602"/>
            <a:ext cx="189402" cy="81700"/>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9" name="Rectangle 38">
            <a:extLst>
              <a:ext uri="{FF2B5EF4-FFF2-40B4-BE49-F238E27FC236}">
                <a16:creationId xmlns:a16="http://schemas.microsoft.com/office/drawing/2014/main" id="{B35AD1FB-C376-45EB-8317-227F10666927}"/>
              </a:ext>
            </a:extLst>
          </p:cNvPr>
          <p:cNvSpPr/>
          <p:nvPr/>
        </p:nvSpPr>
        <p:spPr>
          <a:xfrm>
            <a:off x="7161975" y="4055767"/>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40" name="Rectangle 39">
            <a:extLst>
              <a:ext uri="{FF2B5EF4-FFF2-40B4-BE49-F238E27FC236}">
                <a16:creationId xmlns:a16="http://schemas.microsoft.com/office/drawing/2014/main" id="{2A9B1783-E150-460A-81C8-9F335A820C0E}"/>
              </a:ext>
            </a:extLst>
          </p:cNvPr>
          <p:cNvSpPr/>
          <p:nvPr/>
        </p:nvSpPr>
        <p:spPr>
          <a:xfrm>
            <a:off x="7347278" y="4141291"/>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41" name="Rectangle 40">
            <a:extLst>
              <a:ext uri="{FF2B5EF4-FFF2-40B4-BE49-F238E27FC236}">
                <a16:creationId xmlns:a16="http://schemas.microsoft.com/office/drawing/2014/main" id="{75538A3A-CD25-427F-A36E-98725B1E2771}"/>
              </a:ext>
            </a:extLst>
          </p:cNvPr>
          <p:cNvSpPr/>
          <p:nvPr/>
        </p:nvSpPr>
        <p:spPr>
          <a:xfrm>
            <a:off x="7536314" y="4226818"/>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nvGrpSpPr>
          <p:cNvPr id="64" name="Group 63">
            <a:extLst>
              <a:ext uri="{FF2B5EF4-FFF2-40B4-BE49-F238E27FC236}">
                <a16:creationId xmlns:a16="http://schemas.microsoft.com/office/drawing/2014/main" id="{9C1A5552-66CF-4A1D-9AA8-2D0115B9C11B}"/>
              </a:ext>
            </a:extLst>
          </p:cNvPr>
          <p:cNvGrpSpPr/>
          <p:nvPr/>
        </p:nvGrpSpPr>
        <p:grpSpPr>
          <a:xfrm>
            <a:off x="7158995" y="3971829"/>
            <a:ext cx="227283" cy="81700"/>
            <a:chOff x="5667781" y="8724315"/>
            <a:chExt cx="215069" cy="71525"/>
          </a:xfrm>
        </p:grpSpPr>
        <p:sp>
          <p:nvSpPr>
            <p:cNvPr id="65" name="Rectangle 64">
              <a:extLst>
                <a:ext uri="{FF2B5EF4-FFF2-40B4-BE49-F238E27FC236}">
                  <a16:creationId xmlns:a16="http://schemas.microsoft.com/office/drawing/2014/main" id="{BC5A7C98-AB89-4A24-B5D5-B4805BC6357F}"/>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66" name="Rectangle 65">
              <a:extLst>
                <a:ext uri="{FF2B5EF4-FFF2-40B4-BE49-F238E27FC236}">
                  <a16:creationId xmlns:a16="http://schemas.microsoft.com/office/drawing/2014/main" id="{0EC9641A-75A9-4F2D-9CC0-D1AD2203D260}"/>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67" name="Group 66">
            <a:extLst>
              <a:ext uri="{FF2B5EF4-FFF2-40B4-BE49-F238E27FC236}">
                <a16:creationId xmlns:a16="http://schemas.microsoft.com/office/drawing/2014/main" id="{B159BA3A-C95F-480C-B996-3EB31F66BEC3}"/>
              </a:ext>
            </a:extLst>
          </p:cNvPr>
          <p:cNvGrpSpPr/>
          <p:nvPr/>
        </p:nvGrpSpPr>
        <p:grpSpPr>
          <a:xfrm>
            <a:off x="7387238" y="4053529"/>
            <a:ext cx="227283" cy="81700"/>
            <a:chOff x="5667781" y="8724315"/>
            <a:chExt cx="215069" cy="71525"/>
          </a:xfrm>
        </p:grpSpPr>
        <p:sp>
          <p:nvSpPr>
            <p:cNvPr id="68" name="Rectangle 67">
              <a:extLst>
                <a:ext uri="{FF2B5EF4-FFF2-40B4-BE49-F238E27FC236}">
                  <a16:creationId xmlns:a16="http://schemas.microsoft.com/office/drawing/2014/main" id="{54A04023-D6E7-4745-ADAD-874E229F56D0}"/>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69" name="Rectangle 68">
              <a:extLst>
                <a:ext uri="{FF2B5EF4-FFF2-40B4-BE49-F238E27FC236}">
                  <a16:creationId xmlns:a16="http://schemas.microsoft.com/office/drawing/2014/main" id="{F8E4990F-CD3F-4298-BC14-E60267E293A6}"/>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70" name="Group 69">
            <a:extLst>
              <a:ext uri="{FF2B5EF4-FFF2-40B4-BE49-F238E27FC236}">
                <a16:creationId xmlns:a16="http://schemas.microsoft.com/office/drawing/2014/main" id="{23F52E2B-C4A4-4F64-B19F-A544AE706462}"/>
              </a:ext>
            </a:extLst>
          </p:cNvPr>
          <p:cNvGrpSpPr/>
          <p:nvPr/>
        </p:nvGrpSpPr>
        <p:grpSpPr>
          <a:xfrm>
            <a:off x="7614521" y="4141354"/>
            <a:ext cx="227283" cy="81700"/>
            <a:chOff x="5667781" y="8724315"/>
            <a:chExt cx="215069" cy="71525"/>
          </a:xfrm>
        </p:grpSpPr>
        <p:sp>
          <p:nvSpPr>
            <p:cNvPr id="71" name="Rectangle 70">
              <a:extLst>
                <a:ext uri="{FF2B5EF4-FFF2-40B4-BE49-F238E27FC236}">
                  <a16:creationId xmlns:a16="http://schemas.microsoft.com/office/drawing/2014/main" id="{9934D4F6-4FA4-4189-B85E-B4DA4193FC83}"/>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72" name="Rectangle 71">
              <a:extLst>
                <a:ext uri="{FF2B5EF4-FFF2-40B4-BE49-F238E27FC236}">
                  <a16:creationId xmlns:a16="http://schemas.microsoft.com/office/drawing/2014/main" id="{76DD7CBF-16DF-466E-AC30-786DD5204A19}"/>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73" name="Group 72">
            <a:extLst>
              <a:ext uri="{FF2B5EF4-FFF2-40B4-BE49-F238E27FC236}">
                <a16:creationId xmlns:a16="http://schemas.microsoft.com/office/drawing/2014/main" id="{5FF2B7B4-8CC3-4D18-AFFD-E3BF721A296B}"/>
              </a:ext>
            </a:extLst>
          </p:cNvPr>
          <p:cNvGrpSpPr/>
          <p:nvPr/>
        </p:nvGrpSpPr>
        <p:grpSpPr>
          <a:xfrm>
            <a:off x="7839301" y="4226352"/>
            <a:ext cx="227283" cy="81700"/>
            <a:chOff x="5667781" y="8724315"/>
            <a:chExt cx="215069" cy="71525"/>
          </a:xfrm>
        </p:grpSpPr>
        <p:sp>
          <p:nvSpPr>
            <p:cNvPr id="74" name="Rectangle 73">
              <a:extLst>
                <a:ext uri="{FF2B5EF4-FFF2-40B4-BE49-F238E27FC236}">
                  <a16:creationId xmlns:a16="http://schemas.microsoft.com/office/drawing/2014/main" id="{98E3CA78-DA34-48D7-9105-EC6BFD179669}"/>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75" name="Rectangle 74">
              <a:extLst>
                <a:ext uri="{FF2B5EF4-FFF2-40B4-BE49-F238E27FC236}">
                  <a16:creationId xmlns:a16="http://schemas.microsoft.com/office/drawing/2014/main" id="{B82A7880-C7BD-4EE1-9FC1-1DA9A0B2A0EB}"/>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sp>
        <p:nvSpPr>
          <p:cNvPr id="86" name="Rectangle 85">
            <a:extLst>
              <a:ext uri="{FF2B5EF4-FFF2-40B4-BE49-F238E27FC236}">
                <a16:creationId xmlns:a16="http://schemas.microsoft.com/office/drawing/2014/main" id="{EEECA518-FDF5-40FC-BD62-6C59A97353E9}"/>
              </a:ext>
            </a:extLst>
          </p:cNvPr>
          <p:cNvSpPr/>
          <p:nvPr/>
        </p:nvSpPr>
        <p:spPr>
          <a:xfrm>
            <a:off x="719071" y="4216704"/>
            <a:ext cx="3726756" cy="129461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87" name="TextBox 86">
            <a:extLst>
              <a:ext uri="{FF2B5EF4-FFF2-40B4-BE49-F238E27FC236}">
                <a16:creationId xmlns:a16="http://schemas.microsoft.com/office/drawing/2014/main" id="{D486842B-846F-4167-9DBD-78A517006E56}"/>
              </a:ext>
            </a:extLst>
          </p:cNvPr>
          <p:cNvSpPr txBox="1"/>
          <p:nvPr/>
        </p:nvSpPr>
        <p:spPr>
          <a:xfrm>
            <a:off x="2119950" y="2773653"/>
            <a:ext cx="3607269" cy="386716"/>
          </a:xfrm>
          <a:prstGeom prst="rect">
            <a:avLst/>
          </a:prstGeom>
          <a:noFill/>
        </p:spPr>
        <p:txBody>
          <a:bodyPr wrap="square" rtlCol="0" anchor="ctr">
            <a:spAutoFit/>
          </a:bodyPr>
          <a:lstStyle/>
          <a:p>
            <a:r>
              <a:rPr lang="en-US" sz="1600" i="1" dirty="0">
                <a:solidFill>
                  <a:schemeClr val="accent1">
                    <a:lumMod val="75000"/>
                  </a:schemeClr>
                </a:solidFill>
                <a:latin typeface="Cambria" panose="02040503050406030204" pitchFamily="18" charset="0"/>
              </a:rPr>
              <a:t>External BW: 8 GB/s</a:t>
            </a:r>
            <a:endParaRPr lang="en-CH" sz="1600" dirty="0">
              <a:solidFill>
                <a:schemeClr val="accent1">
                  <a:lumMod val="75000"/>
                </a:schemeClr>
              </a:solidFill>
              <a:latin typeface="Cambria" panose="02040503050406030204" pitchFamily="18" charset="0"/>
            </a:endParaRPr>
          </a:p>
        </p:txBody>
      </p:sp>
      <p:grpSp>
        <p:nvGrpSpPr>
          <p:cNvPr id="93" name="Group 92">
            <a:extLst>
              <a:ext uri="{FF2B5EF4-FFF2-40B4-BE49-F238E27FC236}">
                <a16:creationId xmlns:a16="http://schemas.microsoft.com/office/drawing/2014/main" id="{2F5E608B-DED3-46E6-BC3F-C54829471DF2}"/>
              </a:ext>
            </a:extLst>
          </p:cNvPr>
          <p:cNvGrpSpPr/>
          <p:nvPr/>
        </p:nvGrpSpPr>
        <p:grpSpPr>
          <a:xfrm>
            <a:off x="782386" y="4671749"/>
            <a:ext cx="709180" cy="776306"/>
            <a:chOff x="5989343" y="9935770"/>
            <a:chExt cx="852280" cy="679624"/>
          </a:xfrm>
        </p:grpSpPr>
        <p:sp>
          <p:nvSpPr>
            <p:cNvPr id="94" name="직사각형 78">
              <a:extLst>
                <a:ext uri="{FF2B5EF4-FFF2-40B4-BE49-F238E27FC236}">
                  <a16:creationId xmlns:a16="http://schemas.microsoft.com/office/drawing/2014/main" id="{7D3E20DD-94FC-4144-9A5E-770032FDB332}"/>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Die#1</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95" name="직사각형 79">
              <a:extLst>
                <a:ext uri="{FF2B5EF4-FFF2-40B4-BE49-F238E27FC236}">
                  <a16:creationId xmlns:a16="http://schemas.microsoft.com/office/drawing/2014/main" id="{D21ED9CE-D847-4D49-BA52-015AB4524DDB}"/>
                </a:ext>
              </a:extLst>
            </p:cNvPr>
            <p:cNvSpPr/>
            <p:nvPr/>
          </p:nvSpPr>
          <p:spPr>
            <a:xfrm>
              <a:off x="6040250" y="9974432"/>
              <a:ext cx="34943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96" name="직사각형 79">
              <a:extLst>
                <a:ext uri="{FF2B5EF4-FFF2-40B4-BE49-F238E27FC236}">
                  <a16:creationId xmlns:a16="http://schemas.microsoft.com/office/drawing/2014/main" id="{96F4E11B-D8E5-4A5A-AF84-F02AE6411BEF}"/>
                </a:ext>
              </a:extLst>
            </p:cNvPr>
            <p:cNvSpPr/>
            <p:nvPr/>
          </p:nvSpPr>
          <p:spPr>
            <a:xfrm>
              <a:off x="6437141" y="9974432"/>
              <a:ext cx="34943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grpSp>
        <p:nvGrpSpPr>
          <p:cNvPr id="97" name="Group 96">
            <a:extLst>
              <a:ext uri="{FF2B5EF4-FFF2-40B4-BE49-F238E27FC236}">
                <a16:creationId xmlns:a16="http://schemas.microsoft.com/office/drawing/2014/main" id="{EA92C9EB-3DCC-4905-8E38-EA2018D97EA9}"/>
              </a:ext>
            </a:extLst>
          </p:cNvPr>
          <p:cNvGrpSpPr/>
          <p:nvPr/>
        </p:nvGrpSpPr>
        <p:grpSpPr>
          <a:xfrm>
            <a:off x="1799183" y="4671749"/>
            <a:ext cx="500458" cy="776306"/>
            <a:chOff x="5989343" y="9935770"/>
            <a:chExt cx="852280" cy="679624"/>
          </a:xfrm>
        </p:grpSpPr>
        <p:sp>
          <p:nvSpPr>
            <p:cNvPr id="98" name="직사각형 78">
              <a:extLst>
                <a:ext uri="{FF2B5EF4-FFF2-40B4-BE49-F238E27FC236}">
                  <a16:creationId xmlns:a16="http://schemas.microsoft.com/office/drawing/2014/main" id="{9D31DDB7-B33F-4477-BA90-FD2C386CAE54}"/>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D#4</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99" name="직사각형 79">
              <a:extLst>
                <a:ext uri="{FF2B5EF4-FFF2-40B4-BE49-F238E27FC236}">
                  <a16:creationId xmlns:a16="http://schemas.microsoft.com/office/drawing/2014/main" id="{A7B67D6A-A080-456F-9389-0C8EFA54BE92}"/>
                </a:ext>
              </a:extLst>
            </p:cNvPr>
            <p:cNvSpPr/>
            <p:nvPr/>
          </p:nvSpPr>
          <p:spPr>
            <a:xfrm>
              <a:off x="6050376"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100" name="직사각형 79">
              <a:extLst>
                <a:ext uri="{FF2B5EF4-FFF2-40B4-BE49-F238E27FC236}">
                  <a16:creationId xmlns:a16="http://schemas.microsoft.com/office/drawing/2014/main" id="{D522BDF9-4796-4AE0-A402-818D2BA65C9F}"/>
                </a:ext>
              </a:extLst>
            </p:cNvPr>
            <p:cNvSpPr/>
            <p:nvPr/>
          </p:nvSpPr>
          <p:spPr>
            <a:xfrm>
              <a:off x="6447267"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sp>
        <p:nvSpPr>
          <p:cNvPr id="101" name="직사각형 363">
            <a:extLst>
              <a:ext uri="{FF2B5EF4-FFF2-40B4-BE49-F238E27FC236}">
                <a16:creationId xmlns:a16="http://schemas.microsoft.com/office/drawing/2014/main" id="{E1D2BFF3-02B6-455E-BD38-FF58405AA263}"/>
              </a:ext>
            </a:extLst>
          </p:cNvPr>
          <p:cNvSpPr/>
          <p:nvPr/>
        </p:nvSpPr>
        <p:spPr>
          <a:xfrm>
            <a:off x="1476563" y="5007300"/>
            <a:ext cx="349002" cy="18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Arial" panose="020B0604020202020204" pitchFamily="34" charset="0"/>
                <a:cs typeface="Arial" panose="020B0604020202020204" pitchFamily="34" charset="0"/>
              </a:rPr>
              <a:t>⋯</a:t>
            </a:r>
            <a:endParaRPr lang="ko-KR" altLang="en-US" sz="1600" b="1" dirty="0">
              <a:solidFill>
                <a:schemeClr val="tx1"/>
              </a:solidFill>
              <a:latin typeface="Arial" panose="020B0604020202020204" pitchFamily="34" charset="0"/>
              <a:cs typeface="Arial" panose="020B0604020202020204" pitchFamily="34" charset="0"/>
            </a:endParaRPr>
          </a:p>
        </p:txBody>
      </p:sp>
      <p:grpSp>
        <p:nvGrpSpPr>
          <p:cNvPr id="102" name="Group 101">
            <a:extLst>
              <a:ext uri="{FF2B5EF4-FFF2-40B4-BE49-F238E27FC236}">
                <a16:creationId xmlns:a16="http://schemas.microsoft.com/office/drawing/2014/main" id="{D958265A-7281-4523-908A-2FCEB9A4C5CB}"/>
              </a:ext>
            </a:extLst>
          </p:cNvPr>
          <p:cNvGrpSpPr/>
          <p:nvPr/>
        </p:nvGrpSpPr>
        <p:grpSpPr>
          <a:xfrm>
            <a:off x="3101789" y="4680210"/>
            <a:ext cx="500458" cy="776306"/>
            <a:chOff x="5989343" y="9935770"/>
            <a:chExt cx="852280" cy="679624"/>
          </a:xfrm>
        </p:grpSpPr>
        <p:sp>
          <p:nvSpPr>
            <p:cNvPr id="103" name="직사각형 78">
              <a:extLst>
                <a:ext uri="{FF2B5EF4-FFF2-40B4-BE49-F238E27FC236}">
                  <a16:creationId xmlns:a16="http://schemas.microsoft.com/office/drawing/2014/main" id="{FD83F166-D318-4490-A5F6-93D6EA07B423}"/>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D#1</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104" name="직사각형 79">
              <a:extLst>
                <a:ext uri="{FF2B5EF4-FFF2-40B4-BE49-F238E27FC236}">
                  <a16:creationId xmlns:a16="http://schemas.microsoft.com/office/drawing/2014/main" id="{02BBD02D-A07A-46FC-BBBC-9CDF67210069}"/>
                </a:ext>
              </a:extLst>
            </p:cNvPr>
            <p:cNvSpPr/>
            <p:nvPr/>
          </p:nvSpPr>
          <p:spPr>
            <a:xfrm>
              <a:off x="6050376"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105" name="직사각형 79">
              <a:extLst>
                <a:ext uri="{FF2B5EF4-FFF2-40B4-BE49-F238E27FC236}">
                  <a16:creationId xmlns:a16="http://schemas.microsoft.com/office/drawing/2014/main" id="{33BE3D5A-EE65-468D-BD8A-4BAB5CB3C50C}"/>
                </a:ext>
              </a:extLst>
            </p:cNvPr>
            <p:cNvSpPr/>
            <p:nvPr/>
          </p:nvSpPr>
          <p:spPr>
            <a:xfrm>
              <a:off x="6447267"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grpSp>
        <p:nvGrpSpPr>
          <p:cNvPr id="106" name="Group 105">
            <a:extLst>
              <a:ext uri="{FF2B5EF4-FFF2-40B4-BE49-F238E27FC236}">
                <a16:creationId xmlns:a16="http://schemas.microsoft.com/office/drawing/2014/main" id="{EDD072BD-76CF-45FE-9504-AA6E240A33BE}"/>
              </a:ext>
            </a:extLst>
          </p:cNvPr>
          <p:cNvGrpSpPr/>
          <p:nvPr/>
        </p:nvGrpSpPr>
        <p:grpSpPr>
          <a:xfrm>
            <a:off x="3888769" y="4680210"/>
            <a:ext cx="500458" cy="776306"/>
            <a:chOff x="5989343" y="9935770"/>
            <a:chExt cx="852280" cy="679624"/>
          </a:xfrm>
        </p:grpSpPr>
        <p:sp>
          <p:nvSpPr>
            <p:cNvPr id="107" name="직사각형 78">
              <a:extLst>
                <a:ext uri="{FF2B5EF4-FFF2-40B4-BE49-F238E27FC236}">
                  <a16:creationId xmlns:a16="http://schemas.microsoft.com/office/drawing/2014/main" id="{58C3D15F-5F57-4564-9491-68B5B450A6E7}"/>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D#4</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108" name="직사각형 79">
              <a:extLst>
                <a:ext uri="{FF2B5EF4-FFF2-40B4-BE49-F238E27FC236}">
                  <a16:creationId xmlns:a16="http://schemas.microsoft.com/office/drawing/2014/main" id="{CD155374-B008-4306-B677-03D70BAEF251}"/>
                </a:ext>
              </a:extLst>
            </p:cNvPr>
            <p:cNvSpPr/>
            <p:nvPr/>
          </p:nvSpPr>
          <p:spPr>
            <a:xfrm>
              <a:off x="6050376"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109" name="직사각형 79">
              <a:extLst>
                <a:ext uri="{FF2B5EF4-FFF2-40B4-BE49-F238E27FC236}">
                  <a16:creationId xmlns:a16="http://schemas.microsoft.com/office/drawing/2014/main" id="{7C183C8E-A041-4C5E-B45C-778C11871073}"/>
                </a:ext>
              </a:extLst>
            </p:cNvPr>
            <p:cNvSpPr/>
            <p:nvPr/>
          </p:nvSpPr>
          <p:spPr>
            <a:xfrm>
              <a:off x="6447267"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sp>
        <p:nvSpPr>
          <p:cNvPr id="110" name="직사각형 363">
            <a:extLst>
              <a:ext uri="{FF2B5EF4-FFF2-40B4-BE49-F238E27FC236}">
                <a16:creationId xmlns:a16="http://schemas.microsoft.com/office/drawing/2014/main" id="{C29D7F3B-0C24-41EA-85A3-7FA18BF94E52}"/>
              </a:ext>
            </a:extLst>
          </p:cNvPr>
          <p:cNvSpPr/>
          <p:nvPr/>
        </p:nvSpPr>
        <p:spPr>
          <a:xfrm>
            <a:off x="3566148" y="5015761"/>
            <a:ext cx="349002" cy="18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Arial" panose="020B0604020202020204" pitchFamily="34" charset="0"/>
                <a:cs typeface="Arial" panose="020B0604020202020204" pitchFamily="34" charset="0"/>
              </a:rPr>
              <a:t>⋯</a:t>
            </a:r>
            <a:endParaRPr lang="ko-KR" altLang="en-US" sz="1600" b="1" dirty="0">
              <a:solidFill>
                <a:schemeClr val="tx1"/>
              </a:solidFill>
              <a:latin typeface="Arial" panose="020B0604020202020204" pitchFamily="34" charset="0"/>
              <a:cs typeface="Arial" panose="020B0604020202020204" pitchFamily="34" charset="0"/>
            </a:endParaRPr>
          </a:p>
        </p:txBody>
      </p:sp>
      <p:sp>
        <p:nvSpPr>
          <p:cNvPr id="111" name="직사각형 363">
            <a:extLst>
              <a:ext uri="{FF2B5EF4-FFF2-40B4-BE49-F238E27FC236}">
                <a16:creationId xmlns:a16="http://schemas.microsoft.com/office/drawing/2014/main" id="{1556535A-198A-4089-81A3-387FE21602E3}"/>
              </a:ext>
            </a:extLst>
          </p:cNvPr>
          <p:cNvSpPr/>
          <p:nvPr/>
        </p:nvSpPr>
        <p:spPr>
          <a:xfrm>
            <a:off x="2500193" y="5007300"/>
            <a:ext cx="349002" cy="18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Arial" panose="020B0604020202020204" pitchFamily="34" charset="0"/>
                <a:cs typeface="Arial" panose="020B0604020202020204" pitchFamily="34" charset="0"/>
              </a:rPr>
              <a:t>⋯</a:t>
            </a:r>
            <a:endParaRPr lang="ko-KR" altLang="en-US" sz="1600" b="1" dirty="0">
              <a:solidFill>
                <a:schemeClr val="tx1"/>
              </a:solidFill>
              <a:latin typeface="Arial" panose="020B0604020202020204" pitchFamily="34" charset="0"/>
              <a:cs typeface="Arial" panose="020B0604020202020204" pitchFamily="34" charset="0"/>
            </a:endParaRPr>
          </a:p>
        </p:txBody>
      </p:sp>
      <p:cxnSp>
        <p:nvCxnSpPr>
          <p:cNvPr id="112" name="Connector: Elbow 111">
            <a:extLst>
              <a:ext uri="{FF2B5EF4-FFF2-40B4-BE49-F238E27FC236}">
                <a16:creationId xmlns:a16="http://schemas.microsoft.com/office/drawing/2014/main" id="{F2761CEA-AF05-46AA-98DC-C0628A53361D}"/>
              </a:ext>
            </a:extLst>
          </p:cNvPr>
          <p:cNvCxnSpPr>
            <a:cxnSpLocks/>
            <a:endCxn id="94" idx="0"/>
          </p:cNvCxnSpPr>
          <p:nvPr/>
        </p:nvCxnSpPr>
        <p:spPr>
          <a:xfrm rot="5400000">
            <a:off x="1321539" y="4302360"/>
            <a:ext cx="184827" cy="553952"/>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DB45DE77-D4A3-4F42-9B6C-9A232CA5C251}"/>
              </a:ext>
            </a:extLst>
          </p:cNvPr>
          <p:cNvCxnSpPr>
            <a:cxnSpLocks/>
            <a:endCxn id="98" idx="0"/>
          </p:cNvCxnSpPr>
          <p:nvPr/>
        </p:nvCxnSpPr>
        <p:spPr>
          <a:xfrm rot="16200000" flipH="1">
            <a:off x="1777757" y="4400094"/>
            <a:ext cx="184827" cy="358484"/>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Connector: Elbow 113">
            <a:extLst>
              <a:ext uri="{FF2B5EF4-FFF2-40B4-BE49-F238E27FC236}">
                <a16:creationId xmlns:a16="http://schemas.microsoft.com/office/drawing/2014/main" id="{B2C2F8BD-D89A-48B9-A258-26B6212053CD}"/>
              </a:ext>
            </a:extLst>
          </p:cNvPr>
          <p:cNvCxnSpPr>
            <a:cxnSpLocks/>
            <a:endCxn id="103" idx="0"/>
          </p:cNvCxnSpPr>
          <p:nvPr/>
        </p:nvCxnSpPr>
        <p:spPr>
          <a:xfrm rot="5400000">
            <a:off x="3319709" y="4519233"/>
            <a:ext cx="193287" cy="128667"/>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Connector: Elbow 114">
            <a:extLst>
              <a:ext uri="{FF2B5EF4-FFF2-40B4-BE49-F238E27FC236}">
                <a16:creationId xmlns:a16="http://schemas.microsoft.com/office/drawing/2014/main" id="{15240A37-84E1-4F5B-AA15-DE3E4F7ECAAD}"/>
              </a:ext>
            </a:extLst>
          </p:cNvPr>
          <p:cNvCxnSpPr>
            <a:cxnSpLocks/>
            <a:endCxn id="107" idx="0"/>
          </p:cNvCxnSpPr>
          <p:nvPr/>
        </p:nvCxnSpPr>
        <p:spPr>
          <a:xfrm rot="16200000" flipH="1">
            <a:off x="3713198" y="4254409"/>
            <a:ext cx="193287" cy="658312"/>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6" name="Group 115">
            <a:extLst>
              <a:ext uri="{FF2B5EF4-FFF2-40B4-BE49-F238E27FC236}">
                <a16:creationId xmlns:a16="http://schemas.microsoft.com/office/drawing/2014/main" id="{559D2429-1D48-45C1-862C-C3D81C772E16}"/>
              </a:ext>
            </a:extLst>
          </p:cNvPr>
          <p:cNvGrpSpPr/>
          <p:nvPr/>
        </p:nvGrpSpPr>
        <p:grpSpPr>
          <a:xfrm>
            <a:off x="993428" y="3407446"/>
            <a:ext cx="1789757" cy="325172"/>
            <a:chOff x="4622969" y="8383070"/>
            <a:chExt cx="1566859" cy="362524"/>
          </a:xfrm>
        </p:grpSpPr>
        <p:cxnSp>
          <p:nvCxnSpPr>
            <p:cNvPr id="117" name="Straight Connector 116">
              <a:extLst>
                <a:ext uri="{FF2B5EF4-FFF2-40B4-BE49-F238E27FC236}">
                  <a16:creationId xmlns:a16="http://schemas.microsoft.com/office/drawing/2014/main" id="{9A9BEA99-4026-48E8-BFB3-1271AFCDECEC}"/>
                </a:ext>
              </a:extLst>
            </p:cNvPr>
            <p:cNvCxnSpPr>
              <a:cxnSpLocks/>
            </p:cNvCxnSpPr>
            <p:nvPr/>
          </p:nvCxnSpPr>
          <p:spPr>
            <a:xfrm flipV="1">
              <a:off x="4622969"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ADD5EFB-3FE3-49B5-9CE5-A3B7DF64FED4}"/>
                </a:ext>
              </a:extLst>
            </p:cNvPr>
            <p:cNvCxnSpPr>
              <a:cxnSpLocks/>
            </p:cNvCxnSpPr>
            <p:nvPr/>
          </p:nvCxnSpPr>
          <p:spPr>
            <a:xfrm flipV="1">
              <a:off x="4847501" y="8383070"/>
              <a:ext cx="724"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00D3E89-BF13-4C85-98AC-2BEB3B6DD8C9}"/>
                </a:ext>
              </a:extLst>
            </p:cNvPr>
            <p:cNvCxnSpPr>
              <a:cxnSpLocks/>
            </p:cNvCxnSpPr>
            <p:nvPr/>
          </p:nvCxnSpPr>
          <p:spPr>
            <a:xfrm flipV="1">
              <a:off x="5068255"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D319CD8B-849D-409C-9F01-F065805187CF}"/>
                </a:ext>
              </a:extLst>
            </p:cNvPr>
            <p:cNvCxnSpPr>
              <a:cxnSpLocks/>
            </p:cNvCxnSpPr>
            <p:nvPr/>
          </p:nvCxnSpPr>
          <p:spPr>
            <a:xfrm flipV="1">
              <a:off x="5292787"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911244B-AD3E-4218-A046-102BDF7BBE75}"/>
                </a:ext>
              </a:extLst>
            </p:cNvPr>
            <p:cNvCxnSpPr>
              <a:cxnSpLocks/>
            </p:cNvCxnSpPr>
            <p:nvPr/>
          </p:nvCxnSpPr>
          <p:spPr>
            <a:xfrm flipV="1">
              <a:off x="5520010"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878E1E80-5378-4335-B331-0BB5EC3BE5A6}"/>
                </a:ext>
              </a:extLst>
            </p:cNvPr>
            <p:cNvCxnSpPr>
              <a:cxnSpLocks/>
            </p:cNvCxnSpPr>
            <p:nvPr/>
          </p:nvCxnSpPr>
          <p:spPr>
            <a:xfrm flipV="1">
              <a:off x="5744542"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2CBD905-0A44-4ED1-B6FC-D5E61F9E0A87}"/>
                </a:ext>
              </a:extLst>
            </p:cNvPr>
            <p:cNvCxnSpPr>
              <a:cxnSpLocks/>
            </p:cNvCxnSpPr>
            <p:nvPr/>
          </p:nvCxnSpPr>
          <p:spPr>
            <a:xfrm flipV="1">
              <a:off x="5965296"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1566E35-6F21-4BFB-9CA3-0437748B6B48}"/>
                </a:ext>
              </a:extLst>
            </p:cNvPr>
            <p:cNvCxnSpPr>
              <a:cxnSpLocks/>
            </p:cNvCxnSpPr>
            <p:nvPr/>
          </p:nvCxnSpPr>
          <p:spPr>
            <a:xfrm flipV="1">
              <a:off x="6189828"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5" name="TextBox 124">
            <a:extLst>
              <a:ext uri="{FF2B5EF4-FFF2-40B4-BE49-F238E27FC236}">
                <a16:creationId xmlns:a16="http://schemas.microsoft.com/office/drawing/2014/main" id="{A7BDC3B0-5D88-45B4-8629-95992DF995F6}"/>
              </a:ext>
            </a:extLst>
          </p:cNvPr>
          <p:cNvSpPr txBox="1"/>
          <p:nvPr/>
        </p:nvSpPr>
        <p:spPr>
          <a:xfrm>
            <a:off x="629495" y="4167781"/>
            <a:ext cx="1479391" cy="386716"/>
          </a:xfrm>
          <a:prstGeom prst="rect">
            <a:avLst/>
          </a:prstGeom>
          <a:noFill/>
        </p:spPr>
        <p:txBody>
          <a:bodyPr wrap="square">
            <a:spAutoFit/>
          </a:bodyPr>
          <a:lstStyle/>
          <a:p>
            <a:pPr algn="ctr"/>
            <a:r>
              <a:rPr lang="en-US" sz="1600" b="1" dirty="0">
                <a:latin typeface="Cambria" panose="02040503050406030204" pitchFamily="18" charset="0"/>
              </a:rPr>
              <a:t>Channel#1</a:t>
            </a:r>
            <a:endParaRPr lang="en-CH" sz="1600" b="1" dirty="0"/>
          </a:p>
        </p:txBody>
      </p:sp>
      <p:sp>
        <p:nvSpPr>
          <p:cNvPr id="126" name="TextBox 125">
            <a:extLst>
              <a:ext uri="{FF2B5EF4-FFF2-40B4-BE49-F238E27FC236}">
                <a16:creationId xmlns:a16="http://schemas.microsoft.com/office/drawing/2014/main" id="{0F8DBB8D-06D3-4F84-8203-35ED0813ACB6}"/>
              </a:ext>
            </a:extLst>
          </p:cNvPr>
          <p:cNvSpPr txBox="1"/>
          <p:nvPr/>
        </p:nvSpPr>
        <p:spPr>
          <a:xfrm>
            <a:off x="3062055" y="4167781"/>
            <a:ext cx="1479391" cy="386716"/>
          </a:xfrm>
          <a:prstGeom prst="rect">
            <a:avLst/>
          </a:prstGeom>
          <a:noFill/>
        </p:spPr>
        <p:txBody>
          <a:bodyPr wrap="square">
            <a:spAutoFit/>
          </a:bodyPr>
          <a:lstStyle/>
          <a:p>
            <a:pPr algn="ctr"/>
            <a:r>
              <a:rPr lang="en-US" sz="1600" b="1" dirty="0">
                <a:latin typeface="Cambria" panose="02040503050406030204" pitchFamily="18" charset="0"/>
              </a:rPr>
              <a:t>Channel#8</a:t>
            </a:r>
            <a:endParaRPr lang="en-CH" sz="1600" b="1" dirty="0"/>
          </a:p>
        </p:txBody>
      </p:sp>
      <p:sp>
        <p:nvSpPr>
          <p:cNvPr id="127" name="TextBox 126">
            <a:extLst>
              <a:ext uri="{FF2B5EF4-FFF2-40B4-BE49-F238E27FC236}">
                <a16:creationId xmlns:a16="http://schemas.microsoft.com/office/drawing/2014/main" id="{87450BDD-7739-4C85-82B6-8584FA74E059}"/>
              </a:ext>
            </a:extLst>
          </p:cNvPr>
          <p:cNvSpPr txBox="1"/>
          <p:nvPr/>
        </p:nvSpPr>
        <p:spPr>
          <a:xfrm>
            <a:off x="1375933" y="3486492"/>
            <a:ext cx="1010444" cy="201896"/>
          </a:xfrm>
          <a:prstGeom prst="rect">
            <a:avLst/>
          </a:prstGeom>
          <a:solidFill>
            <a:schemeClr val="bg1"/>
          </a:solidFill>
        </p:spPr>
        <p:txBody>
          <a:bodyPr wrap="square" lIns="0" tIns="0" rIns="0" bIns="0" anchor="ctr">
            <a:spAutoFit/>
          </a:bodyPr>
          <a:lstStyle/>
          <a:p>
            <a:pPr algn="ctr"/>
            <a:r>
              <a:rPr lang="en-US" sz="1600" b="1" dirty="0">
                <a:latin typeface="Cambria" panose="02040503050406030204" pitchFamily="18" charset="0"/>
              </a:rPr>
              <a:t>Channels</a:t>
            </a:r>
            <a:endParaRPr lang="en-CH" sz="1600" b="1" dirty="0"/>
          </a:p>
        </p:txBody>
      </p:sp>
      <p:cxnSp>
        <p:nvCxnSpPr>
          <p:cNvPr id="128" name="직선 연결선 361">
            <a:extLst>
              <a:ext uri="{FF2B5EF4-FFF2-40B4-BE49-F238E27FC236}">
                <a16:creationId xmlns:a16="http://schemas.microsoft.com/office/drawing/2014/main" id="{D84A5EF0-983C-4C97-9BDC-9E09BD1DEBB1}"/>
              </a:ext>
            </a:extLst>
          </p:cNvPr>
          <p:cNvCxnSpPr>
            <a:cxnSpLocks/>
          </p:cNvCxnSpPr>
          <p:nvPr/>
        </p:nvCxnSpPr>
        <p:spPr>
          <a:xfrm flipV="1">
            <a:off x="719071" y="4043926"/>
            <a:ext cx="157567" cy="186084"/>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129" name="직선 연결선 361">
            <a:extLst>
              <a:ext uri="{FF2B5EF4-FFF2-40B4-BE49-F238E27FC236}">
                <a16:creationId xmlns:a16="http://schemas.microsoft.com/office/drawing/2014/main" id="{C854D940-4C0B-456F-B7DC-6E762D4DEA7F}"/>
              </a:ext>
            </a:extLst>
          </p:cNvPr>
          <p:cNvCxnSpPr>
            <a:cxnSpLocks/>
          </p:cNvCxnSpPr>
          <p:nvPr/>
        </p:nvCxnSpPr>
        <p:spPr>
          <a:xfrm flipH="1" flipV="1">
            <a:off x="2906927" y="4041356"/>
            <a:ext cx="1534908" cy="175350"/>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47AC3A6-0D28-4623-A3D4-17CCED3FCFA0}"/>
              </a:ext>
            </a:extLst>
          </p:cNvPr>
          <p:cNvCxnSpPr>
            <a:cxnSpLocks/>
          </p:cNvCxnSpPr>
          <p:nvPr/>
        </p:nvCxnSpPr>
        <p:spPr>
          <a:xfrm flipV="1">
            <a:off x="1894915" y="2907470"/>
            <a:ext cx="0" cy="341719"/>
          </a:xfrm>
          <a:prstGeom prst="line">
            <a:avLst/>
          </a:prstGeom>
          <a:ln w="25082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Arrow: Right 130">
            <a:extLst>
              <a:ext uri="{FF2B5EF4-FFF2-40B4-BE49-F238E27FC236}">
                <a16:creationId xmlns:a16="http://schemas.microsoft.com/office/drawing/2014/main" id="{15976A96-A009-4753-B17C-58916B9C1174}"/>
              </a:ext>
            </a:extLst>
          </p:cNvPr>
          <p:cNvSpPr/>
          <p:nvPr/>
        </p:nvSpPr>
        <p:spPr>
          <a:xfrm rot="16200000">
            <a:off x="1858238" y="2942055"/>
            <a:ext cx="319684" cy="242019"/>
          </a:xfrm>
          <a:prstGeom prst="rightArrow">
            <a:avLst>
              <a:gd name="adj1" fmla="val 35614"/>
              <a:gd name="adj2" fmla="val 67982"/>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32" name="TextBox 131">
            <a:extLst>
              <a:ext uri="{FF2B5EF4-FFF2-40B4-BE49-F238E27FC236}">
                <a16:creationId xmlns:a16="http://schemas.microsoft.com/office/drawing/2014/main" id="{3F30AAFE-C4C9-4B4C-8021-7559037C1AE7}"/>
              </a:ext>
            </a:extLst>
          </p:cNvPr>
          <p:cNvSpPr txBox="1"/>
          <p:nvPr/>
        </p:nvSpPr>
        <p:spPr>
          <a:xfrm>
            <a:off x="2957419" y="3297458"/>
            <a:ext cx="1617624" cy="667964"/>
          </a:xfrm>
          <a:prstGeom prst="rect">
            <a:avLst/>
          </a:prstGeom>
          <a:noFill/>
        </p:spPr>
        <p:txBody>
          <a:bodyPr wrap="square" lIns="0" rIns="0" rtlCol="0" anchor="ctr">
            <a:spAutoFit/>
          </a:bodyPr>
          <a:lstStyle/>
          <a:p>
            <a:pPr algn="ctr"/>
            <a:r>
              <a:rPr lang="en-US" sz="1600" i="1" dirty="0">
                <a:solidFill>
                  <a:srgbClr val="C00000"/>
                </a:solidFill>
                <a:latin typeface="Cambria" panose="02040503050406030204" pitchFamily="18" charset="0"/>
              </a:rPr>
              <a:t>Internal BW:</a:t>
            </a:r>
          </a:p>
          <a:p>
            <a:pPr algn="ctr"/>
            <a:r>
              <a:rPr lang="en-US" sz="1600" i="1" dirty="0">
                <a:solidFill>
                  <a:srgbClr val="C00000"/>
                </a:solidFill>
                <a:latin typeface="Cambria" panose="02040503050406030204" pitchFamily="18" charset="0"/>
              </a:rPr>
              <a:t>9.6 </a:t>
            </a:r>
            <a:r>
              <a:rPr lang="en-US" sz="1600" dirty="0">
                <a:solidFill>
                  <a:srgbClr val="C00000"/>
                </a:solidFill>
                <a:latin typeface="Cambria" panose="02040503050406030204" pitchFamily="18" charset="0"/>
              </a:rPr>
              <a:t>(</a:t>
            </a:r>
            <a:r>
              <a:rPr lang="en-US" sz="1600" i="1" dirty="0">
                <a:solidFill>
                  <a:srgbClr val="C00000"/>
                </a:solidFill>
                <a:latin typeface="Cambria" panose="02040503050406030204" pitchFamily="18" charset="0"/>
              </a:rPr>
              <a:t>1.2</a:t>
            </a:r>
            <a:r>
              <a:rPr lang="en-US" sz="1600" dirty="0">
                <a:solidFill>
                  <a:srgbClr val="C00000"/>
                </a:solidFill>
                <a:latin typeface="Cambria" panose="02040503050406030204" pitchFamily="18" charset="0"/>
              </a:rPr>
              <a:t>×</a:t>
            </a:r>
            <a:r>
              <a:rPr lang="en-US" sz="1600" i="1" dirty="0">
                <a:solidFill>
                  <a:srgbClr val="C00000"/>
                </a:solidFill>
                <a:latin typeface="Cambria" panose="02040503050406030204" pitchFamily="18" charset="0"/>
              </a:rPr>
              <a:t>8</a:t>
            </a:r>
            <a:r>
              <a:rPr lang="en-US" sz="1600" dirty="0">
                <a:solidFill>
                  <a:srgbClr val="C00000"/>
                </a:solidFill>
                <a:latin typeface="Cambria" panose="02040503050406030204" pitchFamily="18" charset="0"/>
              </a:rPr>
              <a:t>)</a:t>
            </a:r>
            <a:r>
              <a:rPr lang="en-US" sz="1600" i="1" dirty="0">
                <a:solidFill>
                  <a:srgbClr val="C00000"/>
                </a:solidFill>
                <a:latin typeface="Cambria" panose="02040503050406030204" pitchFamily="18" charset="0"/>
              </a:rPr>
              <a:t> GB/s</a:t>
            </a:r>
            <a:endParaRPr lang="en-CH" sz="1600" dirty="0">
              <a:solidFill>
                <a:srgbClr val="C00000"/>
              </a:solidFill>
              <a:latin typeface="Cambria" panose="02040503050406030204" pitchFamily="18" charset="0"/>
            </a:endParaRPr>
          </a:p>
        </p:txBody>
      </p:sp>
      <p:sp>
        <p:nvSpPr>
          <p:cNvPr id="133" name="Arrow: Right 132">
            <a:extLst>
              <a:ext uri="{FF2B5EF4-FFF2-40B4-BE49-F238E27FC236}">
                <a16:creationId xmlns:a16="http://schemas.microsoft.com/office/drawing/2014/main" id="{70BA1E3E-AB39-49BA-8792-41B9C51E9CC6}"/>
              </a:ext>
            </a:extLst>
          </p:cNvPr>
          <p:cNvSpPr/>
          <p:nvPr/>
        </p:nvSpPr>
        <p:spPr>
          <a:xfrm rot="16200000">
            <a:off x="2678759" y="3482028"/>
            <a:ext cx="319684" cy="242019"/>
          </a:xfrm>
          <a:prstGeom prst="rightArrow">
            <a:avLst>
              <a:gd name="adj1" fmla="val 35614"/>
              <a:gd name="adj2" fmla="val 67982"/>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34" name="Rectangle 133">
            <a:extLst>
              <a:ext uri="{FF2B5EF4-FFF2-40B4-BE49-F238E27FC236}">
                <a16:creationId xmlns:a16="http://schemas.microsoft.com/office/drawing/2014/main" id="{293D7EF4-C0A9-4842-B591-F92962FBF666}"/>
              </a:ext>
            </a:extLst>
          </p:cNvPr>
          <p:cNvSpPr/>
          <p:nvPr/>
        </p:nvSpPr>
        <p:spPr>
          <a:xfrm>
            <a:off x="865191" y="3134848"/>
            <a:ext cx="2046230" cy="30721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ambria" panose="02040503050406030204" pitchFamily="18" charset="0"/>
              </a:rPr>
              <a:t>SSD Controller</a:t>
            </a:r>
            <a:endParaRPr lang="en-CH" sz="1600" b="1" dirty="0">
              <a:solidFill>
                <a:schemeClr val="tx1"/>
              </a:solidFill>
              <a:latin typeface="Cambria" panose="02040503050406030204" pitchFamily="18" charset="0"/>
            </a:endParaRPr>
          </a:p>
        </p:txBody>
      </p:sp>
      <p:sp>
        <p:nvSpPr>
          <p:cNvPr id="135" name="Rectangle 134">
            <a:extLst>
              <a:ext uri="{FF2B5EF4-FFF2-40B4-BE49-F238E27FC236}">
                <a16:creationId xmlns:a16="http://schemas.microsoft.com/office/drawing/2014/main" id="{02DF3563-5558-4C29-A03F-20989BB22890}"/>
              </a:ext>
            </a:extLst>
          </p:cNvPr>
          <p:cNvSpPr/>
          <p:nvPr/>
        </p:nvSpPr>
        <p:spPr>
          <a:xfrm>
            <a:off x="865191" y="3739183"/>
            <a:ext cx="2046230" cy="30721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ambria" panose="02040503050406030204" pitchFamily="18" charset="0"/>
              </a:rPr>
              <a:t>NAND Flash Array</a:t>
            </a:r>
            <a:endParaRPr lang="en-CH" sz="1600" b="1" dirty="0">
              <a:solidFill>
                <a:schemeClr val="tx1"/>
              </a:solidFill>
              <a:latin typeface="Cambria" panose="02040503050406030204" pitchFamily="18" charset="0"/>
            </a:endParaRPr>
          </a:p>
        </p:txBody>
      </p:sp>
      <p:sp>
        <p:nvSpPr>
          <p:cNvPr id="136" name="TextBox 135">
            <a:extLst>
              <a:ext uri="{FF2B5EF4-FFF2-40B4-BE49-F238E27FC236}">
                <a16:creationId xmlns:a16="http://schemas.microsoft.com/office/drawing/2014/main" id="{7C3F94F7-C12D-4CC7-9DA3-6E192A567E50}"/>
              </a:ext>
            </a:extLst>
          </p:cNvPr>
          <p:cNvSpPr txBox="1"/>
          <p:nvPr/>
        </p:nvSpPr>
        <p:spPr>
          <a:xfrm>
            <a:off x="2221123" y="5140795"/>
            <a:ext cx="785048" cy="351561"/>
          </a:xfrm>
          <a:prstGeom prst="rect">
            <a:avLst/>
          </a:prstGeom>
          <a:noFill/>
        </p:spPr>
        <p:txBody>
          <a:bodyPr wrap="square" lIns="0" rIns="0" rtlCol="0" anchor="ctr">
            <a:spAutoFit/>
          </a:bodyPr>
          <a:lstStyle/>
          <a:p>
            <a:pPr algn="ctr"/>
            <a:r>
              <a:rPr lang="en-US" sz="1400" b="1" dirty="0">
                <a:latin typeface="Cambria" panose="02040503050406030204" pitchFamily="18" charset="0"/>
              </a:rPr>
              <a:t>Plane</a:t>
            </a:r>
            <a:endParaRPr lang="en-CH" sz="1400" b="1" dirty="0">
              <a:latin typeface="Cambria" panose="02040503050406030204" pitchFamily="18" charset="0"/>
            </a:endParaRPr>
          </a:p>
        </p:txBody>
      </p:sp>
      <p:cxnSp>
        <p:nvCxnSpPr>
          <p:cNvPr id="137" name="직선 연결선 859">
            <a:extLst>
              <a:ext uri="{FF2B5EF4-FFF2-40B4-BE49-F238E27FC236}">
                <a16:creationId xmlns:a16="http://schemas.microsoft.com/office/drawing/2014/main" id="{75A440ED-9153-4300-9E2A-3FBAC99F1427}"/>
              </a:ext>
            </a:extLst>
          </p:cNvPr>
          <p:cNvCxnSpPr>
            <a:cxnSpLocks/>
          </p:cNvCxnSpPr>
          <p:nvPr/>
        </p:nvCxnSpPr>
        <p:spPr>
          <a:xfrm rot="1680000" flipH="1" flipV="1">
            <a:off x="2164723" y="5121589"/>
            <a:ext cx="221655" cy="24469"/>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B8375CD-A5E8-4AFA-A7DE-79E7A2EBCB69}"/>
              </a:ext>
            </a:extLst>
          </p:cNvPr>
          <p:cNvCxnSpPr>
            <a:cxnSpLocks/>
          </p:cNvCxnSpPr>
          <p:nvPr/>
        </p:nvCxnSpPr>
        <p:spPr>
          <a:xfrm>
            <a:off x="824921" y="4730272"/>
            <a:ext cx="3541364"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FB0C0E9B-C15A-4D0D-A750-314098D0ACA7}"/>
              </a:ext>
            </a:extLst>
          </p:cNvPr>
          <p:cNvSpPr txBox="1"/>
          <p:nvPr/>
        </p:nvSpPr>
        <p:spPr>
          <a:xfrm>
            <a:off x="2165978" y="4339882"/>
            <a:ext cx="1044900" cy="351561"/>
          </a:xfrm>
          <a:prstGeom prst="rect">
            <a:avLst/>
          </a:prstGeom>
          <a:noFill/>
        </p:spPr>
        <p:txBody>
          <a:bodyPr wrap="square" lIns="0" rIns="0" rtlCol="0" anchor="ctr">
            <a:spAutoFit/>
          </a:bodyPr>
          <a:lstStyle/>
          <a:p>
            <a:pPr algn="ctr"/>
            <a:r>
              <a:rPr lang="en-US" sz="1400" b="1" dirty="0">
                <a:solidFill>
                  <a:srgbClr val="7030A0"/>
                </a:solidFill>
                <a:latin typeface="Cambria" panose="02040503050406030204" pitchFamily="18" charset="0"/>
              </a:rPr>
              <a:t>Bit-Vectors</a:t>
            </a:r>
            <a:endParaRPr lang="en-CH" sz="1400" b="1" dirty="0">
              <a:solidFill>
                <a:srgbClr val="7030A0"/>
              </a:solidFill>
              <a:latin typeface="Cambria" panose="02040503050406030204" pitchFamily="18" charset="0"/>
            </a:endParaRPr>
          </a:p>
        </p:txBody>
      </p:sp>
      <p:sp>
        <p:nvSpPr>
          <p:cNvPr id="140" name="TextBox 139">
            <a:extLst>
              <a:ext uri="{FF2B5EF4-FFF2-40B4-BE49-F238E27FC236}">
                <a16:creationId xmlns:a16="http://schemas.microsoft.com/office/drawing/2014/main" id="{C39D02C4-DC6E-4C04-94B1-3A3C2D33006A}"/>
              </a:ext>
            </a:extLst>
          </p:cNvPr>
          <p:cNvSpPr txBox="1"/>
          <p:nvPr/>
        </p:nvSpPr>
        <p:spPr>
          <a:xfrm>
            <a:off x="4395911" y="3243273"/>
            <a:ext cx="1044900" cy="386716"/>
          </a:xfrm>
          <a:prstGeom prst="rect">
            <a:avLst/>
          </a:prstGeom>
          <a:no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A</a:t>
            </a:r>
            <a:r>
              <a:rPr lang="en-US" sz="1600" b="1" dirty="0">
                <a:latin typeface="Cambria" panose="02040503050406030204" pitchFamily="18" charset="0"/>
              </a:rPr>
              <a:t>:</a:t>
            </a:r>
            <a:endParaRPr lang="en-CH" sz="1600" b="1" dirty="0">
              <a:latin typeface="Cambria" panose="02040503050406030204" pitchFamily="18" charset="0"/>
            </a:endParaRPr>
          </a:p>
        </p:txBody>
      </p:sp>
      <p:sp>
        <p:nvSpPr>
          <p:cNvPr id="141" name="TextBox 140">
            <a:extLst>
              <a:ext uri="{FF2B5EF4-FFF2-40B4-BE49-F238E27FC236}">
                <a16:creationId xmlns:a16="http://schemas.microsoft.com/office/drawing/2014/main" id="{E28FAB9D-B7B8-4075-90A9-17004A787442}"/>
              </a:ext>
            </a:extLst>
          </p:cNvPr>
          <p:cNvSpPr txBox="1"/>
          <p:nvPr/>
        </p:nvSpPr>
        <p:spPr>
          <a:xfrm>
            <a:off x="4395911" y="3615585"/>
            <a:ext cx="1044900" cy="386716"/>
          </a:xfrm>
          <a:prstGeom prst="rect">
            <a:avLst/>
          </a:prstGeom>
          <a:no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B</a:t>
            </a:r>
            <a:r>
              <a:rPr lang="en-US" sz="1600" b="1" dirty="0">
                <a:latin typeface="Cambria" panose="02040503050406030204" pitchFamily="18" charset="0"/>
              </a:rPr>
              <a:t>:</a:t>
            </a:r>
            <a:endParaRPr lang="en-CH" sz="1600" b="1" dirty="0">
              <a:latin typeface="Cambria" panose="02040503050406030204" pitchFamily="18" charset="0"/>
            </a:endParaRPr>
          </a:p>
        </p:txBody>
      </p:sp>
      <p:sp>
        <p:nvSpPr>
          <p:cNvPr id="142" name="TextBox 141">
            <a:extLst>
              <a:ext uri="{FF2B5EF4-FFF2-40B4-BE49-F238E27FC236}">
                <a16:creationId xmlns:a16="http://schemas.microsoft.com/office/drawing/2014/main" id="{63A4F137-3388-4DA2-8C41-5B58750FAC51}"/>
              </a:ext>
            </a:extLst>
          </p:cNvPr>
          <p:cNvSpPr txBox="1"/>
          <p:nvPr/>
        </p:nvSpPr>
        <p:spPr>
          <a:xfrm>
            <a:off x="4395911" y="3950809"/>
            <a:ext cx="1044900" cy="386716"/>
          </a:xfrm>
          <a:prstGeom prst="rect">
            <a:avLst/>
          </a:prstGeom>
          <a:no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C</a:t>
            </a:r>
            <a:r>
              <a:rPr lang="en-US" sz="1600" b="1" dirty="0">
                <a:latin typeface="Cambria" panose="02040503050406030204" pitchFamily="18" charset="0"/>
              </a:rPr>
              <a:t>:</a:t>
            </a:r>
            <a:endParaRPr lang="en-CH" sz="1600" b="1" dirty="0">
              <a:latin typeface="Cambria" panose="02040503050406030204" pitchFamily="18" charset="0"/>
            </a:endParaRPr>
          </a:p>
        </p:txBody>
      </p:sp>
      <p:cxnSp>
        <p:nvCxnSpPr>
          <p:cNvPr id="145" name="Straight Connector 144">
            <a:extLst>
              <a:ext uri="{FF2B5EF4-FFF2-40B4-BE49-F238E27FC236}">
                <a16:creationId xmlns:a16="http://schemas.microsoft.com/office/drawing/2014/main" id="{96D290B2-7C55-42AB-969F-9369EC99C379}"/>
              </a:ext>
            </a:extLst>
          </p:cNvPr>
          <p:cNvCxnSpPr>
            <a:cxnSpLocks/>
          </p:cNvCxnSpPr>
          <p:nvPr/>
        </p:nvCxnSpPr>
        <p:spPr>
          <a:xfrm>
            <a:off x="824921" y="4841274"/>
            <a:ext cx="3541364"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1E29828-08CB-4232-89D2-79692C051822}"/>
              </a:ext>
            </a:extLst>
          </p:cNvPr>
          <p:cNvCxnSpPr>
            <a:cxnSpLocks/>
          </p:cNvCxnSpPr>
          <p:nvPr/>
        </p:nvCxnSpPr>
        <p:spPr>
          <a:xfrm>
            <a:off x="824921" y="4952277"/>
            <a:ext cx="3541364"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7C4CE4D9-5F15-41BC-A74E-003512626E25}"/>
              </a:ext>
            </a:extLst>
          </p:cNvPr>
          <p:cNvSpPr txBox="1"/>
          <p:nvPr/>
        </p:nvSpPr>
        <p:spPr>
          <a:xfrm>
            <a:off x="2386200" y="4631419"/>
            <a:ext cx="170849" cy="180406"/>
          </a:xfrm>
          <a:prstGeom prst="rect">
            <a:avLst/>
          </a:prstGeom>
          <a:solidFill>
            <a:srgbClr val="F2F2F2"/>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A</a:t>
            </a:r>
            <a:endParaRPr lang="en-CH" sz="1600" b="1" dirty="0">
              <a:latin typeface="Cambria" panose="02040503050406030204" pitchFamily="18" charset="0"/>
            </a:endParaRPr>
          </a:p>
        </p:txBody>
      </p:sp>
      <p:sp>
        <p:nvSpPr>
          <p:cNvPr id="148" name="TextBox 147">
            <a:extLst>
              <a:ext uri="{FF2B5EF4-FFF2-40B4-BE49-F238E27FC236}">
                <a16:creationId xmlns:a16="http://schemas.microsoft.com/office/drawing/2014/main" id="{BB8FCF30-9657-4F35-86E5-A69D35FD95CD}"/>
              </a:ext>
            </a:extLst>
          </p:cNvPr>
          <p:cNvSpPr txBox="1"/>
          <p:nvPr/>
        </p:nvSpPr>
        <p:spPr>
          <a:xfrm>
            <a:off x="2587518" y="4772128"/>
            <a:ext cx="170849" cy="135541"/>
          </a:xfrm>
          <a:prstGeom prst="rect">
            <a:avLst/>
          </a:prstGeom>
          <a:solidFill>
            <a:srgbClr val="F2F2F2"/>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B</a:t>
            </a:r>
            <a:endParaRPr lang="en-CH" sz="1600" b="1" dirty="0">
              <a:latin typeface="Cambria" panose="02040503050406030204" pitchFamily="18" charset="0"/>
            </a:endParaRPr>
          </a:p>
        </p:txBody>
      </p:sp>
      <p:sp>
        <p:nvSpPr>
          <p:cNvPr id="149" name="TextBox 148">
            <a:extLst>
              <a:ext uri="{FF2B5EF4-FFF2-40B4-BE49-F238E27FC236}">
                <a16:creationId xmlns:a16="http://schemas.microsoft.com/office/drawing/2014/main" id="{F25CC63A-3889-41F2-AC20-7C00C4FD7090}"/>
              </a:ext>
            </a:extLst>
          </p:cNvPr>
          <p:cNvSpPr txBox="1"/>
          <p:nvPr/>
        </p:nvSpPr>
        <p:spPr>
          <a:xfrm>
            <a:off x="2803542" y="4873848"/>
            <a:ext cx="170849" cy="164005"/>
          </a:xfrm>
          <a:prstGeom prst="rect">
            <a:avLst/>
          </a:prstGeom>
          <a:solidFill>
            <a:srgbClr val="F2F2F2"/>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C</a:t>
            </a:r>
            <a:endParaRPr lang="en-CH" sz="1600" b="1" dirty="0">
              <a:latin typeface="Cambria" panose="02040503050406030204" pitchFamily="18" charset="0"/>
            </a:endParaRPr>
          </a:p>
        </p:txBody>
      </p:sp>
      <p:sp>
        <p:nvSpPr>
          <p:cNvPr id="156" name="TextBox 155">
            <a:extLst>
              <a:ext uri="{FF2B5EF4-FFF2-40B4-BE49-F238E27FC236}">
                <a16:creationId xmlns:a16="http://schemas.microsoft.com/office/drawing/2014/main" id="{5FB8866E-D22A-46D5-8C99-858A64EF6932}"/>
              </a:ext>
            </a:extLst>
          </p:cNvPr>
          <p:cNvSpPr txBox="1"/>
          <p:nvPr/>
        </p:nvSpPr>
        <p:spPr>
          <a:xfrm>
            <a:off x="4694985" y="4870408"/>
            <a:ext cx="2793927" cy="369332"/>
          </a:xfrm>
          <a:prstGeom prst="rect">
            <a:avLst/>
          </a:prstGeom>
          <a:noFill/>
        </p:spPr>
        <p:txBody>
          <a:bodyPr wrap="square">
            <a:spAutoFit/>
          </a:bodyPr>
          <a:lstStyle/>
          <a:p>
            <a:r>
              <a:rPr lang="en-US" altLang="ko-KR" b="1" dirty="0">
                <a:latin typeface="Cambria" panose="02040503050406030204" pitchFamily="18" charset="0"/>
              </a:rPr>
              <a:t>I</a:t>
            </a:r>
            <a:r>
              <a:rPr lang="en-US" altLang="ko-KR" sz="1800" b="1" dirty="0">
                <a:solidFill>
                  <a:schemeClr val="tx1"/>
                </a:solidFill>
                <a:latin typeface="Cambria" panose="02040503050406030204" pitchFamily="18" charset="0"/>
              </a:rPr>
              <a:t>SP: </a:t>
            </a:r>
            <a:r>
              <a:rPr lang="en-US" altLang="ko-KR" sz="1800" dirty="0">
                <a:solidFill>
                  <a:schemeClr val="tx1"/>
                </a:solidFill>
                <a:latin typeface="Cambria" panose="02040503050406030204" pitchFamily="18" charset="0"/>
              </a:rPr>
              <a:t>In-Storage Processing</a:t>
            </a:r>
          </a:p>
        </p:txBody>
      </p:sp>
      <p:sp>
        <p:nvSpPr>
          <p:cNvPr id="144" name="Rectangle 143">
            <a:extLst>
              <a:ext uri="{FF2B5EF4-FFF2-40B4-BE49-F238E27FC236}">
                <a16:creationId xmlns:a16="http://schemas.microsoft.com/office/drawing/2014/main" id="{38A035AB-83DF-4993-8A42-2B713576BEBA}"/>
              </a:ext>
            </a:extLst>
          </p:cNvPr>
          <p:cNvSpPr/>
          <p:nvPr/>
        </p:nvSpPr>
        <p:spPr>
          <a:xfrm>
            <a:off x="5046204" y="4461757"/>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50" name="Rectangle 149">
            <a:extLst>
              <a:ext uri="{FF2B5EF4-FFF2-40B4-BE49-F238E27FC236}">
                <a16:creationId xmlns:a16="http://schemas.microsoft.com/office/drawing/2014/main" id="{392F7818-23AD-4DB0-AE2F-5D3A2379A1B3}"/>
              </a:ext>
            </a:extLst>
          </p:cNvPr>
          <p:cNvSpPr/>
          <p:nvPr/>
        </p:nvSpPr>
        <p:spPr>
          <a:xfrm>
            <a:off x="5472309" y="4461757"/>
            <a:ext cx="749226" cy="81700"/>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51" name="Rectangle 150">
            <a:extLst>
              <a:ext uri="{FF2B5EF4-FFF2-40B4-BE49-F238E27FC236}">
                <a16:creationId xmlns:a16="http://schemas.microsoft.com/office/drawing/2014/main" id="{92801E32-1B91-46DA-8764-D82C882D6602}"/>
              </a:ext>
            </a:extLst>
          </p:cNvPr>
          <p:cNvSpPr/>
          <p:nvPr/>
        </p:nvSpPr>
        <p:spPr>
          <a:xfrm>
            <a:off x="6219970" y="4461749"/>
            <a:ext cx="749226" cy="81700"/>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52" name="Rectangle 151">
            <a:extLst>
              <a:ext uri="{FF2B5EF4-FFF2-40B4-BE49-F238E27FC236}">
                <a16:creationId xmlns:a16="http://schemas.microsoft.com/office/drawing/2014/main" id="{22708C61-FD27-4D33-8523-5232530FD7BC}"/>
              </a:ext>
            </a:extLst>
          </p:cNvPr>
          <p:cNvSpPr/>
          <p:nvPr/>
        </p:nvSpPr>
        <p:spPr>
          <a:xfrm>
            <a:off x="6968858" y="4461758"/>
            <a:ext cx="189402" cy="81700"/>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53" name="Rectangle 152">
            <a:extLst>
              <a:ext uri="{FF2B5EF4-FFF2-40B4-BE49-F238E27FC236}">
                <a16:creationId xmlns:a16="http://schemas.microsoft.com/office/drawing/2014/main" id="{2505685A-B4FF-4B28-9F63-79A03A7D63CB}"/>
              </a:ext>
            </a:extLst>
          </p:cNvPr>
          <p:cNvSpPr/>
          <p:nvPr/>
        </p:nvSpPr>
        <p:spPr>
          <a:xfrm>
            <a:off x="7157464" y="4461781"/>
            <a:ext cx="904666" cy="81700"/>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cxnSp>
        <p:nvCxnSpPr>
          <p:cNvPr id="8" name="Straight Connector 7">
            <a:extLst>
              <a:ext uri="{FF2B5EF4-FFF2-40B4-BE49-F238E27FC236}">
                <a16:creationId xmlns:a16="http://schemas.microsoft.com/office/drawing/2014/main" id="{4C298597-F8BA-4D0D-A19B-946C75999B61}"/>
              </a:ext>
            </a:extLst>
          </p:cNvPr>
          <p:cNvCxnSpPr>
            <a:cxnSpLocks/>
          </p:cNvCxnSpPr>
          <p:nvPr/>
        </p:nvCxnSpPr>
        <p:spPr>
          <a:xfrm>
            <a:off x="5472300" y="3469654"/>
            <a:ext cx="4023" cy="103297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241A284-7B87-4FB6-9E07-15DAB88BF33B}"/>
              </a:ext>
            </a:extLst>
          </p:cNvPr>
          <p:cNvCxnSpPr>
            <a:cxnSpLocks/>
            <a:stCxn id="19" idx="3"/>
            <a:endCxn id="151" idx="1"/>
          </p:cNvCxnSpPr>
          <p:nvPr/>
        </p:nvCxnSpPr>
        <p:spPr>
          <a:xfrm flipH="1">
            <a:off x="6219970" y="3572915"/>
            <a:ext cx="9195" cy="929684"/>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A737B944-DEBE-4D00-9A7E-01C082793DC2}"/>
              </a:ext>
            </a:extLst>
          </p:cNvPr>
          <p:cNvSpPr/>
          <p:nvPr/>
        </p:nvSpPr>
        <p:spPr>
          <a:xfrm>
            <a:off x="5906348" y="3973602"/>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5" name="Rectangle 34">
            <a:extLst>
              <a:ext uri="{FF2B5EF4-FFF2-40B4-BE49-F238E27FC236}">
                <a16:creationId xmlns:a16="http://schemas.microsoft.com/office/drawing/2014/main" id="{C46BAA87-D2E5-41AF-9D1C-40976F93FA81}"/>
              </a:ext>
            </a:extLst>
          </p:cNvPr>
          <p:cNvSpPr/>
          <p:nvPr/>
        </p:nvSpPr>
        <p:spPr>
          <a:xfrm>
            <a:off x="5906348" y="4055767"/>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6" name="Rectangle 35">
            <a:extLst>
              <a:ext uri="{FF2B5EF4-FFF2-40B4-BE49-F238E27FC236}">
                <a16:creationId xmlns:a16="http://schemas.microsoft.com/office/drawing/2014/main" id="{DBE8E160-C675-44B9-A921-5733FDA48453}"/>
              </a:ext>
            </a:extLst>
          </p:cNvPr>
          <p:cNvSpPr/>
          <p:nvPr/>
        </p:nvSpPr>
        <p:spPr>
          <a:xfrm>
            <a:off x="5906348" y="4141291"/>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7" name="Rectangle 36">
            <a:extLst>
              <a:ext uri="{FF2B5EF4-FFF2-40B4-BE49-F238E27FC236}">
                <a16:creationId xmlns:a16="http://schemas.microsoft.com/office/drawing/2014/main" id="{D3958670-2D09-4A25-A575-509153519886}"/>
              </a:ext>
            </a:extLst>
          </p:cNvPr>
          <p:cNvSpPr/>
          <p:nvPr/>
        </p:nvSpPr>
        <p:spPr>
          <a:xfrm>
            <a:off x="5906348" y="4226818"/>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cxnSp>
        <p:nvCxnSpPr>
          <p:cNvPr id="10" name="Straight Connector 9">
            <a:extLst>
              <a:ext uri="{FF2B5EF4-FFF2-40B4-BE49-F238E27FC236}">
                <a16:creationId xmlns:a16="http://schemas.microsoft.com/office/drawing/2014/main" id="{AD43268C-B9EA-4482-91CD-B9DB521BFDCD}"/>
              </a:ext>
            </a:extLst>
          </p:cNvPr>
          <p:cNvCxnSpPr>
            <a:cxnSpLocks/>
            <a:stCxn id="38" idx="3"/>
            <a:endCxn id="153" idx="1"/>
          </p:cNvCxnSpPr>
          <p:nvPr/>
        </p:nvCxnSpPr>
        <p:spPr>
          <a:xfrm flipH="1">
            <a:off x="7157464" y="4014452"/>
            <a:ext cx="5307" cy="488179"/>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BFB068-5C46-4DB4-8060-CDEB97FA0234}"/>
              </a:ext>
            </a:extLst>
          </p:cNvPr>
          <p:cNvCxnSpPr>
            <a:cxnSpLocks/>
          </p:cNvCxnSpPr>
          <p:nvPr/>
        </p:nvCxnSpPr>
        <p:spPr>
          <a:xfrm>
            <a:off x="8056355" y="4295942"/>
            <a:ext cx="266" cy="24476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3F2110BF-DEB2-F624-3BAA-D3E2547908BC}"/>
              </a:ext>
            </a:extLst>
          </p:cNvPr>
          <p:cNvSpPr/>
          <p:nvPr/>
        </p:nvSpPr>
        <p:spPr>
          <a:xfrm>
            <a:off x="6455839" y="2990229"/>
            <a:ext cx="2028312" cy="830997"/>
          </a:xfrm>
          <a:prstGeom prst="rect">
            <a:avLst/>
          </a:prstGeom>
        </p:spPr>
        <p:txBody>
          <a:bodyPr wrap="none">
            <a:spAutoFit/>
          </a:bodyPr>
          <a:lstStyle/>
          <a:p>
            <a:r>
              <a:rPr lang="en-US" sz="1600" i="1" dirty="0">
                <a:latin typeface="Cambria" panose="02040503050406030204" pitchFamily="18" charset="0"/>
              </a:rPr>
              <a:t>Start computation &amp;</a:t>
            </a:r>
            <a:br>
              <a:rPr lang="en-US" sz="1600" i="1" dirty="0">
                <a:latin typeface="Cambria" panose="02040503050406030204" pitchFamily="18" charset="0"/>
              </a:rPr>
            </a:br>
            <a:r>
              <a:rPr lang="en-US" sz="1600" i="1" dirty="0">
                <a:latin typeface="Cambria" panose="02040503050406030204" pitchFamily="18" charset="0"/>
              </a:rPr>
              <a:t>result transfer to host</a:t>
            </a:r>
            <a:br>
              <a:rPr lang="en-US" sz="1600" i="1" dirty="0">
                <a:latin typeface="Cambria" panose="02040503050406030204" pitchFamily="18" charset="0"/>
              </a:rPr>
            </a:br>
            <a:endParaRPr lang="en-CH" sz="1600" i="1" dirty="0"/>
          </a:p>
        </p:txBody>
      </p:sp>
      <p:cxnSp>
        <p:nvCxnSpPr>
          <p:cNvPr id="48" name="Straight Arrow Connector 47">
            <a:extLst>
              <a:ext uri="{FF2B5EF4-FFF2-40B4-BE49-F238E27FC236}">
                <a16:creationId xmlns:a16="http://schemas.microsoft.com/office/drawing/2014/main" id="{C24E01EE-2FBB-2F7E-3B66-13762E123CF8}"/>
              </a:ext>
            </a:extLst>
          </p:cNvPr>
          <p:cNvCxnSpPr>
            <a:cxnSpLocks/>
          </p:cNvCxnSpPr>
          <p:nvPr/>
        </p:nvCxnSpPr>
        <p:spPr>
          <a:xfrm>
            <a:off x="7162771" y="3554141"/>
            <a:ext cx="0" cy="3848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Rounded Rectangle 510">
            <a:extLst>
              <a:ext uri="{FF2B5EF4-FFF2-40B4-BE49-F238E27FC236}">
                <a16:creationId xmlns:a16="http://schemas.microsoft.com/office/drawing/2014/main" id="{24C550A3-833A-87F1-057C-F05E8CF57DBE}"/>
              </a:ext>
            </a:extLst>
          </p:cNvPr>
          <p:cNvSpPr/>
          <p:nvPr/>
        </p:nvSpPr>
        <p:spPr>
          <a:xfrm>
            <a:off x="5437522" y="4424953"/>
            <a:ext cx="1750049" cy="155787"/>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50" name="Rectangle 49">
            <a:extLst>
              <a:ext uri="{FF2B5EF4-FFF2-40B4-BE49-F238E27FC236}">
                <a16:creationId xmlns:a16="http://schemas.microsoft.com/office/drawing/2014/main" id="{67F9FCB3-CD22-9D2F-E7AA-15BA63790AA3}"/>
              </a:ext>
            </a:extLst>
          </p:cNvPr>
          <p:cNvSpPr/>
          <p:nvPr/>
        </p:nvSpPr>
        <p:spPr>
          <a:xfrm>
            <a:off x="5221814" y="4571215"/>
            <a:ext cx="2221377" cy="338554"/>
          </a:xfrm>
          <a:prstGeom prst="rect">
            <a:avLst/>
          </a:prstGeom>
        </p:spPr>
        <p:txBody>
          <a:bodyPr wrap="none">
            <a:spAutoFit/>
          </a:bodyPr>
          <a:lstStyle/>
          <a:p>
            <a:r>
              <a:rPr lang="en-US" sz="1600" i="1" dirty="0">
                <a:solidFill>
                  <a:srgbClr val="FF0000"/>
                </a:solidFill>
                <a:latin typeface="Cambria" panose="02040503050406030204" pitchFamily="18" charset="0"/>
              </a:rPr>
              <a:t>Bottleneck: Internal I/O</a:t>
            </a:r>
            <a:endParaRPr lang="en-CH" sz="1600" i="1" dirty="0">
              <a:solidFill>
                <a:srgbClr val="FF0000"/>
              </a:solidFill>
            </a:endParaRPr>
          </a:p>
        </p:txBody>
      </p:sp>
      <p:cxnSp>
        <p:nvCxnSpPr>
          <p:cNvPr id="51" name="Straight Connector 50">
            <a:extLst>
              <a:ext uri="{FF2B5EF4-FFF2-40B4-BE49-F238E27FC236}">
                <a16:creationId xmlns:a16="http://schemas.microsoft.com/office/drawing/2014/main" id="{ABE74993-551A-4C4B-18BC-C051830C4E5A}"/>
              </a:ext>
            </a:extLst>
          </p:cNvPr>
          <p:cNvCxnSpPr>
            <a:cxnSpLocks/>
            <a:stCxn id="32" idx="3"/>
          </p:cNvCxnSpPr>
          <p:nvPr/>
        </p:nvCxnSpPr>
        <p:spPr>
          <a:xfrm flipH="1">
            <a:off x="6968771" y="3917612"/>
            <a:ext cx="9620" cy="539944"/>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016616C-49FA-B771-2B0E-4069ED718AA4}"/>
              </a:ext>
            </a:extLst>
          </p:cNvPr>
          <p:cNvSpPr txBox="1"/>
          <p:nvPr/>
        </p:nvSpPr>
        <p:spPr>
          <a:xfrm>
            <a:off x="149703" y="885524"/>
            <a:ext cx="8844594" cy="5470827"/>
          </a:xfrm>
          <a:prstGeom prst="rect">
            <a:avLst/>
          </a:prstGeom>
          <a:solidFill>
            <a:schemeClr val="bg1">
              <a:alpha val="75000"/>
            </a:schemeClr>
          </a:solidFill>
        </p:spPr>
        <p:txBody>
          <a:bodyPr wrap="square" rtlCol="0">
            <a:spAutoFit/>
          </a:bodyPr>
          <a:lstStyle/>
          <a:p>
            <a:endParaRPr lang="en-US" dirty="0"/>
          </a:p>
        </p:txBody>
      </p:sp>
      <p:sp>
        <p:nvSpPr>
          <p:cNvPr id="20" name="Rectangle 19">
            <a:extLst>
              <a:ext uri="{FF2B5EF4-FFF2-40B4-BE49-F238E27FC236}">
                <a16:creationId xmlns:a16="http://schemas.microsoft.com/office/drawing/2014/main" id="{D21FB90B-003F-FFD2-5D81-15639E823589}"/>
              </a:ext>
            </a:extLst>
          </p:cNvPr>
          <p:cNvSpPr/>
          <p:nvPr/>
        </p:nvSpPr>
        <p:spPr>
          <a:xfrm>
            <a:off x="149702" y="2586027"/>
            <a:ext cx="8844595" cy="1462434"/>
          </a:xfrm>
          <a:prstGeom prst="rect">
            <a:avLst/>
          </a:prstGeom>
          <a:solidFill>
            <a:srgbClr val="FFE3E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rgbClr val="C00000"/>
                </a:solidFill>
                <a:latin typeface="Cambria" panose="02040503050406030204" pitchFamily="18" charset="0"/>
              </a:rPr>
              <a:t>In-Storage Processing </a:t>
            </a:r>
            <a:r>
              <a:rPr lang="en-US" sz="2800" dirty="0">
                <a:solidFill>
                  <a:schemeClr val="tx1"/>
                </a:solidFill>
                <a:latin typeface="Cambria" panose="02040503050406030204" pitchFamily="18" charset="0"/>
              </a:rPr>
              <a:t>is bottlenecked </a:t>
            </a:r>
            <a:br>
              <a:rPr lang="en-US" sz="2800" dirty="0">
                <a:solidFill>
                  <a:schemeClr val="tx1"/>
                </a:solidFill>
                <a:latin typeface="Cambria" panose="02040503050406030204" pitchFamily="18" charset="0"/>
              </a:rPr>
            </a:br>
            <a:r>
              <a:rPr lang="en-US" sz="2800" dirty="0">
                <a:solidFill>
                  <a:schemeClr val="tx1"/>
                </a:solidFill>
                <a:latin typeface="Cambria" panose="02040503050406030204" pitchFamily="18" charset="0"/>
              </a:rPr>
              <a:t>by </a:t>
            </a:r>
            <a:r>
              <a:rPr lang="en-US" sz="2800" dirty="0">
                <a:solidFill>
                  <a:srgbClr val="C00000"/>
                </a:solidFill>
                <a:latin typeface="Cambria" panose="02040503050406030204" pitchFamily="18" charset="0"/>
              </a:rPr>
              <a:t>data movement between NAND flash memory and       SSD controller </a:t>
            </a:r>
            <a:r>
              <a:rPr lang="en-US" sz="2800" b="1" dirty="0">
                <a:solidFill>
                  <a:srgbClr val="C00000"/>
                </a:solidFill>
                <a:latin typeface="Cambria" panose="02040503050406030204" pitchFamily="18" charset="0"/>
              </a:rPr>
              <a:t>(SSD internal bandwidth)</a:t>
            </a:r>
            <a:endParaRPr lang="en-CH" sz="2800" b="1" dirty="0">
              <a:solidFill>
                <a:srgbClr val="C00000"/>
              </a:solidFill>
              <a:latin typeface="Cambria" panose="02040503050406030204" pitchFamily="18" charset="0"/>
            </a:endParaRPr>
          </a:p>
        </p:txBody>
      </p:sp>
    </p:spTree>
    <p:extLst>
      <p:ext uri="{BB962C8B-B14F-4D97-AF65-F5344CB8AC3E}">
        <p14:creationId xmlns:p14="http://schemas.microsoft.com/office/powerpoint/2010/main" val="19562283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C5B33C-DEA3-2A43-BCE7-788CCDB74B42}"/>
              </a:ext>
            </a:extLst>
          </p:cNvPr>
          <p:cNvSpPr>
            <a:spLocks noGrp="1"/>
          </p:cNvSpPr>
          <p:nvPr>
            <p:ph idx="1"/>
          </p:nvPr>
        </p:nvSpPr>
        <p:spPr>
          <a:xfrm>
            <a:off x="149703" y="972065"/>
            <a:ext cx="8844594" cy="4368999"/>
          </a:xfrm>
        </p:spPr>
        <p:txBody>
          <a:bodyPr>
            <a:normAutofit/>
          </a:bodyPr>
          <a:lstStyle/>
          <a:p>
            <a:pPr>
              <a:buClr>
                <a:schemeClr val="tx1"/>
              </a:buClr>
            </a:pPr>
            <a:r>
              <a:rPr lang="en-US" sz="2400" b="0" dirty="0"/>
              <a:t>Performs</a:t>
            </a:r>
            <a:r>
              <a:rPr lang="en-US" sz="2400" b="0" dirty="0">
                <a:solidFill>
                  <a:schemeClr val="accent6">
                    <a:lumMod val="75000"/>
                  </a:schemeClr>
                </a:solidFill>
              </a:rPr>
              <a:t> computation within</a:t>
            </a:r>
            <a:r>
              <a:rPr lang="en-US" sz="2400" b="0" dirty="0"/>
              <a:t> the </a:t>
            </a:r>
            <a:r>
              <a:rPr lang="en-US" sz="2400" b="0" dirty="0">
                <a:solidFill>
                  <a:schemeClr val="accent6">
                    <a:lumMod val="75000"/>
                  </a:schemeClr>
                </a:solidFill>
              </a:rPr>
              <a:t>NAND flash chips</a:t>
            </a:r>
          </a:p>
          <a:p>
            <a:pPr>
              <a:buClr>
                <a:schemeClr val="tx1"/>
              </a:buClr>
            </a:pPr>
            <a:r>
              <a:rPr lang="en-US" sz="2400" b="0" dirty="0">
                <a:solidFill>
                  <a:schemeClr val="accent6">
                    <a:lumMod val="75000"/>
                  </a:schemeClr>
                </a:solidFill>
              </a:rPr>
              <a:t>Moves</a:t>
            </a:r>
            <a:r>
              <a:rPr lang="en-US" sz="2400" b="0" dirty="0"/>
              <a:t> only the </a:t>
            </a:r>
            <a:r>
              <a:rPr lang="en-US" sz="2400" b="0" dirty="0">
                <a:solidFill>
                  <a:schemeClr val="accent6">
                    <a:lumMod val="75000"/>
                  </a:schemeClr>
                </a:solidFill>
              </a:rPr>
              <a:t>computation results </a:t>
            </a:r>
            <a:r>
              <a:rPr lang="en-US" sz="2400" b="0" dirty="0"/>
              <a:t>from the </a:t>
            </a:r>
            <a:r>
              <a:rPr lang="en-US" sz="2400" b="0" dirty="0">
                <a:solidFill>
                  <a:schemeClr val="accent6">
                    <a:lumMod val="75000"/>
                  </a:schemeClr>
                </a:solidFill>
              </a:rPr>
              <a:t>NAND flash chips </a:t>
            </a:r>
            <a:r>
              <a:rPr lang="en-US" sz="2400" b="0" dirty="0"/>
              <a:t>to the </a:t>
            </a:r>
            <a:r>
              <a:rPr lang="en-US" sz="2400" b="0" dirty="0">
                <a:solidFill>
                  <a:schemeClr val="accent6">
                    <a:lumMod val="75000"/>
                  </a:schemeClr>
                </a:solidFill>
              </a:rPr>
              <a:t>SSD controller </a:t>
            </a:r>
            <a:r>
              <a:rPr lang="en-US" sz="2400" b="0" dirty="0"/>
              <a:t>and </a:t>
            </a:r>
            <a:r>
              <a:rPr lang="en-US" sz="2400" b="0" dirty="0">
                <a:solidFill>
                  <a:schemeClr val="accent6">
                    <a:lumMod val="75000"/>
                  </a:schemeClr>
                </a:solidFill>
              </a:rPr>
              <a:t>host</a:t>
            </a:r>
          </a:p>
          <a:p>
            <a:pPr marL="457200" lvl="1" indent="0">
              <a:buClr>
                <a:schemeClr val="tx1"/>
              </a:buClr>
              <a:buNone/>
            </a:pPr>
            <a:endParaRPr lang="en-US" sz="2200" b="0" dirty="0"/>
          </a:p>
        </p:txBody>
      </p:sp>
      <p:sp>
        <p:nvSpPr>
          <p:cNvPr id="2" name="Title 1">
            <a:extLst>
              <a:ext uri="{FF2B5EF4-FFF2-40B4-BE49-F238E27FC236}">
                <a16:creationId xmlns:a16="http://schemas.microsoft.com/office/drawing/2014/main" id="{29F53CF4-FEF6-F745-949F-E29F2ADC4374}"/>
              </a:ext>
            </a:extLst>
          </p:cNvPr>
          <p:cNvSpPr>
            <a:spLocks noGrp="1"/>
          </p:cNvSpPr>
          <p:nvPr>
            <p:ph type="title"/>
          </p:nvPr>
        </p:nvSpPr>
        <p:spPr/>
        <p:txBody>
          <a:bodyPr/>
          <a:lstStyle/>
          <a:p>
            <a:r>
              <a:rPr lang="en-US" dirty="0"/>
              <a:t>In-Flash Processing (IFP)</a:t>
            </a:r>
            <a:endParaRPr lang="en-CH" dirty="0"/>
          </a:p>
        </p:txBody>
      </p:sp>
      <p:sp>
        <p:nvSpPr>
          <p:cNvPr id="5" name="사각형: 둥근 모서리 554">
            <a:extLst>
              <a:ext uri="{FF2B5EF4-FFF2-40B4-BE49-F238E27FC236}">
                <a16:creationId xmlns:a16="http://schemas.microsoft.com/office/drawing/2014/main" id="{87664B0F-AB59-4E39-A33F-4D05368C2866}"/>
              </a:ext>
            </a:extLst>
          </p:cNvPr>
          <p:cNvSpPr/>
          <p:nvPr/>
        </p:nvSpPr>
        <p:spPr>
          <a:xfrm>
            <a:off x="4749275" y="2362026"/>
            <a:ext cx="3778478" cy="1826142"/>
          </a:xfrm>
          <a:prstGeom prst="roundRect">
            <a:avLst>
              <a:gd name="adj" fmla="val 4987"/>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r"/>
            <a:endParaRPr lang="ko-KR" altLang="en-US" sz="1600" b="1" dirty="0">
              <a:solidFill>
                <a:schemeClr val="tx1"/>
              </a:solidFill>
              <a:latin typeface="Cambria" panose="02040503050406030204" pitchFamily="18" charset="0"/>
            </a:endParaRPr>
          </a:p>
        </p:txBody>
      </p:sp>
      <p:sp>
        <p:nvSpPr>
          <p:cNvPr id="6" name="Rectangle 5">
            <a:extLst>
              <a:ext uri="{FF2B5EF4-FFF2-40B4-BE49-F238E27FC236}">
                <a16:creationId xmlns:a16="http://schemas.microsoft.com/office/drawing/2014/main" id="{B17BC5AA-63C5-4724-A723-1DC93712F3E0}"/>
              </a:ext>
            </a:extLst>
          </p:cNvPr>
          <p:cNvSpPr/>
          <p:nvPr/>
        </p:nvSpPr>
        <p:spPr>
          <a:xfrm>
            <a:off x="4763821" y="2807884"/>
            <a:ext cx="3762927" cy="330247"/>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7" name="Rectangle 6">
            <a:extLst>
              <a:ext uri="{FF2B5EF4-FFF2-40B4-BE49-F238E27FC236}">
                <a16:creationId xmlns:a16="http://schemas.microsoft.com/office/drawing/2014/main" id="{3320BD86-A199-41F3-9CDE-FD1290AEEE36}"/>
              </a:ext>
            </a:extLst>
          </p:cNvPr>
          <p:cNvSpPr/>
          <p:nvPr/>
        </p:nvSpPr>
        <p:spPr>
          <a:xfrm>
            <a:off x="4763821" y="3499758"/>
            <a:ext cx="3762927" cy="33545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2" name="Rectangle 11">
            <a:extLst>
              <a:ext uri="{FF2B5EF4-FFF2-40B4-BE49-F238E27FC236}">
                <a16:creationId xmlns:a16="http://schemas.microsoft.com/office/drawing/2014/main" id="{2129686B-6A8D-453B-AE13-41BE136ABBBA}"/>
              </a:ext>
            </a:extLst>
          </p:cNvPr>
          <p:cNvSpPr/>
          <p:nvPr/>
        </p:nvSpPr>
        <p:spPr>
          <a:xfrm>
            <a:off x="5050711" y="2804373"/>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3" name="Rectangle 12">
            <a:extLst>
              <a:ext uri="{FF2B5EF4-FFF2-40B4-BE49-F238E27FC236}">
                <a16:creationId xmlns:a16="http://schemas.microsoft.com/office/drawing/2014/main" id="{C0B9D571-8CF7-43FF-95D8-AA471C2D6D3E}"/>
              </a:ext>
            </a:extLst>
          </p:cNvPr>
          <p:cNvSpPr/>
          <p:nvPr/>
        </p:nvSpPr>
        <p:spPr>
          <a:xfrm>
            <a:off x="5050711" y="2886537"/>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4" name="Rectangle 13">
            <a:extLst>
              <a:ext uri="{FF2B5EF4-FFF2-40B4-BE49-F238E27FC236}">
                <a16:creationId xmlns:a16="http://schemas.microsoft.com/office/drawing/2014/main" id="{D59957DE-450E-4C38-866C-E7D8DABD364B}"/>
              </a:ext>
            </a:extLst>
          </p:cNvPr>
          <p:cNvSpPr/>
          <p:nvPr/>
        </p:nvSpPr>
        <p:spPr>
          <a:xfrm>
            <a:off x="5050711" y="2972063"/>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5" name="Rectangle 14">
            <a:extLst>
              <a:ext uri="{FF2B5EF4-FFF2-40B4-BE49-F238E27FC236}">
                <a16:creationId xmlns:a16="http://schemas.microsoft.com/office/drawing/2014/main" id="{26544B02-FFAD-4C3C-B211-1BF716851D88}"/>
              </a:ext>
            </a:extLst>
          </p:cNvPr>
          <p:cNvSpPr/>
          <p:nvPr/>
        </p:nvSpPr>
        <p:spPr>
          <a:xfrm>
            <a:off x="5050711" y="3057589"/>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5" name="Rectangle 24">
            <a:extLst>
              <a:ext uri="{FF2B5EF4-FFF2-40B4-BE49-F238E27FC236}">
                <a16:creationId xmlns:a16="http://schemas.microsoft.com/office/drawing/2014/main" id="{D88D60FD-9548-4BD5-835F-89491E18ED61}"/>
              </a:ext>
            </a:extLst>
          </p:cNvPr>
          <p:cNvSpPr/>
          <p:nvPr/>
        </p:nvSpPr>
        <p:spPr>
          <a:xfrm>
            <a:off x="5473705" y="3149070"/>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6" name="Rectangle 25">
            <a:extLst>
              <a:ext uri="{FF2B5EF4-FFF2-40B4-BE49-F238E27FC236}">
                <a16:creationId xmlns:a16="http://schemas.microsoft.com/office/drawing/2014/main" id="{B4275AA1-2852-49C8-886D-5DDC87AF03C9}"/>
              </a:ext>
            </a:extLst>
          </p:cNvPr>
          <p:cNvSpPr/>
          <p:nvPr/>
        </p:nvSpPr>
        <p:spPr>
          <a:xfrm>
            <a:off x="5473705" y="3231235"/>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7" name="Rectangle 26">
            <a:extLst>
              <a:ext uri="{FF2B5EF4-FFF2-40B4-BE49-F238E27FC236}">
                <a16:creationId xmlns:a16="http://schemas.microsoft.com/office/drawing/2014/main" id="{CDB8EB84-B327-4A93-B03A-F0F6441731AC}"/>
              </a:ext>
            </a:extLst>
          </p:cNvPr>
          <p:cNvSpPr/>
          <p:nvPr/>
        </p:nvSpPr>
        <p:spPr>
          <a:xfrm>
            <a:off x="5473705" y="3316760"/>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8" name="Rectangle 27">
            <a:extLst>
              <a:ext uri="{FF2B5EF4-FFF2-40B4-BE49-F238E27FC236}">
                <a16:creationId xmlns:a16="http://schemas.microsoft.com/office/drawing/2014/main" id="{174AE6D8-3F2C-4596-A839-1A1CA4F64A76}"/>
              </a:ext>
            </a:extLst>
          </p:cNvPr>
          <p:cNvSpPr/>
          <p:nvPr/>
        </p:nvSpPr>
        <p:spPr>
          <a:xfrm>
            <a:off x="5473705" y="3402286"/>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8" name="Rectangle 37">
            <a:extLst>
              <a:ext uri="{FF2B5EF4-FFF2-40B4-BE49-F238E27FC236}">
                <a16:creationId xmlns:a16="http://schemas.microsoft.com/office/drawing/2014/main" id="{9E72CB9D-1F7A-4695-9B56-A360FC8180EA}"/>
              </a:ext>
            </a:extLst>
          </p:cNvPr>
          <p:cNvSpPr/>
          <p:nvPr/>
        </p:nvSpPr>
        <p:spPr>
          <a:xfrm>
            <a:off x="6332503" y="3500807"/>
            <a:ext cx="189402" cy="81700"/>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9" name="Rectangle 38">
            <a:extLst>
              <a:ext uri="{FF2B5EF4-FFF2-40B4-BE49-F238E27FC236}">
                <a16:creationId xmlns:a16="http://schemas.microsoft.com/office/drawing/2014/main" id="{B35AD1FB-C376-45EB-8317-227F10666927}"/>
              </a:ext>
            </a:extLst>
          </p:cNvPr>
          <p:cNvSpPr/>
          <p:nvPr/>
        </p:nvSpPr>
        <p:spPr>
          <a:xfrm>
            <a:off x="6521109" y="3582972"/>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40" name="Rectangle 39">
            <a:extLst>
              <a:ext uri="{FF2B5EF4-FFF2-40B4-BE49-F238E27FC236}">
                <a16:creationId xmlns:a16="http://schemas.microsoft.com/office/drawing/2014/main" id="{2A9B1783-E150-460A-81C8-9F335A820C0E}"/>
              </a:ext>
            </a:extLst>
          </p:cNvPr>
          <p:cNvSpPr/>
          <p:nvPr/>
        </p:nvSpPr>
        <p:spPr>
          <a:xfrm>
            <a:off x="6706412" y="3668496"/>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41" name="Rectangle 40">
            <a:extLst>
              <a:ext uri="{FF2B5EF4-FFF2-40B4-BE49-F238E27FC236}">
                <a16:creationId xmlns:a16="http://schemas.microsoft.com/office/drawing/2014/main" id="{75538A3A-CD25-427F-A36E-98725B1E2771}"/>
              </a:ext>
            </a:extLst>
          </p:cNvPr>
          <p:cNvSpPr/>
          <p:nvPr/>
        </p:nvSpPr>
        <p:spPr>
          <a:xfrm>
            <a:off x="6895448" y="3754023"/>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nvGrpSpPr>
          <p:cNvPr id="64" name="Group 63">
            <a:extLst>
              <a:ext uri="{FF2B5EF4-FFF2-40B4-BE49-F238E27FC236}">
                <a16:creationId xmlns:a16="http://schemas.microsoft.com/office/drawing/2014/main" id="{9C1A5552-66CF-4A1D-9AA8-2D0115B9C11B}"/>
              </a:ext>
            </a:extLst>
          </p:cNvPr>
          <p:cNvGrpSpPr/>
          <p:nvPr/>
        </p:nvGrpSpPr>
        <p:grpSpPr>
          <a:xfrm>
            <a:off x="6518129" y="3499034"/>
            <a:ext cx="227283" cy="81700"/>
            <a:chOff x="5667781" y="8724315"/>
            <a:chExt cx="215069" cy="71525"/>
          </a:xfrm>
        </p:grpSpPr>
        <p:sp>
          <p:nvSpPr>
            <p:cNvPr id="65" name="Rectangle 64">
              <a:extLst>
                <a:ext uri="{FF2B5EF4-FFF2-40B4-BE49-F238E27FC236}">
                  <a16:creationId xmlns:a16="http://schemas.microsoft.com/office/drawing/2014/main" id="{BC5A7C98-AB89-4A24-B5D5-B4805BC6357F}"/>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66" name="Rectangle 65">
              <a:extLst>
                <a:ext uri="{FF2B5EF4-FFF2-40B4-BE49-F238E27FC236}">
                  <a16:creationId xmlns:a16="http://schemas.microsoft.com/office/drawing/2014/main" id="{0EC9641A-75A9-4F2D-9CC0-D1AD2203D260}"/>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67" name="Group 66">
            <a:extLst>
              <a:ext uri="{FF2B5EF4-FFF2-40B4-BE49-F238E27FC236}">
                <a16:creationId xmlns:a16="http://schemas.microsoft.com/office/drawing/2014/main" id="{B159BA3A-C95F-480C-B996-3EB31F66BEC3}"/>
              </a:ext>
            </a:extLst>
          </p:cNvPr>
          <p:cNvGrpSpPr/>
          <p:nvPr/>
        </p:nvGrpSpPr>
        <p:grpSpPr>
          <a:xfrm>
            <a:off x="6746372" y="3580734"/>
            <a:ext cx="227283" cy="81700"/>
            <a:chOff x="5667781" y="8724315"/>
            <a:chExt cx="215069" cy="71525"/>
          </a:xfrm>
        </p:grpSpPr>
        <p:sp>
          <p:nvSpPr>
            <p:cNvPr id="68" name="Rectangle 67">
              <a:extLst>
                <a:ext uri="{FF2B5EF4-FFF2-40B4-BE49-F238E27FC236}">
                  <a16:creationId xmlns:a16="http://schemas.microsoft.com/office/drawing/2014/main" id="{54A04023-D6E7-4745-ADAD-874E229F56D0}"/>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69" name="Rectangle 68">
              <a:extLst>
                <a:ext uri="{FF2B5EF4-FFF2-40B4-BE49-F238E27FC236}">
                  <a16:creationId xmlns:a16="http://schemas.microsoft.com/office/drawing/2014/main" id="{F8E4990F-CD3F-4298-BC14-E60267E293A6}"/>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70" name="Group 69">
            <a:extLst>
              <a:ext uri="{FF2B5EF4-FFF2-40B4-BE49-F238E27FC236}">
                <a16:creationId xmlns:a16="http://schemas.microsoft.com/office/drawing/2014/main" id="{23F52E2B-C4A4-4F64-B19F-A544AE706462}"/>
              </a:ext>
            </a:extLst>
          </p:cNvPr>
          <p:cNvGrpSpPr/>
          <p:nvPr/>
        </p:nvGrpSpPr>
        <p:grpSpPr>
          <a:xfrm>
            <a:off x="6973655" y="3668559"/>
            <a:ext cx="227283" cy="81700"/>
            <a:chOff x="5667781" y="8724315"/>
            <a:chExt cx="215069" cy="71525"/>
          </a:xfrm>
        </p:grpSpPr>
        <p:sp>
          <p:nvSpPr>
            <p:cNvPr id="71" name="Rectangle 70">
              <a:extLst>
                <a:ext uri="{FF2B5EF4-FFF2-40B4-BE49-F238E27FC236}">
                  <a16:creationId xmlns:a16="http://schemas.microsoft.com/office/drawing/2014/main" id="{9934D4F6-4FA4-4189-B85E-B4DA4193FC83}"/>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72" name="Rectangle 71">
              <a:extLst>
                <a:ext uri="{FF2B5EF4-FFF2-40B4-BE49-F238E27FC236}">
                  <a16:creationId xmlns:a16="http://schemas.microsoft.com/office/drawing/2014/main" id="{76DD7CBF-16DF-466E-AC30-786DD5204A19}"/>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73" name="Group 72">
            <a:extLst>
              <a:ext uri="{FF2B5EF4-FFF2-40B4-BE49-F238E27FC236}">
                <a16:creationId xmlns:a16="http://schemas.microsoft.com/office/drawing/2014/main" id="{5FF2B7B4-8CC3-4D18-AFFD-E3BF721A296B}"/>
              </a:ext>
            </a:extLst>
          </p:cNvPr>
          <p:cNvGrpSpPr/>
          <p:nvPr/>
        </p:nvGrpSpPr>
        <p:grpSpPr>
          <a:xfrm>
            <a:off x="7198435" y="3753557"/>
            <a:ext cx="227283" cy="81700"/>
            <a:chOff x="5667781" y="8724315"/>
            <a:chExt cx="215069" cy="71525"/>
          </a:xfrm>
        </p:grpSpPr>
        <p:sp>
          <p:nvSpPr>
            <p:cNvPr id="74" name="Rectangle 73">
              <a:extLst>
                <a:ext uri="{FF2B5EF4-FFF2-40B4-BE49-F238E27FC236}">
                  <a16:creationId xmlns:a16="http://schemas.microsoft.com/office/drawing/2014/main" id="{98E3CA78-DA34-48D7-9105-EC6BFD179669}"/>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75" name="Rectangle 74">
              <a:extLst>
                <a:ext uri="{FF2B5EF4-FFF2-40B4-BE49-F238E27FC236}">
                  <a16:creationId xmlns:a16="http://schemas.microsoft.com/office/drawing/2014/main" id="{B82A7880-C7BD-4EE1-9FC1-1DA9A0B2A0EB}"/>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sp>
        <p:nvSpPr>
          <p:cNvPr id="86" name="Rectangle 85">
            <a:extLst>
              <a:ext uri="{FF2B5EF4-FFF2-40B4-BE49-F238E27FC236}">
                <a16:creationId xmlns:a16="http://schemas.microsoft.com/office/drawing/2014/main" id="{EEECA518-FDF5-40FC-BD62-6C59A97353E9}"/>
              </a:ext>
            </a:extLst>
          </p:cNvPr>
          <p:cNvSpPr/>
          <p:nvPr/>
        </p:nvSpPr>
        <p:spPr>
          <a:xfrm>
            <a:off x="719071" y="3743909"/>
            <a:ext cx="3726756" cy="129461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87" name="TextBox 86">
            <a:extLst>
              <a:ext uri="{FF2B5EF4-FFF2-40B4-BE49-F238E27FC236}">
                <a16:creationId xmlns:a16="http://schemas.microsoft.com/office/drawing/2014/main" id="{D486842B-846F-4167-9DBD-78A517006E56}"/>
              </a:ext>
            </a:extLst>
          </p:cNvPr>
          <p:cNvSpPr txBox="1"/>
          <p:nvPr/>
        </p:nvSpPr>
        <p:spPr>
          <a:xfrm>
            <a:off x="2119950" y="2300858"/>
            <a:ext cx="3607269" cy="386716"/>
          </a:xfrm>
          <a:prstGeom prst="rect">
            <a:avLst/>
          </a:prstGeom>
          <a:noFill/>
        </p:spPr>
        <p:txBody>
          <a:bodyPr wrap="square" rtlCol="0" anchor="ctr">
            <a:spAutoFit/>
          </a:bodyPr>
          <a:lstStyle/>
          <a:p>
            <a:r>
              <a:rPr lang="en-US" sz="1600" i="1" dirty="0">
                <a:solidFill>
                  <a:schemeClr val="accent1">
                    <a:lumMod val="75000"/>
                  </a:schemeClr>
                </a:solidFill>
                <a:latin typeface="Cambria" panose="02040503050406030204" pitchFamily="18" charset="0"/>
              </a:rPr>
              <a:t>External BW: 8 GB/s</a:t>
            </a:r>
            <a:endParaRPr lang="en-CH" sz="1600" dirty="0">
              <a:solidFill>
                <a:schemeClr val="accent1">
                  <a:lumMod val="75000"/>
                </a:schemeClr>
              </a:solidFill>
              <a:latin typeface="Cambria" panose="02040503050406030204" pitchFamily="18" charset="0"/>
            </a:endParaRPr>
          </a:p>
        </p:txBody>
      </p:sp>
      <p:grpSp>
        <p:nvGrpSpPr>
          <p:cNvPr id="93" name="Group 92">
            <a:extLst>
              <a:ext uri="{FF2B5EF4-FFF2-40B4-BE49-F238E27FC236}">
                <a16:creationId xmlns:a16="http://schemas.microsoft.com/office/drawing/2014/main" id="{2F5E608B-DED3-46E6-BC3F-C54829471DF2}"/>
              </a:ext>
            </a:extLst>
          </p:cNvPr>
          <p:cNvGrpSpPr/>
          <p:nvPr/>
        </p:nvGrpSpPr>
        <p:grpSpPr>
          <a:xfrm>
            <a:off x="782386" y="4198954"/>
            <a:ext cx="709180" cy="776306"/>
            <a:chOff x="5989343" y="9935770"/>
            <a:chExt cx="852280" cy="679624"/>
          </a:xfrm>
        </p:grpSpPr>
        <p:sp>
          <p:nvSpPr>
            <p:cNvPr id="94" name="직사각형 78">
              <a:extLst>
                <a:ext uri="{FF2B5EF4-FFF2-40B4-BE49-F238E27FC236}">
                  <a16:creationId xmlns:a16="http://schemas.microsoft.com/office/drawing/2014/main" id="{7D3E20DD-94FC-4144-9A5E-770032FDB332}"/>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Die#1</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95" name="직사각형 79">
              <a:extLst>
                <a:ext uri="{FF2B5EF4-FFF2-40B4-BE49-F238E27FC236}">
                  <a16:creationId xmlns:a16="http://schemas.microsoft.com/office/drawing/2014/main" id="{D21ED9CE-D847-4D49-BA52-015AB4524DDB}"/>
                </a:ext>
              </a:extLst>
            </p:cNvPr>
            <p:cNvSpPr/>
            <p:nvPr/>
          </p:nvSpPr>
          <p:spPr>
            <a:xfrm>
              <a:off x="6040250" y="9974432"/>
              <a:ext cx="34943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96" name="직사각형 79">
              <a:extLst>
                <a:ext uri="{FF2B5EF4-FFF2-40B4-BE49-F238E27FC236}">
                  <a16:creationId xmlns:a16="http://schemas.microsoft.com/office/drawing/2014/main" id="{96F4E11B-D8E5-4A5A-AF84-F02AE6411BEF}"/>
                </a:ext>
              </a:extLst>
            </p:cNvPr>
            <p:cNvSpPr/>
            <p:nvPr/>
          </p:nvSpPr>
          <p:spPr>
            <a:xfrm>
              <a:off x="6437141" y="9974432"/>
              <a:ext cx="34943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grpSp>
        <p:nvGrpSpPr>
          <p:cNvPr id="97" name="Group 96">
            <a:extLst>
              <a:ext uri="{FF2B5EF4-FFF2-40B4-BE49-F238E27FC236}">
                <a16:creationId xmlns:a16="http://schemas.microsoft.com/office/drawing/2014/main" id="{EA92C9EB-3DCC-4905-8E38-EA2018D97EA9}"/>
              </a:ext>
            </a:extLst>
          </p:cNvPr>
          <p:cNvGrpSpPr/>
          <p:nvPr/>
        </p:nvGrpSpPr>
        <p:grpSpPr>
          <a:xfrm>
            <a:off x="1799183" y="4198954"/>
            <a:ext cx="500458" cy="776306"/>
            <a:chOff x="5989343" y="9935770"/>
            <a:chExt cx="852280" cy="679624"/>
          </a:xfrm>
        </p:grpSpPr>
        <p:sp>
          <p:nvSpPr>
            <p:cNvPr id="98" name="직사각형 78">
              <a:extLst>
                <a:ext uri="{FF2B5EF4-FFF2-40B4-BE49-F238E27FC236}">
                  <a16:creationId xmlns:a16="http://schemas.microsoft.com/office/drawing/2014/main" id="{9D31DDB7-B33F-4477-BA90-FD2C386CAE54}"/>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D#4</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99" name="직사각형 79">
              <a:extLst>
                <a:ext uri="{FF2B5EF4-FFF2-40B4-BE49-F238E27FC236}">
                  <a16:creationId xmlns:a16="http://schemas.microsoft.com/office/drawing/2014/main" id="{A7B67D6A-A080-456F-9389-0C8EFA54BE92}"/>
                </a:ext>
              </a:extLst>
            </p:cNvPr>
            <p:cNvSpPr/>
            <p:nvPr/>
          </p:nvSpPr>
          <p:spPr>
            <a:xfrm>
              <a:off x="6050376"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100" name="직사각형 79">
              <a:extLst>
                <a:ext uri="{FF2B5EF4-FFF2-40B4-BE49-F238E27FC236}">
                  <a16:creationId xmlns:a16="http://schemas.microsoft.com/office/drawing/2014/main" id="{D522BDF9-4796-4AE0-A402-818D2BA65C9F}"/>
                </a:ext>
              </a:extLst>
            </p:cNvPr>
            <p:cNvSpPr/>
            <p:nvPr/>
          </p:nvSpPr>
          <p:spPr>
            <a:xfrm>
              <a:off x="6447267"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sp>
        <p:nvSpPr>
          <p:cNvPr id="101" name="직사각형 363">
            <a:extLst>
              <a:ext uri="{FF2B5EF4-FFF2-40B4-BE49-F238E27FC236}">
                <a16:creationId xmlns:a16="http://schemas.microsoft.com/office/drawing/2014/main" id="{E1D2BFF3-02B6-455E-BD38-FF58405AA263}"/>
              </a:ext>
            </a:extLst>
          </p:cNvPr>
          <p:cNvSpPr/>
          <p:nvPr/>
        </p:nvSpPr>
        <p:spPr>
          <a:xfrm>
            <a:off x="1476563" y="4534505"/>
            <a:ext cx="349002" cy="18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Arial" panose="020B0604020202020204" pitchFamily="34" charset="0"/>
                <a:cs typeface="Arial" panose="020B0604020202020204" pitchFamily="34" charset="0"/>
              </a:rPr>
              <a:t>⋯</a:t>
            </a:r>
            <a:endParaRPr lang="ko-KR" altLang="en-US" sz="1600" b="1" dirty="0">
              <a:solidFill>
                <a:schemeClr val="tx1"/>
              </a:solidFill>
              <a:latin typeface="Arial" panose="020B0604020202020204" pitchFamily="34" charset="0"/>
              <a:cs typeface="Arial" panose="020B0604020202020204" pitchFamily="34" charset="0"/>
            </a:endParaRPr>
          </a:p>
        </p:txBody>
      </p:sp>
      <p:grpSp>
        <p:nvGrpSpPr>
          <p:cNvPr id="102" name="Group 101">
            <a:extLst>
              <a:ext uri="{FF2B5EF4-FFF2-40B4-BE49-F238E27FC236}">
                <a16:creationId xmlns:a16="http://schemas.microsoft.com/office/drawing/2014/main" id="{D958265A-7281-4523-908A-2FCEB9A4C5CB}"/>
              </a:ext>
            </a:extLst>
          </p:cNvPr>
          <p:cNvGrpSpPr/>
          <p:nvPr/>
        </p:nvGrpSpPr>
        <p:grpSpPr>
          <a:xfrm>
            <a:off x="3101789" y="4207415"/>
            <a:ext cx="500458" cy="776306"/>
            <a:chOff x="5989343" y="9935770"/>
            <a:chExt cx="852280" cy="679624"/>
          </a:xfrm>
        </p:grpSpPr>
        <p:sp>
          <p:nvSpPr>
            <p:cNvPr id="103" name="직사각형 78">
              <a:extLst>
                <a:ext uri="{FF2B5EF4-FFF2-40B4-BE49-F238E27FC236}">
                  <a16:creationId xmlns:a16="http://schemas.microsoft.com/office/drawing/2014/main" id="{FD83F166-D318-4490-A5F6-93D6EA07B423}"/>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D#1</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104" name="직사각형 79">
              <a:extLst>
                <a:ext uri="{FF2B5EF4-FFF2-40B4-BE49-F238E27FC236}">
                  <a16:creationId xmlns:a16="http://schemas.microsoft.com/office/drawing/2014/main" id="{02BBD02D-A07A-46FC-BBBC-9CDF67210069}"/>
                </a:ext>
              </a:extLst>
            </p:cNvPr>
            <p:cNvSpPr/>
            <p:nvPr/>
          </p:nvSpPr>
          <p:spPr>
            <a:xfrm>
              <a:off x="6050376"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105" name="직사각형 79">
              <a:extLst>
                <a:ext uri="{FF2B5EF4-FFF2-40B4-BE49-F238E27FC236}">
                  <a16:creationId xmlns:a16="http://schemas.microsoft.com/office/drawing/2014/main" id="{33BE3D5A-EE65-468D-BD8A-4BAB5CB3C50C}"/>
                </a:ext>
              </a:extLst>
            </p:cNvPr>
            <p:cNvSpPr/>
            <p:nvPr/>
          </p:nvSpPr>
          <p:spPr>
            <a:xfrm>
              <a:off x="6447267"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grpSp>
        <p:nvGrpSpPr>
          <p:cNvPr id="106" name="Group 105">
            <a:extLst>
              <a:ext uri="{FF2B5EF4-FFF2-40B4-BE49-F238E27FC236}">
                <a16:creationId xmlns:a16="http://schemas.microsoft.com/office/drawing/2014/main" id="{EDD072BD-76CF-45FE-9504-AA6E240A33BE}"/>
              </a:ext>
            </a:extLst>
          </p:cNvPr>
          <p:cNvGrpSpPr/>
          <p:nvPr/>
        </p:nvGrpSpPr>
        <p:grpSpPr>
          <a:xfrm>
            <a:off x="3888769" y="4207415"/>
            <a:ext cx="500458" cy="776306"/>
            <a:chOff x="5989343" y="9935770"/>
            <a:chExt cx="852280" cy="679624"/>
          </a:xfrm>
        </p:grpSpPr>
        <p:sp>
          <p:nvSpPr>
            <p:cNvPr id="107" name="직사각형 78">
              <a:extLst>
                <a:ext uri="{FF2B5EF4-FFF2-40B4-BE49-F238E27FC236}">
                  <a16:creationId xmlns:a16="http://schemas.microsoft.com/office/drawing/2014/main" id="{58C3D15F-5F57-4564-9491-68B5B450A6E7}"/>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D#4</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108" name="직사각형 79">
              <a:extLst>
                <a:ext uri="{FF2B5EF4-FFF2-40B4-BE49-F238E27FC236}">
                  <a16:creationId xmlns:a16="http://schemas.microsoft.com/office/drawing/2014/main" id="{CD155374-B008-4306-B677-03D70BAEF251}"/>
                </a:ext>
              </a:extLst>
            </p:cNvPr>
            <p:cNvSpPr/>
            <p:nvPr/>
          </p:nvSpPr>
          <p:spPr>
            <a:xfrm>
              <a:off x="6050376"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109" name="직사각형 79">
              <a:extLst>
                <a:ext uri="{FF2B5EF4-FFF2-40B4-BE49-F238E27FC236}">
                  <a16:creationId xmlns:a16="http://schemas.microsoft.com/office/drawing/2014/main" id="{7C183C8E-A041-4C5E-B45C-778C11871073}"/>
                </a:ext>
              </a:extLst>
            </p:cNvPr>
            <p:cNvSpPr/>
            <p:nvPr/>
          </p:nvSpPr>
          <p:spPr>
            <a:xfrm>
              <a:off x="6447267"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sp>
        <p:nvSpPr>
          <p:cNvPr id="110" name="직사각형 363">
            <a:extLst>
              <a:ext uri="{FF2B5EF4-FFF2-40B4-BE49-F238E27FC236}">
                <a16:creationId xmlns:a16="http://schemas.microsoft.com/office/drawing/2014/main" id="{C29D7F3B-0C24-41EA-85A3-7FA18BF94E52}"/>
              </a:ext>
            </a:extLst>
          </p:cNvPr>
          <p:cNvSpPr/>
          <p:nvPr/>
        </p:nvSpPr>
        <p:spPr>
          <a:xfrm>
            <a:off x="3566148" y="4542966"/>
            <a:ext cx="349002" cy="18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Arial" panose="020B0604020202020204" pitchFamily="34" charset="0"/>
                <a:cs typeface="Arial" panose="020B0604020202020204" pitchFamily="34" charset="0"/>
              </a:rPr>
              <a:t>⋯</a:t>
            </a:r>
            <a:endParaRPr lang="ko-KR" altLang="en-US" sz="1600" b="1" dirty="0">
              <a:solidFill>
                <a:schemeClr val="tx1"/>
              </a:solidFill>
              <a:latin typeface="Arial" panose="020B0604020202020204" pitchFamily="34" charset="0"/>
              <a:cs typeface="Arial" panose="020B0604020202020204" pitchFamily="34" charset="0"/>
            </a:endParaRPr>
          </a:p>
        </p:txBody>
      </p:sp>
      <p:sp>
        <p:nvSpPr>
          <p:cNvPr id="111" name="직사각형 363">
            <a:extLst>
              <a:ext uri="{FF2B5EF4-FFF2-40B4-BE49-F238E27FC236}">
                <a16:creationId xmlns:a16="http://schemas.microsoft.com/office/drawing/2014/main" id="{1556535A-198A-4089-81A3-387FE21602E3}"/>
              </a:ext>
            </a:extLst>
          </p:cNvPr>
          <p:cNvSpPr/>
          <p:nvPr/>
        </p:nvSpPr>
        <p:spPr>
          <a:xfrm>
            <a:off x="2500193" y="4534505"/>
            <a:ext cx="349002" cy="18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Arial" panose="020B0604020202020204" pitchFamily="34" charset="0"/>
                <a:cs typeface="Arial" panose="020B0604020202020204" pitchFamily="34" charset="0"/>
              </a:rPr>
              <a:t>⋯</a:t>
            </a:r>
            <a:endParaRPr lang="ko-KR" altLang="en-US" sz="1600" b="1" dirty="0">
              <a:solidFill>
                <a:schemeClr val="tx1"/>
              </a:solidFill>
              <a:latin typeface="Arial" panose="020B0604020202020204" pitchFamily="34" charset="0"/>
              <a:cs typeface="Arial" panose="020B0604020202020204" pitchFamily="34" charset="0"/>
            </a:endParaRPr>
          </a:p>
        </p:txBody>
      </p:sp>
      <p:cxnSp>
        <p:nvCxnSpPr>
          <p:cNvPr id="112" name="Connector: Elbow 111">
            <a:extLst>
              <a:ext uri="{FF2B5EF4-FFF2-40B4-BE49-F238E27FC236}">
                <a16:creationId xmlns:a16="http://schemas.microsoft.com/office/drawing/2014/main" id="{F2761CEA-AF05-46AA-98DC-C0628A53361D}"/>
              </a:ext>
            </a:extLst>
          </p:cNvPr>
          <p:cNvCxnSpPr>
            <a:cxnSpLocks/>
            <a:endCxn id="94" idx="0"/>
          </p:cNvCxnSpPr>
          <p:nvPr/>
        </p:nvCxnSpPr>
        <p:spPr>
          <a:xfrm rot="5400000">
            <a:off x="1321539" y="3829565"/>
            <a:ext cx="184827" cy="553952"/>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DB45DE77-D4A3-4F42-9B6C-9A232CA5C251}"/>
              </a:ext>
            </a:extLst>
          </p:cNvPr>
          <p:cNvCxnSpPr>
            <a:cxnSpLocks/>
            <a:endCxn id="98" idx="0"/>
          </p:cNvCxnSpPr>
          <p:nvPr/>
        </p:nvCxnSpPr>
        <p:spPr>
          <a:xfrm rot="16200000" flipH="1">
            <a:off x="1777757" y="3927299"/>
            <a:ext cx="184827" cy="358484"/>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Connector: Elbow 113">
            <a:extLst>
              <a:ext uri="{FF2B5EF4-FFF2-40B4-BE49-F238E27FC236}">
                <a16:creationId xmlns:a16="http://schemas.microsoft.com/office/drawing/2014/main" id="{B2C2F8BD-D89A-48B9-A258-26B6212053CD}"/>
              </a:ext>
            </a:extLst>
          </p:cNvPr>
          <p:cNvCxnSpPr>
            <a:cxnSpLocks/>
            <a:endCxn id="103" idx="0"/>
          </p:cNvCxnSpPr>
          <p:nvPr/>
        </p:nvCxnSpPr>
        <p:spPr>
          <a:xfrm rot="5400000">
            <a:off x="3319709" y="4046438"/>
            <a:ext cx="193287" cy="128667"/>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Connector: Elbow 114">
            <a:extLst>
              <a:ext uri="{FF2B5EF4-FFF2-40B4-BE49-F238E27FC236}">
                <a16:creationId xmlns:a16="http://schemas.microsoft.com/office/drawing/2014/main" id="{15240A37-84E1-4F5B-AA15-DE3E4F7ECAAD}"/>
              </a:ext>
            </a:extLst>
          </p:cNvPr>
          <p:cNvCxnSpPr>
            <a:cxnSpLocks/>
            <a:endCxn id="107" idx="0"/>
          </p:cNvCxnSpPr>
          <p:nvPr/>
        </p:nvCxnSpPr>
        <p:spPr>
          <a:xfrm rot="16200000" flipH="1">
            <a:off x="3713198" y="3781614"/>
            <a:ext cx="193287" cy="658312"/>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6" name="Group 115">
            <a:extLst>
              <a:ext uri="{FF2B5EF4-FFF2-40B4-BE49-F238E27FC236}">
                <a16:creationId xmlns:a16="http://schemas.microsoft.com/office/drawing/2014/main" id="{559D2429-1D48-45C1-862C-C3D81C772E16}"/>
              </a:ext>
            </a:extLst>
          </p:cNvPr>
          <p:cNvGrpSpPr/>
          <p:nvPr/>
        </p:nvGrpSpPr>
        <p:grpSpPr>
          <a:xfrm>
            <a:off x="993428" y="2934651"/>
            <a:ext cx="1789757" cy="325172"/>
            <a:chOff x="4622969" y="8383070"/>
            <a:chExt cx="1566859" cy="362524"/>
          </a:xfrm>
        </p:grpSpPr>
        <p:cxnSp>
          <p:nvCxnSpPr>
            <p:cNvPr id="117" name="Straight Connector 116">
              <a:extLst>
                <a:ext uri="{FF2B5EF4-FFF2-40B4-BE49-F238E27FC236}">
                  <a16:creationId xmlns:a16="http://schemas.microsoft.com/office/drawing/2014/main" id="{9A9BEA99-4026-48E8-BFB3-1271AFCDECEC}"/>
                </a:ext>
              </a:extLst>
            </p:cNvPr>
            <p:cNvCxnSpPr>
              <a:cxnSpLocks/>
            </p:cNvCxnSpPr>
            <p:nvPr/>
          </p:nvCxnSpPr>
          <p:spPr>
            <a:xfrm flipV="1">
              <a:off x="4622969"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ADD5EFB-3FE3-49B5-9CE5-A3B7DF64FED4}"/>
                </a:ext>
              </a:extLst>
            </p:cNvPr>
            <p:cNvCxnSpPr>
              <a:cxnSpLocks/>
            </p:cNvCxnSpPr>
            <p:nvPr/>
          </p:nvCxnSpPr>
          <p:spPr>
            <a:xfrm flipV="1">
              <a:off x="4847501" y="8383070"/>
              <a:ext cx="724"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00D3E89-BF13-4C85-98AC-2BEB3B6DD8C9}"/>
                </a:ext>
              </a:extLst>
            </p:cNvPr>
            <p:cNvCxnSpPr>
              <a:cxnSpLocks/>
            </p:cNvCxnSpPr>
            <p:nvPr/>
          </p:nvCxnSpPr>
          <p:spPr>
            <a:xfrm flipV="1">
              <a:off x="5068255"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D319CD8B-849D-409C-9F01-F065805187CF}"/>
                </a:ext>
              </a:extLst>
            </p:cNvPr>
            <p:cNvCxnSpPr>
              <a:cxnSpLocks/>
            </p:cNvCxnSpPr>
            <p:nvPr/>
          </p:nvCxnSpPr>
          <p:spPr>
            <a:xfrm flipV="1">
              <a:off x="5292787"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911244B-AD3E-4218-A046-102BDF7BBE75}"/>
                </a:ext>
              </a:extLst>
            </p:cNvPr>
            <p:cNvCxnSpPr>
              <a:cxnSpLocks/>
            </p:cNvCxnSpPr>
            <p:nvPr/>
          </p:nvCxnSpPr>
          <p:spPr>
            <a:xfrm flipV="1">
              <a:off x="5520010"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878E1E80-5378-4335-B331-0BB5EC3BE5A6}"/>
                </a:ext>
              </a:extLst>
            </p:cNvPr>
            <p:cNvCxnSpPr>
              <a:cxnSpLocks/>
            </p:cNvCxnSpPr>
            <p:nvPr/>
          </p:nvCxnSpPr>
          <p:spPr>
            <a:xfrm flipV="1">
              <a:off x="5744542"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2CBD905-0A44-4ED1-B6FC-D5E61F9E0A87}"/>
                </a:ext>
              </a:extLst>
            </p:cNvPr>
            <p:cNvCxnSpPr>
              <a:cxnSpLocks/>
            </p:cNvCxnSpPr>
            <p:nvPr/>
          </p:nvCxnSpPr>
          <p:spPr>
            <a:xfrm flipV="1">
              <a:off x="5965296"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1566E35-6F21-4BFB-9CA3-0437748B6B48}"/>
                </a:ext>
              </a:extLst>
            </p:cNvPr>
            <p:cNvCxnSpPr>
              <a:cxnSpLocks/>
            </p:cNvCxnSpPr>
            <p:nvPr/>
          </p:nvCxnSpPr>
          <p:spPr>
            <a:xfrm flipV="1">
              <a:off x="6189828"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5" name="TextBox 124">
            <a:extLst>
              <a:ext uri="{FF2B5EF4-FFF2-40B4-BE49-F238E27FC236}">
                <a16:creationId xmlns:a16="http://schemas.microsoft.com/office/drawing/2014/main" id="{A7BDC3B0-5D88-45B4-8629-95992DF995F6}"/>
              </a:ext>
            </a:extLst>
          </p:cNvPr>
          <p:cNvSpPr txBox="1"/>
          <p:nvPr/>
        </p:nvSpPr>
        <p:spPr>
          <a:xfrm>
            <a:off x="629495" y="3694986"/>
            <a:ext cx="1479391" cy="386716"/>
          </a:xfrm>
          <a:prstGeom prst="rect">
            <a:avLst/>
          </a:prstGeom>
          <a:noFill/>
        </p:spPr>
        <p:txBody>
          <a:bodyPr wrap="square">
            <a:spAutoFit/>
          </a:bodyPr>
          <a:lstStyle/>
          <a:p>
            <a:pPr algn="ctr"/>
            <a:r>
              <a:rPr lang="en-US" sz="1600" b="1" dirty="0">
                <a:latin typeface="Cambria" panose="02040503050406030204" pitchFamily="18" charset="0"/>
              </a:rPr>
              <a:t>Channel#1</a:t>
            </a:r>
            <a:endParaRPr lang="en-CH" sz="1600" b="1" dirty="0"/>
          </a:p>
        </p:txBody>
      </p:sp>
      <p:sp>
        <p:nvSpPr>
          <p:cNvPr id="126" name="TextBox 125">
            <a:extLst>
              <a:ext uri="{FF2B5EF4-FFF2-40B4-BE49-F238E27FC236}">
                <a16:creationId xmlns:a16="http://schemas.microsoft.com/office/drawing/2014/main" id="{0F8DBB8D-06D3-4F84-8203-35ED0813ACB6}"/>
              </a:ext>
            </a:extLst>
          </p:cNvPr>
          <p:cNvSpPr txBox="1"/>
          <p:nvPr/>
        </p:nvSpPr>
        <p:spPr>
          <a:xfrm>
            <a:off x="3062055" y="3694986"/>
            <a:ext cx="1479391" cy="386716"/>
          </a:xfrm>
          <a:prstGeom prst="rect">
            <a:avLst/>
          </a:prstGeom>
          <a:noFill/>
        </p:spPr>
        <p:txBody>
          <a:bodyPr wrap="square">
            <a:spAutoFit/>
          </a:bodyPr>
          <a:lstStyle/>
          <a:p>
            <a:pPr algn="ctr"/>
            <a:r>
              <a:rPr lang="en-US" sz="1600" b="1" dirty="0">
                <a:latin typeface="Cambria" panose="02040503050406030204" pitchFamily="18" charset="0"/>
              </a:rPr>
              <a:t>Channel#8</a:t>
            </a:r>
            <a:endParaRPr lang="en-CH" sz="1600" b="1" dirty="0"/>
          </a:p>
        </p:txBody>
      </p:sp>
      <p:sp>
        <p:nvSpPr>
          <p:cNvPr id="127" name="TextBox 126">
            <a:extLst>
              <a:ext uri="{FF2B5EF4-FFF2-40B4-BE49-F238E27FC236}">
                <a16:creationId xmlns:a16="http://schemas.microsoft.com/office/drawing/2014/main" id="{87450BDD-7739-4C85-82B6-8584FA74E059}"/>
              </a:ext>
            </a:extLst>
          </p:cNvPr>
          <p:cNvSpPr txBox="1"/>
          <p:nvPr/>
        </p:nvSpPr>
        <p:spPr>
          <a:xfrm>
            <a:off x="1375933" y="3013697"/>
            <a:ext cx="1010444" cy="201896"/>
          </a:xfrm>
          <a:prstGeom prst="rect">
            <a:avLst/>
          </a:prstGeom>
          <a:solidFill>
            <a:schemeClr val="bg1"/>
          </a:solidFill>
        </p:spPr>
        <p:txBody>
          <a:bodyPr wrap="square" lIns="0" tIns="0" rIns="0" bIns="0" anchor="ctr">
            <a:spAutoFit/>
          </a:bodyPr>
          <a:lstStyle/>
          <a:p>
            <a:pPr algn="ctr"/>
            <a:r>
              <a:rPr lang="en-US" sz="1600" b="1" dirty="0">
                <a:latin typeface="Cambria" panose="02040503050406030204" pitchFamily="18" charset="0"/>
              </a:rPr>
              <a:t>Channels</a:t>
            </a:r>
            <a:endParaRPr lang="en-CH" sz="1600" b="1" dirty="0"/>
          </a:p>
        </p:txBody>
      </p:sp>
      <p:cxnSp>
        <p:nvCxnSpPr>
          <p:cNvPr id="128" name="직선 연결선 361">
            <a:extLst>
              <a:ext uri="{FF2B5EF4-FFF2-40B4-BE49-F238E27FC236}">
                <a16:creationId xmlns:a16="http://schemas.microsoft.com/office/drawing/2014/main" id="{D84A5EF0-983C-4C97-9BDC-9E09BD1DEBB1}"/>
              </a:ext>
            </a:extLst>
          </p:cNvPr>
          <p:cNvCxnSpPr>
            <a:cxnSpLocks/>
          </p:cNvCxnSpPr>
          <p:nvPr/>
        </p:nvCxnSpPr>
        <p:spPr>
          <a:xfrm flipV="1">
            <a:off x="719071" y="3571131"/>
            <a:ext cx="157567" cy="186084"/>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129" name="직선 연결선 361">
            <a:extLst>
              <a:ext uri="{FF2B5EF4-FFF2-40B4-BE49-F238E27FC236}">
                <a16:creationId xmlns:a16="http://schemas.microsoft.com/office/drawing/2014/main" id="{C854D940-4C0B-456F-B7DC-6E762D4DEA7F}"/>
              </a:ext>
            </a:extLst>
          </p:cNvPr>
          <p:cNvCxnSpPr>
            <a:cxnSpLocks/>
          </p:cNvCxnSpPr>
          <p:nvPr/>
        </p:nvCxnSpPr>
        <p:spPr>
          <a:xfrm flipH="1" flipV="1">
            <a:off x="2906927" y="3568561"/>
            <a:ext cx="1534908" cy="175350"/>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47AC3A6-0D28-4623-A3D4-17CCED3FCFA0}"/>
              </a:ext>
            </a:extLst>
          </p:cNvPr>
          <p:cNvCxnSpPr>
            <a:cxnSpLocks/>
          </p:cNvCxnSpPr>
          <p:nvPr/>
        </p:nvCxnSpPr>
        <p:spPr>
          <a:xfrm flipV="1">
            <a:off x="1894915" y="2434675"/>
            <a:ext cx="0" cy="341719"/>
          </a:xfrm>
          <a:prstGeom prst="line">
            <a:avLst/>
          </a:prstGeom>
          <a:ln w="25082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Arrow: Right 130">
            <a:extLst>
              <a:ext uri="{FF2B5EF4-FFF2-40B4-BE49-F238E27FC236}">
                <a16:creationId xmlns:a16="http://schemas.microsoft.com/office/drawing/2014/main" id="{15976A96-A009-4753-B17C-58916B9C1174}"/>
              </a:ext>
            </a:extLst>
          </p:cNvPr>
          <p:cNvSpPr/>
          <p:nvPr/>
        </p:nvSpPr>
        <p:spPr>
          <a:xfrm rot="16200000">
            <a:off x="1858238" y="2469260"/>
            <a:ext cx="319684" cy="242019"/>
          </a:xfrm>
          <a:prstGeom prst="rightArrow">
            <a:avLst>
              <a:gd name="adj1" fmla="val 35614"/>
              <a:gd name="adj2" fmla="val 67982"/>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32" name="TextBox 131">
            <a:extLst>
              <a:ext uri="{FF2B5EF4-FFF2-40B4-BE49-F238E27FC236}">
                <a16:creationId xmlns:a16="http://schemas.microsoft.com/office/drawing/2014/main" id="{3F30AAFE-C4C9-4B4C-8021-7559037C1AE7}"/>
              </a:ext>
            </a:extLst>
          </p:cNvPr>
          <p:cNvSpPr txBox="1"/>
          <p:nvPr/>
        </p:nvSpPr>
        <p:spPr>
          <a:xfrm>
            <a:off x="2957419" y="2824663"/>
            <a:ext cx="1617624" cy="667964"/>
          </a:xfrm>
          <a:prstGeom prst="rect">
            <a:avLst/>
          </a:prstGeom>
          <a:noFill/>
        </p:spPr>
        <p:txBody>
          <a:bodyPr wrap="square" lIns="0" rIns="0" rtlCol="0" anchor="ctr">
            <a:spAutoFit/>
          </a:bodyPr>
          <a:lstStyle/>
          <a:p>
            <a:pPr algn="ctr"/>
            <a:r>
              <a:rPr lang="en-US" sz="1600" i="1" dirty="0">
                <a:solidFill>
                  <a:srgbClr val="C00000"/>
                </a:solidFill>
                <a:latin typeface="Cambria" panose="02040503050406030204" pitchFamily="18" charset="0"/>
              </a:rPr>
              <a:t>Internal BW:</a:t>
            </a:r>
          </a:p>
          <a:p>
            <a:pPr algn="ctr"/>
            <a:r>
              <a:rPr lang="en-US" sz="1600" i="1" dirty="0">
                <a:solidFill>
                  <a:srgbClr val="C00000"/>
                </a:solidFill>
                <a:latin typeface="Cambria" panose="02040503050406030204" pitchFamily="18" charset="0"/>
              </a:rPr>
              <a:t>9.6 </a:t>
            </a:r>
            <a:r>
              <a:rPr lang="en-US" sz="1600" dirty="0">
                <a:solidFill>
                  <a:srgbClr val="C00000"/>
                </a:solidFill>
                <a:latin typeface="Cambria" panose="02040503050406030204" pitchFamily="18" charset="0"/>
              </a:rPr>
              <a:t>(</a:t>
            </a:r>
            <a:r>
              <a:rPr lang="en-US" sz="1600" i="1" dirty="0">
                <a:solidFill>
                  <a:srgbClr val="C00000"/>
                </a:solidFill>
                <a:latin typeface="Cambria" panose="02040503050406030204" pitchFamily="18" charset="0"/>
              </a:rPr>
              <a:t>1.2</a:t>
            </a:r>
            <a:r>
              <a:rPr lang="en-US" sz="1600" dirty="0">
                <a:solidFill>
                  <a:srgbClr val="C00000"/>
                </a:solidFill>
                <a:latin typeface="Cambria" panose="02040503050406030204" pitchFamily="18" charset="0"/>
              </a:rPr>
              <a:t>×</a:t>
            </a:r>
            <a:r>
              <a:rPr lang="en-US" sz="1600" i="1" dirty="0">
                <a:solidFill>
                  <a:srgbClr val="C00000"/>
                </a:solidFill>
                <a:latin typeface="Cambria" panose="02040503050406030204" pitchFamily="18" charset="0"/>
              </a:rPr>
              <a:t>8</a:t>
            </a:r>
            <a:r>
              <a:rPr lang="en-US" sz="1600" dirty="0">
                <a:solidFill>
                  <a:srgbClr val="C00000"/>
                </a:solidFill>
                <a:latin typeface="Cambria" panose="02040503050406030204" pitchFamily="18" charset="0"/>
              </a:rPr>
              <a:t>)</a:t>
            </a:r>
            <a:r>
              <a:rPr lang="en-US" sz="1600" i="1" dirty="0">
                <a:solidFill>
                  <a:srgbClr val="C00000"/>
                </a:solidFill>
                <a:latin typeface="Cambria" panose="02040503050406030204" pitchFamily="18" charset="0"/>
              </a:rPr>
              <a:t> GB/s</a:t>
            </a:r>
            <a:endParaRPr lang="en-CH" sz="1600" dirty="0">
              <a:solidFill>
                <a:srgbClr val="C00000"/>
              </a:solidFill>
              <a:latin typeface="Cambria" panose="02040503050406030204" pitchFamily="18" charset="0"/>
            </a:endParaRPr>
          </a:p>
        </p:txBody>
      </p:sp>
      <p:sp>
        <p:nvSpPr>
          <p:cNvPr id="133" name="Arrow: Right 132">
            <a:extLst>
              <a:ext uri="{FF2B5EF4-FFF2-40B4-BE49-F238E27FC236}">
                <a16:creationId xmlns:a16="http://schemas.microsoft.com/office/drawing/2014/main" id="{70BA1E3E-AB39-49BA-8792-41B9C51E9CC6}"/>
              </a:ext>
            </a:extLst>
          </p:cNvPr>
          <p:cNvSpPr/>
          <p:nvPr/>
        </p:nvSpPr>
        <p:spPr>
          <a:xfrm rot="16200000">
            <a:off x="2678759" y="3009233"/>
            <a:ext cx="319684" cy="242019"/>
          </a:xfrm>
          <a:prstGeom prst="rightArrow">
            <a:avLst>
              <a:gd name="adj1" fmla="val 35614"/>
              <a:gd name="adj2" fmla="val 67982"/>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34" name="Rectangle 133">
            <a:extLst>
              <a:ext uri="{FF2B5EF4-FFF2-40B4-BE49-F238E27FC236}">
                <a16:creationId xmlns:a16="http://schemas.microsoft.com/office/drawing/2014/main" id="{293D7EF4-C0A9-4842-B591-F92962FBF666}"/>
              </a:ext>
            </a:extLst>
          </p:cNvPr>
          <p:cNvSpPr/>
          <p:nvPr/>
        </p:nvSpPr>
        <p:spPr>
          <a:xfrm>
            <a:off x="865191" y="2662053"/>
            <a:ext cx="2046230" cy="30721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ambria" panose="02040503050406030204" pitchFamily="18" charset="0"/>
              </a:rPr>
              <a:t>SSD Controller</a:t>
            </a:r>
            <a:endParaRPr lang="en-CH" sz="1600" b="1" dirty="0">
              <a:solidFill>
                <a:schemeClr val="tx1"/>
              </a:solidFill>
              <a:latin typeface="Cambria" panose="02040503050406030204" pitchFamily="18" charset="0"/>
            </a:endParaRPr>
          </a:p>
        </p:txBody>
      </p:sp>
      <p:sp>
        <p:nvSpPr>
          <p:cNvPr id="135" name="Rectangle 134">
            <a:extLst>
              <a:ext uri="{FF2B5EF4-FFF2-40B4-BE49-F238E27FC236}">
                <a16:creationId xmlns:a16="http://schemas.microsoft.com/office/drawing/2014/main" id="{02DF3563-5558-4C29-A03F-20989BB22890}"/>
              </a:ext>
            </a:extLst>
          </p:cNvPr>
          <p:cNvSpPr/>
          <p:nvPr/>
        </p:nvSpPr>
        <p:spPr>
          <a:xfrm>
            <a:off x="865191" y="3266388"/>
            <a:ext cx="2046230" cy="30721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ambria" panose="02040503050406030204" pitchFamily="18" charset="0"/>
              </a:rPr>
              <a:t>NAND Flash Array</a:t>
            </a:r>
            <a:endParaRPr lang="en-CH" sz="1600" b="1" dirty="0">
              <a:solidFill>
                <a:schemeClr val="tx1"/>
              </a:solidFill>
              <a:latin typeface="Cambria" panose="02040503050406030204" pitchFamily="18" charset="0"/>
            </a:endParaRPr>
          </a:p>
        </p:txBody>
      </p:sp>
      <p:sp>
        <p:nvSpPr>
          <p:cNvPr id="136" name="TextBox 135">
            <a:extLst>
              <a:ext uri="{FF2B5EF4-FFF2-40B4-BE49-F238E27FC236}">
                <a16:creationId xmlns:a16="http://schemas.microsoft.com/office/drawing/2014/main" id="{7C3F94F7-C12D-4CC7-9DA3-6E192A567E50}"/>
              </a:ext>
            </a:extLst>
          </p:cNvPr>
          <p:cNvSpPr txBox="1"/>
          <p:nvPr/>
        </p:nvSpPr>
        <p:spPr>
          <a:xfrm>
            <a:off x="2221123" y="4668000"/>
            <a:ext cx="785048" cy="351561"/>
          </a:xfrm>
          <a:prstGeom prst="rect">
            <a:avLst/>
          </a:prstGeom>
          <a:noFill/>
        </p:spPr>
        <p:txBody>
          <a:bodyPr wrap="square" lIns="0" rIns="0" rtlCol="0" anchor="ctr">
            <a:spAutoFit/>
          </a:bodyPr>
          <a:lstStyle/>
          <a:p>
            <a:pPr algn="ctr"/>
            <a:r>
              <a:rPr lang="en-US" sz="1400" b="1" dirty="0">
                <a:latin typeface="Cambria" panose="02040503050406030204" pitchFamily="18" charset="0"/>
              </a:rPr>
              <a:t>Plane</a:t>
            </a:r>
            <a:endParaRPr lang="en-CH" sz="1400" b="1" dirty="0">
              <a:latin typeface="Cambria" panose="02040503050406030204" pitchFamily="18" charset="0"/>
            </a:endParaRPr>
          </a:p>
        </p:txBody>
      </p:sp>
      <p:cxnSp>
        <p:nvCxnSpPr>
          <p:cNvPr id="137" name="직선 연결선 859">
            <a:extLst>
              <a:ext uri="{FF2B5EF4-FFF2-40B4-BE49-F238E27FC236}">
                <a16:creationId xmlns:a16="http://schemas.microsoft.com/office/drawing/2014/main" id="{75A440ED-9153-4300-9E2A-3FBAC99F1427}"/>
              </a:ext>
            </a:extLst>
          </p:cNvPr>
          <p:cNvCxnSpPr>
            <a:cxnSpLocks/>
          </p:cNvCxnSpPr>
          <p:nvPr/>
        </p:nvCxnSpPr>
        <p:spPr>
          <a:xfrm rot="1680000" flipH="1" flipV="1">
            <a:off x="2164723" y="4648794"/>
            <a:ext cx="221655" cy="24469"/>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B8375CD-A5E8-4AFA-A7DE-79E7A2EBCB69}"/>
              </a:ext>
            </a:extLst>
          </p:cNvPr>
          <p:cNvCxnSpPr>
            <a:cxnSpLocks/>
          </p:cNvCxnSpPr>
          <p:nvPr/>
        </p:nvCxnSpPr>
        <p:spPr>
          <a:xfrm>
            <a:off x="824921" y="4257477"/>
            <a:ext cx="3541364"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FB0C0E9B-C15A-4D0D-A750-314098D0ACA7}"/>
              </a:ext>
            </a:extLst>
          </p:cNvPr>
          <p:cNvSpPr txBox="1"/>
          <p:nvPr/>
        </p:nvSpPr>
        <p:spPr>
          <a:xfrm>
            <a:off x="2165978" y="3867087"/>
            <a:ext cx="1044900" cy="351561"/>
          </a:xfrm>
          <a:prstGeom prst="rect">
            <a:avLst/>
          </a:prstGeom>
          <a:noFill/>
        </p:spPr>
        <p:txBody>
          <a:bodyPr wrap="square" lIns="0" rIns="0" rtlCol="0" anchor="ctr">
            <a:spAutoFit/>
          </a:bodyPr>
          <a:lstStyle/>
          <a:p>
            <a:pPr algn="ctr"/>
            <a:r>
              <a:rPr lang="en-US" sz="1400" b="1" dirty="0">
                <a:solidFill>
                  <a:srgbClr val="7030A0"/>
                </a:solidFill>
                <a:latin typeface="Cambria" panose="02040503050406030204" pitchFamily="18" charset="0"/>
              </a:rPr>
              <a:t>Bit-Vectors</a:t>
            </a:r>
            <a:endParaRPr lang="en-CH" sz="1400" b="1" dirty="0">
              <a:solidFill>
                <a:srgbClr val="7030A0"/>
              </a:solidFill>
              <a:latin typeface="Cambria" panose="02040503050406030204" pitchFamily="18" charset="0"/>
            </a:endParaRPr>
          </a:p>
        </p:txBody>
      </p:sp>
      <p:sp>
        <p:nvSpPr>
          <p:cNvPr id="140" name="TextBox 139">
            <a:extLst>
              <a:ext uri="{FF2B5EF4-FFF2-40B4-BE49-F238E27FC236}">
                <a16:creationId xmlns:a16="http://schemas.microsoft.com/office/drawing/2014/main" id="{C39D02C4-DC6E-4C04-94B1-3A3C2D33006A}"/>
              </a:ext>
            </a:extLst>
          </p:cNvPr>
          <p:cNvSpPr txBox="1"/>
          <p:nvPr/>
        </p:nvSpPr>
        <p:spPr>
          <a:xfrm>
            <a:off x="4763821" y="2794559"/>
            <a:ext cx="285081" cy="338554"/>
          </a:xfrm>
          <a:prstGeom prst="rect">
            <a:avLst/>
          </a:prstGeom>
          <a:no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A</a:t>
            </a:r>
            <a:r>
              <a:rPr lang="en-US" sz="1600" b="1" dirty="0">
                <a:latin typeface="Cambria" panose="02040503050406030204" pitchFamily="18" charset="0"/>
              </a:rPr>
              <a:t>:</a:t>
            </a:r>
            <a:endParaRPr lang="en-CH" sz="1600" b="1" dirty="0">
              <a:latin typeface="Cambria" panose="02040503050406030204" pitchFamily="18" charset="0"/>
            </a:endParaRPr>
          </a:p>
        </p:txBody>
      </p:sp>
      <p:sp>
        <p:nvSpPr>
          <p:cNvPr id="141" name="TextBox 140">
            <a:extLst>
              <a:ext uri="{FF2B5EF4-FFF2-40B4-BE49-F238E27FC236}">
                <a16:creationId xmlns:a16="http://schemas.microsoft.com/office/drawing/2014/main" id="{E28FAB9D-B7B8-4075-90A9-17004A787442}"/>
              </a:ext>
            </a:extLst>
          </p:cNvPr>
          <p:cNvSpPr txBox="1"/>
          <p:nvPr/>
        </p:nvSpPr>
        <p:spPr>
          <a:xfrm>
            <a:off x="4755411" y="3166871"/>
            <a:ext cx="285081" cy="338554"/>
          </a:xfrm>
          <a:prstGeom prst="rect">
            <a:avLst/>
          </a:prstGeom>
          <a:no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B</a:t>
            </a:r>
            <a:r>
              <a:rPr lang="en-US" sz="1600" b="1" dirty="0">
                <a:latin typeface="Cambria" panose="02040503050406030204" pitchFamily="18" charset="0"/>
              </a:rPr>
              <a:t>:</a:t>
            </a:r>
            <a:endParaRPr lang="en-CH" sz="1600" b="1" dirty="0">
              <a:latin typeface="Cambria" panose="02040503050406030204" pitchFamily="18" charset="0"/>
            </a:endParaRPr>
          </a:p>
        </p:txBody>
      </p:sp>
      <p:sp>
        <p:nvSpPr>
          <p:cNvPr id="142" name="TextBox 141">
            <a:extLst>
              <a:ext uri="{FF2B5EF4-FFF2-40B4-BE49-F238E27FC236}">
                <a16:creationId xmlns:a16="http://schemas.microsoft.com/office/drawing/2014/main" id="{63A4F137-3388-4DA2-8C41-5B58750FAC51}"/>
              </a:ext>
            </a:extLst>
          </p:cNvPr>
          <p:cNvSpPr txBox="1"/>
          <p:nvPr/>
        </p:nvSpPr>
        <p:spPr>
          <a:xfrm>
            <a:off x="4769311" y="3502095"/>
            <a:ext cx="271182" cy="338554"/>
          </a:xfrm>
          <a:prstGeom prst="rect">
            <a:avLst/>
          </a:prstGeom>
          <a:no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C</a:t>
            </a:r>
            <a:r>
              <a:rPr lang="en-US" sz="1600" b="1" dirty="0">
                <a:latin typeface="Cambria" panose="02040503050406030204" pitchFamily="18" charset="0"/>
              </a:rPr>
              <a:t>:</a:t>
            </a:r>
            <a:endParaRPr lang="en-CH" sz="1600" b="1" dirty="0">
              <a:latin typeface="Cambria" panose="02040503050406030204" pitchFamily="18" charset="0"/>
            </a:endParaRPr>
          </a:p>
        </p:txBody>
      </p:sp>
      <p:cxnSp>
        <p:nvCxnSpPr>
          <p:cNvPr id="145" name="Straight Connector 144">
            <a:extLst>
              <a:ext uri="{FF2B5EF4-FFF2-40B4-BE49-F238E27FC236}">
                <a16:creationId xmlns:a16="http://schemas.microsoft.com/office/drawing/2014/main" id="{96D290B2-7C55-42AB-969F-9369EC99C379}"/>
              </a:ext>
            </a:extLst>
          </p:cNvPr>
          <p:cNvCxnSpPr>
            <a:cxnSpLocks/>
          </p:cNvCxnSpPr>
          <p:nvPr/>
        </p:nvCxnSpPr>
        <p:spPr>
          <a:xfrm>
            <a:off x="824921" y="4368479"/>
            <a:ext cx="3541364"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1E29828-08CB-4232-89D2-79692C051822}"/>
              </a:ext>
            </a:extLst>
          </p:cNvPr>
          <p:cNvCxnSpPr>
            <a:cxnSpLocks/>
          </p:cNvCxnSpPr>
          <p:nvPr/>
        </p:nvCxnSpPr>
        <p:spPr>
          <a:xfrm>
            <a:off x="824921" y="4479482"/>
            <a:ext cx="3541364"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7C4CE4D9-5F15-41BC-A74E-003512626E25}"/>
              </a:ext>
            </a:extLst>
          </p:cNvPr>
          <p:cNvSpPr txBox="1"/>
          <p:nvPr/>
        </p:nvSpPr>
        <p:spPr>
          <a:xfrm>
            <a:off x="2386200" y="4158624"/>
            <a:ext cx="170849" cy="180406"/>
          </a:xfrm>
          <a:prstGeom prst="rect">
            <a:avLst/>
          </a:prstGeom>
          <a:solidFill>
            <a:srgbClr val="F2F2F2"/>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A</a:t>
            </a:r>
            <a:endParaRPr lang="en-CH" sz="1600" b="1" dirty="0">
              <a:latin typeface="Cambria" panose="02040503050406030204" pitchFamily="18" charset="0"/>
            </a:endParaRPr>
          </a:p>
        </p:txBody>
      </p:sp>
      <p:sp>
        <p:nvSpPr>
          <p:cNvPr id="148" name="TextBox 147">
            <a:extLst>
              <a:ext uri="{FF2B5EF4-FFF2-40B4-BE49-F238E27FC236}">
                <a16:creationId xmlns:a16="http://schemas.microsoft.com/office/drawing/2014/main" id="{BB8FCF30-9657-4F35-86E5-A69D35FD95CD}"/>
              </a:ext>
            </a:extLst>
          </p:cNvPr>
          <p:cNvSpPr txBox="1"/>
          <p:nvPr/>
        </p:nvSpPr>
        <p:spPr>
          <a:xfrm>
            <a:off x="2587518" y="4299333"/>
            <a:ext cx="170849" cy="135541"/>
          </a:xfrm>
          <a:prstGeom prst="rect">
            <a:avLst/>
          </a:prstGeom>
          <a:solidFill>
            <a:srgbClr val="F2F2F2"/>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B</a:t>
            </a:r>
            <a:endParaRPr lang="en-CH" sz="1600" b="1" dirty="0">
              <a:latin typeface="Cambria" panose="02040503050406030204" pitchFamily="18" charset="0"/>
            </a:endParaRPr>
          </a:p>
        </p:txBody>
      </p:sp>
      <p:sp>
        <p:nvSpPr>
          <p:cNvPr id="149" name="TextBox 148">
            <a:extLst>
              <a:ext uri="{FF2B5EF4-FFF2-40B4-BE49-F238E27FC236}">
                <a16:creationId xmlns:a16="http://schemas.microsoft.com/office/drawing/2014/main" id="{F25CC63A-3889-41F2-AC20-7C00C4FD7090}"/>
              </a:ext>
            </a:extLst>
          </p:cNvPr>
          <p:cNvSpPr txBox="1"/>
          <p:nvPr/>
        </p:nvSpPr>
        <p:spPr>
          <a:xfrm>
            <a:off x="2803542" y="4401053"/>
            <a:ext cx="170849" cy="164005"/>
          </a:xfrm>
          <a:prstGeom prst="rect">
            <a:avLst/>
          </a:prstGeom>
          <a:solidFill>
            <a:srgbClr val="F2F2F2"/>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C</a:t>
            </a:r>
            <a:endParaRPr lang="en-CH" sz="1600" b="1" dirty="0">
              <a:latin typeface="Cambria" panose="02040503050406030204" pitchFamily="18" charset="0"/>
            </a:endParaRPr>
          </a:p>
        </p:txBody>
      </p:sp>
      <p:sp>
        <p:nvSpPr>
          <p:cNvPr id="156" name="TextBox 155">
            <a:extLst>
              <a:ext uri="{FF2B5EF4-FFF2-40B4-BE49-F238E27FC236}">
                <a16:creationId xmlns:a16="http://schemas.microsoft.com/office/drawing/2014/main" id="{5FB8866E-D22A-46D5-8C99-858A64EF6932}"/>
              </a:ext>
            </a:extLst>
          </p:cNvPr>
          <p:cNvSpPr txBox="1"/>
          <p:nvPr/>
        </p:nvSpPr>
        <p:spPr>
          <a:xfrm>
            <a:off x="4723986" y="4382430"/>
            <a:ext cx="4666342" cy="369332"/>
          </a:xfrm>
          <a:prstGeom prst="rect">
            <a:avLst/>
          </a:prstGeom>
          <a:noFill/>
        </p:spPr>
        <p:txBody>
          <a:bodyPr wrap="square">
            <a:spAutoFit/>
          </a:bodyPr>
          <a:lstStyle/>
          <a:p>
            <a:r>
              <a:rPr lang="en-US" altLang="ko-KR" sz="1800" b="1" dirty="0">
                <a:solidFill>
                  <a:schemeClr val="tx1"/>
                </a:solidFill>
                <a:latin typeface="Cambria" panose="02040503050406030204" pitchFamily="18" charset="0"/>
              </a:rPr>
              <a:t>IFP: </a:t>
            </a:r>
            <a:r>
              <a:rPr lang="en-US" altLang="ko-KR" sz="1800" dirty="0">
                <a:solidFill>
                  <a:schemeClr val="tx1"/>
                </a:solidFill>
                <a:latin typeface="Cambria" panose="02040503050406030204" pitchFamily="18" charset="0"/>
              </a:rPr>
              <a:t>In-Flash Processing</a:t>
            </a:r>
          </a:p>
        </p:txBody>
      </p:sp>
      <p:sp>
        <p:nvSpPr>
          <p:cNvPr id="34" name="Rectangle 33">
            <a:extLst>
              <a:ext uri="{FF2B5EF4-FFF2-40B4-BE49-F238E27FC236}">
                <a16:creationId xmlns:a16="http://schemas.microsoft.com/office/drawing/2014/main" id="{A737B944-DEBE-4D00-9A7E-01C082793DC2}"/>
              </a:ext>
            </a:extLst>
          </p:cNvPr>
          <p:cNvSpPr/>
          <p:nvPr/>
        </p:nvSpPr>
        <p:spPr>
          <a:xfrm>
            <a:off x="5906348" y="3500807"/>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5" name="Rectangle 34">
            <a:extLst>
              <a:ext uri="{FF2B5EF4-FFF2-40B4-BE49-F238E27FC236}">
                <a16:creationId xmlns:a16="http://schemas.microsoft.com/office/drawing/2014/main" id="{C46BAA87-D2E5-41AF-9D1C-40976F93FA81}"/>
              </a:ext>
            </a:extLst>
          </p:cNvPr>
          <p:cNvSpPr/>
          <p:nvPr/>
        </p:nvSpPr>
        <p:spPr>
          <a:xfrm>
            <a:off x="5906348" y="3582972"/>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6" name="Rectangle 35">
            <a:extLst>
              <a:ext uri="{FF2B5EF4-FFF2-40B4-BE49-F238E27FC236}">
                <a16:creationId xmlns:a16="http://schemas.microsoft.com/office/drawing/2014/main" id="{DBE8E160-C675-44B9-A921-5733FDA48453}"/>
              </a:ext>
            </a:extLst>
          </p:cNvPr>
          <p:cNvSpPr/>
          <p:nvPr/>
        </p:nvSpPr>
        <p:spPr>
          <a:xfrm>
            <a:off x="5906348" y="3668496"/>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7" name="Rectangle 36">
            <a:extLst>
              <a:ext uri="{FF2B5EF4-FFF2-40B4-BE49-F238E27FC236}">
                <a16:creationId xmlns:a16="http://schemas.microsoft.com/office/drawing/2014/main" id="{D3958670-2D09-4A25-A575-509153519886}"/>
              </a:ext>
            </a:extLst>
          </p:cNvPr>
          <p:cNvSpPr/>
          <p:nvPr/>
        </p:nvSpPr>
        <p:spPr>
          <a:xfrm>
            <a:off x="5906348" y="3754023"/>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57" name="Rectangle 156">
            <a:extLst>
              <a:ext uri="{FF2B5EF4-FFF2-40B4-BE49-F238E27FC236}">
                <a16:creationId xmlns:a16="http://schemas.microsoft.com/office/drawing/2014/main" id="{F8E3C640-A012-4A9B-987F-35C137044C62}"/>
              </a:ext>
            </a:extLst>
          </p:cNvPr>
          <p:cNvSpPr/>
          <p:nvPr/>
        </p:nvSpPr>
        <p:spPr>
          <a:xfrm>
            <a:off x="5477637" y="3982730"/>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58" name="Rectangle 157">
            <a:extLst>
              <a:ext uri="{FF2B5EF4-FFF2-40B4-BE49-F238E27FC236}">
                <a16:creationId xmlns:a16="http://schemas.microsoft.com/office/drawing/2014/main" id="{16864AE0-EBF1-4E97-8069-B13F493533C7}"/>
              </a:ext>
            </a:extLst>
          </p:cNvPr>
          <p:cNvSpPr/>
          <p:nvPr/>
        </p:nvSpPr>
        <p:spPr>
          <a:xfrm>
            <a:off x="5903874" y="3982730"/>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59" name="Rectangle 158">
            <a:extLst>
              <a:ext uri="{FF2B5EF4-FFF2-40B4-BE49-F238E27FC236}">
                <a16:creationId xmlns:a16="http://schemas.microsoft.com/office/drawing/2014/main" id="{BC65F49D-59C1-4BF4-BD4E-962009268C48}"/>
              </a:ext>
            </a:extLst>
          </p:cNvPr>
          <p:cNvSpPr/>
          <p:nvPr/>
        </p:nvSpPr>
        <p:spPr>
          <a:xfrm>
            <a:off x="5059262" y="3982730"/>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60" name="Rectangle 159">
            <a:extLst>
              <a:ext uri="{FF2B5EF4-FFF2-40B4-BE49-F238E27FC236}">
                <a16:creationId xmlns:a16="http://schemas.microsoft.com/office/drawing/2014/main" id="{C9A7C86D-0003-4CF9-9D2E-5A5654BFA6B4}"/>
              </a:ext>
            </a:extLst>
          </p:cNvPr>
          <p:cNvSpPr/>
          <p:nvPr/>
        </p:nvSpPr>
        <p:spPr>
          <a:xfrm>
            <a:off x="6328970" y="3982730"/>
            <a:ext cx="189402" cy="81700"/>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cxnSp>
        <p:nvCxnSpPr>
          <p:cNvPr id="9" name="Straight Connector 8">
            <a:extLst>
              <a:ext uri="{FF2B5EF4-FFF2-40B4-BE49-F238E27FC236}">
                <a16:creationId xmlns:a16="http://schemas.microsoft.com/office/drawing/2014/main" id="{A241A284-7B87-4FB6-9E07-15DAB88BF33B}"/>
              </a:ext>
            </a:extLst>
          </p:cNvPr>
          <p:cNvCxnSpPr>
            <a:cxnSpLocks/>
            <a:stCxn id="35" idx="3"/>
            <a:endCxn id="160" idx="1"/>
          </p:cNvCxnSpPr>
          <p:nvPr/>
        </p:nvCxnSpPr>
        <p:spPr>
          <a:xfrm flipH="1">
            <a:off x="6328970" y="3625503"/>
            <a:ext cx="3533" cy="398077"/>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43268C-B9EA-4482-91CD-B9DB521BFDCD}"/>
              </a:ext>
            </a:extLst>
          </p:cNvPr>
          <p:cNvCxnSpPr>
            <a:cxnSpLocks/>
            <a:endCxn id="161" idx="1"/>
          </p:cNvCxnSpPr>
          <p:nvPr/>
        </p:nvCxnSpPr>
        <p:spPr>
          <a:xfrm flipH="1">
            <a:off x="6517577" y="3660698"/>
            <a:ext cx="69" cy="36288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BFB068-5C46-4DB4-8060-CDEB97FA0234}"/>
              </a:ext>
            </a:extLst>
          </p:cNvPr>
          <p:cNvCxnSpPr>
            <a:cxnSpLocks/>
            <a:endCxn id="161" idx="3"/>
          </p:cNvCxnSpPr>
          <p:nvPr/>
        </p:nvCxnSpPr>
        <p:spPr>
          <a:xfrm>
            <a:off x="7422243" y="3770963"/>
            <a:ext cx="0" cy="252617"/>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1" name="Rectangle 160">
            <a:extLst>
              <a:ext uri="{FF2B5EF4-FFF2-40B4-BE49-F238E27FC236}">
                <a16:creationId xmlns:a16="http://schemas.microsoft.com/office/drawing/2014/main" id="{E971C3A3-4689-422B-9A08-68D98987EDB5}"/>
              </a:ext>
            </a:extLst>
          </p:cNvPr>
          <p:cNvSpPr/>
          <p:nvPr/>
        </p:nvSpPr>
        <p:spPr>
          <a:xfrm>
            <a:off x="6517577" y="3982730"/>
            <a:ext cx="904666" cy="81700"/>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cxnSp>
        <p:nvCxnSpPr>
          <p:cNvPr id="181" name="Straight Connector 180">
            <a:extLst>
              <a:ext uri="{FF2B5EF4-FFF2-40B4-BE49-F238E27FC236}">
                <a16:creationId xmlns:a16="http://schemas.microsoft.com/office/drawing/2014/main" id="{3CA24AEC-A1A1-EA3B-4933-1779E45D2454}"/>
              </a:ext>
            </a:extLst>
          </p:cNvPr>
          <p:cNvCxnSpPr>
            <a:cxnSpLocks/>
            <a:stCxn id="13" idx="3"/>
            <a:endCxn id="159" idx="3"/>
          </p:cNvCxnSpPr>
          <p:nvPr/>
        </p:nvCxnSpPr>
        <p:spPr>
          <a:xfrm>
            <a:off x="5476866" y="2929068"/>
            <a:ext cx="8551" cy="109451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C81744B5-BC5A-69D8-74CC-FA7B9258C787}"/>
              </a:ext>
            </a:extLst>
          </p:cNvPr>
          <p:cNvCxnSpPr>
            <a:cxnSpLocks/>
          </p:cNvCxnSpPr>
          <p:nvPr/>
        </p:nvCxnSpPr>
        <p:spPr>
          <a:xfrm>
            <a:off x="5908172" y="3189920"/>
            <a:ext cx="3087" cy="83366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0" name="Rounded Rectangle 203">
            <a:extLst>
              <a:ext uri="{FF2B5EF4-FFF2-40B4-BE49-F238E27FC236}">
                <a16:creationId xmlns:a16="http://schemas.microsoft.com/office/drawing/2014/main" id="{ACD8170E-2499-A7B0-48BF-383EE45D0C8E}"/>
              </a:ext>
            </a:extLst>
          </p:cNvPr>
          <p:cNvSpPr/>
          <p:nvPr/>
        </p:nvSpPr>
        <p:spPr>
          <a:xfrm>
            <a:off x="5009756" y="3951057"/>
            <a:ext cx="1358047" cy="155484"/>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92" name="Rectangle 191">
            <a:extLst>
              <a:ext uri="{FF2B5EF4-FFF2-40B4-BE49-F238E27FC236}">
                <a16:creationId xmlns:a16="http://schemas.microsoft.com/office/drawing/2014/main" id="{F02FD375-2AC0-CE83-790A-85C18662680F}"/>
              </a:ext>
            </a:extLst>
          </p:cNvPr>
          <p:cNvSpPr/>
          <p:nvPr/>
        </p:nvSpPr>
        <p:spPr>
          <a:xfrm>
            <a:off x="4755411" y="4088200"/>
            <a:ext cx="1847685" cy="338554"/>
          </a:xfrm>
          <a:prstGeom prst="rect">
            <a:avLst/>
          </a:prstGeom>
        </p:spPr>
        <p:txBody>
          <a:bodyPr wrap="none">
            <a:spAutoFit/>
          </a:bodyPr>
          <a:lstStyle/>
          <a:p>
            <a:r>
              <a:rPr lang="en-US" sz="1600" i="1" dirty="0">
                <a:solidFill>
                  <a:srgbClr val="FF0000"/>
                </a:solidFill>
                <a:latin typeface="Cambria" panose="02040503050406030204" pitchFamily="18" charset="0"/>
              </a:rPr>
              <a:t>Bottleneck: Sensing</a:t>
            </a:r>
            <a:endParaRPr lang="en-CH" sz="1600" i="1" dirty="0">
              <a:solidFill>
                <a:srgbClr val="FF0000"/>
              </a:solidFill>
            </a:endParaRPr>
          </a:p>
        </p:txBody>
      </p:sp>
      <p:sp>
        <p:nvSpPr>
          <p:cNvPr id="194" name="Rectangle 193">
            <a:extLst>
              <a:ext uri="{FF2B5EF4-FFF2-40B4-BE49-F238E27FC236}">
                <a16:creationId xmlns:a16="http://schemas.microsoft.com/office/drawing/2014/main" id="{3CB74913-FCE0-F4EF-9C8A-3C70DE628C8F}"/>
              </a:ext>
            </a:extLst>
          </p:cNvPr>
          <p:cNvSpPr/>
          <p:nvPr/>
        </p:nvSpPr>
        <p:spPr>
          <a:xfrm>
            <a:off x="5819735" y="2548817"/>
            <a:ext cx="2509598" cy="830997"/>
          </a:xfrm>
          <a:prstGeom prst="rect">
            <a:avLst/>
          </a:prstGeom>
        </p:spPr>
        <p:txBody>
          <a:bodyPr wrap="none">
            <a:spAutoFit/>
          </a:bodyPr>
          <a:lstStyle/>
          <a:p>
            <a:r>
              <a:rPr lang="en-US" sz="1600" i="1" dirty="0">
                <a:latin typeface="Cambria" panose="02040503050406030204" pitchFamily="18" charset="0"/>
              </a:rPr>
              <a:t>Start computation &amp;</a:t>
            </a:r>
            <a:br>
              <a:rPr lang="en-US" sz="1600" i="1" dirty="0">
                <a:latin typeface="Cambria" panose="02040503050406030204" pitchFamily="18" charset="0"/>
              </a:rPr>
            </a:br>
            <a:r>
              <a:rPr lang="en-US" sz="1600" i="1" dirty="0">
                <a:latin typeface="Cambria" panose="02040503050406030204" pitchFamily="18" charset="0"/>
              </a:rPr>
              <a:t>result transfer to controller</a:t>
            </a:r>
            <a:br>
              <a:rPr lang="en-US" sz="1600" i="1" dirty="0">
                <a:latin typeface="Cambria" panose="02040503050406030204" pitchFamily="18" charset="0"/>
              </a:rPr>
            </a:br>
            <a:endParaRPr lang="en-CH" sz="1600" i="1" dirty="0"/>
          </a:p>
        </p:txBody>
      </p:sp>
      <p:cxnSp>
        <p:nvCxnSpPr>
          <p:cNvPr id="195" name="Straight Arrow Connector 194">
            <a:extLst>
              <a:ext uri="{FF2B5EF4-FFF2-40B4-BE49-F238E27FC236}">
                <a16:creationId xmlns:a16="http://schemas.microsoft.com/office/drawing/2014/main" id="{20A28CA4-9786-5295-BF07-D56DB712F0FC}"/>
              </a:ext>
            </a:extLst>
          </p:cNvPr>
          <p:cNvCxnSpPr>
            <a:cxnSpLocks/>
          </p:cNvCxnSpPr>
          <p:nvPr/>
        </p:nvCxnSpPr>
        <p:spPr>
          <a:xfrm>
            <a:off x="6526667" y="3112729"/>
            <a:ext cx="0" cy="3848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35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4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4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4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4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4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5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4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59"/>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8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4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57"/>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8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3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3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42"/>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58"/>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38"/>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60"/>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0"/>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32"/>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33"/>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194"/>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95"/>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64"/>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39"/>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67"/>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41"/>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70"/>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73"/>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11"/>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161"/>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131"/>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87"/>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190"/>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P spid="13" grpId="0" animBg="1"/>
      <p:bldP spid="14" grpId="0" animBg="1"/>
      <p:bldP spid="15" grpId="0" animBg="1"/>
      <p:bldP spid="25" grpId="0" animBg="1"/>
      <p:bldP spid="26" grpId="0" animBg="1"/>
      <p:bldP spid="27" grpId="0" animBg="1"/>
      <p:bldP spid="28" grpId="0" animBg="1"/>
      <p:bldP spid="38" grpId="0" animBg="1"/>
      <p:bldP spid="39" grpId="0" animBg="1"/>
      <p:bldP spid="40" grpId="0" animBg="1"/>
      <p:bldP spid="41" grpId="0" animBg="1"/>
      <p:bldP spid="86" grpId="0" animBg="1"/>
      <p:bldP spid="87" grpId="0"/>
      <p:bldP spid="101" grpId="0"/>
      <p:bldP spid="110" grpId="0"/>
      <p:bldP spid="111" grpId="0"/>
      <p:bldP spid="125" grpId="0"/>
      <p:bldP spid="126" grpId="0"/>
      <p:bldP spid="127" grpId="0" animBg="1"/>
      <p:bldP spid="131" grpId="0" animBg="1"/>
      <p:bldP spid="132" grpId="0"/>
      <p:bldP spid="133" grpId="0" animBg="1"/>
      <p:bldP spid="134" grpId="0" animBg="1"/>
      <p:bldP spid="135" grpId="0" animBg="1"/>
      <p:bldP spid="136" grpId="0"/>
      <p:bldP spid="139" grpId="0"/>
      <p:bldP spid="140" grpId="0"/>
      <p:bldP spid="141" grpId="0"/>
      <p:bldP spid="142" grpId="0"/>
      <p:bldP spid="147" grpId="0" animBg="1"/>
      <p:bldP spid="148" grpId="0" animBg="1"/>
      <p:bldP spid="149" grpId="0" animBg="1"/>
      <p:bldP spid="156" grpId="0"/>
      <p:bldP spid="34" grpId="0" animBg="1"/>
      <p:bldP spid="35" grpId="0" animBg="1"/>
      <p:bldP spid="36" grpId="0" animBg="1"/>
      <p:bldP spid="37" grpId="0" animBg="1"/>
      <p:bldP spid="157" grpId="0" animBg="1"/>
      <p:bldP spid="158" grpId="0" animBg="1"/>
      <p:bldP spid="159" grpId="0" animBg="1"/>
      <p:bldP spid="160" grpId="0" animBg="1"/>
      <p:bldP spid="161" grpId="0" animBg="1"/>
      <p:bldP spid="190" grpId="0" animBg="1"/>
      <p:bldP spid="192" grpId="0"/>
      <p:bldP spid="19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C5B33C-DEA3-2A43-BCE7-788CCDB74B42}"/>
              </a:ext>
            </a:extLst>
          </p:cNvPr>
          <p:cNvSpPr>
            <a:spLocks noGrp="1"/>
          </p:cNvSpPr>
          <p:nvPr>
            <p:ph idx="1"/>
          </p:nvPr>
        </p:nvSpPr>
        <p:spPr>
          <a:xfrm>
            <a:off x="149703" y="972065"/>
            <a:ext cx="8844594" cy="4368999"/>
          </a:xfrm>
        </p:spPr>
        <p:txBody>
          <a:bodyPr>
            <a:normAutofit/>
          </a:bodyPr>
          <a:lstStyle/>
          <a:p>
            <a:pPr>
              <a:buClr>
                <a:schemeClr val="tx1"/>
              </a:buClr>
            </a:pPr>
            <a:r>
              <a:rPr lang="en-US" sz="2400" b="0" dirty="0"/>
              <a:t>Performs</a:t>
            </a:r>
            <a:r>
              <a:rPr lang="en-US" sz="2400" b="0" dirty="0">
                <a:solidFill>
                  <a:schemeClr val="accent6">
                    <a:lumMod val="75000"/>
                  </a:schemeClr>
                </a:solidFill>
              </a:rPr>
              <a:t> computation within</a:t>
            </a:r>
            <a:r>
              <a:rPr lang="en-US" sz="2400" b="0" dirty="0"/>
              <a:t> the </a:t>
            </a:r>
            <a:r>
              <a:rPr lang="en-US" sz="2400" b="0" dirty="0">
                <a:solidFill>
                  <a:schemeClr val="accent6">
                    <a:lumMod val="75000"/>
                  </a:schemeClr>
                </a:solidFill>
              </a:rPr>
              <a:t>NAND flash chips</a:t>
            </a:r>
          </a:p>
          <a:p>
            <a:pPr>
              <a:buClr>
                <a:schemeClr val="tx1"/>
              </a:buClr>
            </a:pPr>
            <a:r>
              <a:rPr lang="en-US" sz="2400" b="0" dirty="0">
                <a:solidFill>
                  <a:schemeClr val="accent6">
                    <a:lumMod val="75000"/>
                  </a:schemeClr>
                </a:solidFill>
              </a:rPr>
              <a:t>Moves</a:t>
            </a:r>
            <a:r>
              <a:rPr lang="en-US" sz="2400" b="0" dirty="0"/>
              <a:t> only the </a:t>
            </a:r>
            <a:r>
              <a:rPr lang="en-US" sz="2400" b="0" dirty="0">
                <a:solidFill>
                  <a:schemeClr val="accent6">
                    <a:lumMod val="75000"/>
                  </a:schemeClr>
                </a:solidFill>
              </a:rPr>
              <a:t>computation results </a:t>
            </a:r>
            <a:r>
              <a:rPr lang="en-US" sz="2400" b="0" dirty="0"/>
              <a:t>from the </a:t>
            </a:r>
            <a:r>
              <a:rPr lang="en-US" sz="2400" b="0" dirty="0">
                <a:solidFill>
                  <a:schemeClr val="accent6">
                    <a:lumMod val="75000"/>
                  </a:schemeClr>
                </a:solidFill>
              </a:rPr>
              <a:t>NAND flash chips </a:t>
            </a:r>
            <a:r>
              <a:rPr lang="en-US" sz="2400" b="0" dirty="0"/>
              <a:t>to the </a:t>
            </a:r>
            <a:r>
              <a:rPr lang="en-US" sz="2400" b="0" dirty="0">
                <a:solidFill>
                  <a:schemeClr val="accent6">
                    <a:lumMod val="75000"/>
                  </a:schemeClr>
                </a:solidFill>
              </a:rPr>
              <a:t>SSD controller </a:t>
            </a:r>
            <a:r>
              <a:rPr lang="en-US" sz="2400" b="0" dirty="0"/>
              <a:t>and </a:t>
            </a:r>
            <a:r>
              <a:rPr lang="en-US" sz="2400" b="0" dirty="0">
                <a:solidFill>
                  <a:schemeClr val="accent6">
                    <a:lumMod val="75000"/>
                  </a:schemeClr>
                </a:solidFill>
              </a:rPr>
              <a:t>host</a:t>
            </a:r>
          </a:p>
          <a:p>
            <a:pPr marL="457200" lvl="1" indent="0">
              <a:buClr>
                <a:schemeClr val="tx1"/>
              </a:buClr>
              <a:buNone/>
            </a:pPr>
            <a:endParaRPr lang="en-US" sz="2200" b="0" dirty="0"/>
          </a:p>
        </p:txBody>
      </p:sp>
      <p:sp>
        <p:nvSpPr>
          <p:cNvPr id="2" name="Title 1">
            <a:extLst>
              <a:ext uri="{FF2B5EF4-FFF2-40B4-BE49-F238E27FC236}">
                <a16:creationId xmlns:a16="http://schemas.microsoft.com/office/drawing/2014/main" id="{29F53CF4-FEF6-F745-949F-E29F2ADC4374}"/>
              </a:ext>
            </a:extLst>
          </p:cNvPr>
          <p:cNvSpPr>
            <a:spLocks noGrp="1"/>
          </p:cNvSpPr>
          <p:nvPr>
            <p:ph type="title"/>
          </p:nvPr>
        </p:nvSpPr>
        <p:spPr/>
        <p:txBody>
          <a:bodyPr/>
          <a:lstStyle/>
          <a:p>
            <a:r>
              <a:rPr lang="en-US" dirty="0"/>
              <a:t>In-Flash Processing (IFP)</a:t>
            </a:r>
            <a:endParaRPr lang="en-CH" dirty="0"/>
          </a:p>
        </p:txBody>
      </p:sp>
      <p:sp>
        <p:nvSpPr>
          <p:cNvPr id="5" name="사각형: 둥근 모서리 554">
            <a:extLst>
              <a:ext uri="{FF2B5EF4-FFF2-40B4-BE49-F238E27FC236}">
                <a16:creationId xmlns:a16="http://schemas.microsoft.com/office/drawing/2014/main" id="{87664B0F-AB59-4E39-A33F-4D05368C2866}"/>
              </a:ext>
            </a:extLst>
          </p:cNvPr>
          <p:cNvSpPr/>
          <p:nvPr/>
        </p:nvSpPr>
        <p:spPr>
          <a:xfrm>
            <a:off x="4749275" y="2362026"/>
            <a:ext cx="3778478" cy="1826142"/>
          </a:xfrm>
          <a:prstGeom prst="roundRect">
            <a:avLst>
              <a:gd name="adj" fmla="val 4987"/>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r"/>
            <a:endParaRPr lang="ko-KR" altLang="en-US" sz="1600" b="1" dirty="0">
              <a:solidFill>
                <a:schemeClr val="tx1"/>
              </a:solidFill>
              <a:latin typeface="Cambria" panose="02040503050406030204" pitchFamily="18" charset="0"/>
            </a:endParaRPr>
          </a:p>
        </p:txBody>
      </p:sp>
      <p:sp>
        <p:nvSpPr>
          <p:cNvPr id="6" name="Rectangle 5">
            <a:extLst>
              <a:ext uri="{FF2B5EF4-FFF2-40B4-BE49-F238E27FC236}">
                <a16:creationId xmlns:a16="http://schemas.microsoft.com/office/drawing/2014/main" id="{B17BC5AA-63C5-4724-A723-1DC93712F3E0}"/>
              </a:ext>
            </a:extLst>
          </p:cNvPr>
          <p:cNvSpPr/>
          <p:nvPr/>
        </p:nvSpPr>
        <p:spPr>
          <a:xfrm>
            <a:off x="4763821" y="2807884"/>
            <a:ext cx="3762927" cy="330247"/>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7" name="Rectangle 6">
            <a:extLst>
              <a:ext uri="{FF2B5EF4-FFF2-40B4-BE49-F238E27FC236}">
                <a16:creationId xmlns:a16="http://schemas.microsoft.com/office/drawing/2014/main" id="{3320BD86-A199-41F3-9CDE-FD1290AEEE36}"/>
              </a:ext>
            </a:extLst>
          </p:cNvPr>
          <p:cNvSpPr/>
          <p:nvPr/>
        </p:nvSpPr>
        <p:spPr>
          <a:xfrm>
            <a:off x="4763821" y="3499758"/>
            <a:ext cx="3762927" cy="33545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2" name="Rectangle 11">
            <a:extLst>
              <a:ext uri="{FF2B5EF4-FFF2-40B4-BE49-F238E27FC236}">
                <a16:creationId xmlns:a16="http://schemas.microsoft.com/office/drawing/2014/main" id="{2129686B-6A8D-453B-AE13-41BE136ABBBA}"/>
              </a:ext>
            </a:extLst>
          </p:cNvPr>
          <p:cNvSpPr/>
          <p:nvPr/>
        </p:nvSpPr>
        <p:spPr>
          <a:xfrm>
            <a:off x="5050711" y="2804373"/>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3" name="Rectangle 12">
            <a:extLst>
              <a:ext uri="{FF2B5EF4-FFF2-40B4-BE49-F238E27FC236}">
                <a16:creationId xmlns:a16="http://schemas.microsoft.com/office/drawing/2014/main" id="{C0B9D571-8CF7-43FF-95D8-AA471C2D6D3E}"/>
              </a:ext>
            </a:extLst>
          </p:cNvPr>
          <p:cNvSpPr/>
          <p:nvPr/>
        </p:nvSpPr>
        <p:spPr>
          <a:xfrm>
            <a:off x="5050711" y="2886537"/>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4" name="Rectangle 13">
            <a:extLst>
              <a:ext uri="{FF2B5EF4-FFF2-40B4-BE49-F238E27FC236}">
                <a16:creationId xmlns:a16="http://schemas.microsoft.com/office/drawing/2014/main" id="{D59957DE-450E-4C38-866C-E7D8DABD364B}"/>
              </a:ext>
            </a:extLst>
          </p:cNvPr>
          <p:cNvSpPr/>
          <p:nvPr/>
        </p:nvSpPr>
        <p:spPr>
          <a:xfrm>
            <a:off x="5050711" y="2972063"/>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5" name="Rectangle 14">
            <a:extLst>
              <a:ext uri="{FF2B5EF4-FFF2-40B4-BE49-F238E27FC236}">
                <a16:creationId xmlns:a16="http://schemas.microsoft.com/office/drawing/2014/main" id="{26544B02-FFAD-4C3C-B211-1BF716851D88}"/>
              </a:ext>
            </a:extLst>
          </p:cNvPr>
          <p:cNvSpPr/>
          <p:nvPr/>
        </p:nvSpPr>
        <p:spPr>
          <a:xfrm>
            <a:off x="5050711" y="3057589"/>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5" name="Rectangle 24">
            <a:extLst>
              <a:ext uri="{FF2B5EF4-FFF2-40B4-BE49-F238E27FC236}">
                <a16:creationId xmlns:a16="http://schemas.microsoft.com/office/drawing/2014/main" id="{D88D60FD-9548-4BD5-835F-89491E18ED61}"/>
              </a:ext>
            </a:extLst>
          </p:cNvPr>
          <p:cNvSpPr/>
          <p:nvPr/>
        </p:nvSpPr>
        <p:spPr>
          <a:xfrm>
            <a:off x="5473705" y="3149070"/>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6" name="Rectangle 25">
            <a:extLst>
              <a:ext uri="{FF2B5EF4-FFF2-40B4-BE49-F238E27FC236}">
                <a16:creationId xmlns:a16="http://schemas.microsoft.com/office/drawing/2014/main" id="{B4275AA1-2852-49C8-886D-5DDC87AF03C9}"/>
              </a:ext>
            </a:extLst>
          </p:cNvPr>
          <p:cNvSpPr/>
          <p:nvPr/>
        </p:nvSpPr>
        <p:spPr>
          <a:xfrm>
            <a:off x="5473705" y="3231235"/>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7" name="Rectangle 26">
            <a:extLst>
              <a:ext uri="{FF2B5EF4-FFF2-40B4-BE49-F238E27FC236}">
                <a16:creationId xmlns:a16="http://schemas.microsoft.com/office/drawing/2014/main" id="{CDB8EB84-B327-4A93-B03A-F0F6441731AC}"/>
              </a:ext>
            </a:extLst>
          </p:cNvPr>
          <p:cNvSpPr/>
          <p:nvPr/>
        </p:nvSpPr>
        <p:spPr>
          <a:xfrm>
            <a:off x="5473705" y="3316760"/>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8" name="Rectangle 27">
            <a:extLst>
              <a:ext uri="{FF2B5EF4-FFF2-40B4-BE49-F238E27FC236}">
                <a16:creationId xmlns:a16="http://schemas.microsoft.com/office/drawing/2014/main" id="{174AE6D8-3F2C-4596-A839-1A1CA4F64A76}"/>
              </a:ext>
            </a:extLst>
          </p:cNvPr>
          <p:cNvSpPr/>
          <p:nvPr/>
        </p:nvSpPr>
        <p:spPr>
          <a:xfrm>
            <a:off x="5473705" y="3402286"/>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8" name="Rectangle 37">
            <a:extLst>
              <a:ext uri="{FF2B5EF4-FFF2-40B4-BE49-F238E27FC236}">
                <a16:creationId xmlns:a16="http://schemas.microsoft.com/office/drawing/2014/main" id="{9E72CB9D-1F7A-4695-9B56-A360FC8180EA}"/>
              </a:ext>
            </a:extLst>
          </p:cNvPr>
          <p:cNvSpPr/>
          <p:nvPr/>
        </p:nvSpPr>
        <p:spPr>
          <a:xfrm>
            <a:off x="6332503" y="3500807"/>
            <a:ext cx="189402" cy="81700"/>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9" name="Rectangle 38">
            <a:extLst>
              <a:ext uri="{FF2B5EF4-FFF2-40B4-BE49-F238E27FC236}">
                <a16:creationId xmlns:a16="http://schemas.microsoft.com/office/drawing/2014/main" id="{B35AD1FB-C376-45EB-8317-227F10666927}"/>
              </a:ext>
            </a:extLst>
          </p:cNvPr>
          <p:cNvSpPr/>
          <p:nvPr/>
        </p:nvSpPr>
        <p:spPr>
          <a:xfrm>
            <a:off x="6521109" y="3582972"/>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40" name="Rectangle 39">
            <a:extLst>
              <a:ext uri="{FF2B5EF4-FFF2-40B4-BE49-F238E27FC236}">
                <a16:creationId xmlns:a16="http://schemas.microsoft.com/office/drawing/2014/main" id="{2A9B1783-E150-460A-81C8-9F335A820C0E}"/>
              </a:ext>
            </a:extLst>
          </p:cNvPr>
          <p:cNvSpPr/>
          <p:nvPr/>
        </p:nvSpPr>
        <p:spPr>
          <a:xfrm>
            <a:off x="6706412" y="3668496"/>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41" name="Rectangle 40">
            <a:extLst>
              <a:ext uri="{FF2B5EF4-FFF2-40B4-BE49-F238E27FC236}">
                <a16:creationId xmlns:a16="http://schemas.microsoft.com/office/drawing/2014/main" id="{75538A3A-CD25-427F-A36E-98725B1E2771}"/>
              </a:ext>
            </a:extLst>
          </p:cNvPr>
          <p:cNvSpPr/>
          <p:nvPr/>
        </p:nvSpPr>
        <p:spPr>
          <a:xfrm>
            <a:off x="6895448" y="3754023"/>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nvGrpSpPr>
          <p:cNvPr id="64" name="Group 63">
            <a:extLst>
              <a:ext uri="{FF2B5EF4-FFF2-40B4-BE49-F238E27FC236}">
                <a16:creationId xmlns:a16="http://schemas.microsoft.com/office/drawing/2014/main" id="{9C1A5552-66CF-4A1D-9AA8-2D0115B9C11B}"/>
              </a:ext>
            </a:extLst>
          </p:cNvPr>
          <p:cNvGrpSpPr/>
          <p:nvPr/>
        </p:nvGrpSpPr>
        <p:grpSpPr>
          <a:xfrm>
            <a:off x="6518129" y="3499034"/>
            <a:ext cx="227283" cy="81700"/>
            <a:chOff x="5667781" y="8724315"/>
            <a:chExt cx="215069" cy="71525"/>
          </a:xfrm>
        </p:grpSpPr>
        <p:sp>
          <p:nvSpPr>
            <p:cNvPr id="65" name="Rectangle 64">
              <a:extLst>
                <a:ext uri="{FF2B5EF4-FFF2-40B4-BE49-F238E27FC236}">
                  <a16:creationId xmlns:a16="http://schemas.microsoft.com/office/drawing/2014/main" id="{BC5A7C98-AB89-4A24-B5D5-B4805BC6357F}"/>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66" name="Rectangle 65">
              <a:extLst>
                <a:ext uri="{FF2B5EF4-FFF2-40B4-BE49-F238E27FC236}">
                  <a16:creationId xmlns:a16="http://schemas.microsoft.com/office/drawing/2014/main" id="{0EC9641A-75A9-4F2D-9CC0-D1AD2203D260}"/>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67" name="Group 66">
            <a:extLst>
              <a:ext uri="{FF2B5EF4-FFF2-40B4-BE49-F238E27FC236}">
                <a16:creationId xmlns:a16="http://schemas.microsoft.com/office/drawing/2014/main" id="{B159BA3A-C95F-480C-B996-3EB31F66BEC3}"/>
              </a:ext>
            </a:extLst>
          </p:cNvPr>
          <p:cNvGrpSpPr/>
          <p:nvPr/>
        </p:nvGrpSpPr>
        <p:grpSpPr>
          <a:xfrm>
            <a:off x="6746372" y="3580734"/>
            <a:ext cx="227283" cy="81700"/>
            <a:chOff x="5667781" y="8724315"/>
            <a:chExt cx="215069" cy="71525"/>
          </a:xfrm>
        </p:grpSpPr>
        <p:sp>
          <p:nvSpPr>
            <p:cNvPr id="68" name="Rectangle 67">
              <a:extLst>
                <a:ext uri="{FF2B5EF4-FFF2-40B4-BE49-F238E27FC236}">
                  <a16:creationId xmlns:a16="http://schemas.microsoft.com/office/drawing/2014/main" id="{54A04023-D6E7-4745-ADAD-874E229F56D0}"/>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69" name="Rectangle 68">
              <a:extLst>
                <a:ext uri="{FF2B5EF4-FFF2-40B4-BE49-F238E27FC236}">
                  <a16:creationId xmlns:a16="http://schemas.microsoft.com/office/drawing/2014/main" id="{F8E4990F-CD3F-4298-BC14-E60267E293A6}"/>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70" name="Group 69">
            <a:extLst>
              <a:ext uri="{FF2B5EF4-FFF2-40B4-BE49-F238E27FC236}">
                <a16:creationId xmlns:a16="http://schemas.microsoft.com/office/drawing/2014/main" id="{23F52E2B-C4A4-4F64-B19F-A544AE706462}"/>
              </a:ext>
            </a:extLst>
          </p:cNvPr>
          <p:cNvGrpSpPr/>
          <p:nvPr/>
        </p:nvGrpSpPr>
        <p:grpSpPr>
          <a:xfrm>
            <a:off x="6973655" y="3668559"/>
            <a:ext cx="227283" cy="81700"/>
            <a:chOff x="5667781" y="8724315"/>
            <a:chExt cx="215069" cy="71525"/>
          </a:xfrm>
        </p:grpSpPr>
        <p:sp>
          <p:nvSpPr>
            <p:cNvPr id="71" name="Rectangle 70">
              <a:extLst>
                <a:ext uri="{FF2B5EF4-FFF2-40B4-BE49-F238E27FC236}">
                  <a16:creationId xmlns:a16="http://schemas.microsoft.com/office/drawing/2014/main" id="{9934D4F6-4FA4-4189-B85E-B4DA4193FC83}"/>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72" name="Rectangle 71">
              <a:extLst>
                <a:ext uri="{FF2B5EF4-FFF2-40B4-BE49-F238E27FC236}">
                  <a16:creationId xmlns:a16="http://schemas.microsoft.com/office/drawing/2014/main" id="{76DD7CBF-16DF-466E-AC30-786DD5204A19}"/>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73" name="Group 72">
            <a:extLst>
              <a:ext uri="{FF2B5EF4-FFF2-40B4-BE49-F238E27FC236}">
                <a16:creationId xmlns:a16="http://schemas.microsoft.com/office/drawing/2014/main" id="{5FF2B7B4-8CC3-4D18-AFFD-E3BF721A296B}"/>
              </a:ext>
            </a:extLst>
          </p:cNvPr>
          <p:cNvGrpSpPr/>
          <p:nvPr/>
        </p:nvGrpSpPr>
        <p:grpSpPr>
          <a:xfrm>
            <a:off x="7198435" y="3753557"/>
            <a:ext cx="227283" cy="81700"/>
            <a:chOff x="5667781" y="8724315"/>
            <a:chExt cx="215069" cy="71525"/>
          </a:xfrm>
        </p:grpSpPr>
        <p:sp>
          <p:nvSpPr>
            <p:cNvPr id="74" name="Rectangle 73">
              <a:extLst>
                <a:ext uri="{FF2B5EF4-FFF2-40B4-BE49-F238E27FC236}">
                  <a16:creationId xmlns:a16="http://schemas.microsoft.com/office/drawing/2014/main" id="{98E3CA78-DA34-48D7-9105-EC6BFD179669}"/>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75" name="Rectangle 74">
              <a:extLst>
                <a:ext uri="{FF2B5EF4-FFF2-40B4-BE49-F238E27FC236}">
                  <a16:creationId xmlns:a16="http://schemas.microsoft.com/office/drawing/2014/main" id="{B82A7880-C7BD-4EE1-9FC1-1DA9A0B2A0EB}"/>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sp>
        <p:nvSpPr>
          <p:cNvPr id="86" name="Rectangle 85">
            <a:extLst>
              <a:ext uri="{FF2B5EF4-FFF2-40B4-BE49-F238E27FC236}">
                <a16:creationId xmlns:a16="http://schemas.microsoft.com/office/drawing/2014/main" id="{EEECA518-FDF5-40FC-BD62-6C59A97353E9}"/>
              </a:ext>
            </a:extLst>
          </p:cNvPr>
          <p:cNvSpPr/>
          <p:nvPr/>
        </p:nvSpPr>
        <p:spPr>
          <a:xfrm>
            <a:off x="719071" y="3743909"/>
            <a:ext cx="3726756" cy="129461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87" name="TextBox 86">
            <a:extLst>
              <a:ext uri="{FF2B5EF4-FFF2-40B4-BE49-F238E27FC236}">
                <a16:creationId xmlns:a16="http://schemas.microsoft.com/office/drawing/2014/main" id="{D486842B-846F-4167-9DBD-78A517006E56}"/>
              </a:ext>
            </a:extLst>
          </p:cNvPr>
          <p:cNvSpPr txBox="1"/>
          <p:nvPr/>
        </p:nvSpPr>
        <p:spPr>
          <a:xfrm>
            <a:off x="2119950" y="2300858"/>
            <a:ext cx="3607269" cy="386716"/>
          </a:xfrm>
          <a:prstGeom prst="rect">
            <a:avLst/>
          </a:prstGeom>
          <a:noFill/>
        </p:spPr>
        <p:txBody>
          <a:bodyPr wrap="square" rtlCol="0" anchor="ctr">
            <a:spAutoFit/>
          </a:bodyPr>
          <a:lstStyle/>
          <a:p>
            <a:r>
              <a:rPr lang="en-US" sz="1600" i="1" dirty="0">
                <a:solidFill>
                  <a:schemeClr val="accent1">
                    <a:lumMod val="75000"/>
                  </a:schemeClr>
                </a:solidFill>
                <a:latin typeface="Cambria" panose="02040503050406030204" pitchFamily="18" charset="0"/>
              </a:rPr>
              <a:t>External BW: 8 GB/s</a:t>
            </a:r>
            <a:endParaRPr lang="en-CH" sz="1600" dirty="0">
              <a:solidFill>
                <a:schemeClr val="accent1">
                  <a:lumMod val="75000"/>
                </a:schemeClr>
              </a:solidFill>
              <a:latin typeface="Cambria" panose="02040503050406030204" pitchFamily="18" charset="0"/>
            </a:endParaRPr>
          </a:p>
        </p:txBody>
      </p:sp>
      <p:grpSp>
        <p:nvGrpSpPr>
          <p:cNvPr id="93" name="Group 92">
            <a:extLst>
              <a:ext uri="{FF2B5EF4-FFF2-40B4-BE49-F238E27FC236}">
                <a16:creationId xmlns:a16="http://schemas.microsoft.com/office/drawing/2014/main" id="{2F5E608B-DED3-46E6-BC3F-C54829471DF2}"/>
              </a:ext>
            </a:extLst>
          </p:cNvPr>
          <p:cNvGrpSpPr/>
          <p:nvPr/>
        </p:nvGrpSpPr>
        <p:grpSpPr>
          <a:xfrm>
            <a:off x="782386" y="4198954"/>
            <a:ext cx="709180" cy="776306"/>
            <a:chOff x="5989343" y="9935770"/>
            <a:chExt cx="852280" cy="679624"/>
          </a:xfrm>
        </p:grpSpPr>
        <p:sp>
          <p:nvSpPr>
            <p:cNvPr id="94" name="직사각형 78">
              <a:extLst>
                <a:ext uri="{FF2B5EF4-FFF2-40B4-BE49-F238E27FC236}">
                  <a16:creationId xmlns:a16="http://schemas.microsoft.com/office/drawing/2014/main" id="{7D3E20DD-94FC-4144-9A5E-770032FDB332}"/>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Die#1</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95" name="직사각형 79">
              <a:extLst>
                <a:ext uri="{FF2B5EF4-FFF2-40B4-BE49-F238E27FC236}">
                  <a16:creationId xmlns:a16="http://schemas.microsoft.com/office/drawing/2014/main" id="{D21ED9CE-D847-4D49-BA52-015AB4524DDB}"/>
                </a:ext>
              </a:extLst>
            </p:cNvPr>
            <p:cNvSpPr/>
            <p:nvPr/>
          </p:nvSpPr>
          <p:spPr>
            <a:xfrm>
              <a:off x="6040250" y="9974432"/>
              <a:ext cx="34943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96" name="직사각형 79">
              <a:extLst>
                <a:ext uri="{FF2B5EF4-FFF2-40B4-BE49-F238E27FC236}">
                  <a16:creationId xmlns:a16="http://schemas.microsoft.com/office/drawing/2014/main" id="{96F4E11B-D8E5-4A5A-AF84-F02AE6411BEF}"/>
                </a:ext>
              </a:extLst>
            </p:cNvPr>
            <p:cNvSpPr/>
            <p:nvPr/>
          </p:nvSpPr>
          <p:spPr>
            <a:xfrm>
              <a:off x="6437141" y="9974432"/>
              <a:ext cx="34943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grpSp>
        <p:nvGrpSpPr>
          <p:cNvPr id="97" name="Group 96">
            <a:extLst>
              <a:ext uri="{FF2B5EF4-FFF2-40B4-BE49-F238E27FC236}">
                <a16:creationId xmlns:a16="http://schemas.microsoft.com/office/drawing/2014/main" id="{EA92C9EB-3DCC-4905-8E38-EA2018D97EA9}"/>
              </a:ext>
            </a:extLst>
          </p:cNvPr>
          <p:cNvGrpSpPr/>
          <p:nvPr/>
        </p:nvGrpSpPr>
        <p:grpSpPr>
          <a:xfrm>
            <a:off x="1799183" y="4198954"/>
            <a:ext cx="500458" cy="776306"/>
            <a:chOff x="5989343" y="9935770"/>
            <a:chExt cx="852280" cy="679624"/>
          </a:xfrm>
        </p:grpSpPr>
        <p:sp>
          <p:nvSpPr>
            <p:cNvPr id="98" name="직사각형 78">
              <a:extLst>
                <a:ext uri="{FF2B5EF4-FFF2-40B4-BE49-F238E27FC236}">
                  <a16:creationId xmlns:a16="http://schemas.microsoft.com/office/drawing/2014/main" id="{9D31DDB7-B33F-4477-BA90-FD2C386CAE54}"/>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D#4</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99" name="직사각형 79">
              <a:extLst>
                <a:ext uri="{FF2B5EF4-FFF2-40B4-BE49-F238E27FC236}">
                  <a16:creationId xmlns:a16="http://schemas.microsoft.com/office/drawing/2014/main" id="{A7B67D6A-A080-456F-9389-0C8EFA54BE92}"/>
                </a:ext>
              </a:extLst>
            </p:cNvPr>
            <p:cNvSpPr/>
            <p:nvPr/>
          </p:nvSpPr>
          <p:spPr>
            <a:xfrm>
              <a:off x="6050376"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100" name="직사각형 79">
              <a:extLst>
                <a:ext uri="{FF2B5EF4-FFF2-40B4-BE49-F238E27FC236}">
                  <a16:creationId xmlns:a16="http://schemas.microsoft.com/office/drawing/2014/main" id="{D522BDF9-4796-4AE0-A402-818D2BA65C9F}"/>
                </a:ext>
              </a:extLst>
            </p:cNvPr>
            <p:cNvSpPr/>
            <p:nvPr/>
          </p:nvSpPr>
          <p:spPr>
            <a:xfrm>
              <a:off x="6447267"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sp>
        <p:nvSpPr>
          <p:cNvPr id="101" name="직사각형 363">
            <a:extLst>
              <a:ext uri="{FF2B5EF4-FFF2-40B4-BE49-F238E27FC236}">
                <a16:creationId xmlns:a16="http://schemas.microsoft.com/office/drawing/2014/main" id="{E1D2BFF3-02B6-455E-BD38-FF58405AA263}"/>
              </a:ext>
            </a:extLst>
          </p:cNvPr>
          <p:cNvSpPr/>
          <p:nvPr/>
        </p:nvSpPr>
        <p:spPr>
          <a:xfrm>
            <a:off x="1476563" y="4534505"/>
            <a:ext cx="349002" cy="18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Arial" panose="020B0604020202020204" pitchFamily="34" charset="0"/>
                <a:cs typeface="Arial" panose="020B0604020202020204" pitchFamily="34" charset="0"/>
              </a:rPr>
              <a:t>⋯</a:t>
            </a:r>
            <a:endParaRPr lang="ko-KR" altLang="en-US" sz="1600" b="1" dirty="0">
              <a:solidFill>
                <a:schemeClr val="tx1"/>
              </a:solidFill>
              <a:latin typeface="Arial" panose="020B0604020202020204" pitchFamily="34" charset="0"/>
              <a:cs typeface="Arial" panose="020B0604020202020204" pitchFamily="34" charset="0"/>
            </a:endParaRPr>
          </a:p>
        </p:txBody>
      </p:sp>
      <p:grpSp>
        <p:nvGrpSpPr>
          <p:cNvPr id="102" name="Group 101">
            <a:extLst>
              <a:ext uri="{FF2B5EF4-FFF2-40B4-BE49-F238E27FC236}">
                <a16:creationId xmlns:a16="http://schemas.microsoft.com/office/drawing/2014/main" id="{D958265A-7281-4523-908A-2FCEB9A4C5CB}"/>
              </a:ext>
            </a:extLst>
          </p:cNvPr>
          <p:cNvGrpSpPr/>
          <p:nvPr/>
        </p:nvGrpSpPr>
        <p:grpSpPr>
          <a:xfrm>
            <a:off x="3101789" y="4207415"/>
            <a:ext cx="500458" cy="776306"/>
            <a:chOff x="5989343" y="9935770"/>
            <a:chExt cx="852280" cy="679624"/>
          </a:xfrm>
        </p:grpSpPr>
        <p:sp>
          <p:nvSpPr>
            <p:cNvPr id="103" name="직사각형 78">
              <a:extLst>
                <a:ext uri="{FF2B5EF4-FFF2-40B4-BE49-F238E27FC236}">
                  <a16:creationId xmlns:a16="http://schemas.microsoft.com/office/drawing/2014/main" id="{FD83F166-D318-4490-A5F6-93D6EA07B423}"/>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D#1</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104" name="직사각형 79">
              <a:extLst>
                <a:ext uri="{FF2B5EF4-FFF2-40B4-BE49-F238E27FC236}">
                  <a16:creationId xmlns:a16="http://schemas.microsoft.com/office/drawing/2014/main" id="{02BBD02D-A07A-46FC-BBBC-9CDF67210069}"/>
                </a:ext>
              </a:extLst>
            </p:cNvPr>
            <p:cNvSpPr/>
            <p:nvPr/>
          </p:nvSpPr>
          <p:spPr>
            <a:xfrm>
              <a:off x="6050376"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105" name="직사각형 79">
              <a:extLst>
                <a:ext uri="{FF2B5EF4-FFF2-40B4-BE49-F238E27FC236}">
                  <a16:creationId xmlns:a16="http://schemas.microsoft.com/office/drawing/2014/main" id="{33BE3D5A-EE65-468D-BD8A-4BAB5CB3C50C}"/>
                </a:ext>
              </a:extLst>
            </p:cNvPr>
            <p:cNvSpPr/>
            <p:nvPr/>
          </p:nvSpPr>
          <p:spPr>
            <a:xfrm>
              <a:off x="6447267"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grpSp>
        <p:nvGrpSpPr>
          <p:cNvPr id="106" name="Group 105">
            <a:extLst>
              <a:ext uri="{FF2B5EF4-FFF2-40B4-BE49-F238E27FC236}">
                <a16:creationId xmlns:a16="http://schemas.microsoft.com/office/drawing/2014/main" id="{EDD072BD-76CF-45FE-9504-AA6E240A33BE}"/>
              </a:ext>
            </a:extLst>
          </p:cNvPr>
          <p:cNvGrpSpPr/>
          <p:nvPr/>
        </p:nvGrpSpPr>
        <p:grpSpPr>
          <a:xfrm>
            <a:off x="3888769" y="4207415"/>
            <a:ext cx="500458" cy="776306"/>
            <a:chOff x="5989343" y="9935770"/>
            <a:chExt cx="852280" cy="679624"/>
          </a:xfrm>
        </p:grpSpPr>
        <p:sp>
          <p:nvSpPr>
            <p:cNvPr id="107" name="직사각형 78">
              <a:extLst>
                <a:ext uri="{FF2B5EF4-FFF2-40B4-BE49-F238E27FC236}">
                  <a16:creationId xmlns:a16="http://schemas.microsoft.com/office/drawing/2014/main" id="{58C3D15F-5F57-4564-9491-68B5B450A6E7}"/>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D#4</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108" name="직사각형 79">
              <a:extLst>
                <a:ext uri="{FF2B5EF4-FFF2-40B4-BE49-F238E27FC236}">
                  <a16:creationId xmlns:a16="http://schemas.microsoft.com/office/drawing/2014/main" id="{CD155374-B008-4306-B677-03D70BAEF251}"/>
                </a:ext>
              </a:extLst>
            </p:cNvPr>
            <p:cNvSpPr/>
            <p:nvPr/>
          </p:nvSpPr>
          <p:spPr>
            <a:xfrm>
              <a:off x="6050376"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109" name="직사각형 79">
              <a:extLst>
                <a:ext uri="{FF2B5EF4-FFF2-40B4-BE49-F238E27FC236}">
                  <a16:creationId xmlns:a16="http://schemas.microsoft.com/office/drawing/2014/main" id="{7C183C8E-A041-4C5E-B45C-778C11871073}"/>
                </a:ext>
              </a:extLst>
            </p:cNvPr>
            <p:cNvSpPr/>
            <p:nvPr/>
          </p:nvSpPr>
          <p:spPr>
            <a:xfrm>
              <a:off x="6447267"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sp>
        <p:nvSpPr>
          <p:cNvPr id="110" name="직사각형 363">
            <a:extLst>
              <a:ext uri="{FF2B5EF4-FFF2-40B4-BE49-F238E27FC236}">
                <a16:creationId xmlns:a16="http://schemas.microsoft.com/office/drawing/2014/main" id="{C29D7F3B-0C24-41EA-85A3-7FA18BF94E52}"/>
              </a:ext>
            </a:extLst>
          </p:cNvPr>
          <p:cNvSpPr/>
          <p:nvPr/>
        </p:nvSpPr>
        <p:spPr>
          <a:xfrm>
            <a:off x="3566148" y="4542966"/>
            <a:ext cx="349002" cy="18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Arial" panose="020B0604020202020204" pitchFamily="34" charset="0"/>
                <a:cs typeface="Arial" panose="020B0604020202020204" pitchFamily="34" charset="0"/>
              </a:rPr>
              <a:t>⋯</a:t>
            </a:r>
            <a:endParaRPr lang="ko-KR" altLang="en-US" sz="1600" b="1" dirty="0">
              <a:solidFill>
                <a:schemeClr val="tx1"/>
              </a:solidFill>
              <a:latin typeface="Arial" panose="020B0604020202020204" pitchFamily="34" charset="0"/>
              <a:cs typeface="Arial" panose="020B0604020202020204" pitchFamily="34" charset="0"/>
            </a:endParaRPr>
          </a:p>
        </p:txBody>
      </p:sp>
      <p:sp>
        <p:nvSpPr>
          <p:cNvPr id="111" name="직사각형 363">
            <a:extLst>
              <a:ext uri="{FF2B5EF4-FFF2-40B4-BE49-F238E27FC236}">
                <a16:creationId xmlns:a16="http://schemas.microsoft.com/office/drawing/2014/main" id="{1556535A-198A-4089-81A3-387FE21602E3}"/>
              </a:ext>
            </a:extLst>
          </p:cNvPr>
          <p:cNvSpPr/>
          <p:nvPr/>
        </p:nvSpPr>
        <p:spPr>
          <a:xfrm>
            <a:off x="2500193" y="4534505"/>
            <a:ext cx="349002" cy="18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Arial" panose="020B0604020202020204" pitchFamily="34" charset="0"/>
                <a:cs typeface="Arial" panose="020B0604020202020204" pitchFamily="34" charset="0"/>
              </a:rPr>
              <a:t>⋯</a:t>
            </a:r>
            <a:endParaRPr lang="ko-KR" altLang="en-US" sz="1600" b="1" dirty="0">
              <a:solidFill>
                <a:schemeClr val="tx1"/>
              </a:solidFill>
              <a:latin typeface="Arial" panose="020B0604020202020204" pitchFamily="34" charset="0"/>
              <a:cs typeface="Arial" panose="020B0604020202020204" pitchFamily="34" charset="0"/>
            </a:endParaRPr>
          </a:p>
        </p:txBody>
      </p:sp>
      <p:cxnSp>
        <p:nvCxnSpPr>
          <p:cNvPr id="112" name="Connector: Elbow 111">
            <a:extLst>
              <a:ext uri="{FF2B5EF4-FFF2-40B4-BE49-F238E27FC236}">
                <a16:creationId xmlns:a16="http://schemas.microsoft.com/office/drawing/2014/main" id="{F2761CEA-AF05-46AA-98DC-C0628A53361D}"/>
              </a:ext>
            </a:extLst>
          </p:cNvPr>
          <p:cNvCxnSpPr>
            <a:cxnSpLocks/>
            <a:endCxn id="94" idx="0"/>
          </p:cNvCxnSpPr>
          <p:nvPr/>
        </p:nvCxnSpPr>
        <p:spPr>
          <a:xfrm rot="5400000">
            <a:off x="1321539" y="3829565"/>
            <a:ext cx="184827" cy="553952"/>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DB45DE77-D4A3-4F42-9B6C-9A232CA5C251}"/>
              </a:ext>
            </a:extLst>
          </p:cNvPr>
          <p:cNvCxnSpPr>
            <a:cxnSpLocks/>
            <a:endCxn id="98" idx="0"/>
          </p:cNvCxnSpPr>
          <p:nvPr/>
        </p:nvCxnSpPr>
        <p:spPr>
          <a:xfrm rot="16200000" flipH="1">
            <a:off x="1777757" y="3927299"/>
            <a:ext cx="184827" cy="358484"/>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Connector: Elbow 113">
            <a:extLst>
              <a:ext uri="{FF2B5EF4-FFF2-40B4-BE49-F238E27FC236}">
                <a16:creationId xmlns:a16="http://schemas.microsoft.com/office/drawing/2014/main" id="{B2C2F8BD-D89A-48B9-A258-26B6212053CD}"/>
              </a:ext>
            </a:extLst>
          </p:cNvPr>
          <p:cNvCxnSpPr>
            <a:cxnSpLocks/>
            <a:endCxn id="103" idx="0"/>
          </p:cNvCxnSpPr>
          <p:nvPr/>
        </p:nvCxnSpPr>
        <p:spPr>
          <a:xfrm rot="5400000">
            <a:off x="3319709" y="4046438"/>
            <a:ext cx="193287" cy="128667"/>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Connector: Elbow 114">
            <a:extLst>
              <a:ext uri="{FF2B5EF4-FFF2-40B4-BE49-F238E27FC236}">
                <a16:creationId xmlns:a16="http://schemas.microsoft.com/office/drawing/2014/main" id="{15240A37-84E1-4F5B-AA15-DE3E4F7ECAAD}"/>
              </a:ext>
            </a:extLst>
          </p:cNvPr>
          <p:cNvCxnSpPr>
            <a:cxnSpLocks/>
            <a:endCxn id="107" idx="0"/>
          </p:cNvCxnSpPr>
          <p:nvPr/>
        </p:nvCxnSpPr>
        <p:spPr>
          <a:xfrm rot="16200000" flipH="1">
            <a:off x="3713198" y="3781614"/>
            <a:ext cx="193287" cy="658312"/>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6" name="Group 115">
            <a:extLst>
              <a:ext uri="{FF2B5EF4-FFF2-40B4-BE49-F238E27FC236}">
                <a16:creationId xmlns:a16="http://schemas.microsoft.com/office/drawing/2014/main" id="{559D2429-1D48-45C1-862C-C3D81C772E16}"/>
              </a:ext>
            </a:extLst>
          </p:cNvPr>
          <p:cNvGrpSpPr/>
          <p:nvPr/>
        </p:nvGrpSpPr>
        <p:grpSpPr>
          <a:xfrm>
            <a:off x="993428" y="2934651"/>
            <a:ext cx="1789757" cy="325172"/>
            <a:chOff x="4622969" y="8383070"/>
            <a:chExt cx="1566859" cy="362524"/>
          </a:xfrm>
        </p:grpSpPr>
        <p:cxnSp>
          <p:nvCxnSpPr>
            <p:cNvPr id="117" name="Straight Connector 116">
              <a:extLst>
                <a:ext uri="{FF2B5EF4-FFF2-40B4-BE49-F238E27FC236}">
                  <a16:creationId xmlns:a16="http://schemas.microsoft.com/office/drawing/2014/main" id="{9A9BEA99-4026-48E8-BFB3-1271AFCDECEC}"/>
                </a:ext>
              </a:extLst>
            </p:cNvPr>
            <p:cNvCxnSpPr>
              <a:cxnSpLocks/>
            </p:cNvCxnSpPr>
            <p:nvPr/>
          </p:nvCxnSpPr>
          <p:spPr>
            <a:xfrm flipV="1">
              <a:off x="4622969"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ADD5EFB-3FE3-49B5-9CE5-A3B7DF64FED4}"/>
                </a:ext>
              </a:extLst>
            </p:cNvPr>
            <p:cNvCxnSpPr>
              <a:cxnSpLocks/>
            </p:cNvCxnSpPr>
            <p:nvPr/>
          </p:nvCxnSpPr>
          <p:spPr>
            <a:xfrm flipV="1">
              <a:off x="4847501" y="8383070"/>
              <a:ext cx="724"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00D3E89-BF13-4C85-98AC-2BEB3B6DD8C9}"/>
                </a:ext>
              </a:extLst>
            </p:cNvPr>
            <p:cNvCxnSpPr>
              <a:cxnSpLocks/>
            </p:cNvCxnSpPr>
            <p:nvPr/>
          </p:nvCxnSpPr>
          <p:spPr>
            <a:xfrm flipV="1">
              <a:off x="5068255"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D319CD8B-849D-409C-9F01-F065805187CF}"/>
                </a:ext>
              </a:extLst>
            </p:cNvPr>
            <p:cNvCxnSpPr>
              <a:cxnSpLocks/>
            </p:cNvCxnSpPr>
            <p:nvPr/>
          </p:nvCxnSpPr>
          <p:spPr>
            <a:xfrm flipV="1">
              <a:off x="5292787"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911244B-AD3E-4218-A046-102BDF7BBE75}"/>
                </a:ext>
              </a:extLst>
            </p:cNvPr>
            <p:cNvCxnSpPr>
              <a:cxnSpLocks/>
            </p:cNvCxnSpPr>
            <p:nvPr/>
          </p:nvCxnSpPr>
          <p:spPr>
            <a:xfrm flipV="1">
              <a:off x="5520010"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878E1E80-5378-4335-B331-0BB5EC3BE5A6}"/>
                </a:ext>
              </a:extLst>
            </p:cNvPr>
            <p:cNvCxnSpPr>
              <a:cxnSpLocks/>
            </p:cNvCxnSpPr>
            <p:nvPr/>
          </p:nvCxnSpPr>
          <p:spPr>
            <a:xfrm flipV="1">
              <a:off x="5744542"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2CBD905-0A44-4ED1-B6FC-D5E61F9E0A87}"/>
                </a:ext>
              </a:extLst>
            </p:cNvPr>
            <p:cNvCxnSpPr>
              <a:cxnSpLocks/>
            </p:cNvCxnSpPr>
            <p:nvPr/>
          </p:nvCxnSpPr>
          <p:spPr>
            <a:xfrm flipV="1">
              <a:off x="5965296"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1566E35-6F21-4BFB-9CA3-0437748B6B48}"/>
                </a:ext>
              </a:extLst>
            </p:cNvPr>
            <p:cNvCxnSpPr>
              <a:cxnSpLocks/>
            </p:cNvCxnSpPr>
            <p:nvPr/>
          </p:nvCxnSpPr>
          <p:spPr>
            <a:xfrm flipV="1">
              <a:off x="6189828"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5" name="TextBox 124">
            <a:extLst>
              <a:ext uri="{FF2B5EF4-FFF2-40B4-BE49-F238E27FC236}">
                <a16:creationId xmlns:a16="http://schemas.microsoft.com/office/drawing/2014/main" id="{A7BDC3B0-5D88-45B4-8629-95992DF995F6}"/>
              </a:ext>
            </a:extLst>
          </p:cNvPr>
          <p:cNvSpPr txBox="1"/>
          <p:nvPr/>
        </p:nvSpPr>
        <p:spPr>
          <a:xfrm>
            <a:off x="629495" y="3694986"/>
            <a:ext cx="1479391" cy="386716"/>
          </a:xfrm>
          <a:prstGeom prst="rect">
            <a:avLst/>
          </a:prstGeom>
          <a:noFill/>
        </p:spPr>
        <p:txBody>
          <a:bodyPr wrap="square">
            <a:spAutoFit/>
          </a:bodyPr>
          <a:lstStyle/>
          <a:p>
            <a:pPr algn="ctr"/>
            <a:r>
              <a:rPr lang="en-US" sz="1600" b="1" dirty="0">
                <a:latin typeface="Cambria" panose="02040503050406030204" pitchFamily="18" charset="0"/>
              </a:rPr>
              <a:t>Channel#1</a:t>
            </a:r>
            <a:endParaRPr lang="en-CH" sz="1600" b="1" dirty="0"/>
          </a:p>
        </p:txBody>
      </p:sp>
      <p:sp>
        <p:nvSpPr>
          <p:cNvPr id="126" name="TextBox 125">
            <a:extLst>
              <a:ext uri="{FF2B5EF4-FFF2-40B4-BE49-F238E27FC236}">
                <a16:creationId xmlns:a16="http://schemas.microsoft.com/office/drawing/2014/main" id="{0F8DBB8D-06D3-4F84-8203-35ED0813ACB6}"/>
              </a:ext>
            </a:extLst>
          </p:cNvPr>
          <p:cNvSpPr txBox="1"/>
          <p:nvPr/>
        </p:nvSpPr>
        <p:spPr>
          <a:xfrm>
            <a:off x="3062055" y="3694986"/>
            <a:ext cx="1479391" cy="386716"/>
          </a:xfrm>
          <a:prstGeom prst="rect">
            <a:avLst/>
          </a:prstGeom>
          <a:noFill/>
        </p:spPr>
        <p:txBody>
          <a:bodyPr wrap="square">
            <a:spAutoFit/>
          </a:bodyPr>
          <a:lstStyle/>
          <a:p>
            <a:pPr algn="ctr"/>
            <a:r>
              <a:rPr lang="en-US" sz="1600" b="1" dirty="0">
                <a:latin typeface="Cambria" panose="02040503050406030204" pitchFamily="18" charset="0"/>
              </a:rPr>
              <a:t>Channel#8</a:t>
            </a:r>
            <a:endParaRPr lang="en-CH" sz="1600" b="1" dirty="0"/>
          </a:p>
        </p:txBody>
      </p:sp>
      <p:sp>
        <p:nvSpPr>
          <p:cNvPr id="127" name="TextBox 126">
            <a:extLst>
              <a:ext uri="{FF2B5EF4-FFF2-40B4-BE49-F238E27FC236}">
                <a16:creationId xmlns:a16="http://schemas.microsoft.com/office/drawing/2014/main" id="{87450BDD-7739-4C85-82B6-8584FA74E059}"/>
              </a:ext>
            </a:extLst>
          </p:cNvPr>
          <p:cNvSpPr txBox="1"/>
          <p:nvPr/>
        </p:nvSpPr>
        <p:spPr>
          <a:xfrm>
            <a:off x="1375933" y="3013697"/>
            <a:ext cx="1010444" cy="201896"/>
          </a:xfrm>
          <a:prstGeom prst="rect">
            <a:avLst/>
          </a:prstGeom>
          <a:solidFill>
            <a:schemeClr val="bg1"/>
          </a:solidFill>
        </p:spPr>
        <p:txBody>
          <a:bodyPr wrap="square" lIns="0" tIns="0" rIns="0" bIns="0" anchor="ctr">
            <a:spAutoFit/>
          </a:bodyPr>
          <a:lstStyle/>
          <a:p>
            <a:pPr algn="ctr"/>
            <a:r>
              <a:rPr lang="en-US" sz="1600" b="1" dirty="0">
                <a:latin typeface="Cambria" panose="02040503050406030204" pitchFamily="18" charset="0"/>
              </a:rPr>
              <a:t>Channels</a:t>
            </a:r>
            <a:endParaRPr lang="en-CH" sz="1600" b="1" dirty="0"/>
          </a:p>
        </p:txBody>
      </p:sp>
      <p:cxnSp>
        <p:nvCxnSpPr>
          <p:cNvPr id="128" name="직선 연결선 361">
            <a:extLst>
              <a:ext uri="{FF2B5EF4-FFF2-40B4-BE49-F238E27FC236}">
                <a16:creationId xmlns:a16="http://schemas.microsoft.com/office/drawing/2014/main" id="{D84A5EF0-983C-4C97-9BDC-9E09BD1DEBB1}"/>
              </a:ext>
            </a:extLst>
          </p:cNvPr>
          <p:cNvCxnSpPr>
            <a:cxnSpLocks/>
          </p:cNvCxnSpPr>
          <p:nvPr/>
        </p:nvCxnSpPr>
        <p:spPr>
          <a:xfrm flipV="1">
            <a:off x="719071" y="3571131"/>
            <a:ext cx="157567" cy="186084"/>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129" name="직선 연결선 361">
            <a:extLst>
              <a:ext uri="{FF2B5EF4-FFF2-40B4-BE49-F238E27FC236}">
                <a16:creationId xmlns:a16="http://schemas.microsoft.com/office/drawing/2014/main" id="{C854D940-4C0B-456F-B7DC-6E762D4DEA7F}"/>
              </a:ext>
            </a:extLst>
          </p:cNvPr>
          <p:cNvCxnSpPr>
            <a:cxnSpLocks/>
          </p:cNvCxnSpPr>
          <p:nvPr/>
        </p:nvCxnSpPr>
        <p:spPr>
          <a:xfrm flipH="1" flipV="1">
            <a:off x="2906927" y="3568561"/>
            <a:ext cx="1534908" cy="175350"/>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47AC3A6-0D28-4623-A3D4-17CCED3FCFA0}"/>
              </a:ext>
            </a:extLst>
          </p:cNvPr>
          <p:cNvCxnSpPr>
            <a:cxnSpLocks/>
          </p:cNvCxnSpPr>
          <p:nvPr/>
        </p:nvCxnSpPr>
        <p:spPr>
          <a:xfrm flipV="1">
            <a:off x="1894915" y="2434675"/>
            <a:ext cx="0" cy="341719"/>
          </a:xfrm>
          <a:prstGeom prst="line">
            <a:avLst/>
          </a:prstGeom>
          <a:ln w="25082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Arrow: Right 130">
            <a:extLst>
              <a:ext uri="{FF2B5EF4-FFF2-40B4-BE49-F238E27FC236}">
                <a16:creationId xmlns:a16="http://schemas.microsoft.com/office/drawing/2014/main" id="{15976A96-A009-4753-B17C-58916B9C1174}"/>
              </a:ext>
            </a:extLst>
          </p:cNvPr>
          <p:cNvSpPr/>
          <p:nvPr/>
        </p:nvSpPr>
        <p:spPr>
          <a:xfrm rot="16200000">
            <a:off x="1858238" y="2469260"/>
            <a:ext cx="319684" cy="242019"/>
          </a:xfrm>
          <a:prstGeom prst="rightArrow">
            <a:avLst>
              <a:gd name="adj1" fmla="val 35614"/>
              <a:gd name="adj2" fmla="val 67982"/>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32" name="TextBox 131">
            <a:extLst>
              <a:ext uri="{FF2B5EF4-FFF2-40B4-BE49-F238E27FC236}">
                <a16:creationId xmlns:a16="http://schemas.microsoft.com/office/drawing/2014/main" id="{3F30AAFE-C4C9-4B4C-8021-7559037C1AE7}"/>
              </a:ext>
            </a:extLst>
          </p:cNvPr>
          <p:cNvSpPr txBox="1"/>
          <p:nvPr/>
        </p:nvSpPr>
        <p:spPr>
          <a:xfrm>
            <a:off x="2957419" y="2824663"/>
            <a:ext cx="1617624" cy="667964"/>
          </a:xfrm>
          <a:prstGeom prst="rect">
            <a:avLst/>
          </a:prstGeom>
          <a:noFill/>
        </p:spPr>
        <p:txBody>
          <a:bodyPr wrap="square" lIns="0" rIns="0" rtlCol="0" anchor="ctr">
            <a:spAutoFit/>
          </a:bodyPr>
          <a:lstStyle/>
          <a:p>
            <a:pPr algn="ctr"/>
            <a:r>
              <a:rPr lang="en-US" sz="1600" i="1" dirty="0">
                <a:solidFill>
                  <a:srgbClr val="C00000"/>
                </a:solidFill>
                <a:latin typeface="Cambria" panose="02040503050406030204" pitchFamily="18" charset="0"/>
              </a:rPr>
              <a:t>Internal BW:</a:t>
            </a:r>
          </a:p>
          <a:p>
            <a:pPr algn="ctr"/>
            <a:r>
              <a:rPr lang="en-US" sz="1600" i="1" dirty="0">
                <a:solidFill>
                  <a:srgbClr val="C00000"/>
                </a:solidFill>
                <a:latin typeface="Cambria" panose="02040503050406030204" pitchFamily="18" charset="0"/>
              </a:rPr>
              <a:t>9.6 </a:t>
            </a:r>
            <a:r>
              <a:rPr lang="en-US" sz="1600" dirty="0">
                <a:solidFill>
                  <a:srgbClr val="C00000"/>
                </a:solidFill>
                <a:latin typeface="Cambria" panose="02040503050406030204" pitchFamily="18" charset="0"/>
              </a:rPr>
              <a:t>(</a:t>
            </a:r>
            <a:r>
              <a:rPr lang="en-US" sz="1600" i="1" dirty="0">
                <a:solidFill>
                  <a:srgbClr val="C00000"/>
                </a:solidFill>
                <a:latin typeface="Cambria" panose="02040503050406030204" pitchFamily="18" charset="0"/>
              </a:rPr>
              <a:t>1.2</a:t>
            </a:r>
            <a:r>
              <a:rPr lang="en-US" sz="1600" dirty="0">
                <a:solidFill>
                  <a:srgbClr val="C00000"/>
                </a:solidFill>
                <a:latin typeface="Cambria" panose="02040503050406030204" pitchFamily="18" charset="0"/>
              </a:rPr>
              <a:t>×</a:t>
            </a:r>
            <a:r>
              <a:rPr lang="en-US" sz="1600" i="1" dirty="0">
                <a:solidFill>
                  <a:srgbClr val="C00000"/>
                </a:solidFill>
                <a:latin typeface="Cambria" panose="02040503050406030204" pitchFamily="18" charset="0"/>
              </a:rPr>
              <a:t>8</a:t>
            </a:r>
            <a:r>
              <a:rPr lang="en-US" sz="1600" dirty="0">
                <a:solidFill>
                  <a:srgbClr val="C00000"/>
                </a:solidFill>
                <a:latin typeface="Cambria" panose="02040503050406030204" pitchFamily="18" charset="0"/>
              </a:rPr>
              <a:t>)</a:t>
            </a:r>
            <a:r>
              <a:rPr lang="en-US" sz="1600" i="1" dirty="0">
                <a:solidFill>
                  <a:srgbClr val="C00000"/>
                </a:solidFill>
                <a:latin typeface="Cambria" panose="02040503050406030204" pitchFamily="18" charset="0"/>
              </a:rPr>
              <a:t> GB/s</a:t>
            </a:r>
            <a:endParaRPr lang="en-CH" sz="1600" dirty="0">
              <a:solidFill>
                <a:srgbClr val="C00000"/>
              </a:solidFill>
              <a:latin typeface="Cambria" panose="02040503050406030204" pitchFamily="18" charset="0"/>
            </a:endParaRPr>
          </a:p>
        </p:txBody>
      </p:sp>
      <p:sp>
        <p:nvSpPr>
          <p:cNvPr id="133" name="Arrow: Right 132">
            <a:extLst>
              <a:ext uri="{FF2B5EF4-FFF2-40B4-BE49-F238E27FC236}">
                <a16:creationId xmlns:a16="http://schemas.microsoft.com/office/drawing/2014/main" id="{70BA1E3E-AB39-49BA-8792-41B9C51E9CC6}"/>
              </a:ext>
            </a:extLst>
          </p:cNvPr>
          <p:cNvSpPr/>
          <p:nvPr/>
        </p:nvSpPr>
        <p:spPr>
          <a:xfrm rot="16200000">
            <a:off x="2678759" y="3009233"/>
            <a:ext cx="319684" cy="242019"/>
          </a:xfrm>
          <a:prstGeom prst="rightArrow">
            <a:avLst>
              <a:gd name="adj1" fmla="val 35614"/>
              <a:gd name="adj2" fmla="val 67982"/>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34" name="Rectangle 133">
            <a:extLst>
              <a:ext uri="{FF2B5EF4-FFF2-40B4-BE49-F238E27FC236}">
                <a16:creationId xmlns:a16="http://schemas.microsoft.com/office/drawing/2014/main" id="{293D7EF4-C0A9-4842-B591-F92962FBF666}"/>
              </a:ext>
            </a:extLst>
          </p:cNvPr>
          <p:cNvSpPr/>
          <p:nvPr/>
        </p:nvSpPr>
        <p:spPr>
          <a:xfrm>
            <a:off x="865191" y="2662053"/>
            <a:ext cx="2046230" cy="30721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ambria" panose="02040503050406030204" pitchFamily="18" charset="0"/>
              </a:rPr>
              <a:t>SSD Controller</a:t>
            </a:r>
            <a:endParaRPr lang="en-CH" sz="1600" b="1" dirty="0">
              <a:solidFill>
                <a:schemeClr val="tx1"/>
              </a:solidFill>
              <a:latin typeface="Cambria" panose="02040503050406030204" pitchFamily="18" charset="0"/>
            </a:endParaRPr>
          </a:p>
        </p:txBody>
      </p:sp>
      <p:sp>
        <p:nvSpPr>
          <p:cNvPr id="135" name="Rectangle 134">
            <a:extLst>
              <a:ext uri="{FF2B5EF4-FFF2-40B4-BE49-F238E27FC236}">
                <a16:creationId xmlns:a16="http://schemas.microsoft.com/office/drawing/2014/main" id="{02DF3563-5558-4C29-A03F-20989BB22890}"/>
              </a:ext>
            </a:extLst>
          </p:cNvPr>
          <p:cNvSpPr/>
          <p:nvPr/>
        </p:nvSpPr>
        <p:spPr>
          <a:xfrm>
            <a:off x="865191" y="3266388"/>
            <a:ext cx="2046230" cy="30721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ambria" panose="02040503050406030204" pitchFamily="18" charset="0"/>
              </a:rPr>
              <a:t>NAND Flash Array</a:t>
            </a:r>
            <a:endParaRPr lang="en-CH" sz="1600" b="1" dirty="0">
              <a:solidFill>
                <a:schemeClr val="tx1"/>
              </a:solidFill>
              <a:latin typeface="Cambria" panose="02040503050406030204" pitchFamily="18" charset="0"/>
            </a:endParaRPr>
          </a:p>
        </p:txBody>
      </p:sp>
      <p:sp>
        <p:nvSpPr>
          <p:cNvPr id="136" name="TextBox 135">
            <a:extLst>
              <a:ext uri="{FF2B5EF4-FFF2-40B4-BE49-F238E27FC236}">
                <a16:creationId xmlns:a16="http://schemas.microsoft.com/office/drawing/2014/main" id="{7C3F94F7-C12D-4CC7-9DA3-6E192A567E50}"/>
              </a:ext>
            </a:extLst>
          </p:cNvPr>
          <p:cNvSpPr txBox="1"/>
          <p:nvPr/>
        </p:nvSpPr>
        <p:spPr>
          <a:xfrm>
            <a:off x="2221123" y="4668000"/>
            <a:ext cx="785048" cy="351561"/>
          </a:xfrm>
          <a:prstGeom prst="rect">
            <a:avLst/>
          </a:prstGeom>
          <a:noFill/>
        </p:spPr>
        <p:txBody>
          <a:bodyPr wrap="square" lIns="0" rIns="0" rtlCol="0" anchor="ctr">
            <a:spAutoFit/>
          </a:bodyPr>
          <a:lstStyle/>
          <a:p>
            <a:pPr algn="ctr"/>
            <a:r>
              <a:rPr lang="en-US" sz="1400" b="1" dirty="0">
                <a:latin typeface="Cambria" panose="02040503050406030204" pitchFamily="18" charset="0"/>
              </a:rPr>
              <a:t>Plane</a:t>
            </a:r>
            <a:endParaRPr lang="en-CH" sz="1400" b="1" dirty="0">
              <a:latin typeface="Cambria" panose="02040503050406030204" pitchFamily="18" charset="0"/>
            </a:endParaRPr>
          </a:p>
        </p:txBody>
      </p:sp>
      <p:cxnSp>
        <p:nvCxnSpPr>
          <p:cNvPr id="137" name="직선 연결선 859">
            <a:extLst>
              <a:ext uri="{FF2B5EF4-FFF2-40B4-BE49-F238E27FC236}">
                <a16:creationId xmlns:a16="http://schemas.microsoft.com/office/drawing/2014/main" id="{75A440ED-9153-4300-9E2A-3FBAC99F1427}"/>
              </a:ext>
            </a:extLst>
          </p:cNvPr>
          <p:cNvCxnSpPr>
            <a:cxnSpLocks/>
          </p:cNvCxnSpPr>
          <p:nvPr/>
        </p:nvCxnSpPr>
        <p:spPr>
          <a:xfrm rot="1680000" flipH="1" flipV="1">
            <a:off x="2164723" y="4648794"/>
            <a:ext cx="221655" cy="24469"/>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B8375CD-A5E8-4AFA-A7DE-79E7A2EBCB69}"/>
              </a:ext>
            </a:extLst>
          </p:cNvPr>
          <p:cNvCxnSpPr>
            <a:cxnSpLocks/>
          </p:cNvCxnSpPr>
          <p:nvPr/>
        </p:nvCxnSpPr>
        <p:spPr>
          <a:xfrm>
            <a:off x="824921" y="4257477"/>
            <a:ext cx="3541364"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FB0C0E9B-C15A-4D0D-A750-314098D0ACA7}"/>
              </a:ext>
            </a:extLst>
          </p:cNvPr>
          <p:cNvSpPr txBox="1"/>
          <p:nvPr/>
        </p:nvSpPr>
        <p:spPr>
          <a:xfrm>
            <a:off x="2165978" y="3867087"/>
            <a:ext cx="1044900" cy="351561"/>
          </a:xfrm>
          <a:prstGeom prst="rect">
            <a:avLst/>
          </a:prstGeom>
          <a:noFill/>
        </p:spPr>
        <p:txBody>
          <a:bodyPr wrap="square" lIns="0" rIns="0" rtlCol="0" anchor="ctr">
            <a:spAutoFit/>
          </a:bodyPr>
          <a:lstStyle/>
          <a:p>
            <a:pPr algn="ctr"/>
            <a:r>
              <a:rPr lang="en-US" sz="1400" b="1" dirty="0">
                <a:solidFill>
                  <a:srgbClr val="7030A0"/>
                </a:solidFill>
                <a:latin typeface="Cambria" panose="02040503050406030204" pitchFamily="18" charset="0"/>
              </a:rPr>
              <a:t>Bit-Vectors</a:t>
            </a:r>
            <a:endParaRPr lang="en-CH" sz="1400" b="1" dirty="0">
              <a:solidFill>
                <a:srgbClr val="7030A0"/>
              </a:solidFill>
              <a:latin typeface="Cambria" panose="02040503050406030204" pitchFamily="18" charset="0"/>
            </a:endParaRPr>
          </a:p>
        </p:txBody>
      </p:sp>
      <p:sp>
        <p:nvSpPr>
          <p:cNvPr id="140" name="TextBox 139">
            <a:extLst>
              <a:ext uri="{FF2B5EF4-FFF2-40B4-BE49-F238E27FC236}">
                <a16:creationId xmlns:a16="http://schemas.microsoft.com/office/drawing/2014/main" id="{C39D02C4-DC6E-4C04-94B1-3A3C2D33006A}"/>
              </a:ext>
            </a:extLst>
          </p:cNvPr>
          <p:cNvSpPr txBox="1"/>
          <p:nvPr/>
        </p:nvSpPr>
        <p:spPr>
          <a:xfrm>
            <a:off x="4763821" y="2794559"/>
            <a:ext cx="285081" cy="338554"/>
          </a:xfrm>
          <a:prstGeom prst="rect">
            <a:avLst/>
          </a:prstGeom>
          <a:no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A</a:t>
            </a:r>
            <a:r>
              <a:rPr lang="en-US" sz="1600" b="1" dirty="0">
                <a:latin typeface="Cambria" panose="02040503050406030204" pitchFamily="18" charset="0"/>
              </a:rPr>
              <a:t>:</a:t>
            </a:r>
            <a:endParaRPr lang="en-CH" sz="1600" b="1" dirty="0">
              <a:latin typeface="Cambria" panose="02040503050406030204" pitchFamily="18" charset="0"/>
            </a:endParaRPr>
          </a:p>
        </p:txBody>
      </p:sp>
      <p:sp>
        <p:nvSpPr>
          <p:cNvPr id="141" name="TextBox 140">
            <a:extLst>
              <a:ext uri="{FF2B5EF4-FFF2-40B4-BE49-F238E27FC236}">
                <a16:creationId xmlns:a16="http://schemas.microsoft.com/office/drawing/2014/main" id="{E28FAB9D-B7B8-4075-90A9-17004A787442}"/>
              </a:ext>
            </a:extLst>
          </p:cNvPr>
          <p:cNvSpPr txBox="1"/>
          <p:nvPr/>
        </p:nvSpPr>
        <p:spPr>
          <a:xfrm>
            <a:off x="4755411" y="3166871"/>
            <a:ext cx="285081" cy="338554"/>
          </a:xfrm>
          <a:prstGeom prst="rect">
            <a:avLst/>
          </a:prstGeom>
          <a:no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B</a:t>
            </a:r>
            <a:r>
              <a:rPr lang="en-US" sz="1600" b="1" dirty="0">
                <a:latin typeface="Cambria" panose="02040503050406030204" pitchFamily="18" charset="0"/>
              </a:rPr>
              <a:t>:</a:t>
            </a:r>
            <a:endParaRPr lang="en-CH" sz="1600" b="1" dirty="0">
              <a:latin typeface="Cambria" panose="02040503050406030204" pitchFamily="18" charset="0"/>
            </a:endParaRPr>
          </a:p>
        </p:txBody>
      </p:sp>
      <p:sp>
        <p:nvSpPr>
          <p:cNvPr id="142" name="TextBox 141">
            <a:extLst>
              <a:ext uri="{FF2B5EF4-FFF2-40B4-BE49-F238E27FC236}">
                <a16:creationId xmlns:a16="http://schemas.microsoft.com/office/drawing/2014/main" id="{63A4F137-3388-4DA2-8C41-5B58750FAC51}"/>
              </a:ext>
            </a:extLst>
          </p:cNvPr>
          <p:cNvSpPr txBox="1"/>
          <p:nvPr/>
        </p:nvSpPr>
        <p:spPr>
          <a:xfrm>
            <a:off x="4769311" y="3502095"/>
            <a:ext cx="271182" cy="338554"/>
          </a:xfrm>
          <a:prstGeom prst="rect">
            <a:avLst/>
          </a:prstGeom>
          <a:no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C</a:t>
            </a:r>
            <a:r>
              <a:rPr lang="en-US" sz="1600" b="1" dirty="0">
                <a:latin typeface="Cambria" panose="02040503050406030204" pitchFamily="18" charset="0"/>
              </a:rPr>
              <a:t>:</a:t>
            </a:r>
            <a:endParaRPr lang="en-CH" sz="1600" b="1" dirty="0">
              <a:latin typeface="Cambria" panose="02040503050406030204" pitchFamily="18" charset="0"/>
            </a:endParaRPr>
          </a:p>
        </p:txBody>
      </p:sp>
      <p:cxnSp>
        <p:nvCxnSpPr>
          <p:cNvPr id="145" name="Straight Connector 144">
            <a:extLst>
              <a:ext uri="{FF2B5EF4-FFF2-40B4-BE49-F238E27FC236}">
                <a16:creationId xmlns:a16="http://schemas.microsoft.com/office/drawing/2014/main" id="{96D290B2-7C55-42AB-969F-9369EC99C379}"/>
              </a:ext>
            </a:extLst>
          </p:cNvPr>
          <p:cNvCxnSpPr>
            <a:cxnSpLocks/>
          </p:cNvCxnSpPr>
          <p:nvPr/>
        </p:nvCxnSpPr>
        <p:spPr>
          <a:xfrm>
            <a:off x="824921" y="4368479"/>
            <a:ext cx="3541364"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1E29828-08CB-4232-89D2-79692C051822}"/>
              </a:ext>
            </a:extLst>
          </p:cNvPr>
          <p:cNvCxnSpPr>
            <a:cxnSpLocks/>
          </p:cNvCxnSpPr>
          <p:nvPr/>
        </p:nvCxnSpPr>
        <p:spPr>
          <a:xfrm>
            <a:off x="824921" y="4479482"/>
            <a:ext cx="3541364"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7C4CE4D9-5F15-41BC-A74E-003512626E25}"/>
              </a:ext>
            </a:extLst>
          </p:cNvPr>
          <p:cNvSpPr txBox="1"/>
          <p:nvPr/>
        </p:nvSpPr>
        <p:spPr>
          <a:xfrm>
            <a:off x="2386200" y="4158624"/>
            <a:ext cx="170849" cy="180406"/>
          </a:xfrm>
          <a:prstGeom prst="rect">
            <a:avLst/>
          </a:prstGeom>
          <a:solidFill>
            <a:srgbClr val="F2F2F2"/>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A</a:t>
            </a:r>
            <a:endParaRPr lang="en-CH" sz="1600" b="1" dirty="0">
              <a:latin typeface="Cambria" panose="02040503050406030204" pitchFamily="18" charset="0"/>
            </a:endParaRPr>
          </a:p>
        </p:txBody>
      </p:sp>
      <p:sp>
        <p:nvSpPr>
          <p:cNvPr id="148" name="TextBox 147">
            <a:extLst>
              <a:ext uri="{FF2B5EF4-FFF2-40B4-BE49-F238E27FC236}">
                <a16:creationId xmlns:a16="http://schemas.microsoft.com/office/drawing/2014/main" id="{BB8FCF30-9657-4F35-86E5-A69D35FD95CD}"/>
              </a:ext>
            </a:extLst>
          </p:cNvPr>
          <p:cNvSpPr txBox="1"/>
          <p:nvPr/>
        </p:nvSpPr>
        <p:spPr>
          <a:xfrm>
            <a:off x="2587518" y="4299333"/>
            <a:ext cx="170849" cy="135541"/>
          </a:xfrm>
          <a:prstGeom prst="rect">
            <a:avLst/>
          </a:prstGeom>
          <a:solidFill>
            <a:srgbClr val="F2F2F2"/>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B</a:t>
            </a:r>
            <a:endParaRPr lang="en-CH" sz="1600" b="1" dirty="0">
              <a:latin typeface="Cambria" panose="02040503050406030204" pitchFamily="18" charset="0"/>
            </a:endParaRPr>
          </a:p>
        </p:txBody>
      </p:sp>
      <p:sp>
        <p:nvSpPr>
          <p:cNvPr id="149" name="TextBox 148">
            <a:extLst>
              <a:ext uri="{FF2B5EF4-FFF2-40B4-BE49-F238E27FC236}">
                <a16:creationId xmlns:a16="http://schemas.microsoft.com/office/drawing/2014/main" id="{F25CC63A-3889-41F2-AC20-7C00C4FD7090}"/>
              </a:ext>
            </a:extLst>
          </p:cNvPr>
          <p:cNvSpPr txBox="1"/>
          <p:nvPr/>
        </p:nvSpPr>
        <p:spPr>
          <a:xfrm>
            <a:off x="2803542" y="4401053"/>
            <a:ext cx="170849" cy="164005"/>
          </a:xfrm>
          <a:prstGeom prst="rect">
            <a:avLst/>
          </a:prstGeom>
          <a:solidFill>
            <a:srgbClr val="F2F2F2"/>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C</a:t>
            </a:r>
            <a:endParaRPr lang="en-CH" sz="1600" b="1" dirty="0">
              <a:latin typeface="Cambria" panose="02040503050406030204" pitchFamily="18" charset="0"/>
            </a:endParaRPr>
          </a:p>
        </p:txBody>
      </p:sp>
      <p:sp>
        <p:nvSpPr>
          <p:cNvPr id="156" name="TextBox 155">
            <a:extLst>
              <a:ext uri="{FF2B5EF4-FFF2-40B4-BE49-F238E27FC236}">
                <a16:creationId xmlns:a16="http://schemas.microsoft.com/office/drawing/2014/main" id="{5FB8866E-D22A-46D5-8C99-858A64EF6932}"/>
              </a:ext>
            </a:extLst>
          </p:cNvPr>
          <p:cNvSpPr txBox="1"/>
          <p:nvPr/>
        </p:nvSpPr>
        <p:spPr>
          <a:xfrm>
            <a:off x="4723986" y="4382430"/>
            <a:ext cx="4666342" cy="369332"/>
          </a:xfrm>
          <a:prstGeom prst="rect">
            <a:avLst/>
          </a:prstGeom>
          <a:noFill/>
        </p:spPr>
        <p:txBody>
          <a:bodyPr wrap="square">
            <a:spAutoFit/>
          </a:bodyPr>
          <a:lstStyle/>
          <a:p>
            <a:r>
              <a:rPr lang="en-US" altLang="ko-KR" sz="1800" b="1" dirty="0">
                <a:solidFill>
                  <a:schemeClr val="tx1"/>
                </a:solidFill>
                <a:latin typeface="Cambria" panose="02040503050406030204" pitchFamily="18" charset="0"/>
              </a:rPr>
              <a:t>IFP: </a:t>
            </a:r>
            <a:r>
              <a:rPr lang="en-US" altLang="ko-KR" sz="1800" dirty="0">
                <a:solidFill>
                  <a:schemeClr val="tx1"/>
                </a:solidFill>
                <a:latin typeface="Cambria" panose="02040503050406030204" pitchFamily="18" charset="0"/>
              </a:rPr>
              <a:t>In-Flash Processing</a:t>
            </a:r>
          </a:p>
        </p:txBody>
      </p:sp>
      <p:sp>
        <p:nvSpPr>
          <p:cNvPr id="34" name="Rectangle 33">
            <a:extLst>
              <a:ext uri="{FF2B5EF4-FFF2-40B4-BE49-F238E27FC236}">
                <a16:creationId xmlns:a16="http://schemas.microsoft.com/office/drawing/2014/main" id="{A737B944-DEBE-4D00-9A7E-01C082793DC2}"/>
              </a:ext>
            </a:extLst>
          </p:cNvPr>
          <p:cNvSpPr/>
          <p:nvPr/>
        </p:nvSpPr>
        <p:spPr>
          <a:xfrm>
            <a:off x="5906348" y="3500807"/>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5" name="Rectangle 34">
            <a:extLst>
              <a:ext uri="{FF2B5EF4-FFF2-40B4-BE49-F238E27FC236}">
                <a16:creationId xmlns:a16="http://schemas.microsoft.com/office/drawing/2014/main" id="{C46BAA87-D2E5-41AF-9D1C-40976F93FA81}"/>
              </a:ext>
            </a:extLst>
          </p:cNvPr>
          <p:cNvSpPr/>
          <p:nvPr/>
        </p:nvSpPr>
        <p:spPr>
          <a:xfrm>
            <a:off x="5906348" y="3582972"/>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6" name="Rectangle 35">
            <a:extLst>
              <a:ext uri="{FF2B5EF4-FFF2-40B4-BE49-F238E27FC236}">
                <a16:creationId xmlns:a16="http://schemas.microsoft.com/office/drawing/2014/main" id="{DBE8E160-C675-44B9-A921-5733FDA48453}"/>
              </a:ext>
            </a:extLst>
          </p:cNvPr>
          <p:cNvSpPr/>
          <p:nvPr/>
        </p:nvSpPr>
        <p:spPr>
          <a:xfrm>
            <a:off x="5906348" y="3668496"/>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7" name="Rectangle 36">
            <a:extLst>
              <a:ext uri="{FF2B5EF4-FFF2-40B4-BE49-F238E27FC236}">
                <a16:creationId xmlns:a16="http://schemas.microsoft.com/office/drawing/2014/main" id="{D3958670-2D09-4A25-A575-509153519886}"/>
              </a:ext>
            </a:extLst>
          </p:cNvPr>
          <p:cNvSpPr/>
          <p:nvPr/>
        </p:nvSpPr>
        <p:spPr>
          <a:xfrm>
            <a:off x="5906348" y="3754023"/>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57" name="Rectangle 156">
            <a:extLst>
              <a:ext uri="{FF2B5EF4-FFF2-40B4-BE49-F238E27FC236}">
                <a16:creationId xmlns:a16="http://schemas.microsoft.com/office/drawing/2014/main" id="{F8E3C640-A012-4A9B-987F-35C137044C62}"/>
              </a:ext>
            </a:extLst>
          </p:cNvPr>
          <p:cNvSpPr/>
          <p:nvPr/>
        </p:nvSpPr>
        <p:spPr>
          <a:xfrm>
            <a:off x="5477637" y="3982730"/>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58" name="Rectangle 157">
            <a:extLst>
              <a:ext uri="{FF2B5EF4-FFF2-40B4-BE49-F238E27FC236}">
                <a16:creationId xmlns:a16="http://schemas.microsoft.com/office/drawing/2014/main" id="{16864AE0-EBF1-4E97-8069-B13F493533C7}"/>
              </a:ext>
            </a:extLst>
          </p:cNvPr>
          <p:cNvSpPr/>
          <p:nvPr/>
        </p:nvSpPr>
        <p:spPr>
          <a:xfrm>
            <a:off x="5903874" y="3982730"/>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59" name="Rectangle 158">
            <a:extLst>
              <a:ext uri="{FF2B5EF4-FFF2-40B4-BE49-F238E27FC236}">
                <a16:creationId xmlns:a16="http://schemas.microsoft.com/office/drawing/2014/main" id="{BC65F49D-59C1-4BF4-BD4E-962009268C48}"/>
              </a:ext>
            </a:extLst>
          </p:cNvPr>
          <p:cNvSpPr/>
          <p:nvPr/>
        </p:nvSpPr>
        <p:spPr>
          <a:xfrm>
            <a:off x="5059262" y="3982730"/>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60" name="Rectangle 159">
            <a:extLst>
              <a:ext uri="{FF2B5EF4-FFF2-40B4-BE49-F238E27FC236}">
                <a16:creationId xmlns:a16="http://schemas.microsoft.com/office/drawing/2014/main" id="{C9A7C86D-0003-4CF9-9D2E-5A5654BFA6B4}"/>
              </a:ext>
            </a:extLst>
          </p:cNvPr>
          <p:cNvSpPr/>
          <p:nvPr/>
        </p:nvSpPr>
        <p:spPr>
          <a:xfrm>
            <a:off x="6328970" y="3982730"/>
            <a:ext cx="189402" cy="81700"/>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cxnSp>
        <p:nvCxnSpPr>
          <p:cNvPr id="9" name="Straight Connector 8">
            <a:extLst>
              <a:ext uri="{FF2B5EF4-FFF2-40B4-BE49-F238E27FC236}">
                <a16:creationId xmlns:a16="http://schemas.microsoft.com/office/drawing/2014/main" id="{A241A284-7B87-4FB6-9E07-15DAB88BF33B}"/>
              </a:ext>
            </a:extLst>
          </p:cNvPr>
          <p:cNvCxnSpPr>
            <a:cxnSpLocks/>
            <a:stCxn id="35" idx="3"/>
            <a:endCxn id="160" idx="1"/>
          </p:cNvCxnSpPr>
          <p:nvPr/>
        </p:nvCxnSpPr>
        <p:spPr>
          <a:xfrm flipH="1">
            <a:off x="6328970" y="3625503"/>
            <a:ext cx="3533" cy="398077"/>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43268C-B9EA-4482-91CD-B9DB521BFDCD}"/>
              </a:ext>
            </a:extLst>
          </p:cNvPr>
          <p:cNvCxnSpPr>
            <a:cxnSpLocks/>
            <a:endCxn id="161" idx="1"/>
          </p:cNvCxnSpPr>
          <p:nvPr/>
        </p:nvCxnSpPr>
        <p:spPr>
          <a:xfrm flipH="1">
            <a:off x="6517577" y="3660698"/>
            <a:ext cx="69" cy="36288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BFB068-5C46-4DB4-8060-CDEB97FA0234}"/>
              </a:ext>
            </a:extLst>
          </p:cNvPr>
          <p:cNvCxnSpPr>
            <a:cxnSpLocks/>
            <a:endCxn id="161" idx="3"/>
          </p:cNvCxnSpPr>
          <p:nvPr/>
        </p:nvCxnSpPr>
        <p:spPr>
          <a:xfrm>
            <a:off x="7422243" y="3770963"/>
            <a:ext cx="0" cy="252617"/>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1" name="Rectangle 160">
            <a:extLst>
              <a:ext uri="{FF2B5EF4-FFF2-40B4-BE49-F238E27FC236}">
                <a16:creationId xmlns:a16="http://schemas.microsoft.com/office/drawing/2014/main" id="{E971C3A3-4689-422B-9A08-68D98987EDB5}"/>
              </a:ext>
            </a:extLst>
          </p:cNvPr>
          <p:cNvSpPr/>
          <p:nvPr/>
        </p:nvSpPr>
        <p:spPr>
          <a:xfrm>
            <a:off x="6517577" y="3982730"/>
            <a:ext cx="904666" cy="81700"/>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cxnSp>
        <p:nvCxnSpPr>
          <p:cNvPr id="181" name="Straight Connector 180">
            <a:extLst>
              <a:ext uri="{FF2B5EF4-FFF2-40B4-BE49-F238E27FC236}">
                <a16:creationId xmlns:a16="http://schemas.microsoft.com/office/drawing/2014/main" id="{3CA24AEC-A1A1-EA3B-4933-1779E45D2454}"/>
              </a:ext>
            </a:extLst>
          </p:cNvPr>
          <p:cNvCxnSpPr>
            <a:cxnSpLocks/>
            <a:stCxn id="13" idx="3"/>
            <a:endCxn id="159" idx="3"/>
          </p:cNvCxnSpPr>
          <p:nvPr/>
        </p:nvCxnSpPr>
        <p:spPr>
          <a:xfrm>
            <a:off x="5476866" y="2929068"/>
            <a:ext cx="8551" cy="109451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C81744B5-BC5A-69D8-74CC-FA7B9258C787}"/>
              </a:ext>
            </a:extLst>
          </p:cNvPr>
          <p:cNvCxnSpPr>
            <a:cxnSpLocks/>
          </p:cNvCxnSpPr>
          <p:nvPr/>
        </p:nvCxnSpPr>
        <p:spPr>
          <a:xfrm>
            <a:off x="5908172" y="3189920"/>
            <a:ext cx="3087" cy="83366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0" name="Rounded Rectangle 203">
            <a:extLst>
              <a:ext uri="{FF2B5EF4-FFF2-40B4-BE49-F238E27FC236}">
                <a16:creationId xmlns:a16="http://schemas.microsoft.com/office/drawing/2014/main" id="{ACD8170E-2499-A7B0-48BF-383EE45D0C8E}"/>
              </a:ext>
            </a:extLst>
          </p:cNvPr>
          <p:cNvSpPr/>
          <p:nvPr/>
        </p:nvSpPr>
        <p:spPr>
          <a:xfrm>
            <a:off x="5009756" y="3951057"/>
            <a:ext cx="1358047" cy="155484"/>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92" name="Rectangle 191">
            <a:extLst>
              <a:ext uri="{FF2B5EF4-FFF2-40B4-BE49-F238E27FC236}">
                <a16:creationId xmlns:a16="http://schemas.microsoft.com/office/drawing/2014/main" id="{F02FD375-2AC0-CE83-790A-85C18662680F}"/>
              </a:ext>
            </a:extLst>
          </p:cNvPr>
          <p:cNvSpPr/>
          <p:nvPr/>
        </p:nvSpPr>
        <p:spPr>
          <a:xfrm>
            <a:off x="4755411" y="4088200"/>
            <a:ext cx="1847685" cy="338554"/>
          </a:xfrm>
          <a:prstGeom prst="rect">
            <a:avLst/>
          </a:prstGeom>
        </p:spPr>
        <p:txBody>
          <a:bodyPr wrap="none">
            <a:spAutoFit/>
          </a:bodyPr>
          <a:lstStyle/>
          <a:p>
            <a:r>
              <a:rPr lang="en-US" sz="1600" i="1" dirty="0">
                <a:solidFill>
                  <a:srgbClr val="FF0000"/>
                </a:solidFill>
                <a:latin typeface="Cambria" panose="02040503050406030204" pitchFamily="18" charset="0"/>
              </a:rPr>
              <a:t>Bottleneck: Sensing</a:t>
            </a:r>
            <a:endParaRPr lang="en-CH" sz="1600" i="1" dirty="0">
              <a:solidFill>
                <a:srgbClr val="FF0000"/>
              </a:solidFill>
            </a:endParaRPr>
          </a:p>
        </p:txBody>
      </p:sp>
      <p:sp>
        <p:nvSpPr>
          <p:cNvPr id="194" name="Rectangle 193">
            <a:extLst>
              <a:ext uri="{FF2B5EF4-FFF2-40B4-BE49-F238E27FC236}">
                <a16:creationId xmlns:a16="http://schemas.microsoft.com/office/drawing/2014/main" id="{3CB74913-FCE0-F4EF-9C8A-3C70DE628C8F}"/>
              </a:ext>
            </a:extLst>
          </p:cNvPr>
          <p:cNvSpPr/>
          <p:nvPr/>
        </p:nvSpPr>
        <p:spPr>
          <a:xfrm>
            <a:off x="5819735" y="2548817"/>
            <a:ext cx="2509598" cy="830997"/>
          </a:xfrm>
          <a:prstGeom prst="rect">
            <a:avLst/>
          </a:prstGeom>
        </p:spPr>
        <p:txBody>
          <a:bodyPr wrap="none">
            <a:spAutoFit/>
          </a:bodyPr>
          <a:lstStyle/>
          <a:p>
            <a:r>
              <a:rPr lang="en-US" sz="1600" i="1" dirty="0">
                <a:latin typeface="Cambria" panose="02040503050406030204" pitchFamily="18" charset="0"/>
              </a:rPr>
              <a:t>Start computation &amp;</a:t>
            </a:r>
            <a:br>
              <a:rPr lang="en-US" sz="1600" i="1" dirty="0">
                <a:latin typeface="Cambria" panose="02040503050406030204" pitchFamily="18" charset="0"/>
              </a:rPr>
            </a:br>
            <a:r>
              <a:rPr lang="en-US" sz="1600" i="1" dirty="0">
                <a:latin typeface="Cambria" panose="02040503050406030204" pitchFamily="18" charset="0"/>
              </a:rPr>
              <a:t>result transfer to controller</a:t>
            </a:r>
            <a:br>
              <a:rPr lang="en-US" sz="1600" i="1" dirty="0">
                <a:latin typeface="Cambria" panose="02040503050406030204" pitchFamily="18" charset="0"/>
              </a:rPr>
            </a:br>
            <a:endParaRPr lang="en-CH" sz="1600" i="1" dirty="0"/>
          </a:p>
        </p:txBody>
      </p:sp>
      <p:cxnSp>
        <p:nvCxnSpPr>
          <p:cNvPr id="195" name="Straight Arrow Connector 194">
            <a:extLst>
              <a:ext uri="{FF2B5EF4-FFF2-40B4-BE49-F238E27FC236}">
                <a16:creationId xmlns:a16="http://schemas.microsoft.com/office/drawing/2014/main" id="{20A28CA4-9786-5295-BF07-D56DB712F0FC}"/>
              </a:ext>
            </a:extLst>
          </p:cNvPr>
          <p:cNvCxnSpPr>
            <a:cxnSpLocks/>
          </p:cNvCxnSpPr>
          <p:nvPr/>
        </p:nvCxnSpPr>
        <p:spPr>
          <a:xfrm>
            <a:off x="6526667" y="3112729"/>
            <a:ext cx="0" cy="3848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B8E2327-96D8-F7FF-F238-BFE677729965}"/>
              </a:ext>
            </a:extLst>
          </p:cNvPr>
          <p:cNvSpPr txBox="1"/>
          <p:nvPr/>
        </p:nvSpPr>
        <p:spPr>
          <a:xfrm>
            <a:off x="149703" y="972065"/>
            <a:ext cx="8844594" cy="5274731"/>
          </a:xfrm>
          <a:prstGeom prst="rect">
            <a:avLst/>
          </a:prstGeom>
          <a:solidFill>
            <a:schemeClr val="bg1">
              <a:alpha val="75000"/>
            </a:schemeClr>
          </a:solidFill>
        </p:spPr>
        <p:txBody>
          <a:bodyPr wrap="square" rtlCol="0">
            <a:spAutoFit/>
          </a:bodyPr>
          <a:lstStyle/>
          <a:p>
            <a:endParaRPr lang="en-US" dirty="0"/>
          </a:p>
        </p:txBody>
      </p:sp>
      <p:sp>
        <p:nvSpPr>
          <p:cNvPr id="8" name="Rectangle 7">
            <a:extLst>
              <a:ext uri="{FF2B5EF4-FFF2-40B4-BE49-F238E27FC236}">
                <a16:creationId xmlns:a16="http://schemas.microsoft.com/office/drawing/2014/main" id="{A8F528E2-DD32-393A-B1B4-FCA72C99DACA}"/>
              </a:ext>
            </a:extLst>
          </p:cNvPr>
          <p:cNvSpPr/>
          <p:nvPr/>
        </p:nvSpPr>
        <p:spPr>
          <a:xfrm>
            <a:off x="128670" y="2855531"/>
            <a:ext cx="8865627" cy="1240049"/>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accent6">
                    <a:lumMod val="50000"/>
                  </a:schemeClr>
                </a:solidFill>
                <a:latin typeface="Cambria" panose="02040503050406030204" pitchFamily="18" charset="0"/>
              </a:rPr>
              <a:t>In-Flash Processing </a:t>
            </a:r>
            <a:r>
              <a:rPr lang="en-US" sz="2800" dirty="0">
                <a:solidFill>
                  <a:schemeClr val="tx1"/>
                </a:solidFill>
                <a:latin typeface="Cambria" panose="02040503050406030204" pitchFamily="18" charset="0"/>
              </a:rPr>
              <a:t>significantly</a:t>
            </a:r>
            <a:r>
              <a:rPr lang="en-US" sz="2800" dirty="0">
                <a:solidFill>
                  <a:schemeClr val="accent6">
                    <a:lumMod val="50000"/>
                  </a:schemeClr>
                </a:solidFill>
                <a:latin typeface="Cambria" panose="02040503050406030204" pitchFamily="18" charset="0"/>
              </a:rPr>
              <a:t> </a:t>
            </a:r>
            <a:r>
              <a:rPr lang="en-US" sz="2800" b="1" dirty="0">
                <a:solidFill>
                  <a:schemeClr val="accent6">
                    <a:lumMod val="50000"/>
                  </a:schemeClr>
                </a:solidFill>
                <a:latin typeface="Cambria" panose="02040503050406030204" pitchFamily="18" charset="0"/>
              </a:rPr>
              <a:t>reduces</a:t>
            </a:r>
            <a:r>
              <a:rPr lang="en-US" sz="2800" dirty="0">
                <a:solidFill>
                  <a:schemeClr val="accent6">
                    <a:lumMod val="50000"/>
                  </a:schemeClr>
                </a:solidFill>
                <a:latin typeface="Cambria" panose="02040503050406030204" pitchFamily="18" charset="0"/>
              </a:rPr>
              <a:t> </a:t>
            </a:r>
          </a:p>
          <a:p>
            <a:pPr algn="ctr"/>
            <a:r>
              <a:rPr lang="en-US" sz="2800" b="1" dirty="0">
                <a:solidFill>
                  <a:schemeClr val="accent6">
                    <a:lumMod val="50000"/>
                  </a:schemeClr>
                </a:solidFill>
                <a:latin typeface="Cambria" panose="02040503050406030204" pitchFamily="18" charset="0"/>
              </a:rPr>
              <a:t>data movement </a:t>
            </a:r>
            <a:r>
              <a:rPr lang="en-US" sz="2800" dirty="0">
                <a:solidFill>
                  <a:schemeClr val="tx1"/>
                </a:solidFill>
                <a:latin typeface="Cambria" panose="02040503050406030204" pitchFamily="18" charset="0"/>
              </a:rPr>
              <a:t>compared to OSP and ISP</a:t>
            </a:r>
          </a:p>
        </p:txBody>
      </p:sp>
    </p:spTree>
    <p:extLst>
      <p:ext uri="{BB962C8B-B14F-4D97-AF65-F5344CB8AC3E}">
        <p14:creationId xmlns:p14="http://schemas.microsoft.com/office/powerpoint/2010/main" val="61697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7DB27-377C-2D5C-BC03-A1BFE933AF8A}"/>
              </a:ext>
            </a:extLst>
          </p:cNvPr>
          <p:cNvSpPr>
            <a:spLocks noGrp="1"/>
          </p:cNvSpPr>
          <p:nvPr>
            <p:ph type="title"/>
          </p:nvPr>
        </p:nvSpPr>
        <p:spPr/>
        <p:txBody>
          <a:bodyPr/>
          <a:lstStyle/>
          <a:p>
            <a:r>
              <a:rPr lang="en-IN" dirty="0"/>
              <a:t>In-Storage Processing (ISP)</a:t>
            </a:r>
            <a:endParaRPr lang="en-US" dirty="0"/>
          </a:p>
        </p:txBody>
      </p:sp>
      <p:sp>
        <p:nvSpPr>
          <p:cNvPr id="3" name="Content Placeholder 2">
            <a:extLst>
              <a:ext uri="{FF2B5EF4-FFF2-40B4-BE49-F238E27FC236}">
                <a16:creationId xmlns:a16="http://schemas.microsoft.com/office/drawing/2014/main" id="{923039F9-866C-9739-9EDD-68955052D27D}"/>
              </a:ext>
            </a:extLst>
          </p:cNvPr>
          <p:cNvSpPr>
            <a:spLocks noGrp="1"/>
          </p:cNvSpPr>
          <p:nvPr>
            <p:ph idx="1"/>
          </p:nvPr>
        </p:nvSpPr>
        <p:spPr/>
        <p:txBody>
          <a:bodyPr/>
          <a:lstStyle/>
          <a:p>
            <a:r>
              <a:rPr lang="en-IN" b="0" dirty="0">
                <a:solidFill>
                  <a:schemeClr val="accent4">
                    <a:lumMod val="50000"/>
                  </a:schemeClr>
                </a:solidFill>
              </a:rPr>
              <a:t>ISP</a:t>
            </a:r>
            <a:r>
              <a:rPr lang="en-IN" b="0" dirty="0"/>
              <a:t> performs </a:t>
            </a:r>
            <a:r>
              <a:rPr lang="en-IN" b="0" dirty="0">
                <a:solidFill>
                  <a:schemeClr val="accent4">
                    <a:lumMod val="50000"/>
                  </a:schemeClr>
                </a:solidFill>
              </a:rPr>
              <a:t>computation</a:t>
            </a:r>
            <a:r>
              <a:rPr lang="en-IN" b="0" dirty="0"/>
              <a:t> using an </a:t>
            </a:r>
            <a:r>
              <a:rPr lang="en-IN" b="0" dirty="0">
                <a:solidFill>
                  <a:schemeClr val="accent4">
                    <a:lumMod val="50000"/>
                  </a:schemeClr>
                </a:solidFill>
              </a:rPr>
              <a:t>in-storage computation unit</a:t>
            </a:r>
          </a:p>
          <a:p>
            <a:r>
              <a:rPr lang="en-IN" b="0" dirty="0"/>
              <a:t>ISP </a:t>
            </a:r>
            <a:r>
              <a:rPr lang="en-IN" b="0" dirty="0">
                <a:solidFill>
                  <a:schemeClr val="accent4">
                    <a:lumMod val="50000"/>
                  </a:schemeClr>
                </a:solidFill>
              </a:rPr>
              <a:t>reduces external data movement </a:t>
            </a:r>
            <a:r>
              <a:rPr lang="en-IN" b="0" dirty="0"/>
              <a:t>by </a:t>
            </a:r>
            <a:r>
              <a:rPr lang="en-IN" b="0" dirty="0">
                <a:solidFill>
                  <a:schemeClr val="accent4">
                    <a:lumMod val="50000"/>
                  </a:schemeClr>
                </a:solidFill>
              </a:rPr>
              <a:t>transferring</a:t>
            </a:r>
            <a:r>
              <a:rPr lang="en-IN" b="0" dirty="0"/>
              <a:t> only the </a:t>
            </a:r>
            <a:r>
              <a:rPr lang="en-IN" b="0" dirty="0">
                <a:solidFill>
                  <a:schemeClr val="accent4">
                    <a:lumMod val="50000"/>
                  </a:schemeClr>
                </a:solidFill>
              </a:rPr>
              <a:t>computation results </a:t>
            </a:r>
            <a:r>
              <a:rPr lang="en-IN" b="0" dirty="0"/>
              <a:t>to the host </a:t>
            </a:r>
            <a:endParaRPr lang="en-US" b="0" dirty="0"/>
          </a:p>
        </p:txBody>
      </p:sp>
      <p:sp>
        <p:nvSpPr>
          <p:cNvPr id="4" name="Rounded Rectangle 4">
            <a:extLst>
              <a:ext uri="{FF2B5EF4-FFF2-40B4-BE49-F238E27FC236}">
                <a16:creationId xmlns:a16="http://schemas.microsoft.com/office/drawing/2014/main" id="{21E2CB26-37A0-87D1-6A15-9B8A02E985C1}"/>
              </a:ext>
            </a:extLst>
          </p:cNvPr>
          <p:cNvSpPr/>
          <p:nvPr/>
        </p:nvSpPr>
        <p:spPr>
          <a:xfrm>
            <a:off x="261260" y="3190032"/>
            <a:ext cx="1450187" cy="1251170"/>
          </a:xfrm>
          <a:prstGeom prst="roundRect">
            <a:avLst>
              <a:gd name="adj" fmla="val 8667"/>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b="1" dirty="0">
                <a:solidFill>
                  <a:schemeClr val="tx1"/>
                </a:solidFill>
                <a:latin typeface="Cambria" panose="02040503050406030204" pitchFamily="18" charset="0"/>
                <a:ea typeface="Cambria" panose="02040503050406030204" pitchFamily="18" charset="0"/>
              </a:rPr>
              <a:t>Host Processor</a:t>
            </a:r>
          </a:p>
          <a:p>
            <a:pPr algn="ctr"/>
            <a:r>
              <a:rPr lang="en-US" b="1" dirty="0">
                <a:solidFill>
                  <a:schemeClr val="tx1"/>
                </a:solidFill>
                <a:latin typeface="Cambria" panose="02040503050406030204" pitchFamily="18" charset="0"/>
                <a:ea typeface="Cambria" panose="02040503050406030204" pitchFamily="18" charset="0"/>
              </a:rPr>
              <a:t>(CPU, GPU)</a:t>
            </a:r>
          </a:p>
        </p:txBody>
      </p:sp>
      <p:sp>
        <p:nvSpPr>
          <p:cNvPr id="5" name="Rounded Rectangle 5">
            <a:extLst>
              <a:ext uri="{FF2B5EF4-FFF2-40B4-BE49-F238E27FC236}">
                <a16:creationId xmlns:a16="http://schemas.microsoft.com/office/drawing/2014/main" id="{F0997559-F1A0-77EB-830E-623F254823E9}"/>
              </a:ext>
            </a:extLst>
          </p:cNvPr>
          <p:cNvSpPr/>
          <p:nvPr/>
        </p:nvSpPr>
        <p:spPr>
          <a:xfrm>
            <a:off x="3173428" y="3360490"/>
            <a:ext cx="1222856" cy="902538"/>
          </a:xfrm>
          <a:prstGeom prst="roundRect">
            <a:avLst>
              <a:gd name="adj" fmla="val 6667"/>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000" b="1" dirty="0">
                <a:solidFill>
                  <a:schemeClr val="tx1"/>
                </a:solidFill>
                <a:latin typeface="Cambria" panose="02040503050406030204" pitchFamily="18" charset="0"/>
                <a:ea typeface="Cambria" panose="02040503050406030204" pitchFamily="18" charset="0"/>
              </a:rPr>
              <a:t>Main</a:t>
            </a:r>
          </a:p>
          <a:p>
            <a:pPr algn="ctr"/>
            <a:r>
              <a:rPr lang="en-US" sz="2000" b="1" dirty="0">
                <a:solidFill>
                  <a:schemeClr val="tx1"/>
                </a:solidFill>
                <a:latin typeface="Cambria" panose="02040503050406030204" pitchFamily="18" charset="0"/>
                <a:ea typeface="Cambria" panose="02040503050406030204" pitchFamily="18" charset="0"/>
              </a:rPr>
              <a:t>Memory</a:t>
            </a:r>
          </a:p>
        </p:txBody>
      </p:sp>
      <p:cxnSp>
        <p:nvCxnSpPr>
          <p:cNvPr id="12" name="Straight Arrow Connector 11">
            <a:extLst>
              <a:ext uri="{FF2B5EF4-FFF2-40B4-BE49-F238E27FC236}">
                <a16:creationId xmlns:a16="http://schemas.microsoft.com/office/drawing/2014/main" id="{BD69455E-3A52-D242-E2F9-1A103F2D2422}"/>
              </a:ext>
            </a:extLst>
          </p:cNvPr>
          <p:cNvCxnSpPr>
            <a:cxnSpLocks/>
            <a:stCxn id="5" idx="1"/>
          </p:cNvCxnSpPr>
          <p:nvPr/>
        </p:nvCxnSpPr>
        <p:spPr>
          <a:xfrm flipH="1">
            <a:off x="1706567" y="3811759"/>
            <a:ext cx="1466861" cy="5934"/>
          </a:xfrm>
          <a:prstGeom prst="straightConnector1">
            <a:avLst/>
          </a:prstGeom>
          <a:noFill/>
          <a:ln w="88900" cap="flat" cmpd="sng" algn="ctr">
            <a:solidFill>
              <a:schemeClr val="tx1"/>
            </a:solidFill>
            <a:prstDash val="solid"/>
            <a:miter lim="800000"/>
            <a:headEnd type="triangle"/>
            <a:tailEnd type="triangle"/>
          </a:ln>
          <a:effectLst/>
        </p:spPr>
      </p:cxnSp>
      <p:cxnSp>
        <p:nvCxnSpPr>
          <p:cNvPr id="13" name="Straight Arrow Connector 12">
            <a:extLst>
              <a:ext uri="{FF2B5EF4-FFF2-40B4-BE49-F238E27FC236}">
                <a16:creationId xmlns:a16="http://schemas.microsoft.com/office/drawing/2014/main" id="{09EB8DD8-CE4C-C74A-CBBF-6068E7CBEF83}"/>
              </a:ext>
            </a:extLst>
          </p:cNvPr>
          <p:cNvCxnSpPr>
            <a:cxnSpLocks/>
            <a:endCxn id="21" idx="1"/>
          </p:cNvCxnSpPr>
          <p:nvPr/>
        </p:nvCxnSpPr>
        <p:spPr>
          <a:xfrm flipH="1">
            <a:off x="4420737" y="3817693"/>
            <a:ext cx="1476788" cy="0"/>
          </a:xfrm>
          <a:prstGeom prst="straightConnector1">
            <a:avLst/>
          </a:prstGeom>
          <a:noFill/>
          <a:ln w="88900" cap="flat" cmpd="sng" algn="ctr">
            <a:solidFill>
              <a:schemeClr val="tx1"/>
            </a:solidFill>
            <a:prstDash val="solid"/>
            <a:miter lim="800000"/>
            <a:headEnd type="triangle"/>
            <a:tailEnd type="triangle"/>
          </a:ln>
          <a:effectLst/>
        </p:spPr>
      </p:cxnSp>
      <p:sp>
        <p:nvSpPr>
          <p:cNvPr id="15" name="Right Arrow 11">
            <a:extLst>
              <a:ext uri="{FF2B5EF4-FFF2-40B4-BE49-F238E27FC236}">
                <a16:creationId xmlns:a16="http://schemas.microsoft.com/office/drawing/2014/main" id="{E07EF742-783C-73BE-6873-A6F1D1792A8C}"/>
              </a:ext>
            </a:extLst>
          </p:cNvPr>
          <p:cNvSpPr/>
          <p:nvPr/>
        </p:nvSpPr>
        <p:spPr>
          <a:xfrm flipH="1">
            <a:off x="4465658" y="3416038"/>
            <a:ext cx="1362491" cy="220201"/>
          </a:xfrm>
          <a:prstGeom prst="rightArrow">
            <a:avLst>
              <a:gd name="adj1" fmla="val 67500"/>
              <a:gd name="adj2" fmla="val 2750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Read</a:t>
            </a:r>
          </a:p>
        </p:txBody>
      </p:sp>
      <p:sp>
        <p:nvSpPr>
          <p:cNvPr id="17" name="Rounded Rectangle 2">
            <a:extLst>
              <a:ext uri="{FF2B5EF4-FFF2-40B4-BE49-F238E27FC236}">
                <a16:creationId xmlns:a16="http://schemas.microsoft.com/office/drawing/2014/main" id="{DF254411-AE0E-61E7-67F6-E4013D48405E}"/>
              </a:ext>
            </a:extLst>
          </p:cNvPr>
          <p:cNvSpPr/>
          <p:nvPr/>
        </p:nvSpPr>
        <p:spPr>
          <a:xfrm>
            <a:off x="1728122" y="3672645"/>
            <a:ext cx="1445306" cy="275394"/>
          </a:xfrm>
          <a:prstGeom prst="roundRect">
            <a:avLst/>
          </a:prstGeom>
          <a:noFill/>
          <a:ln w="19050">
            <a:solidFill>
              <a:schemeClr val="accent5">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9" name="Rectangle 18">
            <a:extLst>
              <a:ext uri="{FF2B5EF4-FFF2-40B4-BE49-F238E27FC236}">
                <a16:creationId xmlns:a16="http://schemas.microsoft.com/office/drawing/2014/main" id="{5846591C-2EE5-FF46-6B45-486D52D3D47A}"/>
              </a:ext>
            </a:extLst>
          </p:cNvPr>
          <p:cNvSpPr/>
          <p:nvPr/>
        </p:nvSpPr>
        <p:spPr>
          <a:xfrm>
            <a:off x="1361977" y="4496109"/>
            <a:ext cx="2274357" cy="584775"/>
          </a:xfrm>
          <a:prstGeom prst="rect">
            <a:avLst/>
          </a:prstGeom>
        </p:spPr>
        <p:txBody>
          <a:bodyPr wrap="square">
            <a:spAutoFit/>
          </a:bodyPr>
          <a:lstStyle/>
          <a:p>
            <a:pPr algn="ctr"/>
            <a:r>
              <a:rPr lang="en-US" sz="1600" i="1" dirty="0">
                <a:solidFill>
                  <a:schemeClr val="accent1">
                    <a:lumMod val="75000"/>
                  </a:schemeClr>
                </a:solidFill>
                <a:latin typeface="Cambria" panose="02040503050406030204" pitchFamily="18" charset="0"/>
              </a:rPr>
              <a:t>Memory Bandwidth </a:t>
            </a:r>
            <a:br>
              <a:rPr lang="en-US" sz="1600" i="1" dirty="0">
                <a:solidFill>
                  <a:schemeClr val="accent1">
                    <a:lumMod val="75000"/>
                  </a:schemeClr>
                </a:solidFill>
                <a:latin typeface="Cambria" panose="02040503050406030204" pitchFamily="18" charset="0"/>
              </a:rPr>
            </a:br>
            <a:r>
              <a:rPr lang="en-US" sz="1600" i="1" dirty="0">
                <a:solidFill>
                  <a:schemeClr val="accent1">
                    <a:lumMod val="75000"/>
                  </a:schemeClr>
                </a:solidFill>
                <a:latin typeface="Cambria" panose="02040503050406030204" pitchFamily="18" charset="0"/>
              </a:rPr>
              <a:t>tens to hundreds of GB/s</a:t>
            </a:r>
            <a:endParaRPr lang="en-CH" sz="1600" i="1" dirty="0">
              <a:solidFill>
                <a:schemeClr val="accent1">
                  <a:lumMod val="75000"/>
                </a:schemeClr>
              </a:solidFill>
            </a:endParaRPr>
          </a:p>
        </p:txBody>
      </p:sp>
      <p:sp>
        <p:nvSpPr>
          <p:cNvPr id="20" name="Rectangle 19">
            <a:extLst>
              <a:ext uri="{FF2B5EF4-FFF2-40B4-BE49-F238E27FC236}">
                <a16:creationId xmlns:a16="http://schemas.microsoft.com/office/drawing/2014/main" id="{C0970F62-6E58-6E77-9C97-45F2756D750A}"/>
              </a:ext>
            </a:extLst>
          </p:cNvPr>
          <p:cNvSpPr/>
          <p:nvPr/>
        </p:nvSpPr>
        <p:spPr>
          <a:xfrm>
            <a:off x="4255560" y="4492141"/>
            <a:ext cx="1626040" cy="830997"/>
          </a:xfrm>
          <a:prstGeom prst="rect">
            <a:avLst/>
          </a:prstGeom>
        </p:spPr>
        <p:txBody>
          <a:bodyPr wrap="square">
            <a:spAutoFit/>
          </a:bodyPr>
          <a:lstStyle/>
          <a:p>
            <a:pPr algn="ctr"/>
            <a:r>
              <a:rPr lang="en-US" sz="1600" i="1" dirty="0">
                <a:solidFill>
                  <a:srgbClr val="C00000"/>
                </a:solidFill>
                <a:latin typeface="Cambria" panose="02040503050406030204" pitchFamily="18" charset="0"/>
              </a:rPr>
              <a:t>Storage External </a:t>
            </a:r>
            <a:br>
              <a:rPr lang="en-US" sz="1600" i="1" dirty="0">
                <a:solidFill>
                  <a:srgbClr val="C00000"/>
                </a:solidFill>
                <a:latin typeface="Cambria" panose="02040503050406030204" pitchFamily="18" charset="0"/>
              </a:rPr>
            </a:br>
            <a:r>
              <a:rPr lang="en-US" sz="1600" i="1" dirty="0">
                <a:solidFill>
                  <a:srgbClr val="C00000"/>
                </a:solidFill>
                <a:latin typeface="Cambria" panose="02040503050406030204" pitchFamily="18" charset="0"/>
              </a:rPr>
              <a:t>I/O Bandwidth</a:t>
            </a:r>
            <a:br>
              <a:rPr lang="en-US" sz="1600" i="1" dirty="0">
                <a:solidFill>
                  <a:srgbClr val="C00000"/>
                </a:solidFill>
                <a:latin typeface="Cambria" panose="02040503050406030204" pitchFamily="18" charset="0"/>
              </a:rPr>
            </a:br>
            <a:r>
              <a:rPr lang="en-US" sz="1600" i="1" dirty="0">
                <a:solidFill>
                  <a:srgbClr val="C00000"/>
                </a:solidFill>
                <a:latin typeface="Cambria" panose="02040503050406030204" pitchFamily="18" charset="0"/>
              </a:rPr>
              <a:t> ~ 8 GB/s</a:t>
            </a:r>
            <a:endParaRPr lang="en-CH" sz="1600" i="1" dirty="0">
              <a:solidFill>
                <a:srgbClr val="C00000"/>
              </a:solidFill>
            </a:endParaRPr>
          </a:p>
        </p:txBody>
      </p:sp>
      <p:sp>
        <p:nvSpPr>
          <p:cNvPr id="21" name="Rounded Rectangle 2">
            <a:extLst>
              <a:ext uri="{FF2B5EF4-FFF2-40B4-BE49-F238E27FC236}">
                <a16:creationId xmlns:a16="http://schemas.microsoft.com/office/drawing/2014/main" id="{88ABE773-D7E8-DD5A-B17C-785CFF2306A4}"/>
              </a:ext>
            </a:extLst>
          </p:cNvPr>
          <p:cNvSpPr/>
          <p:nvPr/>
        </p:nvSpPr>
        <p:spPr>
          <a:xfrm>
            <a:off x="4420737" y="3679996"/>
            <a:ext cx="1448448" cy="275394"/>
          </a:xfrm>
          <a:prstGeom prst="roundRect">
            <a:avLst>
              <a:gd name="adj" fmla="val 0"/>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rgbClr val="C00000"/>
              </a:solidFill>
              <a:latin typeface="Cambria" panose="02040503050406030204" pitchFamily="18" charset="0"/>
            </a:endParaRPr>
          </a:p>
        </p:txBody>
      </p:sp>
      <p:grpSp>
        <p:nvGrpSpPr>
          <p:cNvPr id="50" name="Group 49">
            <a:extLst>
              <a:ext uri="{FF2B5EF4-FFF2-40B4-BE49-F238E27FC236}">
                <a16:creationId xmlns:a16="http://schemas.microsoft.com/office/drawing/2014/main" id="{4110B3AE-6A8D-6535-FCBD-48576069094D}"/>
              </a:ext>
            </a:extLst>
          </p:cNvPr>
          <p:cNvGrpSpPr/>
          <p:nvPr/>
        </p:nvGrpSpPr>
        <p:grpSpPr>
          <a:xfrm>
            <a:off x="5897525" y="2930630"/>
            <a:ext cx="3014896" cy="1789480"/>
            <a:chOff x="6003854" y="2303306"/>
            <a:chExt cx="3014896" cy="1789480"/>
          </a:xfrm>
        </p:grpSpPr>
        <p:grpSp>
          <p:nvGrpSpPr>
            <p:cNvPr id="23" name="Group 22">
              <a:extLst>
                <a:ext uri="{FF2B5EF4-FFF2-40B4-BE49-F238E27FC236}">
                  <a16:creationId xmlns:a16="http://schemas.microsoft.com/office/drawing/2014/main" id="{EA9C0D08-A9B0-7BB1-B5C6-CBEDB2801D26}"/>
                </a:ext>
              </a:extLst>
            </p:cNvPr>
            <p:cNvGrpSpPr/>
            <p:nvPr/>
          </p:nvGrpSpPr>
          <p:grpSpPr>
            <a:xfrm>
              <a:off x="6003854" y="2303306"/>
              <a:ext cx="3014896" cy="1778943"/>
              <a:chOff x="4183465" y="3511948"/>
              <a:chExt cx="4067793" cy="1623189"/>
            </a:xfrm>
          </p:grpSpPr>
          <p:sp>
            <p:nvSpPr>
              <p:cNvPr id="24" name="Rounded Rectangle 129">
                <a:extLst>
                  <a:ext uri="{FF2B5EF4-FFF2-40B4-BE49-F238E27FC236}">
                    <a16:creationId xmlns:a16="http://schemas.microsoft.com/office/drawing/2014/main" id="{1F5DA622-030E-6DDD-1D0B-F3AA2A635E15}"/>
                  </a:ext>
                </a:extLst>
              </p:cNvPr>
              <p:cNvSpPr/>
              <p:nvPr/>
            </p:nvSpPr>
            <p:spPr>
              <a:xfrm>
                <a:off x="4183465" y="3511948"/>
                <a:ext cx="4067793" cy="1623189"/>
              </a:xfrm>
              <a:prstGeom prst="roundRect">
                <a:avLst>
                  <a:gd name="adj" fmla="val 6954"/>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CH" sz="2800" b="1" dirty="0">
                  <a:solidFill>
                    <a:schemeClr val="tx1"/>
                  </a:solidFill>
                  <a:latin typeface="Cambria" panose="02040503050406030204" pitchFamily="18" charset="0"/>
                  <a:ea typeface="Cambria" panose="02040503050406030204" pitchFamily="18" charset="0"/>
                </a:endParaRPr>
              </a:p>
            </p:txBody>
          </p:sp>
          <p:sp>
            <p:nvSpPr>
              <p:cNvPr id="27" name="Rounded Rectangle 131">
                <a:extLst>
                  <a:ext uri="{FF2B5EF4-FFF2-40B4-BE49-F238E27FC236}">
                    <a16:creationId xmlns:a16="http://schemas.microsoft.com/office/drawing/2014/main" id="{48888D6E-4E91-21BD-37D2-B569DCC82583}"/>
                  </a:ext>
                </a:extLst>
              </p:cNvPr>
              <p:cNvSpPr/>
              <p:nvPr/>
            </p:nvSpPr>
            <p:spPr bwMode="auto">
              <a:xfrm>
                <a:off x="4333899" y="3564447"/>
                <a:ext cx="1699891" cy="966935"/>
              </a:xfrm>
              <a:prstGeom prst="roundRect">
                <a:avLst>
                  <a:gd name="adj" fmla="val 0"/>
                </a:avLst>
              </a:prstGeom>
              <a:solidFill>
                <a:schemeClr val="accent2">
                  <a:lumMod val="20000"/>
                  <a:lumOff val="80000"/>
                </a:schemeClr>
              </a:solidFill>
              <a:ln w="15875" cap="flat" cmpd="sng" algn="ctr">
                <a:solidFill>
                  <a:schemeClr val="tx1"/>
                </a:solidFill>
                <a:prstDash val="solid"/>
                <a:round/>
                <a:headEnd type="none" w="med" len="med"/>
                <a:tailEnd type="none" w="med" len="med"/>
              </a:ln>
              <a:effectLst/>
            </p:spPr>
            <p:txBody>
              <a:bodyPr vert="horz" wrap="square" lIns="91440" tIns="36000" rIns="91440" bIns="36000" numCol="1" rtlCol="0" anchor="ctr" anchorCtr="0" compatLnSpc="1">
                <a:prstTxWarp prst="textNoShape">
                  <a:avLst/>
                </a:prstTxWarp>
              </a:bodyPr>
              <a:lstStyle/>
              <a:p>
                <a:pPr algn="ctr" defTabSz="914400" fontAlgn="base">
                  <a:spcBef>
                    <a:spcPct val="0"/>
                  </a:spcBef>
                  <a:spcAft>
                    <a:spcPct val="0"/>
                  </a:spcAft>
                </a:pPr>
                <a:r>
                  <a:rPr kumimoji="0" lang="en-IN"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In-Storage Computation Unit</a:t>
                </a:r>
                <a:endPar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endParaRPr>
              </a:p>
            </p:txBody>
          </p:sp>
          <p:grpSp>
            <p:nvGrpSpPr>
              <p:cNvPr id="28" name="Group 27">
                <a:extLst>
                  <a:ext uri="{FF2B5EF4-FFF2-40B4-BE49-F238E27FC236}">
                    <a16:creationId xmlns:a16="http://schemas.microsoft.com/office/drawing/2014/main" id="{D7764A71-E8C7-1A54-2AF5-4011E671603D}"/>
                  </a:ext>
                </a:extLst>
              </p:cNvPr>
              <p:cNvGrpSpPr/>
              <p:nvPr/>
            </p:nvGrpSpPr>
            <p:grpSpPr>
              <a:xfrm>
                <a:off x="6027095" y="3634770"/>
                <a:ext cx="2098046" cy="612224"/>
                <a:chOff x="6027095" y="3634770"/>
                <a:chExt cx="2098046" cy="612224"/>
              </a:xfrm>
            </p:grpSpPr>
            <p:cxnSp>
              <p:nvCxnSpPr>
                <p:cNvPr id="37" name="Elbow Connector 140">
                  <a:extLst>
                    <a:ext uri="{FF2B5EF4-FFF2-40B4-BE49-F238E27FC236}">
                      <a16:creationId xmlns:a16="http://schemas.microsoft.com/office/drawing/2014/main" id="{FEC7F6D2-CA78-2C8A-BC7C-FF83CD0D7CD9}"/>
                    </a:ext>
                  </a:extLst>
                </p:cNvPr>
                <p:cNvCxnSpPr>
                  <a:cxnSpLocks/>
                </p:cNvCxnSpPr>
                <p:nvPr/>
              </p:nvCxnSpPr>
              <p:spPr>
                <a:xfrm rot="16200000" flipV="1">
                  <a:off x="6858632" y="2839457"/>
                  <a:ext cx="93288" cy="1756361"/>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Elbow Connector 141">
                  <a:extLst>
                    <a:ext uri="{FF2B5EF4-FFF2-40B4-BE49-F238E27FC236}">
                      <a16:creationId xmlns:a16="http://schemas.microsoft.com/office/drawing/2014/main" id="{BBB294D1-8E83-A984-EA66-A50F94DB6FC9}"/>
                    </a:ext>
                  </a:extLst>
                </p:cNvPr>
                <p:cNvCxnSpPr>
                  <a:cxnSpLocks/>
                </p:cNvCxnSpPr>
                <p:nvPr/>
              </p:nvCxnSpPr>
              <p:spPr>
                <a:xfrm rot="5400000" flipH="1" flipV="1">
                  <a:off x="6469808" y="3733140"/>
                  <a:ext cx="196743" cy="3"/>
                </a:xfrm>
                <a:prstGeom prst="bentConnector3">
                  <a:avLst>
                    <a:gd name="adj1" fmla="val 50000"/>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직사각형 363">
                  <a:extLst>
                    <a:ext uri="{FF2B5EF4-FFF2-40B4-BE49-F238E27FC236}">
                      <a16:creationId xmlns:a16="http://schemas.microsoft.com/office/drawing/2014/main" id="{D1978B3A-F21D-5AEA-3D60-23A5E4125BEF}"/>
                    </a:ext>
                  </a:extLst>
                </p:cNvPr>
                <p:cNvSpPr/>
                <p:nvPr/>
              </p:nvSpPr>
              <p:spPr>
                <a:xfrm>
                  <a:off x="7049041" y="3911290"/>
                  <a:ext cx="206575" cy="1754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tx1"/>
                      </a:solidFill>
                      <a:latin typeface="Arial" panose="020B0604020202020204" pitchFamily="34" charset="0"/>
                      <a:cs typeface="Arial" panose="020B0604020202020204" pitchFamily="34" charset="0"/>
                    </a:rPr>
                    <a:t>⋯</a:t>
                  </a:r>
                  <a:endParaRPr lang="ko-KR" altLang="en-US" sz="1200" b="1" dirty="0">
                    <a:solidFill>
                      <a:schemeClr val="tx1"/>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ADBF5192-A939-620E-7A7D-03D98037906F}"/>
                    </a:ext>
                  </a:extLst>
                </p:cNvPr>
                <p:cNvSpPr/>
                <p:nvPr/>
              </p:nvSpPr>
              <p:spPr bwMode="auto">
                <a:xfrm>
                  <a:off x="6174193" y="3781782"/>
                  <a:ext cx="831027" cy="465212"/>
                </a:xfrm>
                <a:prstGeom prst="rect">
                  <a:avLst/>
                </a:prstGeom>
                <a:solidFill>
                  <a:schemeClr val="bg1">
                    <a:lumMod val="85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NAND</a:t>
                  </a:r>
                </a:p>
                <a:p>
                  <a:pPr marL="0" marR="0" indent="0" algn="ctr" defTabSz="914400" rtl="0" eaLnBrk="1" fontAlgn="base" latinLnBrk="0" hangingPunct="1">
                    <a:lnSpc>
                      <a:spcPct val="100000"/>
                    </a:lnSpc>
                    <a:spcBef>
                      <a:spcPct val="0"/>
                    </a:spcBef>
                    <a:spcAft>
                      <a:spcPct val="0"/>
                    </a:spcAft>
                    <a:buClrTx/>
                    <a:buSzTx/>
                    <a:buFontTx/>
                    <a:buNone/>
                    <a:tabLst/>
                  </a:pPr>
                  <a:r>
                    <a:rPr lang="en-IN" sz="1200" b="1" dirty="0">
                      <a:latin typeface="Cambria" panose="02040503050406030204" pitchFamily="18" charset="0"/>
                      <a:cs typeface="Arial" panose="020B0604020202020204" pitchFamily="34" charset="0"/>
                    </a:rPr>
                    <a:t>Chip </a:t>
                  </a:r>
                  <a:r>
                    <a:rPr lang="en-CH" sz="1200" b="1" dirty="0">
                      <a:latin typeface="Cambria" panose="02040503050406030204" pitchFamily="18" charset="0"/>
                      <a:cs typeface="Arial" panose="020B0604020202020204" pitchFamily="34" charset="0"/>
                    </a:rPr>
                    <a:t>#</a:t>
                  </a:r>
                  <a:r>
                    <a:rPr lang="en-IN" sz="1200" b="1" dirty="0">
                      <a:latin typeface="Cambria" panose="02040503050406030204" pitchFamily="18" charset="0"/>
                      <a:cs typeface="Arial" panose="020B0604020202020204" pitchFamily="34" charset="0"/>
                    </a:rPr>
                    <a:t>1</a:t>
                  </a:r>
                  <a:endPar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endParaRPr>
                </a:p>
              </p:txBody>
            </p:sp>
            <p:sp>
              <p:nvSpPr>
                <p:cNvPr id="41" name="Rectangle 40">
                  <a:extLst>
                    <a:ext uri="{FF2B5EF4-FFF2-40B4-BE49-F238E27FC236}">
                      <a16:creationId xmlns:a16="http://schemas.microsoft.com/office/drawing/2014/main" id="{B2F0A935-8DC3-7645-98D7-83896E0A0058}"/>
                    </a:ext>
                  </a:extLst>
                </p:cNvPr>
                <p:cNvSpPr/>
                <p:nvPr/>
              </p:nvSpPr>
              <p:spPr bwMode="auto">
                <a:xfrm>
                  <a:off x="7294114" y="3768176"/>
                  <a:ext cx="831027" cy="465212"/>
                </a:xfrm>
                <a:prstGeom prst="rect">
                  <a:avLst/>
                </a:prstGeom>
                <a:solidFill>
                  <a:schemeClr val="bg1">
                    <a:lumMod val="85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NAND</a:t>
                  </a:r>
                </a:p>
                <a:p>
                  <a:pPr marL="0" marR="0" indent="0" algn="ctr" defTabSz="914400" rtl="0" eaLnBrk="1" fontAlgn="base" latinLnBrk="0" hangingPunct="1">
                    <a:lnSpc>
                      <a:spcPct val="100000"/>
                    </a:lnSpc>
                    <a:spcBef>
                      <a:spcPct val="0"/>
                    </a:spcBef>
                    <a:spcAft>
                      <a:spcPct val="0"/>
                    </a:spcAft>
                    <a:buClrTx/>
                    <a:buSzTx/>
                    <a:buFontTx/>
                    <a:buNone/>
                    <a:tabLst/>
                  </a:pPr>
                  <a:r>
                    <a:rPr lang="en-IN" sz="1200" b="1" dirty="0">
                      <a:latin typeface="Cambria" panose="02040503050406030204" pitchFamily="18" charset="0"/>
                      <a:cs typeface="Arial" panose="020B0604020202020204" pitchFamily="34" charset="0"/>
                    </a:rPr>
                    <a:t>Chip </a:t>
                  </a:r>
                  <a:r>
                    <a:rPr lang="en-CH" sz="1200" b="1" dirty="0">
                      <a:latin typeface="Cambria" panose="02040503050406030204" pitchFamily="18" charset="0"/>
                      <a:cs typeface="Arial" panose="020B0604020202020204" pitchFamily="34" charset="0"/>
                    </a:rPr>
                    <a:t>#</a:t>
                  </a:r>
                  <a:r>
                    <a:rPr lang="en-IN" sz="1200" b="1" dirty="0">
                      <a:latin typeface="Cambria" panose="02040503050406030204" pitchFamily="18" charset="0"/>
                      <a:cs typeface="Arial" panose="020B0604020202020204" pitchFamily="34" charset="0"/>
                    </a:rPr>
                    <a:t>4</a:t>
                  </a:r>
                  <a:endPar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endParaRPr>
                </a:p>
              </p:txBody>
            </p:sp>
          </p:grpSp>
          <p:grpSp>
            <p:nvGrpSpPr>
              <p:cNvPr id="29" name="Group 28">
                <a:extLst>
                  <a:ext uri="{FF2B5EF4-FFF2-40B4-BE49-F238E27FC236}">
                    <a16:creationId xmlns:a16="http://schemas.microsoft.com/office/drawing/2014/main" id="{607BF580-84E2-27D2-E1C8-018990D798FF}"/>
                  </a:ext>
                </a:extLst>
              </p:cNvPr>
              <p:cNvGrpSpPr/>
              <p:nvPr/>
            </p:nvGrpSpPr>
            <p:grpSpPr>
              <a:xfrm>
                <a:off x="6027094" y="4461295"/>
                <a:ext cx="2098047" cy="576002"/>
                <a:chOff x="6027094" y="3467982"/>
                <a:chExt cx="2098047" cy="576002"/>
              </a:xfrm>
            </p:grpSpPr>
            <p:cxnSp>
              <p:nvCxnSpPr>
                <p:cNvPr id="31" name="Elbow Connector 140">
                  <a:extLst>
                    <a:ext uri="{FF2B5EF4-FFF2-40B4-BE49-F238E27FC236}">
                      <a16:creationId xmlns:a16="http://schemas.microsoft.com/office/drawing/2014/main" id="{F6C1DC97-C4AA-9B3C-F0C9-F75370A3ECD4}"/>
                    </a:ext>
                  </a:extLst>
                </p:cNvPr>
                <p:cNvCxnSpPr>
                  <a:cxnSpLocks/>
                </p:cNvCxnSpPr>
                <p:nvPr/>
              </p:nvCxnSpPr>
              <p:spPr>
                <a:xfrm rot="16200000" flipV="1">
                  <a:off x="6858632" y="2636444"/>
                  <a:ext cx="93288" cy="1756364"/>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lbow Connector 141">
                  <a:extLst>
                    <a:ext uri="{FF2B5EF4-FFF2-40B4-BE49-F238E27FC236}">
                      <a16:creationId xmlns:a16="http://schemas.microsoft.com/office/drawing/2014/main" id="{4481BC57-F190-562D-1383-A97140356582}"/>
                    </a:ext>
                  </a:extLst>
                </p:cNvPr>
                <p:cNvCxnSpPr>
                  <a:cxnSpLocks/>
                </p:cNvCxnSpPr>
                <p:nvPr/>
              </p:nvCxnSpPr>
              <p:spPr>
                <a:xfrm rot="5400000" flipH="1" flipV="1">
                  <a:off x="6443398" y="3592765"/>
                  <a:ext cx="249563" cy="1"/>
                </a:xfrm>
                <a:prstGeom prst="bentConnector3">
                  <a:avLst>
                    <a:gd name="adj1" fmla="val 50000"/>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직사각형 363">
                  <a:extLst>
                    <a:ext uri="{FF2B5EF4-FFF2-40B4-BE49-F238E27FC236}">
                      <a16:creationId xmlns:a16="http://schemas.microsoft.com/office/drawing/2014/main" id="{384F4FF3-72BA-89BA-48B7-FB6C051D95B5}"/>
                    </a:ext>
                  </a:extLst>
                </p:cNvPr>
                <p:cNvSpPr/>
                <p:nvPr/>
              </p:nvSpPr>
              <p:spPr>
                <a:xfrm>
                  <a:off x="7049040" y="3708282"/>
                  <a:ext cx="206575" cy="175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tx1"/>
                      </a:solidFill>
                      <a:latin typeface="Arial" panose="020B0604020202020204" pitchFamily="34" charset="0"/>
                      <a:cs typeface="Arial" panose="020B0604020202020204" pitchFamily="34" charset="0"/>
                    </a:rPr>
                    <a:t>⋯</a:t>
                  </a:r>
                  <a:endParaRPr lang="ko-KR" altLang="en-US" sz="1200" b="1" dirty="0">
                    <a:solidFill>
                      <a:schemeClr val="tx1"/>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EAEA3AD9-3DD8-427A-EA85-87C275C2D96A}"/>
                    </a:ext>
                  </a:extLst>
                </p:cNvPr>
                <p:cNvSpPr/>
                <p:nvPr/>
              </p:nvSpPr>
              <p:spPr bwMode="auto">
                <a:xfrm>
                  <a:off x="6174193" y="3578772"/>
                  <a:ext cx="831026" cy="465212"/>
                </a:xfrm>
                <a:prstGeom prst="rect">
                  <a:avLst/>
                </a:prstGeom>
                <a:solidFill>
                  <a:schemeClr val="bg1">
                    <a:lumMod val="85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NAND</a:t>
                  </a:r>
                </a:p>
                <a:p>
                  <a:pPr marL="0" marR="0" indent="0" algn="ctr" defTabSz="914400" rtl="0" eaLnBrk="1" fontAlgn="base" latinLnBrk="0" hangingPunct="1">
                    <a:lnSpc>
                      <a:spcPct val="100000"/>
                    </a:lnSpc>
                    <a:spcBef>
                      <a:spcPct val="0"/>
                    </a:spcBef>
                    <a:spcAft>
                      <a:spcPct val="0"/>
                    </a:spcAft>
                    <a:buClrTx/>
                    <a:buSzTx/>
                    <a:buFontTx/>
                    <a:buNone/>
                    <a:tabLst/>
                  </a:pPr>
                  <a:r>
                    <a:rPr lang="en-IN" sz="1200" b="1" dirty="0">
                      <a:latin typeface="Cambria" panose="02040503050406030204" pitchFamily="18" charset="0"/>
                      <a:cs typeface="Arial" panose="020B0604020202020204" pitchFamily="34" charset="0"/>
                    </a:rPr>
                    <a:t>Chip </a:t>
                  </a:r>
                  <a:r>
                    <a:rPr lang="en-CH" sz="1200" b="1" dirty="0">
                      <a:latin typeface="Cambria" panose="02040503050406030204" pitchFamily="18" charset="0"/>
                      <a:cs typeface="Arial" panose="020B0604020202020204" pitchFamily="34" charset="0"/>
                    </a:rPr>
                    <a:t>#</a:t>
                  </a:r>
                  <a:r>
                    <a:rPr lang="en-IN" sz="1200" b="1" dirty="0">
                      <a:latin typeface="Cambria" panose="02040503050406030204" pitchFamily="18" charset="0"/>
                      <a:cs typeface="Arial" panose="020B0604020202020204" pitchFamily="34" charset="0"/>
                    </a:rPr>
                    <a:t>1</a:t>
                  </a:r>
                  <a:endPar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endParaRPr>
                </a:p>
              </p:txBody>
            </p:sp>
            <p:sp>
              <p:nvSpPr>
                <p:cNvPr id="36" name="Rectangle 35">
                  <a:extLst>
                    <a:ext uri="{FF2B5EF4-FFF2-40B4-BE49-F238E27FC236}">
                      <a16:creationId xmlns:a16="http://schemas.microsoft.com/office/drawing/2014/main" id="{FBEC26BE-E83B-6890-2C28-EB6F3627131A}"/>
                    </a:ext>
                  </a:extLst>
                </p:cNvPr>
                <p:cNvSpPr/>
                <p:nvPr/>
              </p:nvSpPr>
              <p:spPr bwMode="auto">
                <a:xfrm>
                  <a:off x="7294115" y="3565165"/>
                  <a:ext cx="831026" cy="465212"/>
                </a:xfrm>
                <a:prstGeom prst="rect">
                  <a:avLst/>
                </a:prstGeom>
                <a:solidFill>
                  <a:schemeClr val="bg1">
                    <a:lumMod val="85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NAND</a:t>
                  </a:r>
                </a:p>
                <a:p>
                  <a:pPr marL="0" marR="0" indent="0" algn="ctr" defTabSz="914400" rtl="0" eaLnBrk="1" fontAlgn="base" latinLnBrk="0" hangingPunct="1">
                    <a:lnSpc>
                      <a:spcPct val="100000"/>
                    </a:lnSpc>
                    <a:spcBef>
                      <a:spcPct val="0"/>
                    </a:spcBef>
                    <a:spcAft>
                      <a:spcPct val="0"/>
                    </a:spcAft>
                    <a:buClrTx/>
                    <a:buSzTx/>
                    <a:buFontTx/>
                    <a:buNone/>
                    <a:tabLst/>
                  </a:pPr>
                  <a:r>
                    <a:rPr lang="en-IN" sz="1200" b="1" dirty="0">
                      <a:latin typeface="Cambria" panose="02040503050406030204" pitchFamily="18" charset="0"/>
                      <a:cs typeface="Arial" panose="020B0604020202020204" pitchFamily="34" charset="0"/>
                    </a:rPr>
                    <a:t>Chip </a:t>
                  </a:r>
                  <a:r>
                    <a:rPr lang="en-CH" sz="1200" b="1" dirty="0">
                      <a:latin typeface="Cambria" panose="02040503050406030204" pitchFamily="18" charset="0"/>
                      <a:cs typeface="Arial" panose="020B0604020202020204" pitchFamily="34" charset="0"/>
                    </a:rPr>
                    <a:t>#</a:t>
                  </a:r>
                  <a:r>
                    <a:rPr lang="en-IN" sz="1200" b="1" dirty="0">
                      <a:latin typeface="Cambria" panose="02040503050406030204" pitchFamily="18" charset="0"/>
                      <a:cs typeface="Arial" panose="020B0604020202020204" pitchFamily="34" charset="0"/>
                    </a:rPr>
                    <a:t>4</a:t>
                  </a:r>
                  <a:endPar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endParaRPr>
                </a:p>
              </p:txBody>
            </p:sp>
          </p:grpSp>
          <p:sp>
            <p:nvSpPr>
              <p:cNvPr id="30" name="직사각형 363">
                <a:extLst>
                  <a:ext uri="{FF2B5EF4-FFF2-40B4-BE49-F238E27FC236}">
                    <a16:creationId xmlns:a16="http://schemas.microsoft.com/office/drawing/2014/main" id="{7F9E796E-6799-C447-FEA1-AA69EC10CD6F}"/>
                  </a:ext>
                </a:extLst>
              </p:cNvPr>
              <p:cNvSpPr/>
              <p:nvPr/>
            </p:nvSpPr>
            <p:spPr>
              <a:xfrm rot="5400000">
                <a:off x="6464890" y="4238978"/>
                <a:ext cx="206575" cy="175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tx1"/>
                    </a:solidFill>
                    <a:latin typeface="Arial" panose="020B0604020202020204" pitchFamily="34" charset="0"/>
                    <a:cs typeface="Arial" panose="020B0604020202020204" pitchFamily="34" charset="0"/>
                  </a:rPr>
                  <a:t>⋯</a:t>
                </a:r>
                <a:endParaRPr lang="ko-KR" altLang="en-US" sz="1200" b="1" dirty="0">
                  <a:solidFill>
                    <a:schemeClr val="tx1"/>
                  </a:solidFill>
                  <a:latin typeface="Arial" panose="020B0604020202020204" pitchFamily="34" charset="0"/>
                  <a:cs typeface="Arial" panose="020B0604020202020204" pitchFamily="34" charset="0"/>
                </a:endParaRPr>
              </a:p>
            </p:txBody>
          </p:sp>
        </p:grpSp>
        <p:sp>
          <p:nvSpPr>
            <p:cNvPr id="43" name="TextBox 42">
              <a:extLst>
                <a:ext uri="{FF2B5EF4-FFF2-40B4-BE49-F238E27FC236}">
                  <a16:creationId xmlns:a16="http://schemas.microsoft.com/office/drawing/2014/main" id="{33B970B3-40A5-31D7-4EEF-2849ACAB3659}"/>
                </a:ext>
              </a:extLst>
            </p:cNvPr>
            <p:cNvSpPr txBox="1"/>
            <p:nvPr/>
          </p:nvSpPr>
          <p:spPr>
            <a:xfrm>
              <a:off x="6066665" y="3723454"/>
              <a:ext cx="1222856" cy="369332"/>
            </a:xfrm>
            <a:prstGeom prst="rect">
              <a:avLst/>
            </a:prstGeom>
            <a:noFill/>
          </p:spPr>
          <p:txBody>
            <a:bodyPr wrap="square">
              <a:spAutoFit/>
            </a:bodyPr>
            <a:lstStyle/>
            <a:p>
              <a:pPr algn="ctr"/>
              <a:r>
                <a:rPr lang="en-US" sz="1800" b="1" dirty="0">
                  <a:solidFill>
                    <a:schemeClr val="tx1"/>
                  </a:solidFill>
                  <a:latin typeface="Cambria" panose="02040503050406030204" pitchFamily="18" charset="0"/>
                  <a:ea typeface="Cambria" panose="02040503050406030204" pitchFamily="18" charset="0"/>
                </a:rPr>
                <a:t>Storage</a:t>
              </a:r>
            </a:p>
          </p:txBody>
        </p:sp>
      </p:grpSp>
      <p:sp>
        <p:nvSpPr>
          <p:cNvPr id="44" name="Rounded Rectangle 2">
            <a:extLst>
              <a:ext uri="{FF2B5EF4-FFF2-40B4-BE49-F238E27FC236}">
                <a16:creationId xmlns:a16="http://schemas.microsoft.com/office/drawing/2014/main" id="{0E6D05EC-651C-BDD0-79B5-CB067832C585}"/>
              </a:ext>
            </a:extLst>
          </p:cNvPr>
          <p:cNvSpPr/>
          <p:nvPr/>
        </p:nvSpPr>
        <p:spPr>
          <a:xfrm>
            <a:off x="7297258" y="3032911"/>
            <a:ext cx="1343052" cy="149905"/>
          </a:xfrm>
          <a:prstGeom prst="roundRect">
            <a:avLst>
              <a:gd name="adj" fmla="val 0"/>
            </a:avLst>
          </a:prstGeom>
          <a:noFill/>
          <a:ln w="190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rgbClr val="C00000"/>
              </a:solidFill>
              <a:latin typeface="Cambria" panose="02040503050406030204" pitchFamily="18" charset="0"/>
            </a:endParaRPr>
          </a:p>
        </p:txBody>
      </p:sp>
      <p:sp>
        <p:nvSpPr>
          <p:cNvPr id="45" name="Right Arrow 11">
            <a:extLst>
              <a:ext uri="{FF2B5EF4-FFF2-40B4-BE49-F238E27FC236}">
                <a16:creationId xmlns:a16="http://schemas.microsoft.com/office/drawing/2014/main" id="{9AA0622F-81A6-817F-8649-1D759E2BA68A}"/>
              </a:ext>
            </a:extLst>
          </p:cNvPr>
          <p:cNvSpPr/>
          <p:nvPr/>
        </p:nvSpPr>
        <p:spPr>
          <a:xfrm flipH="1">
            <a:off x="7268917" y="2775713"/>
            <a:ext cx="1362491" cy="297725"/>
          </a:xfrm>
          <a:prstGeom prst="rightArrow">
            <a:avLst>
              <a:gd name="adj1" fmla="val 67500"/>
              <a:gd name="adj2" fmla="val 2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Read</a:t>
            </a:r>
          </a:p>
        </p:txBody>
      </p:sp>
      <p:sp>
        <p:nvSpPr>
          <p:cNvPr id="46" name="Right Arrow 11">
            <a:extLst>
              <a:ext uri="{FF2B5EF4-FFF2-40B4-BE49-F238E27FC236}">
                <a16:creationId xmlns:a16="http://schemas.microsoft.com/office/drawing/2014/main" id="{167DD174-F583-3AA8-B51B-68BB2FDD6938}"/>
              </a:ext>
            </a:extLst>
          </p:cNvPr>
          <p:cNvSpPr/>
          <p:nvPr/>
        </p:nvSpPr>
        <p:spPr>
          <a:xfrm>
            <a:off x="4477885" y="4014229"/>
            <a:ext cx="1362491" cy="220201"/>
          </a:xfrm>
          <a:prstGeom prst="rightArrow">
            <a:avLst>
              <a:gd name="adj1" fmla="val 67500"/>
              <a:gd name="adj2" fmla="val 2750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Write</a:t>
            </a:r>
            <a:endParaRPr lang="en-US" sz="1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47" name="Right Arrow 11">
            <a:extLst>
              <a:ext uri="{FF2B5EF4-FFF2-40B4-BE49-F238E27FC236}">
                <a16:creationId xmlns:a16="http://schemas.microsoft.com/office/drawing/2014/main" id="{51D7108D-BC65-3CDC-D08A-B8B8DD681305}"/>
              </a:ext>
            </a:extLst>
          </p:cNvPr>
          <p:cNvSpPr/>
          <p:nvPr/>
        </p:nvSpPr>
        <p:spPr>
          <a:xfrm flipH="1">
            <a:off x="1755189" y="3416038"/>
            <a:ext cx="1362491" cy="220201"/>
          </a:xfrm>
          <a:prstGeom prst="rightArrow">
            <a:avLst>
              <a:gd name="adj1" fmla="val 67500"/>
              <a:gd name="adj2" fmla="val 2750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Read</a:t>
            </a:r>
          </a:p>
        </p:txBody>
      </p:sp>
      <p:sp>
        <p:nvSpPr>
          <p:cNvPr id="48" name="Right Arrow 11">
            <a:extLst>
              <a:ext uri="{FF2B5EF4-FFF2-40B4-BE49-F238E27FC236}">
                <a16:creationId xmlns:a16="http://schemas.microsoft.com/office/drawing/2014/main" id="{9C82AF47-A080-A189-0203-1C61F4FC78DE}"/>
              </a:ext>
            </a:extLst>
          </p:cNvPr>
          <p:cNvSpPr/>
          <p:nvPr/>
        </p:nvSpPr>
        <p:spPr>
          <a:xfrm>
            <a:off x="1783063" y="4022191"/>
            <a:ext cx="1362491" cy="220201"/>
          </a:xfrm>
          <a:prstGeom prst="rightArrow">
            <a:avLst>
              <a:gd name="adj1" fmla="val 67500"/>
              <a:gd name="adj2" fmla="val 2750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Write</a:t>
            </a:r>
            <a:endParaRPr lang="en-US" sz="1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49" name="Right Arrow 11">
            <a:extLst>
              <a:ext uri="{FF2B5EF4-FFF2-40B4-BE49-F238E27FC236}">
                <a16:creationId xmlns:a16="http://schemas.microsoft.com/office/drawing/2014/main" id="{B80202A9-DB44-C72E-3209-5520DE072889}"/>
              </a:ext>
            </a:extLst>
          </p:cNvPr>
          <p:cNvSpPr/>
          <p:nvPr/>
        </p:nvSpPr>
        <p:spPr>
          <a:xfrm>
            <a:off x="7307657" y="3780913"/>
            <a:ext cx="1362491" cy="297725"/>
          </a:xfrm>
          <a:prstGeom prst="rightArrow">
            <a:avLst>
              <a:gd name="adj1" fmla="val 67500"/>
              <a:gd name="adj2" fmla="val 2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Write</a:t>
            </a:r>
            <a:endParaRPr lang="en-US" sz="16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1" name="Rectangle 50">
            <a:extLst>
              <a:ext uri="{FF2B5EF4-FFF2-40B4-BE49-F238E27FC236}">
                <a16:creationId xmlns:a16="http://schemas.microsoft.com/office/drawing/2014/main" id="{96BB37A9-FEE3-698A-3E78-0780FAF84372}"/>
              </a:ext>
            </a:extLst>
          </p:cNvPr>
          <p:cNvSpPr/>
          <p:nvPr/>
        </p:nvSpPr>
        <p:spPr>
          <a:xfrm>
            <a:off x="6867920" y="4767110"/>
            <a:ext cx="1626040" cy="830997"/>
          </a:xfrm>
          <a:prstGeom prst="rect">
            <a:avLst/>
          </a:prstGeom>
        </p:spPr>
        <p:txBody>
          <a:bodyPr wrap="square">
            <a:spAutoFit/>
          </a:bodyPr>
          <a:lstStyle/>
          <a:p>
            <a:pPr algn="ctr"/>
            <a:r>
              <a:rPr lang="en-US" sz="1600" i="1" dirty="0">
                <a:solidFill>
                  <a:schemeClr val="accent6">
                    <a:lumMod val="50000"/>
                  </a:schemeClr>
                </a:solidFill>
                <a:latin typeface="Cambria" panose="02040503050406030204" pitchFamily="18" charset="0"/>
              </a:rPr>
              <a:t>Storage Internal </a:t>
            </a:r>
            <a:br>
              <a:rPr lang="en-US" sz="1600" i="1" dirty="0">
                <a:solidFill>
                  <a:schemeClr val="accent6">
                    <a:lumMod val="50000"/>
                  </a:schemeClr>
                </a:solidFill>
                <a:latin typeface="Cambria" panose="02040503050406030204" pitchFamily="18" charset="0"/>
              </a:rPr>
            </a:br>
            <a:r>
              <a:rPr lang="en-US" sz="1600" i="1" dirty="0">
                <a:solidFill>
                  <a:schemeClr val="accent6">
                    <a:lumMod val="50000"/>
                  </a:schemeClr>
                </a:solidFill>
                <a:latin typeface="Cambria" panose="02040503050406030204" pitchFamily="18" charset="0"/>
              </a:rPr>
              <a:t>I/O Bandwidth</a:t>
            </a:r>
            <a:br>
              <a:rPr lang="en-US" sz="1600" i="1" dirty="0">
                <a:solidFill>
                  <a:schemeClr val="accent6">
                    <a:lumMod val="50000"/>
                  </a:schemeClr>
                </a:solidFill>
                <a:latin typeface="Cambria" panose="02040503050406030204" pitchFamily="18" charset="0"/>
              </a:rPr>
            </a:br>
            <a:r>
              <a:rPr lang="en-US" sz="1600" i="1" dirty="0">
                <a:solidFill>
                  <a:schemeClr val="accent6">
                    <a:lumMod val="50000"/>
                  </a:schemeClr>
                </a:solidFill>
                <a:latin typeface="Cambria" panose="02040503050406030204" pitchFamily="18" charset="0"/>
              </a:rPr>
              <a:t> ~ 9.6 GB/s</a:t>
            </a:r>
            <a:endParaRPr lang="en-CH" sz="1600" i="1" dirty="0">
              <a:solidFill>
                <a:schemeClr val="accent6">
                  <a:lumMod val="50000"/>
                </a:schemeClr>
              </a:solidFill>
            </a:endParaRPr>
          </a:p>
        </p:txBody>
      </p:sp>
      <p:sp>
        <p:nvSpPr>
          <p:cNvPr id="52" name="Freeform: Shape 51">
            <a:extLst>
              <a:ext uri="{FF2B5EF4-FFF2-40B4-BE49-F238E27FC236}">
                <a16:creationId xmlns:a16="http://schemas.microsoft.com/office/drawing/2014/main" id="{E95A21FF-FBCE-1713-2FA1-20CAABC71F67}"/>
              </a:ext>
            </a:extLst>
          </p:cNvPr>
          <p:cNvSpPr/>
          <p:nvPr/>
        </p:nvSpPr>
        <p:spPr>
          <a:xfrm>
            <a:off x="6406811" y="3175720"/>
            <a:ext cx="1177412" cy="2517090"/>
          </a:xfrm>
          <a:custGeom>
            <a:avLst/>
            <a:gdLst>
              <a:gd name="connsiteX0" fmla="*/ 0 w 833480"/>
              <a:gd name="connsiteY0" fmla="*/ 1675052 h 1675052"/>
              <a:gd name="connsiteX1" fmla="*/ 275130 w 833480"/>
              <a:gd name="connsiteY1" fmla="*/ 728283 h 1675052"/>
              <a:gd name="connsiteX2" fmla="*/ 833480 w 833480"/>
              <a:gd name="connsiteY2" fmla="*/ 0 h 1675052"/>
            </a:gdLst>
            <a:ahLst/>
            <a:cxnLst>
              <a:cxn ang="0">
                <a:pos x="connsiteX0" y="connsiteY0"/>
              </a:cxn>
              <a:cxn ang="0">
                <a:pos x="connsiteX1" y="connsiteY1"/>
              </a:cxn>
              <a:cxn ang="0">
                <a:pos x="connsiteX2" y="connsiteY2"/>
              </a:cxn>
            </a:cxnLst>
            <a:rect l="l" t="t" r="r" b="b"/>
            <a:pathLst>
              <a:path w="833480" h="1675052">
                <a:moveTo>
                  <a:pt x="0" y="1675052"/>
                </a:moveTo>
                <a:cubicBezTo>
                  <a:pt x="68108" y="1341255"/>
                  <a:pt x="136217" y="1007458"/>
                  <a:pt x="275130" y="728283"/>
                </a:cubicBezTo>
                <a:cubicBezTo>
                  <a:pt x="414043" y="449108"/>
                  <a:pt x="623761" y="224554"/>
                  <a:pt x="833480" y="0"/>
                </a:cubicBezTo>
              </a:path>
            </a:pathLst>
          </a:custGeom>
          <a:noFill/>
          <a:ln>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819F937-FBD5-7486-A185-42BAFF5109A8}"/>
              </a:ext>
            </a:extLst>
          </p:cNvPr>
          <p:cNvSpPr txBox="1"/>
          <p:nvPr/>
        </p:nvSpPr>
        <p:spPr>
          <a:xfrm>
            <a:off x="5734678" y="5563374"/>
            <a:ext cx="3276600" cy="954107"/>
          </a:xfrm>
          <a:prstGeom prst="rect">
            <a:avLst/>
          </a:prstGeom>
          <a:noFill/>
        </p:spPr>
        <p:txBody>
          <a:bodyPr wrap="square" rtlCol="0">
            <a:spAutoFit/>
          </a:bodyPr>
          <a:lstStyle/>
          <a:p>
            <a:pPr algn="ctr"/>
            <a:r>
              <a:rPr lang="en-US" sz="2800" b="1" dirty="0">
                <a:solidFill>
                  <a:srgbClr val="C00000"/>
                </a:solidFill>
                <a:latin typeface="Cambria" panose="02040503050406030204" pitchFamily="18" charset="0"/>
                <a:ea typeface="Cambria" panose="02040503050406030204" pitchFamily="18" charset="0"/>
              </a:rPr>
              <a:t>Data Movement Bottleneck</a:t>
            </a:r>
          </a:p>
        </p:txBody>
      </p:sp>
      <p:sp>
        <p:nvSpPr>
          <p:cNvPr id="54" name="TextBox 53">
            <a:extLst>
              <a:ext uri="{FF2B5EF4-FFF2-40B4-BE49-F238E27FC236}">
                <a16:creationId xmlns:a16="http://schemas.microsoft.com/office/drawing/2014/main" id="{831A5CE5-2E5A-8D65-C51B-050632E3FFF2}"/>
              </a:ext>
            </a:extLst>
          </p:cNvPr>
          <p:cNvSpPr txBox="1"/>
          <p:nvPr/>
        </p:nvSpPr>
        <p:spPr>
          <a:xfrm>
            <a:off x="5893638" y="3948039"/>
            <a:ext cx="1589947" cy="369332"/>
          </a:xfrm>
          <a:prstGeom prst="rect">
            <a:avLst/>
          </a:prstGeom>
          <a:noFill/>
          <a:ln w="19050">
            <a:solidFill>
              <a:srgbClr val="7030A0"/>
            </a:solidFill>
            <a:prstDash val="dash"/>
          </a:ln>
        </p:spPr>
        <p:txBody>
          <a:bodyPr wrap="square" rtlCol="0">
            <a:spAutoFit/>
          </a:bodyPr>
          <a:lstStyle/>
          <a:p>
            <a:r>
              <a:rPr lang="en-IN" b="1" dirty="0">
                <a:solidFill>
                  <a:srgbClr val="7030A0"/>
                </a:solidFill>
                <a:latin typeface="Cambria" panose="02040503050406030204" pitchFamily="18" charset="0"/>
                <a:ea typeface="Cambria" panose="02040503050406030204" pitchFamily="18" charset="0"/>
              </a:rPr>
              <a:t>Computation</a:t>
            </a:r>
            <a:endParaRPr lang="en-US" b="1" dirty="0">
              <a:solidFill>
                <a:srgbClr val="7030A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9331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right)">
                                      <p:cBhvr>
                                        <p:cTn id="31" dur="500"/>
                                        <p:tgtEl>
                                          <p:spTgt spid="45"/>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right)">
                                      <p:cBhvr>
                                        <p:cTn id="45" dur="500"/>
                                        <p:tgtEl>
                                          <p:spTgt spid="15"/>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right)">
                                      <p:cBhvr>
                                        <p:cTn id="55" dur="500"/>
                                        <p:tgtEl>
                                          <p:spTgt spid="47"/>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childTnLst>
                                </p:cTn>
                              </p:par>
                            </p:childTnLst>
                          </p:cTn>
                        </p:par>
                        <p:par>
                          <p:cTn id="58" fill="hold">
                            <p:stCondLst>
                              <p:cond delay="500"/>
                            </p:stCondLst>
                            <p:childTnLst>
                              <p:par>
                                <p:cTn id="59" presetID="1"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wipe(left)">
                                      <p:cBhvr>
                                        <p:cTn id="65" dur="500"/>
                                        <p:tgtEl>
                                          <p:spTgt spid="4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500"/>
                                        <p:tgtEl>
                                          <p:spTgt spid="4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52"/>
                                        </p:tgtEl>
                                        <p:attrNameLst>
                                          <p:attrName>style.visibility</p:attrName>
                                        </p:attrNameLst>
                                      </p:cBhvr>
                                      <p:to>
                                        <p:strVal val="visible"/>
                                      </p:to>
                                    </p:set>
                                  </p:childTnLst>
                                </p:cTn>
                              </p:par>
                            </p:childTnLst>
                          </p:cTn>
                        </p:par>
                        <p:par>
                          <p:cTn id="80" fill="hold">
                            <p:stCondLst>
                              <p:cond delay="0"/>
                            </p:stCondLst>
                            <p:childTnLst>
                              <p:par>
                                <p:cTn id="81" presetID="10" presetClass="entr" presetSubtype="0"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fade">
                                      <p:cBhvr>
                                        <p:cTn id="8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15" grpId="0" animBg="1"/>
      <p:bldP spid="17" grpId="0" animBg="1"/>
      <p:bldP spid="19" grpId="0"/>
      <p:bldP spid="20" grpId="0"/>
      <p:bldP spid="21" grpId="0" animBg="1"/>
      <p:bldP spid="44" grpId="0" animBg="1"/>
      <p:bldP spid="45" grpId="0" animBg="1"/>
      <p:bldP spid="46" grpId="0" animBg="1"/>
      <p:bldP spid="47" grpId="0" animBg="1"/>
      <p:bldP spid="48" grpId="0" animBg="1"/>
      <p:bldP spid="49" grpId="0" animBg="1"/>
      <p:bldP spid="51" grpId="0"/>
      <p:bldP spid="52" grpId="0" animBg="1"/>
      <p:bldP spid="53" grpId="0"/>
      <p:bldP spid="5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C5B33C-DEA3-2A43-BCE7-788CCDB74B42}"/>
              </a:ext>
            </a:extLst>
          </p:cNvPr>
          <p:cNvSpPr>
            <a:spLocks noGrp="1"/>
          </p:cNvSpPr>
          <p:nvPr>
            <p:ph idx="1"/>
          </p:nvPr>
        </p:nvSpPr>
        <p:spPr>
          <a:xfrm>
            <a:off x="149703" y="972065"/>
            <a:ext cx="8844594" cy="4368999"/>
          </a:xfrm>
        </p:spPr>
        <p:txBody>
          <a:bodyPr>
            <a:normAutofit/>
          </a:bodyPr>
          <a:lstStyle/>
          <a:p>
            <a:pPr>
              <a:buClr>
                <a:schemeClr val="tx1"/>
              </a:buClr>
            </a:pPr>
            <a:r>
              <a:rPr lang="en-US" sz="2400" b="0" dirty="0"/>
              <a:t>Performs</a:t>
            </a:r>
            <a:r>
              <a:rPr lang="en-US" sz="2400" b="0" dirty="0">
                <a:solidFill>
                  <a:schemeClr val="accent6">
                    <a:lumMod val="75000"/>
                  </a:schemeClr>
                </a:solidFill>
              </a:rPr>
              <a:t> computation within</a:t>
            </a:r>
            <a:r>
              <a:rPr lang="en-US" sz="2400" b="0" dirty="0"/>
              <a:t> the </a:t>
            </a:r>
            <a:r>
              <a:rPr lang="en-US" sz="2400" b="0" dirty="0">
                <a:solidFill>
                  <a:schemeClr val="accent6">
                    <a:lumMod val="75000"/>
                  </a:schemeClr>
                </a:solidFill>
              </a:rPr>
              <a:t>NAND flash chips</a:t>
            </a:r>
          </a:p>
          <a:p>
            <a:pPr>
              <a:buClr>
                <a:schemeClr val="tx1"/>
              </a:buClr>
            </a:pPr>
            <a:r>
              <a:rPr lang="en-US" sz="2400" b="0" dirty="0">
                <a:solidFill>
                  <a:schemeClr val="accent6">
                    <a:lumMod val="75000"/>
                  </a:schemeClr>
                </a:solidFill>
              </a:rPr>
              <a:t>Moves</a:t>
            </a:r>
            <a:r>
              <a:rPr lang="en-US" sz="2400" b="0" dirty="0"/>
              <a:t> only the </a:t>
            </a:r>
            <a:r>
              <a:rPr lang="en-US" sz="2400" b="0" dirty="0">
                <a:solidFill>
                  <a:schemeClr val="accent6">
                    <a:lumMod val="75000"/>
                  </a:schemeClr>
                </a:solidFill>
              </a:rPr>
              <a:t>computation results </a:t>
            </a:r>
            <a:r>
              <a:rPr lang="en-US" sz="2400" b="0" dirty="0"/>
              <a:t>from the </a:t>
            </a:r>
            <a:r>
              <a:rPr lang="en-US" sz="2400" b="0" dirty="0">
                <a:solidFill>
                  <a:schemeClr val="accent6">
                    <a:lumMod val="75000"/>
                  </a:schemeClr>
                </a:solidFill>
              </a:rPr>
              <a:t>NAND flash chips </a:t>
            </a:r>
            <a:r>
              <a:rPr lang="en-US" sz="2400" b="0" dirty="0"/>
              <a:t>to the </a:t>
            </a:r>
            <a:r>
              <a:rPr lang="en-US" sz="2400" b="0" dirty="0">
                <a:solidFill>
                  <a:schemeClr val="accent6">
                    <a:lumMod val="75000"/>
                  </a:schemeClr>
                </a:solidFill>
              </a:rPr>
              <a:t>SSD controller </a:t>
            </a:r>
            <a:r>
              <a:rPr lang="en-US" sz="2400" b="0" dirty="0"/>
              <a:t>and </a:t>
            </a:r>
            <a:r>
              <a:rPr lang="en-US" sz="2400" b="0" dirty="0">
                <a:solidFill>
                  <a:schemeClr val="accent6">
                    <a:lumMod val="75000"/>
                  </a:schemeClr>
                </a:solidFill>
              </a:rPr>
              <a:t>host</a:t>
            </a:r>
          </a:p>
          <a:p>
            <a:pPr marL="457200" lvl="1" indent="0">
              <a:buClr>
                <a:schemeClr val="tx1"/>
              </a:buClr>
              <a:buNone/>
            </a:pPr>
            <a:endParaRPr lang="en-US" sz="2200" b="0" dirty="0"/>
          </a:p>
        </p:txBody>
      </p:sp>
      <p:sp>
        <p:nvSpPr>
          <p:cNvPr id="2" name="Title 1">
            <a:extLst>
              <a:ext uri="{FF2B5EF4-FFF2-40B4-BE49-F238E27FC236}">
                <a16:creationId xmlns:a16="http://schemas.microsoft.com/office/drawing/2014/main" id="{29F53CF4-FEF6-F745-949F-E29F2ADC4374}"/>
              </a:ext>
            </a:extLst>
          </p:cNvPr>
          <p:cNvSpPr>
            <a:spLocks noGrp="1"/>
          </p:cNvSpPr>
          <p:nvPr>
            <p:ph type="title"/>
          </p:nvPr>
        </p:nvSpPr>
        <p:spPr/>
        <p:txBody>
          <a:bodyPr/>
          <a:lstStyle/>
          <a:p>
            <a:r>
              <a:rPr lang="en-US" dirty="0"/>
              <a:t>In-Flash Processing (IFP)</a:t>
            </a:r>
            <a:endParaRPr lang="en-CH" dirty="0"/>
          </a:p>
        </p:txBody>
      </p:sp>
      <p:sp>
        <p:nvSpPr>
          <p:cNvPr id="5" name="사각형: 둥근 모서리 554">
            <a:extLst>
              <a:ext uri="{FF2B5EF4-FFF2-40B4-BE49-F238E27FC236}">
                <a16:creationId xmlns:a16="http://schemas.microsoft.com/office/drawing/2014/main" id="{87664B0F-AB59-4E39-A33F-4D05368C2866}"/>
              </a:ext>
            </a:extLst>
          </p:cNvPr>
          <p:cNvSpPr/>
          <p:nvPr/>
        </p:nvSpPr>
        <p:spPr>
          <a:xfrm>
            <a:off x="4749275" y="2362026"/>
            <a:ext cx="3778478" cy="1826142"/>
          </a:xfrm>
          <a:prstGeom prst="roundRect">
            <a:avLst>
              <a:gd name="adj" fmla="val 4987"/>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r"/>
            <a:endParaRPr lang="ko-KR" altLang="en-US" sz="1600" b="1" dirty="0">
              <a:solidFill>
                <a:schemeClr val="tx1"/>
              </a:solidFill>
              <a:latin typeface="Cambria" panose="02040503050406030204" pitchFamily="18" charset="0"/>
            </a:endParaRPr>
          </a:p>
        </p:txBody>
      </p:sp>
      <p:sp>
        <p:nvSpPr>
          <p:cNvPr id="6" name="Rectangle 5">
            <a:extLst>
              <a:ext uri="{FF2B5EF4-FFF2-40B4-BE49-F238E27FC236}">
                <a16:creationId xmlns:a16="http://schemas.microsoft.com/office/drawing/2014/main" id="{B17BC5AA-63C5-4724-A723-1DC93712F3E0}"/>
              </a:ext>
            </a:extLst>
          </p:cNvPr>
          <p:cNvSpPr/>
          <p:nvPr/>
        </p:nvSpPr>
        <p:spPr>
          <a:xfrm>
            <a:off x="4763821" y="2807884"/>
            <a:ext cx="3762927" cy="330247"/>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7" name="Rectangle 6">
            <a:extLst>
              <a:ext uri="{FF2B5EF4-FFF2-40B4-BE49-F238E27FC236}">
                <a16:creationId xmlns:a16="http://schemas.microsoft.com/office/drawing/2014/main" id="{3320BD86-A199-41F3-9CDE-FD1290AEEE36}"/>
              </a:ext>
            </a:extLst>
          </p:cNvPr>
          <p:cNvSpPr/>
          <p:nvPr/>
        </p:nvSpPr>
        <p:spPr>
          <a:xfrm>
            <a:off x="4763821" y="3499758"/>
            <a:ext cx="3762927" cy="33545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2" name="Rectangle 11">
            <a:extLst>
              <a:ext uri="{FF2B5EF4-FFF2-40B4-BE49-F238E27FC236}">
                <a16:creationId xmlns:a16="http://schemas.microsoft.com/office/drawing/2014/main" id="{2129686B-6A8D-453B-AE13-41BE136ABBBA}"/>
              </a:ext>
            </a:extLst>
          </p:cNvPr>
          <p:cNvSpPr/>
          <p:nvPr/>
        </p:nvSpPr>
        <p:spPr>
          <a:xfrm>
            <a:off x="5050711" y="2804373"/>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3" name="Rectangle 12">
            <a:extLst>
              <a:ext uri="{FF2B5EF4-FFF2-40B4-BE49-F238E27FC236}">
                <a16:creationId xmlns:a16="http://schemas.microsoft.com/office/drawing/2014/main" id="{C0B9D571-8CF7-43FF-95D8-AA471C2D6D3E}"/>
              </a:ext>
            </a:extLst>
          </p:cNvPr>
          <p:cNvSpPr/>
          <p:nvPr/>
        </p:nvSpPr>
        <p:spPr>
          <a:xfrm>
            <a:off x="5050711" y="2886537"/>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4" name="Rectangle 13">
            <a:extLst>
              <a:ext uri="{FF2B5EF4-FFF2-40B4-BE49-F238E27FC236}">
                <a16:creationId xmlns:a16="http://schemas.microsoft.com/office/drawing/2014/main" id="{D59957DE-450E-4C38-866C-E7D8DABD364B}"/>
              </a:ext>
            </a:extLst>
          </p:cNvPr>
          <p:cNvSpPr/>
          <p:nvPr/>
        </p:nvSpPr>
        <p:spPr>
          <a:xfrm>
            <a:off x="5050711" y="2972063"/>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5" name="Rectangle 14">
            <a:extLst>
              <a:ext uri="{FF2B5EF4-FFF2-40B4-BE49-F238E27FC236}">
                <a16:creationId xmlns:a16="http://schemas.microsoft.com/office/drawing/2014/main" id="{26544B02-FFAD-4C3C-B211-1BF716851D88}"/>
              </a:ext>
            </a:extLst>
          </p:cNvPr>
          <p:cNvSpPr/>
          <p:nvPr/>
        </p:nvSpPr>
        <p:spPr>
          <a:xfrm>
            <a:off x="5050711" y="3057589"/>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5" name="Rectangle 24">
            <a:extLst>
              <a:ext uri="{FF2B5EF4-FFF2-40B4-BE49-F238E27FC236}">
                <a16:creationId xmlns:a16="http://schemas.microsoft.com/office/drawing/2014/main" id="{D88D60FD-9548-4BD5-835F-89491E18ED61}"/>
              </a:ext>
            </a:extLst>
          </p:cNvPr>
          <p:cNvSpPr/>
          <p:nvPr/>
        </p:nvSpPr>
        <p:spPr>
          <a:xfrm>
            <a:off x="5473705" y="3149070"/>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6" name="Rectangle 25">
            <a:extLst>
              <a:ext uri="{FF2B5EF4-FFF2-40B4-BE49-F238E27FC236}">
                <a16:creationId xmlns:a16="http://schemas.microsoft.com/office/drawing/2014/main" id="{B4275AA1-2852-49C8-886D-5DDC87AF03C9}"/>
              </a:ext>
            </a:extLst>
          </p:cNvPr>
          <p:cNvSpPr/>
          <p:nvPr/>
        </p:nvSpPr>
        <p:spPr>
          <a:xfrm>
            <a:off x="5473705" y="3231235"/>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7" name="Rectangle 26">
            <a:extLst>
              <a:ext uri="{FF2B5EF4-FFF2-40B4-BE49-F238E27FC236}">
                <a16:creationId xmlns:a16="http://schemas.microsoft.com/office/drawing/2014/main" id="{CDB8EB84-B327-4A93-B03A-F0F6441731AC}"/>
              </a:ext>
            </a:extLst>
          </p:cNvPr>
          <p:cNvSpPr/>
          <p:nvPr/>
        </p:nvSpPr>
        <p:spPr>
          <a:xfrm>
            <a:off x="5473705" y="3316760"/>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8" name="Rectangle 27">
            <a:extLst>
              <a:ext uri="{FF2B5EF4-FFF2-40B4-BE49-F238E27FC236}">
                <a16:creationId xmlns:a16="http://schemas.microsoft.com/office/drawing/2014/main" id="{174AE6D8-3F2C-4596-A839-1A1CA4F64A76}"/>
              </a:ext>
            </a:extLst>
          </p:cNvPr>
          <p:cNvSpPr/>
          <p:nvPr/>
        </p:nvSpPr>
        <p:spPr>
          <a:xfrm>
            <a:off x="5473705" y="3402286"/>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8" name="Rectangle 37">
            <a:extLst>
              <a:ext uri="{FF2B5EF4-FFF2-40B4-BE49-F238E27FC236}">
                <a16:creationId xmlns:a16="http://schemas.microsoft.com/office/drawing/2014/main" id="{9E72CB9D-1F7A-4695-9B56-A360FC8180EA}"/>
              </a:ext>
            </a:extLst>
          </p:cNvPr>
          <p:cNvSpPr/>
          <p:nvPr/>
        </p:nvSpPr>
        <p:spPr>
          <a:xfrm>
            <a:off x="6332503" y="3500807"/>
            <a:ext cx="189402" cy="81700"/>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9" name="Rectangle 38">
            <a:extLst>
              <a:ext uri="{FF2B5EF4-FFF2-40B4-BE49-F238E27FC236}">
                <a16:creationId xmlns:a16="http://schemas.microsoft.com/office/drawing/2014/main" id="{B35AD1FB-C376-45EB-8317-227F10666927}"/>
              </a:ext>
            </a:extLst>
          </p:cNvPr>
          <p:cNvSpPr/>
          <p:nvPr/>
        </p:nvSpPr>
        <p:spPr>
          <a:xfrm>
            <a:off x="6521109" y="3582972"/>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40" name="Rectangle 39">
            <a:extLst>
              <a:ext uri="{FF2B5EF4-FFF2-40B4-BE49-F238E27FC236}">
                <a16:creationId xmlns:a16="http://schemas.microsoft.com/office/drawing/2014/main" id="{2A9B1783-E150-460A-81C8-9F335A820C0E}"/>
              </a:ext>
            </a:extLst>
          </p:cNvPr>
          <p:cNvSpPr/>
          <p:nvPr/>
        </p:nvSpPr>
        <p:spPr>
          <a:xfrm>
            <a:off x="6706412" y="3668496"/>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41" name="Rectangle 40">
            <a:extLst>
              <a:ext uri="{FF2B5EF4-FFF2-40B4-BE49-F238E27FC236}">
                <a16:creationId xmlns:a16="http://schemas.microsoft.com/office/drawing/2014/main" id="{75538A3A-CD25-427F-A36E-98725B1E2771}"/>
              </a:ext>
            </a:extLst>
          </p:cNvPr>
          <p:cNvSpPr/>
          <p:nvPr/>
        </p:nvSpPr>
        <p:spPr>
          <a:xfrm>
            <a:off x="6895448" y="3754023"/>
            <a:ext cx="189402" cy="8506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nvGrpSpPr>
          <p:cNvPr id="64" name="Group 63">
            <a:extLst>
              <a:ext uri="{FF2B5EF4-FFF2-40B4-BE49-F238E27FC236}">
                <a16:creationId xmlns:a16="http://schemas.microsoft.com/office/drawing/2014/main" id="{9C1A5552-66CF-4A1D-9AA8-2D0115B9C11B}"/>
              </a:ext>
            </a:extLst>
          </p:cNvPr>
          <p:cNvGrpSpPr/>
          <p:nvPr/>
        </p:nvGrpSpPr>
        <p:grpSpPr>
          <a:xfrm>
            <a:off x="6518129" y="3499034"/>
            <a:ext cx="227283" cy="81700"/>
            <a:chOff x="5667781" y="8724315"/>
            <a:chExt cx="215069" cy="71525"/>
          </a:xfrm>
        </p:grpSpPr>
        <p:sp>
          <p:nvSpPr>
            <p:cNvPr id="65" name="Rectangle 64">
              <a:extLst>
                <a:ext uri="{FF2B5EF4-FFF2-40B4-BE49-F238E27FC236}">
                  <a16:creationId xmlns:a16="http://schemas.microsoft.com/office/drawing/2014/main" id="{BC5A7C98-AB89-4A24-B5D5-B4805BC6357F}"/>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66" name="Rectangle 65">
              <a:extLst>
                <a:ext uri="{FF2B5EF4-FFF2-40B4-BE49-F238E27FC236}">
                  <a16:creationId xmlns:a16="http://schemas.microsoft.com/office/drawing/2014/main" id="{0EC9641A-75A9-4F2D-9CC0-D1AD2203D260}"/>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67" name="Group 66">
            <a:extLst>
              <a:ext uri="{FF2B5EF4-FFF2-40B4-BE49-F238E27FC236}">
                <a16:creationId xmlns:a16="http://schemas.microsoft.com/office/drawing/2014/main" id="{B159BA3A-C95F-480C-B996-3EB31F66BEC3}"/>
              </a:ext>
            </a:extLst>
          </p:cNvPr>
          <p:cNvGrpSpPr/>
          <p:nvPr/>
        </p:nvGrpSpPr>
        <p:grpSpPr>
          <a:xfrm>
            <a:off x="6746372" y="3580734"/>
            <a:ext cx="227283" cy="81700"/>
            <a:chOff x="5667781" y="8724315"/>
            <a:chExt cx="215069" cy="71525"/>
          </a:xfrm>
        </p:grpSpPr>
        <p:sp>
          <p:nvSpPr>
            <p:cNvPr id="68" name="Rectangle 67">
              <a:extLst>
                <a:ext uri="{FF2B5EF4-FFF2-40B4-BE49-F238E27FC236}">
                  <a16:creationId xmlns:a16="http://schemas.microsoft.com/office/drawing/2014/main" id="{54A04023-D6E7-4745-ADAD-874E229F56D0}"/>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69" name="Rectangle 68">
              <a:extLst>
                <a:ext uri="{FF2B5EF4-FFF2-40B4-BE49-F238E27FC236}">
                  <a16:creationId xmlns:a16="http://schemas.microsoft.com/office/drawing/2014/main" id="{F8E4990F-CD3F-4298-BC14-E60267E293A6}"/>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70" name="Group 69">
            <a:extLst>
              <a:ext uri="{FF2B5EF4-FFF2-40B4-BE49-F238E27FC236}">
                <a16:creationId xmlns:a16="http://schemas.microsoft.com/office/drawing/2014/main" id="{23F52E2B-C4A4-4F64-B19F-A544AE706462}"/>
              </a:ext>
            </a:extLst>
          </p:cNvPr>
          <p:cNvGrpSpPr/>
          <p:nvPr/>
        </p:nvGrpSpPr>
        <p:grpSpPr>
          <a:xfrm>
            <a:off x="6973655" y="3668559"/>
            <a:ext cx="227283" cy="81700"/>
            <a:chOff x="5667781" y="8724315"/>
            <a:chExt cx="215069" cy="71525"/>
          </a:xfrm>
        </p:grpSpPr>
        <p:sp>
          <p:nvSpPr>
            <p:cNvPr id="71" name="Rectangle 70">
              <a:extLst>
                <a:ext uri="{FF2B5EF4-FFF2-40B4-BE49-F238E27FC236}">
                  <a16:creationId xmlns:a16="http://schemas.microsoft.com/office/drawing/2014/main" id="{9934D4F6-4FA4-4189-B85E-B4DA4193FC83}"/>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72" name="Rectangle 71">
              <a:extLst>
                <a:ext uri="{FF2B5EF4-FFF2-40B4-BE49-F238E27FC236}">
                  <a16:creationId xmlns:a16="http://schemas.microsoft.com/office/drawing/2014/main" id="{76DD7CBF-16DF-466E-AC30-786DD5204A19}"/>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73" name="Group 72">
            <a:extLst>
              <a:ext uri="{FF2B5EF4-FFF2-40B4-BE49-F238E27FC236}">
                <a16:creationId xmlns:a16="http://schemas.microsoft.com/office/drawing/2014/main" id="{5FF2B7B4-8CC3-4D18-AFFD-E3BF721A296B}"/>
              </a:ext>
            </a:extLst>
          </p:cNvPr>
          <p:cNvGrpSpPr/>
          <p:nvPr/>
        </p:nvGrpSpPr>
        <p:grpSpPr>
          <a:xfrm>
            <a:off x="7198435" y="3753557"/>
            <a:ext cx="227283" cy="81700"/>
            <a:chOff x="5667781" y="8724315"/>
            <a:chExt cx="215069" cy="71525"/>
          </a:xfrm>
        </p:grpSpPr>
        <p:sp>
          <p:nvSpPr>
            <p:cNvPr id="74" name="Rectangle 73">
              <a:extLst>
                <a:ext uri="{FF2B5EF4-FFF2-40B4-BE49-F238E27FC236}">
                  <a16:creationId xmlns:a16="http://schemas.microsoft.com/office/drawing/2014/main" id="{98E3CA78-DA34-48D7-9105-EC6BFD179669}"/>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75" name="Rectangle 74">
              <a:extLst>
                <a:ext uri="{FF2B5EF4-FFF2-40B4-BE49-F238E27FC236}">
                  <a16:creationId xmlns:a16="http://schemas.microsoft.com/office/drawing/2014/main" id="{B82A7880-C7BD-4EE1-9FC1-1DA9A0B2A0EB}"/>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sp>
        <p:nvSpPr>
          <p:cNvPr id="86" name="Rectangle 85">
            <a:extLst>
              <a:ext uri="{FF2B5EF4-FFF2-40B4-BE49-F238E27FC236}">
                <a16:creationId xmlns:a16="http://schemas.microsoft.com/office/drawing/2014/main" id="{EEECA518-FDF5-40FC-BD62-6C59A97353E9}"/>
              </a:ext>
            </a:extLst>
          </p:cNvPr>
          <p:cNvSpPr/>
          <p:nvPr/>
        </p:nvSpPr>
        <p:spPr>
          <a:xfrm>
            <a:off x="719071" y="3743909"/>
            <a:ext cx="3726756" cy="129461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87" name="TextBox 86">
            <a:extLst>
              <a:ext uri="{FF2B5EF4-FFF2-40B4-BE49-F238E27FC236}">
                <a16:creationId xmlns:a16="http://schemas.microsoft.com/office/drawing/2014/main" id="{D486842B-846F-4167-9DBD-78A517006E56}"/>
              </a:ext>
            </a:extLst>
          </p:cNvPr>
          <p:cNvSpPr txBox="1"/>
          <p:nvPr/>
        </p:nvSpPr>
        <p:spPr>
          <a:xfrm>
            <a:off x="2119950" y="2300858"/>
            <a:ext cx="3607269" cy="386716"/>
          </a:xfrm>
          <a:prstGeom prst="rect">
            <a:avLst/>
          </a:prstGeom>
          <a:noFill/>
        </p:spPr>
        <p:txBody>
          <a:bodyPr wrap="square" rtlCol="0" anchor="ctr">
            <a:spAutoFit/>
          </a:bodyPr>
          <a:lstStyle/>
          <a:p>
            <a:r>
              <a:rPr lang="en-US" sz="1600" i="1" dirty="0">
                <a:solidFill>
                  <a:schemeClr val="accent1">
                    <a:lumMod val="75000"/>
                  </a:schemeClr>
                </a:solidFill>
                <a:latin typeface="Cambria" panose="02040503050406030204" pitchFamily="18" charset="0"/>
              </a:rPr>
              <a:t>External BW: 8 GB/s</a:t>
            </a:r>
            <a:endParaRPr lang="en-CH" sz="1600" dirty="0">
              <a:solidFill>
                <a:schemeClr val="accent1">
                  <a:lumMod val="75000"/>
                </a:schemeClr>
              </a:solidFill>
              <a:latin typeface="Cambria" panose="02040503050406030204" pitchFamily="18" charset="0"/>
            </a:endParaRPr>
          </a:p>
        </p:txBody>
      </p:sp>
      <p:grpSp>
        <p:nvGrpSpPr>
          <p:cNvPr id="93" name="Group 92">
            <a:extLst>
              <a:ext uri="{FF2B5EF4-FFF2-40B4-BE49-F238E27FC236}">
                <a16:creationId xmlns:a16="http://schemas.microsoft.com/office/drawing/2014/main" id="{2F5E608B-DED3-46E6-BC3F-C54829471DF2}"/>
              </a:ext>
            </a:extLst>
          </p:cNvPr>
          <p:cNvGrpSpPr/>
          <p:nvPr/>
        </p:nvGrpSpPr>
        <p:grpSpPr>
          <a:xfrm>
            <a:off x="782386" y="4198954"/>
            <a:ext cx="709180" cy="776306"/>
            <a:chOff x="5989343" y="9935770"/>
            <a:chExt cx="852280" cy="679624"/>
          </a:xfrm>
        </p:grpSpPr>
        <p:sp>
          <p:nvSpPr>
            <p:cNvPr id="94" name="직사각형 78">
              <a:extLst>
                <a:ext uri="{FF2B5EF4-FFF2-40B4-BE49-F238E27FC236}">
                  <a16:creationId xmlns:a16="http://schemas.microsoft.com/office/drawing/2014/main" id="{7D3E20DD-94FC-4144-9A5E-770032FDB332}"/>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Die#1</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95" name="직사각형 79">
              <a:extLst>
                <a:ext uri="{FF2B5EF4-FFF2-40B4-BE49-F238E27FC236}">
                  <a16:creationId xmlns:a16="http://schemas.microsoft.com/office/drawing/2014/main" id="{D21ED9CE-D847-4D49-BA52-015AB4524DDB}"/>
                </a:ext>
              </a:extLst>
            </p:cNvPr>
            <p:cNvSpPr/>
            <p:nvPr/>
          </p:nvSpPr>
          <p:spPr>
            <a:xfrm>
              <a:off x="6040250" y="9974432"/>
              <a:ext cx="34943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96" name="직사각형 79">
              <a:extLst>
                <a:ext uri="{FF2B5EF4-FFF2-40B4-BE49-F238E27FC236}">
                  <a16:creationId xmlns:a16="http://schemas.microsoft.com/office/drawing/2014/main" id="{96F4E11B-D8E5-4A5A-AF84-F02AE6411BEF}"/>
                </a:ext>
              </a:extLst>
            </p:cNvPr>
            <p:cNvSpPr/>
            <p:nvPr/>
          </p:nvSpPr>
          <p:spPr>
            <a:xfrm>
              <a:off x="6437141" y="9974432"/>
              <a:ext cx="34943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grpSp>
        <p:nvGrpSpPr>
          <p:cNvPr id="97" name="Group 96">
            <a:extLst>
              <a:ext uri="{FF2B5EF4-FFF2-40B4-BE49-F238E27FC236}">
                <a16:creationId xmlns:a16="http://schemas.microsoft.com/office/drawing/2014/main" id="{EA92C9EB-3DCC-4905-8E38-EA2018D97EA9}"/>
              </a:ext>
            </a:extLst>
          </p:cNvPr>
          <p:cNvGrpSpPr/>
          <p:nvPr/>
        </p:nvGrpSpPr>
        <p:grpSpPr>
          <a:xfrm>
            <a:off x="1799183" y="4198954"/>
            <a:ext cx="500458" cy="776306"/>
            <a:chOff x="5989343" y="9935770"/>
            <a:chExt cx="852280" cy="679624"/>
          </a:xfrm>
        </p:grpSpPr>
        <p:sp>
          <p:nvSpPr>
            <p:cNvPr id="98" name="직사각형 78">
              <a:extLst>
                <a:ext uri="{FF2B5EF4-FFF2-40B4-BE49-F238E27FC236}">
                  <a16:creationId xmlns:a16="http://schemas.microsoft.com/office/drawing/2014/main" id="{9D31DDB7-B33F-4477-BA90-FD2C386CAE54}"/>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D#4</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99" name="직사각형 79">
              <a:extLst>
                <a:ext uri="{FF2B5EF4-FFF2-40B4-BE49-F238E27FC236}">
                  <a16:creationId xmlns:a16="http://schemas.microsoft.com/office/drawing/2014/main" id="{A7B67D6A-A080-456F-9389-0C8EFA54BE92}"/>
                </a:ext>
              </a:extLst>
            </p:cNvPr>
            <p:cNvSpPr/>
            <p:nvPr/>
          </p:nvSpPr>
          <p:spPr>
            <a:xfrm>
              <a:off x="6050376"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100" name="직사각형 79">
              <a:extLst>
                <a:ext uri="{FF2B5EF4-FFF2-40B4-BE49-F238E27FC236}">
                  <a16:creationId xmlns:a16="http://schemas.microsoft.com/office/drawing/2014/main" id="{D522BDF9-4796-4AE0-A402-818D2BA65C9F}"/>
                </a:ext>
              </a:extLst>
            </p:cNvPr>
            <p:cNvSpPr/>
            <p:nvPr/>
          </p:nvSpPr>
          <p:spPr>
            <a:xfrm>
              <a:off x="6447267"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sp>
        <p:nvSpPr>
          <p:cNvPr id="101" name="직사각형 363">
            <a:extLst>
              <a:ext uri="{FF2B5EF4-FFF2-40B4-BE49-F238E27FC236}">
                <a16:creationId xmlns:a16="http://schemas.microsoft.com/office/drawing/2014/main" id="{E1D2BFF3-02B6-455E-BD38-FF58405AA263}"/>
              </a:ext>
            </a:extLst>
          </p:cNvPr>
          <p:cNvSpPr/>
          <p:nvPr/>
        </p:nvSpPr>
        <p:spPr>
          <a:xfrm>
            <a:off x="1476563" y="4534505"/>
            <a:ext cx="349002" cy="18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Arial" panose="020B0604020202020204" pitchFamily="34" charset="0"/>
                <a:cs typeface="Arial" panose="020B0604020202020204" pitchFamily="34" charset="0"/>
              </a:rPr>
              <a:t>⋯</a:t>
            </a:r>
            <a:endParaRPr lang="ko-KR" altLang="en-US" sz="1600" b="1" dirty="0">
              <a:solidFill>
                <a:schemeClr val="tx1"/>
              </a:solidFill>
              <a:latin typeface="Arial" panose="020B0604020202020204" pitchFamily="34" charset="0"/>
              <a:cs typeface="Arial" panose="020B0604020202020204" pitchFamily="34" charset="0"/>
            </a:endParaRPr>
          </a:p>
        </p:txBody>
      </p:sp>
      <p:grpSp>
        <p:nvGrpSpPr>
          <p:cNvPr id="102" name="Group 101">
            <a:extLst>
              <a:ext uri="{FF2B5EF4-FFF2-40B4-BE49-F238E27FC236}">
                <a16:creationId xmlns:a16="http://schemas.microsoft.com/office/drawing/2014/main" id="{D958265A-7281-4523-908A-2FCEB9A4C5CB}"/>
              </a:ext>
            </a:extLst>
          </p:cNvPr>
          <p:cNvGrpSpPr/>
          <p:nvPr/>
        </p:nvGrpSpPr>
        <p:grpSpPr>
          <a:xfrm>
            <a:off x="3101789" y="4207415"/>
            <a:ext cx="500458" cy="776306"/>
            <a:chOff x="5989343" y="9935770"/>
            <a:chExt cx="852280" cy="679624"/>
          </a:xfrm>
        </p:grpSpPr>
        <p:sp>
          <p:nvSpPr>
            <p:cNvPr id="103" name="직사각형 78">
              <a:extLst>
                <a:ext uri="{FF2B5EF4-FFF2-40B4-BE49-F238E27FC236}">
                  <a16:creationId xmlns:a16="http://schemas.microsoft.com/office/drawing/2014/main" id="{FD83F166-D318-4490-A5F6-93D6EA07B423}"/>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D#1</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104" name="직사각형 79">
              <a:extLst>
                <a:ext uri="{FF2B5EF4-FFF2-40B4-BE49-F238E27FC236}">
                  <a16:creationId xmlns:a16="http://schemas.microsoft.com/office/drawing/2014/main" id="{02BBD02D-A07A-46FC-BBBC-9CDF67210069}"/>
                </a:ext>
              </a:extLst>
            </p:cNvPr>
            <p:cNvSpPr/>
            <p:nvPr/>
          </p:nvSpPr>
          <p:spPr>
            <a:xfrm>
              <a:off x="6050376"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105" name="직사각형 79">
              <a:extLst>
                <a:ext uri="{FF2B5EF4-FFF2-40B4-BE49-F238E27FC236}">
                  <a16:creationId xmlns:a16="http://schemas.microsoft.com/office/drawing/2014/main" id="{33BE3D5A-EE65-468D-BD8A-4BAB5CB3C50C}"/>
                </a:ext>
              </a:extLst>
            </p:cNvPr>
            <p:cNvSpPr/>
            <p:nvPr/>
          </p:nvSpPr>
          <p:spPr>
            <a:xfrm>
              <a:off x="6447267"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grpSp>
        <p:nvGrpSpPr>
          <p:cNvPr id="106" name="Group 105">
            <a:extLst>
              <a:ext uri="{FF2B5EF4-FFF2-40B4-BE49-F238E27FC236}">
                <a16:creationId xmlns:a16="http://schemas.microsoft.com/office/drawing/2014/main" id="{EDD072BD-76CF-45FE-9504-AA6E240A33BE}"/>
              </a:ext>
            </a:extLst>
          </p:cNvPr>
          <p:cNvGrpSpPr/>
          <p:nvPr/>
        </p:nvGrpSpPr>
        <p:grpSpPr>
          <a:xfrm>
            <a:off x="3888769" y="4207415"/>
            <a:ext cx="500458" cy="776306"/>
            <a:chOff x="5989343" y="9935770"/>
            <a:chExt cx="852280" cy="679624"/>
          </a:xfrm>
        </p:grpSpPr>
        <p:sp>
          <p:nvSpPr>
            <p:cNvPr id="107" name="직사각형 78">
              <a:extLst>
                <a:ext uri="{FF2B5EF4-FFF2-40B4-BE49-F238E27FC236}">
                  <a16:creationId xmlns:a16="http://schemas.microsoft.com/office/drawing/2014/main" id="{58C3D15F-5F57-4564-9491-68B5B450A6E7}"/>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D#4</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108" name="직사각형 79">
              <a:extLst>
                <a:ext uri="{FF2B5EF4-FFF2-40B4-BE49-F238E27FC236}">
                  <a16:creationId xmlns:a16="http://schemas.microsoft.com/office/drawing/2014/main" id="{CD155374-B008-4306-B677-03D70BAEF251}"/>
                </a:ext>
              </a:extLst>
            </p:cNvPr>
            <p:cNvSpPr/>
            <p:nvPr/>
          </p:nvSpPr>
          <p:spPr>
            <a:xfrm>
              <a:off x="6050376"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109" name="직사각형 79">
              <a:extLst>
                <a:ext uri="{FF2B5EF4-FFF2-40B4-BE49-F238E27FC236}">
                  <a16:creationId xmlns:a16="http://schemas.microsoft.com/office/drawing/2014/main" id="{7C183C8E-A041-4C5E-B45C-778C11871073}"/>
                </a:ext>
              </a:extLst>
            </p:cNvPr>
            <p:cNvSpPr/>
            <p:nvPr/>
          </p:nvSpPr>
          <p:spPr>
            <a:xfrm>
              <a:off x="6447267"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sp>
        <p:nvSpPr>
          <p:cNvPr id="110" name="직사각형 363">
            <a:extLst>
              <a:ext uri="{FF2B5EF4-FFF2-40B4-BE49-F238E27FC236}">
                <a16:creationId xmlns:a16="http://schemas.microsoft.com/office/drawing/2014/main" id="{C29D7F3B-0C24-41EA-85A3-7FA18BF94E52}"/>
              </a:ext>
            </a:extLst>
          </p:cNvPr>
          <p:cNvSpPr/>
          <p:nvPr/>
        </p:nvSpPr>
        <p:spPr>
          <a:xfrm>
            <a:off x="3566148" y="4542966"/>
            <a:ext cx="349002" cy="18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Arial" panose="020B0604020202020204" pitchFamily="34" charset="0"/>
                <a:cs typeface="Arial" panose="020B0604020202020204" pitchFamily="34" charset="0"/>
              </a:rPr>
              <a:t>⋯</a:t>
            </a:r>
            <a:endParaRPr lang="ko-KR" altLang="en-US" sz="1600" b="1" dirty="0">
              <a:solidFill>
                <a:schemeClr val="tx1"/>
              </a:solidFill>
              <a:latin typeface="Arial" panose="020B0604020202020204" pitchFamily="34" charset="0"/>
              <a:cs typeface="Arial" panose="020B0604020202020204" pitchFamily="34" charset="0"/>
            </a:endParaRPr>
          </a:p>
        </p:txBody>
      </p:sp>
      <p:sp>
        <p:nvSpPr>
          <p:cNvPr id="111" name="직사각형 363">
            <a:extLst>
              <a:ext uri="{FF2B5EF4-FFF2-40B4-BE49-F238E27FC236}">
                <a16:creationId xmlns:a16="http://schemas.microsoft.com/office/drawing/2014/main" id="{1556535A-198A-4089-81A3-387FE21602E3}"/>
              </a:ext>
            </a:extLst>
          </p:cNvPr>
          <p:cNvSpPr/>
          <p:nvPr/>
        </p:nvSpPr>
        <p:spPr>
          <a:xfrm>
            <a:off x="2500193" y="4534505"/>
            <a:ext cx="349002" cy="18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Arial" panose="020B0604020202020204" pitchFamily="34" charset="0"/>
                <a:cs typeface="Arial" panose="020B0604020202020204" pitchFamily="34" charset="0"/>
              </a:rPr>
              <a:t>⋯</a:t>
            </a:r>
            <a:endParaRPr lang="ko-KR" altLang="en-US" sz="1600" b="1" dirty="0">
              <a:solidFill>
                <a:schemeClr val="tx1"/>
              </a:solidFill>
              <a:latin typeface="Arial" panose="020B0604020202020204" pitchFamily="34" charset="0"/>
              <a:cs typeface="Arial" panose="020B0604020202020204" pitchFamily="34" charset="0"/>
            </a:endParaRPr>
          </a:p>
        </p:txBody>
      </p:sp>
      <p:cxnSp>
        <p:nvCxnSpPr>
          <p:cNvPr id="112" name="Connector: Elbow 111">
            <a:extLst>
              <a:ext uri="{FF2B5EF4-FFF2-40B4-BE49-F238E27FC236}">
                <a16:creationId xmlns:a16="http://schemas.microsoft.com/office/drawing/2014/main" id="{F2761CEA-AF05-46AA-98DC-C0628A53361D}"/>
              </a:ext>
            </a:extLst>
          </p:cNvPr>
          <p:cNvCxnSpPr>
            <a:cxnSpLocks/>
            <a:endCxn id="94" idx="0"/>
          </p:cNvCxnSpPr>
          <p:nvPr/>
        </p:nvCxnSpPr>
        <p:spPr>
          <a:xfrm rot="5400000">
            <a:off x="1321539" y="3829565"/>
            <a:ext cx="184827" cy="553952"/>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DB45DE77-D4A3-4F42-9B6C-9A232CA5C251}"/>
              </a:ext>
            </a:extLst>
          </p:cNvPr>
          <p:cNvCxnSpPr>
            <a:cxnSpLocks/>
            <a:endCxn id="98" idx="0"/>
          </p:cNvCxnSpPr>
          <p:nvPr/>
        </p:nvCxnSpPr>
        <p:spPr>
          <a:xfrm rot="16200000" flipH="1">
            <a:off x="1777757" y="3927299"/>
            <a:ext cx="184827" cy="358484"/>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Connector: Elbow 113">
            <a:extLst>
              <a:ext uri="{FF2B5EF4-FFF2-40B4-BE49-F238E27FC236}">
                <a16:creationId xmlns:a16="http://schemas.microsoft.com/office/drawing/2014/main" id="{B2C2F8BD-D89A-48B9-A258-26B6212053CD}"/>
              </a:ext>
            </a:extLst>
          </p:cNvPr>
          <p:cNvCxnSpPr>
            <a:cxnSpLocks/>
            <a:endCxn id="103" idx="0"/>
          </p:cNvCxnSpPr>
          <p:nvPr/>
        </p:nvCxnSpPr>
        <p:spPr>
          <a:xfrm rot="5400000">
            <a:off x="3319709" y="4046438"/>
            <a:ext cx="193287" cy="128667"/>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Connector: Elbow 114">
            <a:extLst>
              <a:ext uri="{FF2B5EF4-FFF2-40B4-BE49-F238E27FC236}">
                <a16:creationId xmlns:a16="http://schemas.microsoft.com/office/drawing/2014/main" id="{15240A37-84E1-4F5B-AA15-DE3E4F7ECAAD}"/>
              </a:ext>
            </a:extLst>
          </p:cNvPr>
          <p:cNvCxnSpPr>
            <a:cxnSpLocks/>
            <a:endCxn id="107" idx="0"/>
          </p:cNvCxnSpPr>
          <p:nvPr/>
        </p:nvCxnSpPr>
        <p:spPr>
          <a:xfrm rot="16200000" flipH="1">
            <a:off x="3713198" y="3781614"/>
            <a:ext cx="193287" cy="658312"/>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6" name="Group 115">
            <a:extLst>
              <a:ext uri="{FF2B5EF4-FFF2-40B4-BE49-F238E27FC236}">
                <a16:creationId xmlns:a16="http://schemas.microsoft.com/office/drawing/2014/main" id="{559D2429-1D48-45C1-862C-C3D81C772E16}"/>
              </a:ext>
            </a:extLst>
          </p:cNvPr>
          <p:cNvGrpSpPr/>
          <p:nvPr/>
        </p:nvGrpSpPr>
        <p:grpSpPr>
          <a:xfrm>
            <a:off x="993428" y="2934651"/>
            <a:ext cx="1789757" cy="325172"/>
            <a:chOff x="4622969" y="8383070"/>
            <a:chExt cx="1566859" cy="362524"/>
          </a:xfrm>
        </p:grpSpPr>
        <p:cxnSp>
          <p:nvCxnSpPr>
            <p:cNvPr id="117" name="Straight Connector 116">
              <a:extLst>
                <a:ext uri="{FF2B5EF4-FFF2-40B4-BE49-F238E27FC236}">
                  <a16:creationId xmlns:a16="http://schemas.microsoft.com/office/drawing/2014/main" id="{9A9BEA99-4026-48E8-BFB3-1271AFCDECEC}"/>
                </a:ext>
              </a:extLst>
            </p:cNvPr>
            <p:cNvCxnSpPr>
              <a:cxnSpLocks/>
            </p:cNvCxnSpPr>
            <p:nvPr/>
          </p:nvCxnSpPr>
          <p:spPr>
            <a:xfrm flipV="1">
              <a:off x="4622969"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ADD5EFB-3FE3-49B5-9CE5-A3B7DF64FED4}"/>
                </a:ext>
              </a:extLst>
            </p:cNvPr>
            <p:cNvCxnSpPr>
              <a:cxnSpLocks/>
            </p:cNvCxnSpPr>
            <p:nvPr/>
          </p:nvCxnSpPr>
          <p:spPr>
            <a:xfrm flipV="1">
              <a:off x="4847501" y="8383070"/>
              <a:ext cx="724"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00D3E89-BF13-4C85-98AC-2BEB3B6DD8C9}"/>
                </a:ext>
              </a:extLst>
            </p:cNvPr>
            <p:cNvCxnSpPr>
              <a:cxnSpLocks/>
            </p:cNvCxnSpPr>
            <p:nvPr/>
          </p:nvCxnSpPr>
          <p:spPr>
            <a:xfrm flipV="1">
              <a:off x="5068255"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D319CD8B-849D-409C-9F01-F065805187CF}"/>
                </a:ext>
              </a:extLst>
            </p:cNvPr>
            <p:cNvCxnSpPr>
              <a:cxnSpLocks/>
            </p:cNvCxnSpPr>
            <p:nvPr/>
          </p:nvCxnSpPr>
          <p:spPr>
            <a:xfrm flipV="1">
              <a:off x="5292787"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911244B-AD3E-4218-A046-102BDF7BBE75}"/>
                </a:ext>
              </a:extLst>
            </p:cNvPr>
            <p:cNvCxnSpPr>
              <a:cxnSpLocks/>
            </p:cNvCxnSpPr>
            <p:nvPr/>
          </p:nvCxnSpPr>
          <p:spPr>
            <a:xfrm flipV="1">
              <a:off x="5520010"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878E1E80-5378-4335-B331-0BB5EC3BE5A6}"/>
                </a:ext>
              </a:extLst>
            </p:cNvPr>
            <p:cNvCxnSpPr>
              <a:cxnSpLocks/>
            </p:cNvCxnSpPr>
            <p:nvPr/>
          </p:nvCxnSpPr>
          <p:spPr>
            <a:xfrm flipV="1">
              <a:off x="5744542"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2CBD905-0A44-4ED1-B6FC-D5E61F9E0A87}"/>
                </a:ext>
              </a:extLst>
            </p:cNvPr>
            <p:cNvCxnSpPr>
              <a:cxnSpLocks/>
            </p:cNvCxnSpPr>
            <p:nvPr/>
          </p:nvCxnSpPr>
          <p:spPr>
            <a:xfrm flipV="1">
              <a:off x="5965296"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1566E35-6F21-4BFB-9CA3-0437748B6B48}"/>
                </a:ext>
              </a:extLst>
            </p:cNvPr>
            <p:cNvCxnSpPr>
              <a:cxnSpLocks/>
            </p:cNvCxnSpPr>
            <p:nvPr/>
          </p:nvCxnSpPr>
          <p:spPr>
            <a:xfrm flipV="1">
              <a:off x="6189828"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5" name="TextBox 124">
            <a:extLst>
              <a:ext uri="{FF2B5EF4-FFF2-40B4-BE49-F238E27FC236}">
                <a16:creationId xmlns:a16="http://schemas.microsoft.com/office/drawing/2014/main" id="{A7BDC3B0-5D88-45B4-8629-95992DF995F6}"/>
              </a:ext>
            </a:extLst>
          </p:cNvPr>
          <p:cNvSpPr txBox="1"/>
          <p:nvPr/>
        </p:nvSpPr>
        <p:spPr>
          <a:xfrm>
            <a:off x="629495" y="3694986"/>
            <a:ext cx="1479391" cy="386716"/>
          </a:xfrm>
          <a:prstGeom prst="rect">
            <a:avLst/>
          </a:prstGeom>
          <a:noFill/>
        </p:spPr>
        <p:txBody>
          <a:bodyPr wrap="square">
            <a:spAutoFit/>
          </a:bodyPr>
          <a:lstStyle/>
          <a:p>
            <a:pPr algn="ctr"/>
            <a:r>
              <a:rPr lang="en-US" sz="1600" b="1" dirty="0">
                <a:latin typeface="Cambria" panose="02040503050406030204" pitchFamily="18" charset="0"/>
              </a:rPr>
              <a:t>Channel#1</a:t>
            </a:r>
            <a:endParaRPr lang="en-CH" sz="1600" b="1" dirty="0"/>
          </a:p>
        </p:txBody>
      </p:sp>
      <p:sp>
        <p:nvSpPr>
          <p:cNvPr id="126" name="TextBox 125">
            <a:extLst>
              <a:ext uri="{FF2B5EF4-FFF2-40B4-BE49-F238E27FC236}">
                <a16:creationId xmlns:a16="http://schemas.microsoft.com/office/drawing/2014/main" id="{0F8DBB8D-06D3-4F84-8203-35ED0813ACB6}"/>
              </a:ext>
            </a:extLst>
          </p:cNvPr>
          <p:cNvSpPr txBox="1"/>
          <p:nvPr/>
        </p:nvSpPr>
        <p:spPr>
          <a:xfrm>
            <a:off x="3062055" y="3694986"/>
            <a:ext cx="1479391" cy="386716"/>
          </a:xfrm>
          <a:prstGeom prst="rect">
            <a:avLst/>
          </a:prstGeom>
          <a:noFill/>
        </p:spPr>
        <p:txBody>
          <a:bodyPr wrap="square">
            <a:spAutoFit/>
          </a:bodyPr>
          <a:lstStyle/>
          <a:p>
            <a:pPr algn="ctr"/>
            <a:r>
              <a:rPr lang="en-US" sz="1600" b="1" dirty="0">
                <a:latin typeface="Cambria" panose="02040503050406030204" pitchFamily="18" charset="0"/>
              </a:rPr>
              <a:t>Channel#8</a:t>
            </a:r>
            <a:endParaRPr lang="en-CH" sz="1600" b="1" dirty="0"/>
          </a:p>
        </p:txBody>
      </p:sp>
      <p:sp>
        <p:nvSpPr>
          <p:cNvPr id="127" name="TextBox 126">
            <a:extLst>
              <a:ext uri="{FF2B5EF4-FFF2-40B4-BE49-F238E27FC236}">
                <a16:creationId xmlns:a16="http://schemas.microsoft.com/office/drawing/2014/main" id="{87450BDD-7739-4C85-82B6-8584FA74E059}"/>
              </a:ext>
            </a:extLst>
          </p:cNvPr>
          <p:cNvSpPr txBox="1"/>
          <p:nvPr/>
        </p:nvSpPr>
        <p:spPr>
          <a:xfrm>
            <a:off x="1375933" y="3013697"/>
            <a:ext cx="1010444" cy="201896"/>
          </a:xfrm>
          <a:prstGeom prst="rect">
            <a:avLst/>
          </a:prstGeom>
          <a:solidFill>
            <a:schemeClr val="bg1"/>
          </a:solidFill>
        </p:spPr>
        <p:txBody>
          <a:bodyPr wrap="square" lIns="0" tIns="0" rIns="0" bIns="0" anchor="ctr">
            <a:spAutoFit/>
          </a:bodyPr>
          <a:lstStyle/>
          <a:p>
            <a:pPr algn="ctr"/>
            <a:r>
              <a:rPr lang="en-US" sz="1600" b="1" dirty="0">
                <a:latin typeface="Cambria" panose="02040503050406030204" pitchFamily="18" charset="0"/>
              </a:rPr>
              <a:t>Channels</a:t>
            </a:r>
            <a:endParaRPr lang="en-CH" sz="1600" b="1" dirty="0"/>
          </a:p>
        </p:txBody>
      </p:sp>
      <p:cxnSp>
        <p:nvCxnSpPr>
          <p:cNvPr id="128" name="직선 연결선 361">
            <a:extLst>
              <a:ext uri="{FF2B5EF4-FFF2-40B4-BE49-F238E27FC236}">
                <a16:creationId xmlns:a16="http://schemas.microsoft.com/office/drawing/2014/main" id="{D84A5EF0-983C-4C97-9BDC-9E09BD1DEBB1}"/>
              </a:ext>
            </a:extLst>
          </p:cNvPr>
          <p:cNvCxnSpPr>
            <a:cxnSpLocks/>
          </p:cNvCxnSpPr>
          <p:nvPr/>
        </p:nvCxnSpPr>
        <p:spPr>
          <a:xfrm flipV="1">
            <a:off x="719071" y="3571131"/>
            <a:ext cx="157567" cy="186084"/>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129" name="직선 연결선 361">
            <a:extLst>
              <a:ext uri="{FF2B5EF4-FFF2-40B4-BE49-F238E27FC236}">
                <a16:creationId xmlns:a16="http://schemas.microsoft.com/office/drawing/2014/main" id="{C854D940-4C0B-456F-B7DC-6E762D4DEA7F}"/>
              </a:ext>
            </a:extLst>
          </p:cNvPr>
          <p:cNvCxnSpPr>
            <a:cxnSpLocks/>
          </p:cNvCxnSpPr>
          <p:nvPr/>
        </p:nvCxnSpPr>
        <p:spPr>
          <a:xfrm flipH="1" flipV="1">
            <a:off x="2906927" y="3568561"/>
            <a:ext cx="1534908" cy="175350"/>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47AC3A6-0D28-4623-A3D4-17CCED3FCFA0}"/>
              </a:ext>
            </a:extLst>
          </p:cNvPr>
          <p:cNvCxnSpPr>
            <a:cxnSpLocks/>
          </p:cNvCxnSpPr>
          <p:nvPr/>
        </p:nvCxnSpPr>
        <p:spPr>
          <a:xfrm flipV="1">
            <a:off x="1894915" y="2434675"/>
            <a:ext cx="0" cy="341719"/>
          </a:xfrm>
          <a:prstGeom prst="line">
            <a:avLst/>
          </a:prstGeom>
          <a:ln w="25082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Arrow: Right 130">
            <a:extLst>
              <a:ext uri="{FF2B5EF4-FFF2-40B4-BE49-F238E27FC236}">
                <a16:creationId xmlns:a16="http://schemas.microsoft.com/office/drawing/2014/main" id="{15976A96-A009-4753-B17C-58916B9C1174}"/>
              </a:ext>
            </a:extLst>
          </p:cNvPr>
          <p:cNvSpPr/>
          <p:nvPr/>
        </p:nvSpPr>
        <p:spPr>
          <a:xfrm rot="16200000">
            <a:off x="1858238" y="2469260"/>
            <a:ext cx="319684" cy="242019"/>
          </a:xfrm>
          <a:prstGeom prst="rightArrow">
            <a:avLst>
              <a:gd name="adj1" fmla="val 35614"/>
              <a:gd name="adj2" fmla="val 67982"/>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32" name="TextBox 131">
            <a:extLst>
              <a:ext uri="{FF2B5EF4-FFF2-40B4-BE49-F238E27FC236}">
                <a16:creationId xmlns:a16="http://schemas.microsoft.com/office/drawing/2014/main" id="{3F30AAFE-C4C9-4B4C-8021-7559037C1AE7}"/>
              </a:ext>
            </a:extLst>
          </p:cNvPr>
          <p:cNvSpPr txBox="1"/>
          <p:nvPr/>
        </p:nvSpPr>
        <p:spPr>
          <a:xfrm>
            <a:off x="2957419" y="2824663"/>
            <a:ext cx="1617624" cy="667964"/>
          </a:xfrm>
          <a:prstGeom prst="rect">
            <a:avLst/>
          </a:prstGeom>
          <a:noFill/>
        </p:spPr>
        <p:txBody>
          <a:bodyPr wrap="square" lIns="0" rIns="0" rtlCol="0" anchor="ctr">
            <a:spAutoFit/>
          </a:bodyPr>
          <a:lstStyle/>
          <a:p>
            <a:pPr algn="ctr"/>
            <a:r>
              <a:rPr lang="en-US" sz="1600" i="1" dirty="0">
                <a:solidFill>
                  <a:srgbClr val="C00000"/>
                </a:solidFill>
                <a:latin typeface="Cambria" panose="02040503050406030204" pitchFamily="18" charset="0"/>
              </a:rPr>
              <a:t>Internal BW:</a:t>
            </a:r>
          </a:p>
          <a:p>
            <a:pPr algn="ctr"/>
            <a:r>
              <a:rPr lang="en-US" sz="1600" i="1" dirty="0">
                <a:solidFill>
                  <a:srgbClr val="C00000"/>
                </a:solidFill>
                <a:latin typeface="Cambria" panose="02040503050406030204" pitchFamily="18" charset="0"/>
              </a:rPr>
              <a:t>9.6 </a:t>
            </a:r>
            <a:r>
              <a:rPr lang="en-US" sz="1600" dirty="0">
                <a:solidFill>
                  <a:srgbClr val="C00000"/>
                </a:solidFill>
                <a:latin typeface="Cambria" panose="02040503050406030204" pitchFamily="18" charset="0"/>
              </a:rPr>
              <a:t>(</a:t>
            </a:r>
            <a:r>
              <a:rPr lang="en-US" sz="1600" i="1" dirty="0">
                <a:solidFill>
                  <a:srgbClr val="C00000"/>
                </a:solidFill>
                <a:latin typeface="Cambria" panose="02040503050406030204" pitchFamily="18" charset="0"/>
              </a:rPr>
              <a:t>1.2</a:t>
            </a:r>
            <a:r>
              <a:rPr lang="en-US" sz="1600" dirty="0">
                <a:solidFill>
                  <a:srgbClr val="C00000"/>
                </a:solidFill>
                <a:latin typeface="Cambria" panose="02040503050406030204" pitchFamily="18" charset="0"/>
              </a:rPr>
              <a:t>×</a:t>
            </a:r>
            <a:r>
              <a:rPr lang="en-US" sz="1600" i="1" dirty="0">
                <a:solidFill>
                  <a:srgbClr val="C00000"/>
                </a:solidFill>
                <a:latin typeface="Cambria" panose="02040503050406030204" pitchFamily="18" charset="0"/>
              </a:rPr>
              <a:t>8</a:t>
            </a:r>
            <a:r>
              <a:rPr lang="en-US" sz="1600" dirty="0">
                <a:solidFill>
                  <a:srgbClr val="C00000"/>
                </a:solidFill>
                <a:latin typeface="Cambria" panose="02040503050406030204" pitchFamily="18" charset="0"/>
              </a:rPr>
              <a:t>)</a:t>
            </a:r>
            <a:r>
              <a:rPr lang="en-US" sz="1600" i="1" dirty="0">
                <a:solidFill>
                  <a:srgbClr val="C00000"/>
                </a:solidFill>
                <a:latin typeface="Cambria" panose="02040503050406030204" pitchFamily="18" charset="0"/>
              </a:rPr>
              <a:t> GB/s</a:t>
            </a:r>
            <a:endParaRPr lang="en-CH" sz="1600" dirty="0">
              <a:solidFill>
                <a:srgbClr val="C00000"/>
              </a:solidFill>
              <a:latin typeface="Cambria" panose="02040503050406030204" pitchFamily="18" charset="0"/>
            </a:endParaRPr>
          </a:p>
        </p:txBody>
      </p:sp>
      <p:sp>
        <p:nvSpPr>
          <p:cNvPr id="133" name="Arrow: Right 132">
            <a:extLst>
              <a:ext uri="{FF2B5EF4-FFF2-40B4-BE49-F238E27FC236}">
                <a16:creationId xmlns:a16="http://schemas.microsoft.com/office/drawing/2014/main" id="{70BA1E3E-AB39-49BA-8792-41B9C51E9CC6}"/>
              </a:ext>
            </a:extLst>
          </p:cNvPr>
          <p:cNvSpPr/>
          <p:nvPr/>
        </p:nvSpPr>
        <p:spPr>
          <a:xfrm rot="16200000">
            <a:off x="2678759" y="3009233"/>
            <a:ext cx="319684" cy="242019"/>
          </a:xfrm>
          <a:prstGeom prst="rightArrow">
            <a:avLst>
              <a:gd name="adj1" fmla="val 35614"/>
              <a:gd name="adj2" fmla="val 67982"/>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34" name="Rectangle 133">
            <a:extLst>
              <a:ext uri="{FF2B5EF4-FFF2-40B4-BE49-F238E27FC236}">
                <a16:creationId xmlns:a16="http://schemas.microsoft.com/office/drawing/2014/main" id="{293D7EF4-C0A9-4842-B591-F92962FBF666}"/>
              </a:ext>
            </a:extLst>
          </p:cNvPr>
          <p:cNvSpPr/>
          <p:nvPr/>
        </p:nvSpPr>
        <p:spPr>
          <a:xfrm>
            <a:off x="865191" y="2662053"/>
            <a:ext cx="2046230" cy="30721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ambria" panose="02040503050406030204" pitchFamily="18" charset="0"/>
              </a:rPr>
              <a:t>SSD Controller</a:t>
            </a:r>
            <a:endParaRPr lang="en-CH" sz="1600" b="1" dirty="0">
              <a:solidFill>
                <a:schemeClr val="tx1"/>
              </a:solidFill>
              <a:latin typeface="Cambria" panose="02040503050406030204" pitchFamily="18" charset="0"/>
            </a:endParaRPr>
          </a:p>
        </p:txBody>
      </p:sp>
      <p:sp>
        <p:nvSpPr>
          <p:cNvPr id="135" name="Rectangle 134">
            <a:extLst>
              <a:ext uri="{FF2B5EF4-FFF2-40B4-BE49-F238E27FC236}">
                <a16:creationId xmlns:a16="http://schemas.microsoft.com/office/drawing/2014/main" id="{02DF3563-5558-4C29-A03F-20989BB22890}"/>
              </a:ext>
            </a:extLst>
          </p:cNvPr>
          <p:cNvSpPr/>
          <p:nvPr/>
        </p:nvSpPr>
        <p:spPr>
          <a:xfrm>
            <a:off x="865191" y="3266388"/>
            <a:ext cx="2046230" cy="30721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ambria" panose="02040503050406030204" pitchFamily="18" charset="0"/>
              </a:rPr>
              <a:t>NAND Flash Array</a:t>
            </a:r>
            <a:endParaRPr lang="en-CH" sz="1600" b="1" dirty="0">
              <a:solidFill>
                <a:schemeClr val="tx1"/>
              </a:solidFill>
              <a:latin typeface="Cambria" panose="02040503050406030204" pitchFamily="18" charset="0"/>
            </a:endParaRPr>
          </a:p>
        </p:txBody>
      </p:sp>
      <p:sp>
        <p:nvSpPr>
          <p:cNvPr id="136" name="TextBox 135">
            <a:extLst>
              <a:ext uri="{FF2B5EF4-FFF2-40B4-BE49-F238E27FC236}">
                <a16:creationId xmlns:a16="http://schemas.microsoft.com/office/drawing/2014/main" id="{7C3F94F7-C12D-4CC7-9DA3-6E192A567E50}"/>
              </a:ext>
            </a:extLst>
          </p:cNvPr>
          <p:cNvSpPr txBox="1"/>
          <p:nvPr/>
        </p:nvSpPr>
        <p:spPr>
          <a:xfrm>
            <a:off x="2221123" y="4668000"/>
            <a:ext cx="785048" cy="351561"/>
          </a:xfrm>
          <a:prstGeom prst="rect">
            <a:avLst/>
          </a:prstGeom>
          <a:noFill/>
        </p:spPr>
        <p:txBody>
          <a:bodyPr wrap="square" lIns="0" rIns="0" rtlCol="0" anchor="ctr">
            <a:spAutoFit/>
          </a:bodyPr>
          <a:lstStyle/>
          <a:p>
            <a:pPr algn="ctr"/>
            <a:r>
              <a:rPr lang="en-US" sz="1400" b="1" dirty="0">
                <a:latin typeface="Cambria" panose="02040503050406030204" pitchFamily="18" charset="0"/>
              </a:rPr>
              <a:t>Plane</a:t>
            </a:r>
            <a:endParaRPr lang="en-CH" sz="1400" b="1" dirty="0">
              <a:latin typeface="Cambria" panose="02040503050406030204" pitchFamily="18" charset="0"/>
            </a:endParaRPr>
          </a:p>
        </p:txBody>
      </p:sp>
      <p:cxnSp>
        <p:nvCxnSpPr>
          <p:cNvPr id="137" name="직선 연결선 859">
            <a:extLst>
              <a:ext uri="{FF2B5EF4-FFF2-40B4-BE49-F238E27FC236}">
                <a16:creationId xmlns:a16="http://schemas.microsoft.com/office/drawing/2014/main" id="{75A440ED-9153-4300-9E2A-3FBAC99F1427}"/>
              </a:ext>
            </a:extLst>
          </p:cNvPr>
          <p:cNvCxnSpPr>
            <a:cxnSpLocks/>
          </p:cNvCxnSpPr>
          <p:nvPr/>
        </p:nvCxnSpPr>
        <p:spPr>
          <a:xfrm rot="1680000" flipH="1" flipV="1">
            <a:off x="2164723" y="4648794"/>
            <a:ext cx="221655" cy="24469"/>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B8375CD-A5E8-4AFA-A7DE-79E7A2EBCB69}"/>
              </a:ext>
            </a:extLst>
          </p:cNvPr>
          <p:cNvCxnSpPr>
            <a:cxnSpLocks/>
          </p:cNvCxnSpPr>
          <p:nvPr/>
        </p:nvCxnSpPr>
        <p:spPr>
          <a:xfrm>
            <a:off x="824921" y="4257477"/>
            <a:ext cx="3541364"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FB0C0E9B-C15A-4D0D-A750-314098D0ACA7}"/>
              </a:ext>
            </a:extLst>
          </p:cNvPr>
          <p:cNvSpPr txBox="1"/>
          <p:nvPr/>
        </p:nvSpPr>
        <p:spPr>
          <a:xfrm>
            <a:off x="2165978" y="3867087"/>
            <a:ext cx="1044900" cy="351561"/>
          </a:xfrm>
          <a:prstGeom prst="rect">
            <a:avLst/>
          </a:prstGeom>
          <a:noFill/>
        </p:spPr>
        <p:txBody>
          <a:bodyPr wrap="square" lIns="0" rIns="0" rtlCol="0" anchor="ctr">
            <a:spAutoFit/>
          </a:bodyPr>
          <a:lstStyle/>
          <a:p>
            <a:pPr algn="ctr"/>
            <a:r>
              <a:rPr lang="en-US" sz="1400" b="1" dirty="0">
                <a:solidFill>
                  <a:srgbClr val="7030A0"/>
                </a:solidFill>
                <a:latin typeface="Cambria" panose="02040503050406030204" pitchFamily="18" charset="0"/>
              </a:rPr>
              <a:t>Bit-Vectors</a:t>
            </a:r>
            <a:endParaRPr lang="en-CH" sz="1400" b="1" dirty="0">
              <a:solidFill>
                <a:srgbClr val="7030A0"/>
              </a:solidFill>
              <a:latin typeface="Cambria" panose="02040503050406030204" pitchFamily="18" charset="0"/>
            </a:endParaRPr>
          </a:p>
        </p:txBody>
      </p:sp>
      <p:sp>
        <p:nvSpPr>
          <p:cNvPr id="140" name="TextBox 139">
            <a:extLst>
              <a:ext uri="{FF2B5EF4-FFF2-40B4-BE49-F238E27FC236}">
                <a16:creationId xmlns:a16="http://schemas.microsoft.com/office/drawing/2014/main" id="{C39D02C4-DC6E-4C04-94B1-3A3C2D33006A}"/>
              </a:ext>
            </a:extLst>
          </p:cNvPr>
          <p:cNvSpPr txBox="1"/>
          <p:nvPr/>
        </p:nvSpPr>
        <p:spPr>
          <a:xfrm>
            <a:off x="4763821" y="2794559"/>
            <a:ext cx="285081" cy="338554"/>
          </a:xfrm>
          <a:prstGeom prst="rect">
            <a:avLst/>
          </a:prstGeom>
          <a:no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A</a:t>
            </a:r>
            <a:r>
              <a:rPr lang="en-US" sz="1600" b="1" dirty="0">
                <a:latin typeface="Cambria" panose="02040503050406030204" pitchFamily="18" charset="0"/>
              </a:rPr>
              <a:t>:</a:t>
            </a:r>
            <a:endParaRPr lang="en-CH" sz="1600" b="1" dirty="0">
              <a:latin typeface="Cambria" panose="02040503050406030204" pitchFamily="18" charset="0"/>
            </a:endParaRPr>
          </a:p>
        </p:txBody>
      </p:sp>
      <p:sp>
        <p:nvSpPr>
          <p:cNvPr id="141" name="TextBox 140">
            <a:extLst>
              <a:ext uri="{FF2B5EF4-FFF2-40B4-BE49-F238E27FC236}">
                <a16:creationId xmlns:a16="http://schemas.microsoft.com/office/drawing/2014/main" id="{E28FAB9D-B7B8-4075-90A9-17004A787442}"/>
              </a:ext>
            </a:extLst>
          </p:cNvPr>
          <p:cNvSpPr txBox="1"/>
          <p:nvPr/>
        </p:nvSpPr>
        <p:spPr>
          <a:xfrm>
            <a:off x="4755411" y="3166871"/>
            <a:ext cx="285081" cy="338554"/>
          </a:xfrm>
          <a:prstGeom prst="rect">
            <a:avLst/>
          </a:prstGeom>
          <a:no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B</a:t>
            </a:r>
            <a:r>
              <a:rPr lang="en-US" sz="1600" b="1" dirty="0">
                <a:latin typeface="Cambria" panose="02040503050406030204" pitchFamily="18" charset="0"/>
              </a:rPr>
              <a:t>:</a:t>
            </a:r>
            <a:endParaRPr lang="en-CH" sz="1600" b="1" dirty="0">
              <a:latin typeface="Cambria" panose="02040503050406030204" pitchFamily="18" charset="0"/>
            </a:endParaRPr>
          </a:p>
        </p:txBody>
      </p:sp>
      <p:sp>
        <p:nvSpPr>
          <p:cNvPr id="142" name="TextBox 141">
            <a:extLst>
              <a:ext uri="{FF2B5EF4-FFF2-40B4-BE49-F238E27FC236}">
                <a16:creationId xmlns:a16="http://schemas.microsoft.com/office/drawing/2014/main" id="{63A4F137-3388-4DA2-8C41-5B58750FAC51}"/>
              </a:ext>
            </a:extLst>
          </p:cNvPr>
          <p:cNvSpPr txBox="1"/>
          <p:nvPr/>
        </p:nvSpPr>
        <p:spPr>
          <a:xfrm>
            <a:off x="4769311" y="3502095"/>
            <a:ext cx="271182" cy="338554"/>
          </a:xfrm>
          <a:prstGeom prst="rect">
            <a:avLst/>
          </a:prstGeom>
          <a:no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C</a:t>
            </a:r>
            <a:r>
              <a:rPr lang="en-US" sz="1600" b="1" dirty="0">
                <a:latin typeface="Cambria" panose="02040503050406030204" pitchFamily="18" charset="0"/>
              </a:rPr>
              <a:t>:</a:t>
            </a:r>
            <a:endParaRPr lang="en-CH" sz="1600" b="1" dirty="0">
              <a:latin typeface="Cambria" panose="02040503050406030204" pitchFamily="18" charset="0"/>
            </a:endParaRPr>
          </a:p>
        </p:txBody>
      </p:sp>
      <p:cxnSp>
        <p:nvCxnSpPr>
          <p:cNvPr id="145" name="Straight Connector 144">
            <a:extLst>
              <a:ext uri="{FF2B5EF4-FFF2-40B4-BE49-F238E27FC236}">
                <a16:creationId xmlns:a16="http://schemas.microsoft.com/office/drawing/2014/main" id="{96D290B2-7C55-42AB-969F-9369EC99C379}"/>
              </a:ext>
            </a:extLst>
          </p:cNvPr>
          <p:cNvCxnSpPr>
            <a:cxnSpLocks/>
          </p:cNvCxnSpPr>
          <p:nvPr/>
        </p:nvCxnSpPr>
        <p:spPr>
          <a:xfrm>
            <a:off x="824921" y="4368479"/>
            <a:ext cx="3541364"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1E29828-08CB-4232-89D2-79692C051822}"/>
              </a:ext>
            </a:extLst>
          </p:cNvPr>
          <p:cNvCxnSpPr>
            <a:cxnSpLocks/>
          </p:cNvCxnSpPr>
          <p:nvPr/>
        </p:nvCxnSpPr>
        <p:spPr>
          <a:xfrm>
            <a:off x="824921" y="4479482"/>
            <a:ext cx="3541364"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7C4CE4D9-5F15-41BC-A74E-003512626E25}"/>
              </a:ext>
            </a:extLst>
          </p:cNvPr>
          <p:cNvSpPr txBox="1"/>
          <p:nvPr/>
        </p:nvSpPr>
        <p:spPr>
          <a:xfrm>
            <a:off x="2386200" y="4158624"/>
            <a:ext cx="170849" cy="180406"/>
          </a:xfrm>
          <a:prstGeom prst="rect">
            <a:avLst/>
          </a:prstGeom>
          <a:solidFill>
            <a:srgbClr val="F2F2F2"/>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A</a:t>
            </a:r>
            <a:endParaRPr lang="en-CH" sz="1600" b="1" dirty="0">
              <a:latin typeface="Cambria" panose="02040503050406030204" pitchFamily="18" charset="0"/>
            </a:endParaRPr>
          </a:p>
        </p:txBody>
      </p:sp>
      <p:sp>
        <p:nvSpPr>
          <p:cNvPr id="148" name="TextBox 147">
            <a:extLst>
              <a:ext uri="{FF2B5EF4-FFF2-40B4-BE49-F238E27FC236}">
                <a16:creationId xmlns:a16="http://schemas.microsoft.com/office/drawing/2014/main" id="{BB8FCF30-9657-4F35-86E5-A69D35FD95CD}"/>
              </a:ext>
            </a:extLst>
          </p:cNvPr>
          <p:cNvSpPr txBox="1"/>
          <p:nvPr/>
        </p:nvSpPr>
        <p:spPr>
          <a:xfrm>
            <a:off x="2587518" y="4299333"/>
            <a:ext cx="170849" cy="135541"/>
          </a:xfrm>
          <a:prstGeom prst="rect">
            <a:avLst/>
          </a:prstGeom>
          <a:solidFill>
            <a:srgbClr val="F2F2F2"/>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B</a:t>
            </a:r>
            <a:endParaRPr lang="en-CH" sz="1600" b="1" dirty="0">
              <a:latin typeface="Cambria" panose="02040503050406030204" pitchFamily="18" charset="0"/>
            </a:endParaRPr>
          </a:p>
        </p:txBody>
      </p:sp>
      <p:sp>
        <p:nvSpPr>
          <p:cNvPr id="149" name="TextBox 148">
            <a:extLst>
              <a:ext uri="{FF2B5EF4-FFF2-40B4-BE49-F238E27FC236}">
                <a16:creationId xmlns:a16="http://schemas.microsoft.com/office/drawing/2014/main" id="{F25CC63A-3889-41F2-AC20-7C00C4FD7090}"/>
              </a:ext>
            </a:extLst>
          </p:cNvPr>
          <p:cNvSpPr txBox="1"/>
          <p:nvPr/>
        </p:nvSpPr>
        <p:spPr>
          <a:xfrm>
            <a:off x="2803542" y="4401053"/>
            <a:ext cx="170849" cy="164005"/>
          </a:xfrm>
          <a:prstGeom prst="rect">
            <a:avLst/>
          </a:prstGeom>
          <a:solidFill>
            <a:srgbClr val="F2F2F2"/>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C</a:t>
            </a:r>
            <a:endParaRPr lang="en-CH" sz="1600" b="1" dirty="0">
              <a:latin typeface="Cambria" panose="02040503050406030204" pitchFamily="18" charset="0"/>
            </a:endParaRPr>
          </a:p>
        </p:txBody>
      </p:sp>
      <p:sp>
        <p:nvSpPr>
          <p:cNvPr id="156" name="TextBox 155">
            <a:extLst>
              <a:ext uri="{FF2B5EF4-FFF2-40B4-BE49-F238E27FC236}">
                <a16:creationId xmlns:a16="http://schemas.microsoft.com/office/drawing/2014/main" id="{5FB8866E-D22A-46D5-8C99-858A64EF6932}"/>
              </a:ext>
            </a:extLst>
          </p:cNvPr>
          <p:cNvSpPr txBox="1"/>
          <p:nvPr/>
        </p:nvSpPr>
        <p:spPr>
          <a:xfrm>
            <a:off x="4723986" y="4382430"/>
            <a:ext cx="4666342" cy="369332"/>
          </a:xfrm>
          <a:prstGeom prst="rect">
            <a:avLst/>
          </a:prstGeom>
          <a:noFill/>
        </p:spPr>
        <p:txBody>
          <a:bodyPr wrap="square">
            <a:spAutoFit/>
          </a:bodyPr>
          <a:lstStyle/>
          <a:p>
            <a:r>
              <a:rPr lang="en-US" altLang="ko-KR" sz="1800" b="1" dirty="0">
                <a:solidFill>
                  <a:schemeClr val="tx1"/>
                </a:solidFill>
                <a:latin typeface="Cambria" panose="02040503050406030204" pitchFamily="18" charset="0"/>
              </a:rPr>
              <a:t>IFP: </a:t>
            </a:r>
            <a:r>
              <a:rPr lang="en-US" altLang="ko-KR" sz="1800" dirty="0">
                <a:solidFill>
                  <a:schemeClr val="tx1"/>
                </a:solidFill>
                <a:latin typeface="Cambria" panose="02040503050406030204" pitchFamily="18" charset="0"/>
              </a:rPr>
              <a:t>In-Flash Processing</a:t>
            </a:r>
          </a:p>
        </p:txBody>
      </p:sp>
      <p:sp>
        <p:nvSpPr>
          <p:cNvPr id="34" name="Rectangle 33">
            <a:extLst>
              <a:ext uri="{FF2B5EF4-FFF2-40B4-BE49-F238E27FC236}">
                <a16:creationId xmlns:a16="http://schemas.microsoft.com/office/drawing/2014/main" id="{A737B944-DEBE-4D00-9A7E-01C082793DC2}"/>
              </a:ext>
            </a:extLst>
          </p:cNvPr>
          <p:cNvSpPr/>
          <p:nvPr/>
        </p:nvSpPr>
        <p:spPr>
          <a:xfrm>
            <a:off x="5906348" y="3500807"/>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5" name="Rectangle 34">
            <a:extLst>
              <a:ext uri="{FF2B5EF4-FFF2-40B4-BE49-F238E27FC236}">
                <a16:creationId xmlns:a16="http://schemas.microsoft.com/office/drawing/2014/main" id="{C46BAA87-D2E5-41AF-9D1C-40976F93FA81}"/>
              </a:ext>
            </a:extLst>
          </p:cNvPr>
          <p:cNvSpPr/>
          <p:nvPr/>
        </p:nvSpPr>
        <p:spPr>
          <a:xfrm>
            <a:off x="5906348" y="3582972"/>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6" name="Rectangle 35">
            <a:extLst>
              <a:ext uri="{FF2B5EF4-FFF2-40B4-BE49-F238E27FC236}">
                <a16:creationId xmlns:a16="http://schemas.microsoft.com/office/drawing/2014/main" id="{DBE8E160-C675-44B9-A921-5733FDA48453}"/>
              </a:ext>
            </a:extLst>
          </p:cNvPr>
          <p:cNvSpPr/>
          <p:nvPr/>
        </p:nvSpPr>
        <p:spPr>
          <a:xfrm>
            <a:off x="5906348" y="3668496"/>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7" name="Rectangle 36">
            <a:extLst>
              <a:ext uri="{FF2B5EF4-FFF2-40B4-BE49-F238E27FC236}">
                <a16:creationId xmlns:a16="http://schemas.microsoft.com/office/drawing/2014/main" id="{D3958670-2D09-4A25-A575-509153519886}"/>
              </a:ext>
            </a:extLst>
          </p:cNvPr>
          <p:cNvSpPr/>
          <p:nvPr/>
        </p:nvSpPr>
        <p:spPr>
          <a:xfrm>
            <a:off x="5906348" y="3754023"/>
            <a:ext cx="426155" cy="85061"/>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57" name="Rectangle 156">
            <a:extLst>
              <a:ext uri="{FF2B5EF4-FFF2-40B4-BE49-F238E27FC236}">
                <a16:creationId xmlns:a16="http://schemas.microsoft.com/office/drawing/2014/main" id="{F8E3C640-A012-4A9B-987F-35C137044C62}"/>
              </a:ext>
            </a:extLst>
          </p:cNvPr>
          <p:cNvSpPr/>
          <p:nvPr/>
        </p:nvSpPr>
        <p:spPr>
          <a:xfrm>
            <a:off x="5477637" y="3982730"/>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58" name="Rectangle 157">
            <a:extLst>
              <a:ext uri="{FF2B5EF4-FFF2-40B4-BE49-F238E27FC236}">
                <a16:creationId xmlns:a16="http://schemas.microsoft.com/office/drawing/2014/main" id="{16864AE0-EBF1-4E97-8069-B13F493533C7}"/>
              </a:ext>
            </a:extLst>
          </p:cNvPr>
          <p:cNvSpPr/>
          <p:nvPr/>
        </p:nvSpPr>
        <p:spPr>
          <a:xfrm>
            <a:off x="5903874" y="3982730"/>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59" name="Rectangle 158">
            <a:extLst>
              <a:ext uri="{FF2B5EF4-FFF2-40B4-BE49-F238E27FC236}">
                <a16:creationId xmlns:a16="http://schemas.microsoft.com/office/drawing/2014/main" id="{BC65F49D-59C1-4BF4-BD4E-962009268C48}"/>
              </a:ext>
            </a:extLst>
          </p:cNvPr>
          <p:cNvSpPr/>
          <p:nvPr/>
        </p:nvSpPr>
        <p:spPr>
          <a:xfrm>
            <a:off x="5059262" y="3982730"/>
            <a:ext cx="426155" cy="81700"/>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60" name="Rectangle 159">
            <a:extLst>
              <a:ext uri="{FF2B5EF4-FFF2-40B4-BE49-F238E27FC236}">
                <a16:creationId xmlns:a16="http://schemas.microsoft.com/office/drawing/2014/main" id="{C9A7C86D-0003-4CF9-9D2E-5A5654BFA6B4}"/>
              </a:ext>
            </a:extLst>
          </p:cNvPr>
          <p:cNvSpPr/>
          <p:nvPr/>
        </p:nvSpPr>
        <p:spPr>
          <a:xfrm>
            <a:off x="6328970" y="3982730"/>
            <a:ext cx="189402" cy="81700"/>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cxnSp>
        <p:nvCxnSpPr>
          <p:cNvPr id="9" name="Straight Connector 8">
            <a:extLst>
              <a:ext uri="{FF2B5EF4-FFF2-40B4-BE49-F238E27FC236}">
                <a16:creationId xmlns:a16="http://schemas.microsoft.com/office/drawing/2014/main" id="{A241A284-7B87-4FB6-9E07-15DAB88BF33B}"/>
              </a:ext>
            </a:extLst>
          </p:cNvPr>
          <p:cNvCxnSpPr>
            <a:cxnSpLocks/>
            <a:stCxn id="35" idx="3"/>
            <a:endCxn id="160" idx="1"/>
          </p:cNvCxnSpPr>
          <p:nvPr/>
        </p:nvCxnSpPr>
        <p:spPr>
          <a:xfrm flipH="1">
            <a:off x="6328970" y="3625503"/>
            <a:ext cx="3533" cy="398077"/>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43268C-B9EA-4482-91CD-B9DB521BFDCD}"/>
              </a:ext>
            </a:extLst>
          </p:cNvPr>
          <p:cNvCxnSpPr>
            <a:cxnSpLocks/>
            <a:endCxn id="161" idx="1"/>
          </p:cNvCxnSpPr>
          <p:nvPr/>
        </p:nvCxnSpPr>
        <p:spPr>
          <a:xfrm flipH="1">
            <a:off x="6517577" y="3660698"/>
            <a:ext cx="69" cy="36288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BFB068-5C46-4DB4-8060-CDEB97FA0234}"/>
              </a:ext>
            </a:extLst>
          </p:cNvPr>
          <p:cNvCxnSpPr>
            <a:cxnSpLocks/>
            <a:endCxn id="161" idx="3"/>
          </p:cNvCxnSpPr>
          <p:nvPr/>
        </p:nvCxnSpPr>
        <p:spPr>
          <a:xfrm>
            <a:off x="7422243" y="3770963"/>
            <a:ext cx="0" cy="252617"/>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1" name="Rectangle 160">
            <a:extLst>
              <a:ext uri="{FF2B5EF4-FFF2-40B4-BE49-F238E27FC236}">
                <a16:creationId xmlns:a16="http://schemas.microsoft.com/office/drawing/2014/main" id="{E971C3A3-4689-422B-9A08-68D98987EDB5}"/>
              </a:ext>
            </a:extLst>
          </p:cNvPr>
          <p:cNvSpPr/>
          <p:nvPr/>
        </p:nvSpPr>
        <p:spPr>
          <a:xfrm>
            <a:off x="6517577" y="3982730"/>
            <a:ext cx="904666" cy="81700"/>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cxnSp>
        <p:nvCxnSpPr>
          <p:cNvPr id="181" name="Straight Connector 180">
            <a:extLst>
              <a:ext uri="{FF2B5EF4-FFF2-40B4-BE49-F238E27FC236}">
                <a16:creationId xmlns:a16="http://schemas.microsoft.com/office/drawing/2014/main" id="{3CA24AEC-A1A1-EA3B-4933-1779E45D2454}"/>
              </a:ext>
            </a:extLst>
          </p:cNvPr>
          <p:cNvCxnSpPr>
            <a:cxnSpLocks/>
            <a:stCxn id="13" idx="3"/>
            <a:endCxn id="159" idx="3"/>
          </p:cNvCxnSpPr>
          <p:nvPr/>
        </p:nvCxnSpPr>
        <p:spPr>
          <a:xfrm>
            <a:off x="5476866" y="2929068"/>
            <a:ext cx="8551" cy="109451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C81744B5-BC5A-69D8-74CC-FA7B9258C787}"/>
              </a:ext>
            </a:extLst>
          </p:cNvPr>
          <p:cNvCxnSpPr>
            <a:cxnSpLocks/>
          </p:cNvCxnSpPr>
          <p:nvPr/>
        </p:nvCxnSpPr>
        <p:spPr>
          <a:xfrm>
            <a:off x="5908172" y="3189920"/>
            <a:ext cx="3087" cy="83366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0" name="Rounded Rectangle 203">
            <a:extLst>
              <a:ext uri="{FF2B5EF4-FFF2-40B4-BE49-F238E27FC236}">
                <a16:creationId xmlns:a16="http://schemas.microsoft.com/office/drawing/2014/main" id="{ACD8170E-2499-A7B0-48BF-383EE45D0C8E}"/>
              </a:ext>
            </a:extLst>
          </p:cNvPr>
          <p:cNvSpPr/>
          <p:nvPr/>
        </p:nvSpPr>
        <p:spPr>
          <a:xfrm>
            <a:off x="5009756" y="3951057"/>
            <a:ext cx="1358047" cy="155484"/>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92" name="Rectangle 191">
            <a:extLst>
              <a:ext uri="{FF2B5EF4-FFF2-40B4-BE49-F238E27FC236}">
                <a16:creationId xmlns:a16="http://schemas.microsoft.com/office/drawing/2014/main" id="{F02FD375-2AC0-CE83-790A-85C18662680F}"/>
              </a:ext>
            </a:extLst>
          </p:cNvPr>
          <p:cNvSpPr/>
          <p:nvPr/>
        </p:nvSpPr>
        <p:spPr>
          <a:xfrm>
            <a:off x="4755411" y="4088200"/>
            <a:ext cx="1847685" cy="338554"/>
          </a:xfrm>
          <a:prstGeom prst="rect">
            <a:avLst/>
          </a:prstGeom>
        </p:spPr>
        <p:txBody>
          <a:bodyPr wrap="none">
            <a:spAutoFit/>
          </a:bodyPr>
          <a:lstStyle/>
          <a:p>
            <a:r>
              <a:rPr lang="en-US" sz="1600" i="1" dirty="0">
                <a:solidFill>
                  <a:srgbClr val="FF0000"/>
                </a:solidFill>
                <a:latin typeface="Cambria" panose="02040503050406030204" pitchFamily="18" charset="0"/>
              </a:rPr>
              <a:t>Bottleneck: Sensing</a:t>
            </a:r>
            <a:endParaRPr lang="en-CH" sz="1600" i="1" dirty="0">
              <a:solidFill>
                <a:srgbClr val="FF0000"/>
              </a:solidFill>
            </a:endParaRPr>
          </a:p>
        </p:txBody>
      </p:sp>
      <p:sp>
        <p:nvSpPr>
          <p:cNvPr id="194" name="Rectangle 193">
            <a:extLst>
              <a:ext uri="{FF2B5EF4-FFF2-40B4-BE49-F238E27FC236}">
                <a16:creationId xmlns:a16="http://schemas.microsoft.com/office/drawing/2014/main" id="{3CB74913-FCE0-F4EF-9C8A-3C70DE628C8F}"/>
              </a:ext>
            </a:extLst>
          </p:cNvPr>
          <p:cNvSpPr/>
          <p:nvPr/>
        </p:nvSpPr>
        <p:spPr>
          <a:xfrm>
            <a:off x="5819735" y="2548817"/>
            <a:ext cx="2509598" cy="830997"/>
          </a:xfrm>
          <a:prstGeom prst="rect">
            <a:avLst/>
          </a:prstGeom>
        </p:spPr>
        <p:txBody>
          <a:bodyPr wrap="none">
            <a:spAutoFit/>
          </a:bodyPr>
          <a:lstStyle/>
          <a:p>
            <a:r>
              <a:rPr lang="en-US" sz="1600" i="1" dirty="0">
                <a:latin typeface="Cambria" panose="02040503050406030204" pitchFamily="18" charset="0"/>
              </a:rPr>
              <a:t>Start computation &amp;</a:t>
            </a:r>
            <a:br>
              <a:rPr lang="en-US" sz="1600" i="1" dirty="0">
                <a:latin typeface="Cambria" panose="02040503050406030204" pitchFamily="18" charset="0"/>
              </a:rPr>
            </a:br>
            <a:r>
              <a:rPr lang="en-US" sz="1600" i="1" dirty="0">
                <a:latin typeface="Cambria" panose="02040503050406030204" pitchFamily="18" charset="0"/>
              </a:rPr>
              <a:t>result transfer to controller</a:t>
            </a:r>
            <a:br>
              <a:rPr lang="en-US" sz="1600" i="1" dirty="0">
                <a:latin typeface="Cambria" panose="02040503050406030204" pitchFamily="18" charset="0"/>
              </a:rPr>
            </a:br>
            <a:endParaRPr lang="en-CH" sz="1600" i="1" dirty="0"/>
          </a:p>
        </p:txBody>
      </p:sp>
      <p:cxnSp>
        <p:nvCxnSpPr>
          <p:cNvPr id="195" name="Straight Arrow Connector 194">
            <a:extLst>
              <a:ext uri="{FF2B5EF4-FFF2-40B4-BE49-F238E27FC236}">
                <a16:creationId xmlns:a16="http://schemas.microsoft.com/office/drawing/2014/main" id="{20A28CA4-9786-5295-BF07-D56DB712F0FC}"/>
              </a:ext>
            </a:extLst>
          </p:cNvPr>
          <p:cNvCxnSpPr>
            <a:cxnSpLocks/>
          </p:cNvCxnSpPr>
          <p:nvPr/>
        </p:nvCxnSpPr>
        <p:spPr>
          <a:xfrm>
            <a:off x="6526667" y="3112729"/>
            <a:ext cx="0" cy="3848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1A1D6AB-2614-5EA9-9F2C-3778DEF9F075}"/>
              </a:ext>
            </a:extLst>
          </p:cNvPr>
          <p:cNvSpPr txBox="1"/>
          <p:nvPr/>
        </p:nvSpPr>
        <p:spPr>
          <a:xfrm>
            <a:off x="149703" y="972065"/>
            <a:ext cx="8844594" cy="5274731"/>
          </a:xfrm>
          <a:prstGeom prst="rect">
            <a:avLst/>
          </a:prstGeom>
          <a:solidFill>
            <a:schemeClr val="bg1">
              <a:alpha val="75000"/>
            </a:schemeClr>
          </a:solidFill>
        </p:spPr>
        <p:txBody>
          <a:bodyPr wrap="square" rtlCol="0">
            <a:spAutoFit/>
          </a:bodyPr>
          <a:lstStyle/>
          <a:p>
            <a:endParaRPr lang="en-US" dirty="0"/>
          </a:p>
        </p:txBody>
      </p:sp>
      <p:sp>
        <p:nvSpPr>
          <p:cNvPr id="17" name="Rectangle 16">
            <a:extLst>
              <a:ext uri="{FF2B5EF4-FFF2-40B4-BE49-F238E27FC236}">
                <a16:creationId xmlns:a16="http://schemas.microsoft.com/office/drawing/2014/main" id="{EC8F1894-91AC-6412-1533-A5B1DFCC6C0E}"/>
              </a:ext>
            </a:extLst>
          </p:cNvPr>
          <p:cNvSpPr/>
          <p:nvPr/>
        </p:nvSpPr>
        <p:spPr>
          <a:xfrm>
            <a:off x="152745" y="2998085"/>
            <a:ext cx="8844595" cy="1074040"/>
          </a:xfrm>
          <a:prstGeom prst="rect">
            <a:avLst/>
          </a:prstGeom>
          <a:solidFill>
            <a:srgbClr val="FFE3E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rgbClr val="C00000"/>
                </a:solidFill>
                <a:latin typeface="Cambria" panose="02040503050406030204" pitchFamily="18" charset="0"/>
              </a:rPr>
              <a:t>In-Flash Processing </a:t>
            </a:r>
            <a:r>
              <a:rPr lang="en-US" sz="2800" dirty="0">
                <a:solidFill>
                  <a:schemeClr val="tx1"/>
                </a:solidFill>
                <a:latin typeface="Cambria" panose="02040503050406030204" pitchFamily="18" charset="0"/>
              </a:rPr>
              <a:t>is </a:t>
            </a:r>
            <a:r>
              <a:rPr lang="en-US" sz="2800" b="1" dirty="0">
                <a:solidFill>
                  <a:srgbClr val="C00000"/>
                </a:solidFill>
                <a:latin typeface="Cambria" panose="02040503050406030204" pitchFamily="18" charset="0"/>
              </a:rPr>
              <a:t>bottlenecked</a:t>
            </a:r>
            <a:r>
              <a:rPr lang="en-US" sz="2800" dirty="0">
                <a:solidFill>
                  <a:schemeClr val="tx1"/>
                </a:solidFill>
                <a:latin typeface="Cambria" panose="02040503050406030204" pitchFamily="18" charset="0"/>
              </a:rPr>
              <a:t> </a:t>
            </a:r>
          </a:p>
          <a:p>
            <a:pPr algn="ctr"/>
            <a:r>
              <a:rPr lang="en-US" sz="2800" dirty="0">
                <a:solidFill>
                  <a:schemeClr val="tx1"/>
                </a:solidFill>
                <a:latin typeface="Cambria" panose="02040503050406030204" pitchFamily="18" charset="0"/>
              </a:rPr>
              <a:t>by </a:t>
            </a:r>
            <a:r>
              <a:rPr lang="en-US" sz="2800" b="1" dirty="0">
                <a:solidFill>
                  <a:srgbClr val="C00000"/>
                </a:solidFill>
                <a:latin typeface="Cambria" panose="02040503050406030204" pitchFamily="18" charset="0"/>
              </a:rPr>
              <a:t>data sensing</a:t>
            </a:r>
          </a:p>
        </p:txBody>
      </p:sp>
    </p:spTree>
    <p:extLst>
      <p:ext uri="{BB962C8B-B14F-4D97-AF65-F5344CB8AC3E}">
        <p14:creationId xmlns:p14="http://schemas.microsoft.com/office/powerpoint/2010/main" val="188066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283F8-29E4-7A35-E5C8-5F8E6213289D}"/>
              </a:ext>
            </a:extLst>
          </p:cNvPr>
          <p:cNvSpPr>
            <a:spLocks noGrp="1"/>
          </p:cNvSpPr>
          <p:nvPr>
            <p:ph type="title"/>
          </p:nvPr>
        </p:nvSpPr>
        <p:spPr/>
        <p:txBody>
          <a:bodyPr>
            <a:normAutofit fontScale="90000"/>
          </a:bodyPr>
          <a:lstStyle/>
          <a:p>
            <a:r>
              <a:rPr lang="en-IN" dirty="0"/>
              <a:t>Overview of three computation approaches</a:t>
            </a:r>
            <a:endParaRPr lang="en-US" dirty="0"/>
          </a:p>
        </p:txBody>
      </p:sp>
      <p:grpSp>
        <p:nvGrpSpPr>
          <p:cNvPr id="160" name="Group 159">
            <a:extLst>
              <a:ext uri="{FF2B5EF4-FFF2-40B4-BE49-F238E27FC236}">
                <a16:creationId xmlns:a16="http://schemas.microsoft.com/office/drawing/2014/main" id="{63730323-F2D4-DFA9-C986-B9E173D75535}"/>
              </a:ext>
            </a:extLst>
          </p:cNvPr>
          <p:cNvGrpSpPr/>
          <p:nvPr/>
        </p:nvGrpSpPr>
        <p:grpSpPr>
          <a:xfrm>
            <a:off x="462014" y="1636295"/>
            <a:ext cx="8008218" cy="3571617"/>
            <a:chOff x="284358" y="2373579"/>
            <a:chExt cx="6966305" cy="2659770"/>
          </a:xfrm>
        </p:grpSpPr>
        <p:sp>
          <p:nvSpPr>
            <p:cNvPr id="4" name="사각형: 둥근 모서리 554">
              <a:extLst>
                <a:ext uri="{FF2B5EF4-FFF2-40B4-BE49-F238E27FC236}">
                  <a16:creationId xmlns:a16="http://schemas.microsoft.com/office/drawing/2014/main" id="{22E4770F-5CC9-96F6-4F96-C15BCEBBCF2F}"/>
                </a:ext>
              </a:extLst>
            </p:cNvPr>
            <p:cNvSpPr/>
            <p:nvPr/>
          </p:nvSpPr>
          <p:spPr>
            <a:xfrm>
              <a:off x="3891056" y="2427129"/>
              <a:ext cx="3307902" cy="1598712"/>
            </a:xfrm>
            <a:prstGeom prst="roundRect">
              <a:avLst>
                <a:gd name="adj" fmla="val 4987"/>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r"/>
              <a:endParaRPr lang="ko-KR" altLang="en-US" sz="1600" b="1" dirty="0">
                <a:solidFill>
                  <a:schemeClr val="tx1"/>
                </a:solidFill>
                <a:latin typeface="Cambria" panose="02040503050406030204" pitchFamily="18" charset="0"/>
              </a:endParaRPr>
            </a:p>
          </p:txBody>
        </p:sp>
        <p:sp>
          <p:nvSpPr>
            <p:cNvPr id="5" name="Rectangle 4">
              <a:extLst>
                <a:ext uri="{FF2B5EF4-FFF2-40B4-BE49-F238E27FC236}">
                  <a16:creationId xmlns:a16="http://schemas.microsoft.com/office/drawing/2014/main" id="{6C95BEF1-9A27-4FBC-8AB3-0E6C582A9C11}"/>
                </a:ext>
              </a:extLst>
            </p:cNvPr>
            <p:cNvSpPr/>
            <p:nvPr/>
          </p:nvSpPr>
          <p:spPr>
            <a:xfrm>
              <a:off x="3903790" y="2817459"/>
              <a:ext cx="3294288" cy="289118"/>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6" name="Rectangle 5">
              <a:extLst>
                <a:ext uri="{FF2B5EF4-FFF2-40B4-BE49-F238E27FC236}">
                  <a16:creationId xmlns:a16="http://schemas.microsoft.com/office/drawing/2014/main" id="{29321162-7D59-E843-4A73-2740BCE812A2}"/>
                </a:ext>
              </a:extLst>
            </p:cNvPr>
            <p:cNvSpPr/>
            <p:nvPr/>
          </p:nvSpPr>
          <p:spPr>
            <a:xfrm>
              <a:off x="3903790" y="3423167"/>
              <a:ext cx="3294288" cy="293673"/>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cxnSp>
          <p:nvCxnSpPr>
            <p:cNvPr id="7" name="Straight Connector 6">
              <a:extLst>
                <a:ext uri="{FF2B5EF4-FFF2-40B4-BE49-F238E27FC236}">
                  <a16:creationId xmlns:a16="http://schemas.microsoft.com/office/drawing/2014/main" id="{25EC2906-8639-09A5-D317-504BB566176C}"/>
                </a:ext>
              </a:extLst>
            </p:cNvPr>
            <p:cNvCxnSpPr/>
            <p:nvPr/>
          </p:nvCxnSpPr>
          <p:spPr>
            <a:xfrm>
              <a:off x="4520523" y="3328835"/>
              <a:ext cx="0" cy="601756"/>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57916F0-4FFA-5C20-A41D-31635871D9BB}"/>
                </a:ext>
              </a:extLst>
            </p:cNvPr>
            <p:cNvCxnSpPr/>
            <p:nvPr/>
          </p:nvCxnSpPr>
          <p:spPr>
            <a:xfrm>
              <a:off x="4694343" y="2910196"/>
              <a:ext cx="0" cy="969135"/>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CA82D74-F888-370B-9769-74AC8E34DCBD}"/>
                </a:ext>
              </a:extLst>
            </p:cNvPr>
            <p:cNvCxnSpPr/>
            <p:nvPr/>
          </p:nvCxnSpPr>
          <p:spPr>
            <a:xfrm>
              <a:off x="5487075" y="3083194"/>
              <a:ext cx="0" cy="800938"/>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86B0789-60CE-85E8-85C2-284286451329}"/>
                </a:ext>
              </a:extLst>
            </p:cNvPr>
            <p:cNvCxnSpPr/>
            <p:nvPr/>
          </p:nvCxnSpPr>
          <p:spPr>
            <a:xfrm>
              <a:off x="6290617" y="3368354"/>
              <a:ext cx="0" cy="497319"/>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2E78B6F-C9A0-0997-49DA-9A6CA2A4B9CA}"/>
                </a:ext>
              </a:extLst>
            </p:cNvPr>
            <p:cNvSpPr/>
            <p:nvPr/>
          </p:nvSpPr>
          <p:spPr>
            <a:xfrm>
              <a:off x="4154951" y="2814386"/>
              <a:ext cx="373081" cy="71525"/>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2" name="Rectangle 11">
              <a:extLst>
                <a:ext uri="{FF2B5EF4-FFF2-40B4-BE49-F238E27FC236}">
                  <a16:creationId xmlns:a16="http://schemas.microsoft.com/office/drawing/2014/main" id="{71C637BB-E404-8E70-6C78-9AF73C464B37}"/>
                </a:ext>
              </a:extLst>
            </p:cNvPr>
            <p:cNvSpPr/>
            <p:nvPr/>
          </p:nvSpPr>
          <p:spPr>
            <a:xfrm>
              <a:off x="4154951" y="2886317"/>
              <a:ext cx="373081" cy="74467"/>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3" name="Rectangle 12">
              <a:extLst>
                <a:ext uri="{FF2B5EF4-FFF2-40B4-BE49-F238E27FC236}">
                  <a16:creationId xmlns:a16="http://schemas.microsoft.com/office/drawing/2014/main" id="{40B2B997-9284-99C4-B6A5-98056652AF04}"/>
                </a:ext>
              </a:extLst>
            </p:cNvPr>
            <p:cNvSpPr/>
            <p:nvPr/>
          </p:nvSpPr>
          <p:spPr>
            <a:xfrm>
              <a:off x="4154951" y="2961191"/>
              <a:ext cx="373081" cy="74467"/>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4" name="Rectangle 13">
              <a:extLst>
                <a:ext uri="{FF2B5EF4-FFF2-40B4-BE49-F238E27FC236}">
                  <a16:creationId xmlns:a16="http://schemas.microsoft.com/office/drawing/2014/main" id="{3A8FBDAC-2205-39A4-658E-316536314186}"/>
                </a:ext>
              </a:extLst>
            </p:cNvPr>
            <p:cNvSpPr/>
            <p:nvPr/>
          </p:nvSpPr>
          <p:spPr>
            <a:xfrm>
              <a:off x="4154951" y="3036066"/>
              <a:ext cx="373081" cy="74467"/>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5" name="Rectangle 14">
              <a:extLst>
                <a:ext uri="{FF2B5EF4-FFF2-40B4-BE49-F238E27FC236}">
                  <a16:creationId xmlns:a16="http://schemas.microsoft.com/office/drawing/2014/main" id="{3E8C649D-D470-9F13-A309-1887EA583764}"/>
                </a:ext>
              </a:extLst>
            </p:cNvPr>
            <p:cNvSpPr/>
            <p:nvPr/>
          </p:nvSpPr>
          <p:spPr>
            <a:xfrm>
              <a:off x="4527989" y="2814386"/>
              <a:ext cx="165814" cy="71525"/>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6" name="Rectangle 15">
              <a:extLst>
                <a:ext uri="{FF2B5EF4-FFF2-40B4-BE49-F238E27FC236}">
                  <a16:creationId xmlns:a16="http://schemas.microsoft.com/office/drawing/2014/main" id="{B05172AE-467C-F205-FD08-59EE936B8B7B}"/>
                </a:ext>
              </a:extLst>
            </p:cNvPr>
            <p:cNvSpPr/>
            <p:nvPr/>
          </p:nvSpPr>
          <p:spPr>
            <a:xfrm>
              <a:off x="4693107" y="2886317"/>
              <a:ext cx="165814" cy="74467"/>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7" name="Rectangle 16">
              <a:extLst>
                <a:ext uri="{FF2B5EF4-FFF2-40B4-BE49-F238E27FC236}">
                  <a16:creationId xmlns:a16="http://schemas.microsoft.com/office/drawing/2014/main" id="{4A112B06-206B-047A-D26A-7E60FB02CB52}"/>
                </a:ext>
              </a:extLst>
            </p:cNvPr>
            <p:cNvSpPr/>
            <p:nvPr/>
          </p:nvSpPr>
          <p:spPr>
            <a:xfrm>
              <a:off x="4855332" y="2961191"/>
              <a:ext cx="165814" cy="74467"/>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8" name="Rectangle 17">
              <a:extLst>
                <a:ext uri="{FF2B5EF4-FFF2-40B4-BE49-F238E27FC236}">
                  <a16:creationId xmlns:a16="http://schemas.microsoft.com/office/drawing/2014/main" id="{D3B20A17-7581-416A-03DE-604D1504AC2B}"/>
                </a:ext>
              </a:extLst>
            </p:cNvPr>
            <p:cNvSpPr/>
            <p:nvPr/>
          </p:nvSpPr>
          <p:spPr>
            <a:xfrm>
              <a:off x="5020825" y="3036066"/>
              <a:ext cx="165814" cy="74467"/>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9" name="Rectangle 18">
              <a:extLst>
                <a:ext uri="{FF2B5EF4-FFF2-40B4-BE49-F238E27FC236}">
                  <a16:creationId xmlns:a16="http://schemas.microsoft.com/office/drawing/2014/main" id="{6F411EA7-ACA1-C267-5F7D-FB17CAEF04B9}"/>
                </a:ext>
              </a:extLst>
            </p:cNvPr>
            <p:cNvSpPr/>
            <p:nvPr/>
          </p:nvSpPr>
          <p:spPr>
            <a:xfrm>
              <a:off x="4693214" y="2814386"/>
              <a:ext cx="198977"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0" name="Rectangle 19">
              <a:extLst>
                <a:ext uri="{FF2B5EF4-FFF2-40B4-BE49-F238E27FC236}">
                  <a16:creationId xmlns:a16="http://schemas.microsoft.com/office/drawing/2014/main" id="{CC32F71B-504D-E417-3430-DD96AE382870}"/>
                </a:ext>
              </a:extLst>
            </p:cNvPr>
            <p:cNvSpPr/>
            <p:nvPr/>
          </p:nvSpPr>
          <p:spPr>
            <a:xfrm>
              <a:off x="4154951" y="3858288"/>
              <a:ext cx="373081" cy="71525"/>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1" name="Rectangle 20">
              <a:extLst>
                <a:ext uri="{FF2B5EF4-FFF2-40B4-BE49-F238E27FC236}">
                  <a16:creationId xmlns:a16="http://schemas.microsoft.com/office/drawing/2014/main" id="{033A3443-E23B-0BAE-86C7-0F48168A0A12}"/>
                </a:ext>
              </a:extLst>
            </p:cNvPr>
            <p:cNvSpPr/>
            <p:nvPr/>
          </p:nvSpPr>
          <p:spPr>
            <a:xfrm>
              <a:off x="4527989" y="3858288"/>
              <a:ext cx="165814" cy="71525"/>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2" name="Rectangle 21">
              <a:extLst>
                <a:ext uri="{FF2B5EF4-FFF2-40B4-BE49-F238E27FC236}">
                  <a16:creationId xmlns:a16="http://schemas.microsoft.com/office/drawing/2014/main" id="{48F20528-E7D3-0216-485B-146D4AC639B7}"/>
                </a:ext>
              </a:extLst>
            </p:cNvPr>
            <p:cNvSpPr/>
            <p:nvPr/>
          </p:nvSpPr>
          <p:spPr>
            <a:xfrm>
              <a:off x="4692299" y="3858288"/>
              <a:ext cx="799162" cy="71525"/>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3" name="Rectangle 22">
              <a:extLst>
                <a:ext uri="{FF2B5EF4-FFF2-40B4-BE49-F238E27FC236}">
                  <a16:creationId xmlns:a16="http://schemas.microsoft.com/office/drawing/2014/main" id="{625E4CE5-E745-3250-8317-8EC31F893920}"/>
                </a:ext>
              </a:extLst>
            </p:cNvPr>
            <p:cNvSpPr/>
            <p:nvPr/>
          </p:nvSpPr>
          <p:spPr>
            <a:xfrm>
              <a:off x="5486341" y="3858288"/>
              <a:ext cx="804276" cy="71525"/>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4" name="Rectangle 23">
              <a:extLst>
                <a:ext uri="{FF2B5EF4-FFF2-40B4-BE49-F238E27FC236}">
                  <a16:creationId xmlns:a16="http://schemas.microsoft.com/office/drawing/2014/main" id="{961F7C65-9D14-0C22-076F-7B54C60D98ED}"/>
                </a:ext>
              </a:extLst>
            </p:cNvPr>
            <p:cNvSpPr/>
            <p:nvPr/>
          </p:nvSpPr>
          <p:spPr>
            <a:xfrm>
              <a:off x="4525265" y="3116154"/>
              <a:ext cx="373081" cy="71525"/>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5" name="Rectangle 24">
              <a:extLst>
                <a:ext uri="{FF2B5EF4-FFF2-40B4-BE49-F238E27FC236}">
                  <a16:creationId xmlns:a16="http://schemas.microsoft.com/office/drawing/2014/main" id="{A00F6369-0FDE-2DAB-40AD-565A039C6B8A}"/>
                </a:ext>
              </a:extLst>
            </p:cNvPr>
            <p:cNvSpPr/>
            <p:nvPr/>
          </p:nvSpPr>
          <p:spPr>
            <a:xfrm>
              <a:off x="4525265" y="3188086"/>
              <a:ext cx="373081" cy="74467"/>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6" name="Rectangle 25">
              <a:extLst>
                <a:ext uri="{FF2B5EF4-FFF2-40B4-BE49-F238E27FC236}">
                  <a16:creationId xmlns:a16="http://schemas.microsoft.com/office/drawing/2014/main" id="{76468CE8-00CF-AFB5-BC3C-EC05A232E61D}"/>
                </a:ext>
              </a:extLst>
            </p:cNvPr>
            <p:cNvSpPr/>
            <p:nvPr/>
          </p:nvSpPr>
          <p:spPr>
            <a:xfrm>
              <a:off x="4525265" y="3262959"/>
              <a:ext cx="373081" cy="74467"/>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7" name="Rectangle 26">
              <a:extLst>
                <a:ext uri="{FF2B5EF4-FFF2-40B4-BE49-F238E27FC236}">
                  <a16:creationId xmlns:a16="http://schemas.microsoft.com/office/drawing/2014/main" id="{DC7CF0A7-1EDA-9DD9-9140-06BECF886053}"/>
                </a:ext>
              </a:extLst>
            </p:cNvPr>
            <p:cNvSpPr/>
            <p:nvPr/>
          </p:nvSpPr>
          <p:spPr>
            <a:xfrm>
              <a:off x="4525265" y="3337834"/>
              <a:ext cx="373081" cy="74467"/>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8" name="Rectangle 27">
              <a:extLst>
                <a:ext uri="{FF2B5EF4-FFF2-40B4-BE49-F238E27FC236}">
                  <a16:creationId xmlns:a16="http://schemas.microsoft.com/office/drawing/2014/main" id="{8E96E6A4-3F42-4D85-E931-EAC1E1A41AE9}"/>
                </a:ext>
              </a:extLst>
            </p:cNvPr>
            <p:cNvSpPr/>
            <p:nvPr/>
          </p:nvSpPr>
          <p:spPr>
            <a:xfrm>
              <a:off x="5183907" y="3116154"/>
              <a:ext cx="165814" cy="71525"/>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29" name="Rectangle 28">
              <a:extLst>
                <a:ext uri="{FF2B5EF4-FFF2-40B4-BE49-F238E27FC236}">
                  <a16:creationId xmlns:a16="http://schemas.microsoft.com/office/drawing/2014/main" id="{B91DD68A-DDFC-1214-50FB-FD8ECC35ED6D}"/>
                </a:ext>
              </a:extLst>
            </p:cNvPr>
            <p:cNvSpPr/>
            <p:nvPr/>
          </p:nvSpPr>
          <p:spPr>
            <a:xfrm>
              <a:off x="5349023" y="3188086"/>
              <a:ext cx="165814" cy="74467"/>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0" name="Rectangle 29">
              <a:extLst>
                <a:ext uri="{FF2B5EF4-FFF2-40B4-BE49-F238E27FC236}">
                  <a16:creationId xmlns:a16="http://schemas.microsoft.com/office/drawing/2014/main" id="{C1665A93-611A-37FB-4B8C-FB3BCB7E6ABC}"/>
                </a:ext>
              </a:extLst>
            </p:cNvPr>
            <p:cNvSpPr/>
            <p:nvPr/>
          </p:nvSpPr>
          <p:spPr>
            <a:xfrm>
              <a:off x="5511249" y="3262959"/>
              <a:ext cx="165814" cy="74467"/>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1" name="Rectangle 30">
              <a:extLst>
                <a:ext uri="{FF2B5EF4-FFF2-40B4-BE49-F238E27FC236}">
                  <a16:creationId xmlns:a16="http://schemas.microsoft.com/office/drawing/2014/main" id="{EBD77091-628E-4BCA-4010-EA9ABF645CEA}"/>
                </a:ext>
              </a:extLst>
            </p:cNvPr>
            <p:cNvSpPr/>
            <p:nvPr/>
          </p:nvSpPr>
          <p:spPr>
            <a:xfrm>
              <a:off x="5676742" y="3337834"/>
              <a:ext cx="165814" cy="74467"/>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2" name="Rectangle 31">
              <a:extLst>
                <a:ext uri="{FF2B5EF4-FFF2-40B4-BE49-F238E27FC236}">
                  <a16:creationId xmlns:a16="http://schemas.microsoft.com/office/drawing/2014/main" id="{A813D72C-5F9D-0FFE-4B87-142BFB7B6D6A}"/>
                </a:ext>
              </a:extLst>
            </p:cNvPr>
            <p:cNvSpPr/>
            <p:nvPr/>
          </p:nvSpPr>
          <p:spPr>
            <a:xfrm>
              <a:off x="4693359" y="2814386"/>
              <a:ext cx="24873"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3" name="Rectangle 32">
              <a:extLst>
                <a:ext uri="{FF2B5EF4-FFF2-40B4-BE49-F238E27FC236}">
                  <a16:creationId xmlns:a16="http://schemas.microsoft.com/office/drawing/2014/main" id="{254E3766-CCE4-F2AD-FEF7-006D95FC1084}"/>
                </a:ext>
              </a:extLst>
            </p:cNvPr>
            <p:cNvSpPr/>
            <p:nvPr/>
          </p:nvSpPr>
          <p:spPr>
            <a:xfrm>
              <a:off x="4904026" y="3424085"/>
              <a:ext cx="373081" cy="71525"/>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4" name="Rectangle 33">
              <a:extLst>
                <a:ext uri="{FF2B5EF4-FFF2-40B4-BE49-F238E27FC236}">
                  <a16:creationId xmlns:a16="http://schemas.microsoft.com/office/drawing/2014/main" id="{C3C3624D-4792-F825-9E90-C64B8C8BB23C}"/>
                </a:ext>
              </a:extLst>
            </p:cNvPr>
            <p:cNvSpPr/>
            <p:nvPr/>
          </p:nvSpPr>
          <p:spPr>
            <a:xfrm>
              <a:off x="4904026" y="3496017"/>
              <a:ext cx="373081" cy="74467"/>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5" name="Rectangle 34">
              <a:extLst>
                <a:ext uri="{FF2B5EF4-FFF2-40B4-BE49-F238E27FC236}">
                  <a16:creationId xmlns:a16="http://schemas.microsoft.com/office/drawing/2014/main" id="{D90D3C8A-D5F0-2D61-0115-9A70E4EB1ABC}"/>
                </a:ext>
              </a:extLst>
            </p:cNvPr>
            <p:cNvSpPr/>
            <p:nvPr/>
          </p:nvSpPr>
          <p:spPr>
            <a:xfrm>
              <a:off x="4904026" y="3570890"/>
              <a:ext cx="373081" cy="74467"/>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6" name="Rectangle 35">
              <a:extLst>
                <a:ext uri="{FF2B5EF4-FFF2-40B4-BE49-F238E27FC236}">
                  <a16:creationId xmlns:a16="http://schemas.microsoft.com/office/drawing/2014/main" id="{150A6747-BB3C-C848-78C5-7528DEA223B3}"/>
                </a:ext>
              </a:extLst>
            </p:cNvPr>
            <p:cNvSpPr/>
            <p:nvPr/>
          </p:nvSpPr>
          <p:spPr>
            <a:xfrm>
              <a:off x="4904026" y="3645765"/>
              <a:ext cx="373081" cy="74467"/>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7" name="Rectangle 36">
              <a:extLst>
                <a:ext uri="{FF2B5EF4-FFF2-40B4-BE49-F238E27FC236}">
                  <a16:creationId xmlns:a16="http://schemas.microsoft.com/office/drawing/2014/main" id="{3EF2755E-C6F6-62C2-C1F7-EC4E3A07416A}"/>
                </a:ext>
              </a:extLst>
            </p:cNvPr>
            <p:cNvSpPr/>
            <p:nvPr/>
          </p:nvSpPr>
          <p:spPr>
            <a:xfrm>
              <a:off x="5838159" y="3424085"/>
              <a:ext cx="165814" cy="71525"/>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8" name="Rectangle 37">
              <a:extLst>
                <a:ext uri="{FF2B5EF4-FFF2-40B4-BE49-F238E27FC236}">
                  <a16:creationId xmlns:a16="http://schemas.microsoft.com/office/drawing/2014/main" id="{9085B3C0-C0F9-FBF3-F4FA-EE3D533637D5}"/>
                </a:ext>
              </a:extLst>
            </p:cNvPr>
            <p:cNvSpPr/>
            <p:nvPr/>
          </p:nvSpPr>
          <p:spPr>
            <a:xfrm>
              <a:off x="6003276" y="3496017"/>
              <a:ext cx="165814" cy="74467"/>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39" name="Rectangle 38">
              <a:extLst>
                <a:ext uri="{FF2B5EF4-FFF2-40B4-BE49-F238E27FC236}">
                  <a16:creationId xmlns:a16="http://schemas.microsoft.com/office/drawing/2014/main" id="{EACBADE9-B60C-D641-28CA-2B76DC939D5D}"/>
                </a:ext>
              </a:extLst>
            </p:cNvPr>
            <p:cNvSpPr/>
            <p:nvPr/>
          </p:nvSpPr>
          <p:spPr>
            <a:xfrm>
              <a:off x="6165501" y="3570890"/>
              <a:ext cx="165814" cy="74467"/>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40" name="Rectangle 39">
              <a:extLst>
                <a:ext uri="{FF2B5EF4-FFF2-40B4-BE49-F238E27FC236}">
                  <a16:creationId xmlns:a16="http://schemas.microsoft.com/office/drawing/2014/main" id="{314D5677-B993-FB8F-BD65-DF0328AD53CC}"/>
                </a:ext>
              </a:extLst>
            </p:cNvPr>
            <p:cNvSpPr/>
            <p:nvPr/>
          </p:nvSpPr>
          <p:spPr>
            <a:xfrm>
              <a:off x="6330994" y="3645765"/>
              <a:ext cx="165814" cy="74467"/>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41" name="Rectangle 40">
              <a:extLst>
                <a:ext uri="{FF2B5EF4-FFF2-40B4-BE49-F238E27FC236}">
                  <a16:creationId xmlns:a16="http://schemas.microsoft.com/office/drawing/2014/main" id="{9FD691F6-F4E8-FA33-858C-35BB8A1C1E94}"/>
                </a:ext>
              </a:extLst>
            </p:cNvPr>
            <p:cNvSpPr/>
            <p:nvPr/>
          </p:nvSpPr>
          <p:spPr>
            <a:xfrm>
              <a:off x="6290616" y="3858288"/>
              <a:ext cx="791998" cy="71525"/>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nvGrpSpPr>
            <p:cNvPr id="42" name="Group 41">
              <a:extLst>
                <a:ext uri="{FF2B5EF4-FFF2-40B4-BE49-F238E27FC236}">
                  <a16:creationId xmlns:a16="http://schemas.microsoft.com/office/drawing/2014/main" id="{912C1F60-F2A7-71B1-6201-88E00E120D05}"/>
                </a:ext>
              </a:extLst>
            </p:cNvPr>
            <p:cNvGrpSpPr/>
            <p:nvPr/>
          </p:nvGrpSpPr>
          <p:grpSpPr>
            <a:xfrm>
              <a:off x="4895170" y="2890664"/>
              <a:ext cx="198977" cy="71525"/>
              <a:chOff x="5667781" y="8724315"/>
              <a:chExt cx="215069" cy="71525"/>
            </a:xfrm>
          </p:grpSpPr>
          <p:sp>
            <p:nvSpPr>
              <p:cNvPr id="43" name="Rectangle 42">
                <a:extLst>
                  <a:ext uri="{FF2B5EF4-FFF2-40B4-BE49-F238E27FC236}">
                    <a16:creationId xmlns:a16="http://schemas.microsoft.com/office/drawing/2014/main" id="{F3A456FC-FA0E-E179-B0A5-9032037543F9}"/>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44" name="Rectangle 43">
                <a:extLst>
                  <a:ext uri="{FF2B5EF4-FFF2-40B4-BE49-F238E27FC236}">
                    <a16:creationId xmlns:a16="http://schemas.microsoft.com/office/drawing/2014/main" id="{C8F7125D-FBC4-7B8A-3B82-89F1C79DCACE}"/>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45" name="Group 44">
              <a:extLst>
                <a:ext uri="{FF2B5EF4-FFF2-40B4-BE49-F238E27FC236}">
                  <a16:creationId xmlns:a16="http://schemas.microsoft.com/office/drawing/2014/main" id="{152ED3AD-E579-4D76-6E9B-D93F60F0C0F5}"/>
                </a:ext>
              </a:extLst>
            </p:cNvPr>
            <p:cNvGrpSpPr/>
            <p:nvPr/>
          </p:nvGrpSpPr>
          <p:grpSpPr>
            <a:xfrm>
              <a:off x="5094995" y="2966289"/>
              <a:ext cx="198977" cy="71525"/>
              <a:chOff x="5667781" y="8724315"/>
              <a:chExt cx="215069" cy="71525"/>
            </a:xfrm>
          </p:grpSpPr>
          <p:sp>
            <p:nvSpPr>
              <p:cNvPr id="46" name="Rectangle 45">
                <a:extLst>
                  <a:ext uri="{FF2B5EF4-FFF2-40B4-BE49-F238E27FC236}">
                    <a16:creationId xmlns:a16="http://schemas.microsoft.com/office/drawing/2014/main" id="{A2001C93-2116-D0DC-CB30-1D1C6A83647A}"/>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47" name="Rectangle 46">
                <a:extLst>
                  <a:ext uri="{FF2B5EF4-FFF2-40B4-BE49-F238E27FC236}">
                    <a16:creationId xmlns:a16="http://schemas.microsoft.com/office/drawing/2014/main" id="{42DF08B5-A3FC-D938-431D-AD5219845198}"/>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48" name="Group 47">
              <a:extLst>
                <a:ext uri="{FF2B5EF4-FFF2-40B4-BE49-F238E27FC236}">
                  <a16:creationId xmlns:a16="http://schemas.microsoft.com/office/drawing/2014/main" id="{3DDD564B-0C15-C6D9-0B3E-12A8424E742B}"/>
                </a:ext>
              </a:extLst>
            </p:cNvPr>
            <p:cNvGrpSpPr/>
            <p:nvPr/>
          </p:nvGrpSpPr>
          <p:grpSpPr>
            <a:xfrm>
              <a:off x="5293972" y="3037426"/>
              <a:ext cx="198977" cy="71525"/>
              <a:chOff x="5667781" y="8724315"/>
              <a:chExt cx="215069" cy="71525"/>
            </a:xfrm>
          </p:grpSpPr>
          <p:sp>
            <p:nvSpPr>
              <p:cNvPr id="49" name="Rectangle 48">
                <a:extLst>
                  <a:ext uri="{FF2B5EF4-FFF2-40B4-BE49-F238E27FC236}">
                    <a16:creationId xmlns:a16="http://schemas.microsoft.com/office/drawing/2014/main" id="{2BCB7D69-B105-882A-FE6B-0DF847C6CC18}"/>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50" name="Rectangle 49">
                <a:extLst>
                  <a:ext uri="{FF2B5EF4-FFF2-40B4-BE49-F238E27FC236}">
                    <a16:creationId xmlns:a16="http://schemas.microsoft.com/office/drawing/2014/main" id="{F6EC0777-85F5-33D4-58E5-7DAC4838CE14}"/>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51" name="Group 50">
              <a:extLst>
                <a:ext uri="{FF2B5EF4-FFF2-40B4-BE49-F238E27FC236}">
                  <a16:creationId xmlns:a16="http://schemas.microsoft.com/office/drawing/2014/main" id="{06553DEF-89AD-2BFD-C151-4D9F43C2E29D}"/>
                </a:ext>
              </a:extLst>
            </p:cNvPr>
            <p:cNvGrpSpPr/>
            <p:nvPr/>
          </p:nvGrpSpPr>
          <p:grpSpPr>
            <a:xfrm>
              <a:off x="5491461" y="3115862"/>
              <a:ext cx="198977" cy="71525"/>
              <a:chOff x="5667781" y="8724315"/>
              <a:chExt cx="215069" cy="71525"/>
            </a:xfrm>
          </p:grpSpPr>
          <p:sp>
            <p:nvSpPr>
              <p:cNvPr id="52" name="Rectangle 51">
                <a:extLst>
                  <a:ext uri="{FF2B5EF4-FFF2-40B4-BE49-F238E27FC236}">
                    <a16:creationId xmlns:a16="http://schemas.microsoft.com/office/drawing/2014/main" id="{7E84C591-7281-256F-4C42-FC2847D54973}"/>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53" name="Rectangle 52">
                <a:extLst>
                  <a:ext uri="{FF2B5EF4-FFF2-40B4-BE49-F238E27FC236}">
                    <a16:creationId xmlns:a16="http://schemas.microsoft.com/office/drawing/2014/main" id="{3A78AC2C-4E1B-12B5-DEF6-3915674864AC}"/>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54" name="Group 53">
              <a:extLst>
                <a:ext uri="{FF2B5EF4-FFF2-40B4-BE49-F238E27FC236}">
                  <a16:creationId xmlns:a16="http://schemas.microsoft.com/office/drawing/2014/main" id="{5A9F8B4F-82D8-91C3-DFAE-5DA42FB95229}"/>
                </a:ext>
              </a:extLst>
            </p:cNvPr>
            <p:cNvGrpSpPr/>
            <p:nvPr/>
          </p:nvGrpSpPr>
          <p:grpSpPr>
            <a:xfrm>
              <a:off x="5691967" y="3190084"/>
              <a:ext cx="198977" cy="71525"/>
              <a:chOff x="5667781" y="8724315"/>
              <a:chExt cx="215069" cy="71525"/>
            </a:xfrm>
          </p:grpSpPr>
          <p:sp>
            <p:nvSpPr>
              <p:cNvPr id="55" name="Rectangle 54">
                <a:extLst>
                  <a:ext uri="{FF2B5EF4-FFF2-40B4-BE49-F238E27FC236}">
                    <a16:creationId xmlns:a16="http://schemas.microsoft.com/office/drawing/2014/main" id="{E5EB6DA1-DE83-C90A-346F-F69ACC528BF4}"/>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56" name="Rectangle 55">
                <a:extLst>
                  <a:ext uri="{FF2B5EF4-FFF2-40B4-BE49-F238E27FC236}">
                    <a16:creationId xmlns:a16="http://schemas.microsoft.com/office/drawing/2014/main" id="{21FA7D4A-2A15-6EA6-7CBA-44644E74906A}"/>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57" name="Group 56">
              <a:extLst>
                <a:ext uri="{FF2B5EF4-FFF2-40B4-BE49-F238E27FC236}">
                  <a16:creationId xmlns:a16="http://schemas.microsoft.com/office/drawing/2014/main" id="{A930C8F3-D3BB-333E-431D-2C121B035785}"/>
                </a:ext>
              </a:extLst>
            </p:cNvPr>
            <p:cNvGrpSpPr/>
            <p:nvPr/>
          </p:nvGrpSpPr>
          <p:grpSpPr>
            <a:xfrm>
              <a:off x="5892037" y="3265901"/>
              <a:ext cx="198977" cy="71525"/>
              <a:chOff x="5667781" y="8724315"/>
              <a:chExt cx="215069" cy="71525"/>
            </a:xfrm>
          </p:grpSpPr>
          <p:sp>
            <p:nvSpPr>
              <p:cNvPr id="58" name="Rectangle 57">
                <a:extLst>
                  <a:ext uri="{FF2B5EF4-FFF2-40B4-BE49-F238E27FC236}">
                    <a16:creationId xmlns:a16="http://schemas.microsoft.com/office/drawing/2014/main" id="{950C9E68-C0AF-CE28-F2D6-B68FE0AAF6A0}"/>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59" name="Rectangle 58">
                <a:extLst>
                  <a:ext uri="{FF2B5EF4-FFF2-40B4-BE49-F238E27FC236}">
                    <a16:creationId xmlns:a16="http://schemas.microsoft.com/office/drawing/2014/main" id="{9668569E-6A8B-012A-1201-B8A33C6928BA}"/>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60" name="Group 59">
              <a:extLst>
                <a:ext uri="{FF2B5EF4-FFF2-40B4-BE49-F238E27FC236}">
                  <a16:creationId xmlns:a16="http://schemas.microsoft.com/office/drawing/2014/main" id="{ED894CD4-F290-2A45-D6BB-A1B2162FDB02}"/>
                </a:ext>
              </a:extLst>
            </p:cNvPr>
            <p:cNvGrpSpPr/>
            <p:nvPr/>
          </p:nvGrpSpPr>
          <p:grpSpPr>
            <a:xfrm>
              <a:off x="6092110" y="3340776"/>
              <a:ext cx="198977" cy="71525"/>
              <a:chOff x="5667781" y="8724315"/>
              <a:chExt cx="215069" cy="71525"/>
            </a:xfrm>
          </p:grpSpPr>
          <p:sp>
            <p:nvSpPr>
              <p:cNvPr id="61" name="Rectangle 60">
                <a:extLst>
                  <a:ext uri="{FF2B5EF4-FFF2-40B4-BE49-F238E27FC236}">
                    <a16:creationId xmlns:a16="http://schemas.microsoft.com/office/drawing/2014/main" id="{0489BAE1-C268-EDED-2B9C-BAE0F8EC5ACB}"/>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62" name="Rectangle 61">
                <a:extLst>
                  <a:ext uri="{FF2B5EF4-FFF2-40B4-BE49-F238E27FC236}">
                    <a16:creationId xmlns:a16="http://schemas.microsoft.com/office/drawing/2014/main" id="{CF9712E8-E371-0A3E-315D-E408EC911D90}"/>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63" name="Group 62">
              <a:extLst>
                <a:ext uri="{FF2B5EF4-FFF2-40B4-BE49-F238E27FC236}">
                  <a16:creationId xmlns:a16="http://schemas.microsoft.com/office/drawing/2014/main" id="{75660962-F8A1-AFBF-7B2C-B74A7EF6FE33}"/>
                </a:ext>
              </a:extLst>
            </p:cNvPr>
            <p:cNvGrpSpPr/>
            <p:nvPr/>
          </p:nvGrpSpPr>
          <p:grpSpPr>
            <a:xfrm>
              <a:off x="6290617" y="3416974"/>
              <a:ext cx="198977" cy="71525"/>
              <a:chOff x="5667781" y="8724315"/>
              <a:chExt cx="215069" cy="71525"/>
            </a:xfrm>
          </p:grpSpPr>
          <p:sp>
            <p:nvSpPr>
              <p:cNvPr id="64" name="Rectangle 63">
                <a:extLst>
                  <a:ext uri="{FF2B5EF4-FFF2-40B4-BE49-F238E27FC236}">
                    <a16:creationId xmlns:a16="http://schemas.microsoft.com/office/drawing/2014/main" id="{23C6EAFE-6A0B-88D2-A413-C32A1ED12813}"/>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65" name="Rectangle 64">
                <a:extLst>
                  <a:ext uri="{FF2B5EF4-FFF2-40B4-BE49-F238E27FC236}">
                    <a16:creationId xmlns:a16="http://schemas.microsoft.com/office/drawing/2014/main" id="{AF9E7303-C40C-C8B8-53C3-56B2ED84CC9A}"/>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66" name="Group 65">
              <a:extLst>
                <a:ext uri="{FF2B5EF4-FFF2-40B4-BE49-F238E27FC236}">
                  <a16:creationId xmlns:a16="http://schemas.microsoft.com/office/drawing/2014/main" id="{77399339-2B50-A591-A050-3FB21D51EC07}"/>
                </a:ext>
              </a:extLst>
            </p:cNvPr>
            <p:cNvGrpSpPr/>
            <p:nvPr/>
          </p:nvGrpSpPr>
          <p:grpSpPr>
            <a:xfrm>
              <a:off x="6489594" y="3488499"/>
              <a:ext cx="198977" cy="71525"/>
              <a:chOff x="5667781" y="8724315"/>
              <a:chExt cx="215069" cy="71525"/>
            </a:xfrm>
          </p:grpSpPr>
          <p:sp>
            <p:nvSpPr>
              <p:cNvPr id="67" name="Rectangle 66">
                <a:extLst>
                  <a:ext uri="{FF2B5EF4-FFF2-40B4-BE49-F238E27FC236}">
                    <a16:creationId xmlns:a16="http://schemas.microsoft.com/office/drawing/2014/main" id="{A7BA73F5-3E68-5C6C-D277-A7158C257712}"/>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68" name="Rectangle 67">
                <a:extLst>
                  <a:ext uri="{FF2B5EF4-FFF2-40B4-BE49-F238E27FC236}">
                    <a16:creationId xmlns:a16="http://schemas.microsoft.com/office/drawing/2014/main" id="{7CE94195-A1F9-008C-8D4C-0FFADFE48C5C}"/>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69" name="Group 68">
              <a:extLst>
                <a:ext uri="{FF2B5EF4-FFF2-40B4-BE49-F238E27FC236}">
                  <a16:creationId xmlns:a16="http://schemas.microsoft.com/office/drawing/2014/main" id="{BE918A5E-4791-EE43-C445-DA7BDDA82D5C}"/>
                </a:ext>
              </a:extLst>
            </p:cNvPr>
            <p:cNvGrpSpPr/>
            <p:nvPr/>
          </p:nvGrpSpPr>
          <p:grpSpPr>
            <a:xfrm>
              <a:off x="6687949" y="3565386"/>
              <a:ext cx="198977" cy="71525"/>
              <a:chOff x="5667781" y="8724315"/>
              <a:chExt cx="215069" cy="71525"/>
            </a:xfrm>
          </p:grpSpPr>
          <p:sp>
            <p:nvSpPr>
              <p:cNvPr id="70" name="Rectangle 69">
                <a:extLst>
                  <a:ext uri="{FF2B5EF4-FFF2-40B4-BE49-F238E27FC236}">
                    <a16:creationId xmlns:a16="http://schemas.microsoft.com/office/drawing/2014/main" id="{4A4DCD61-A635-2BE5-C6B6-E54958A4B493}"/>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71" name="Rectangle 70">
                <a:extLst>
                  <a:ext uri="{FF2B5EF4-FFF2-40B4-BE49-F238E27FC236}">
                    <a16:creationId xmlns:a16="http://schemas.microsoft.com/office/drawing/2014/main" id="{30660583-0FF9-99A8-EBA2-5FC60A9B6A0E}"/>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grpSp>
          <p:nvGrpSpPr>
            <p:cNvPr id="72" name="Group 71">
              <a:extLst>
                <a:ext uri="{FF2B5EF4-FFF2-40B4-BE49-F238E27FC236}">
                  <a16:creationId xmlns:a16="http://schemas.microsoft.com/office/drawing/2014/main" id="{C6B9FBFE-B416-4B9F-D8FB-580276497CEA}"/>
                </a:ext>
              </a:extLst>
            </p:cNvPr>
            <p:cNvGrpSpPr/>
            <p:nvPr/>
          </p:nvGrpSpPr>
          <p:grpSpPr>
            <a:xfrm>
              <a:off x="6885740" y="3645357"/>
              <a:ext cx="198977" cy="71525"/>
              <a:chOff x="5667781" y="8724315"/>
              <a:chExt cx="215069" cy="71525"/>
            </a:xfrm>
          </p:grpSpPr>
          <p:sp>
            <p:nvSpPr>
              <p:cNvPr id="73" name="Rectangle 72">
                <a:extLst>
                  <a:ext uri="{FF2B5EF4-FFF2-40B4-BE49-F238E27FC236}">
                    <a16:creationId xmlns:a16="http://schemas.microsoft.com/office/drawing/2014/main" id="{DEE2F462-A2E9-9963-2E79-1652C90F711B}"/>
                  </a:ext>
                </a:extLst>
              </p:cNvPr>
              <p:cNvSpPr/>
              <p:nvPr/>
            </p:nvSpPr>
            <p:spPr>
              <a:xfrm>
                <a:off x="5667781" y="8724315"/>
                <a:ext cx="215069" cy="71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74" name="Rectangle 73">
                <a:extLst>
                  <a:ext uri="{FF2B5EF4-FFF2-40B4-BE49-F238E27FC236}">
                    <a16:creationId xmlns:a16="http://schemas.microsoft.com/office/drawing/2014/main" id="{77FC496F-C330-F48B-57E2-F9D53DA32D4D}"/>
                  </a:ext>
                </a:extLst>
              </p:cNvPr>
              <p:cNvSpPr/>
              <p:nvPr/>
            </p:nvSpPr>
            <p:spPr>
              <a:xfrm>
                <a:off x="5667938" y="8724315"/>
                <a:ext cx="26884" cy="71525"/>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grpSp>
        <p:sp>
          <p:nvSpPr>
            <p:cNvPr id="75" name="사각형: 둥근 모서리 554">
              <a:extLst>
                <a:ext uri="{FF2B5EF4-FFF2-40B4-BE49-F238E27FC236}">
                  <a16:creationId xmlns:a16="http://schemas.microsoft.com/office/drawing/2014/main" id="{68BF30E6-73AA-3A45-7257-43AC01AC04A5}"/>
                </a:ext>
              </a:extLst>
            </p:cNvPr>
            <p:cNvSpPr/>
            <p:nvPr/>
          </p:nvSpPr>
          <p:spPr>
            <a:xfrm>
              <a:off x="3891057" y="4093077"/>
              <a:ext cx="3307902" cy="306641"/>
            </a:xfrm>
            <a:prstGeom prst="roundRect">
              <a:avLst>
                <a:gd name="adj" fmla="val 19196"/>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r"/>
              <a:r>
                <a:rPr lang="en-US" altLang="ko-KR" sz="1600" b="1" dirty="0">
                  <a:solidFill>
                    <a:schemeClr val="tx1"/>
                  </a:solidFill>
                  <a:latin typeface="Cambria" panose="02040503050406030204" pitchFamily="18" charset="0"/>
                </a:rPr>
                <a:t>ISP</a:t>
              </a:r>
              <a:endParaRPr lang="ko-KR" altLang="en-US" sz="1600" b="1" dirty="0">
                <a:solidFill>
                  <a:schemeClr val="tx1"/>
                </a:solidFill>
                <a:latin typeface="Cambria" panose="02040503050406030204" pitchFamily="18" charset="0"/>
              </a:endParaRPr>
            </a:p>
          </p:txBody>
        </p:sp>
        <p:sp>
          <p:nvSpPr>
            <p:cNvPr id="76" name="Rectangle 75">
              <a:extLst>
                <a:ext uri="{FF2B5EF4-FFF2-40B4-BE49-F238E27FC236}">
                  <a16:creationId xmlns:a16="http://schemas.microsoft.com/office/drawing/2014/main" id="{5669BE9A-9FE3-47C3-318A-38A3703B2CFE}"/>
                </a:ext>
              </a:extLst>
            </p:cNvPr>
            <p:cNvSpPr/>
            <p:nvPr/>
          </p:nvSpPr>
          <p:spPr>
            <a:xfrm>
              <a:off x="4154951" y="4209428"/>
              <a:ext cx="373081" cy="71525"/>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77" name="Rectangle 76">
              <a:extLst>
                <a:ext uri="{FF2B5EF4-FFF2-40B4-BE49-F238E27FC236}">
                  <a16:creationId xmlns:a16="http://schemas.microsoft.com/office/drawing/2014/main" id="{D5E28D43-3155-2DCA-F952-9E7EA229F436}"/>
                </a:ext>
              </a:extLst>
            </p:cNvPr>
            <p:cNvSpPr/>
            <p:nvPr/>
          </p:nvSpPr>
          <p:spPr>
            <a:xfrm>
              <a:off x="4527989" y="4209428"/>
              <a:ext cx="655917" cy="71525"/>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78" name="Rectangle 77">
              <a:extLst>
                <a:ext uri="{FF2B5EF4-FFF2-40B4-BE49-F238E27FC236}">
                  <a16:creationId xmlns:a16="http://schemas.microsoft.com/office/drawing/2014/main" id="{23BC6BC0-0E87-DD86-58BA-E10C858FE32C}"/>
                </a:ext>
              </a:extLst>
            </p:cNvPr>
            <p:cNvSpPr/>
            <p:nvPr/>
          </p:nvSpPr>
          <p:spPr>
            <a:xfrm>
              <a:off x="5182537" y="4209428"/>
              <a:ext cx="655917" cy="71525"/>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79" name="사각형: 둥근 모서리 554">
              <a:extLst>
                <a:ext uri="{FF2B5EF4-FFF2-40B4-BE49-F238E27FC236}">
                  <a16:creationId xmlns:a16="http://schemas.microsoft.com/office/drawing/2014/main" id="{1FF3AF8B-8B2B-C560-7426-3AEAD358F3C1}"/>
                </a:ext>
              </a:extLst>
            </p:cNvPr>
            <p:cNvSpPr/>
            <p:nvPr/>
          </p:nvSpPr>
          <p:spPr>
            <a:xfrm>
              <a:off x="3891057" y="4466955"/>
              <a:ext cx="3307902" cy="306641"/>
            </a:xfrm>
            <a:prstGeom prst="roundRect">
              <a:avLst>
                <a:gd name="adj" fmla="val 16184"/>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r"/>
              <a:r>
                <a:rPr lang="en-US" altLang="ko-KR" sz="1600" b="1" dirty="0">
                  <a:solidFill>
                    <a:schemeClr val="tx1"/>
                  </a:solidFill>
                  <a:latin typeface="Cambria" panose="02040503050406030204" pitchFamily="18" charset="0"/>
                </a:rPr>
                <a:t>IFP</a:t>
              </a:r>
              <a:endParaRPr lang="ko-KR" altLang="en-US" sz="1600" b="1" dirty="0">
                <a:solidFill>
                  <a:schemeClr val="tx1"/>
                </a:solidFill>
                <a:latin typeface="Cambria" panose="02040503050406030204" pitchFamily="18" charset="0"/>
              </a:endParaRPr>
            </a:p>
          </p:txBody>
        </p:sp>
        <p:sp>
          <p:nvSpPr>
            <p:cNvPr id="80" name="Rectangle 79">
              <a:extLst>
                <a:ext uri="{FF2B5EF4-FFF2-40B4-BE49-F238E27FC236}">
                  <a16:creationId xmlns:a16="http://schemas.microsoft.com/office/drawing/2014/main" id="{FEDEFDB0-AFF0-7642-F2B7-B2359DB98D39}"/>
                </a:ext>
              </a:extLst>
            </p:cNvPr>
            <p:cNvSpPr/>
            <p:nvPr/>
          </p:nvSpPr>
          <p:spPr>
            <a:xfrm>
              <a:off x="4524955" y="4584513"/>
              <a:ext cx="373081" cy="71525"/>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81" name="Rectangle 80">
              <a:extLst>
                <a:ext uri="{FF2B5EF4-FFF2-40B4-BE49-F238E27FC236}">
                  <a16:creationId xmlns:a16="http://schemas.microsoft.com/office/drawing/2014/main" id="{D2AED391-9634-DDC9-B497-1F777E31620F}"/>
                </a:ext>
              </a:extLst>
            </p:cNvPr>
            <p:cNvSpPr/>
            <p:nvPr/>
          </p:nvSpPr>
          <p:spPr>
            <a:xfrm>
              <a:off x="4898108" y="4584513"/>
              <a:ext cx="373081" cy="71525"/>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82" name="Rectangle 81">
              <a:extLst>
                <a:ext uri="{FF2B5EF4-FFF2-40B4-BE49-F238E27FC236}">
                  <a16:creationId xmlns:a16="http://schemas.microsoft.com/office/drawing/2014/main" id="{A702AE7D-7B47-82A0-5BED-4899C2260840}"/>
                </a:ext>
              </a:extLst>
            </p:cNvPr>
            <p:cNvSpPr/>
            <p:nvPr/>
          </p:nvSpPr>
          <p:spPr>
            <a:xfrm>
              <a:off x="4158685" y="4584513"/>
              <a:ext cx="373081" cy="71525"/>
            </a:xfrm>
            <a:prstGeom prst="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cxnSp>
          <p:nvCxnSpPr>
            <p:cNvPr id="83" name="직선 연결선 859">
              <a:extLst>
                <a:ext uri="{FF2B5EF4-FFF2-40B4-BE49-F238E27FC236}">
                  <a16:creationId xmlns:a16="http://schemas.microsoft.com/office/drawing/2014/main" id="{9CAA2EC3-F21F-BD41-A548-7A909C0AD12C}"/>
                </a:ext>
              </a:extLst>
            </p:cNvPr>
            <p:cNvCxnSpPr>
              <a:cxnSpLocks/>
              <a:endCxn id="11" idx="0"/>
            </p:cNvCxnSpPr>
            <p:nvPr/>
          </p:nvCxnSpPr>
          <p:spPr>
            <a:xfrm>
              <a:off x="4226922" y="2671892"/>
              <a:ext cx="114570" cy="142494"/>
            </a:xfrm>
            <a:prstGeom prst="line">
              <a:avLst/>
            </a:prstGeom>
            <a:ln w="12700" cap="sq">
              <a:solidFill>
                <a:schemeClr val="accent4">
                  <a:lumMod val="75000"/>
                </a:schemeClr>
              </a:solidFill>
              <a:bevel/>
              <a:tailEnd type="oval" w="sm" len="sm"/>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914E707-95C2-7CF0-5AE9-1E2081CF465F}"/>
                </a:ext>
              </a:extLst>
            </p:cNvPr>
            <p:cNvCxnSpPr>
              <a:cxnSpLocks/>
            </p:cNvCxnSpPr>
            <p:nvPr/>
          </p:nvCxnSpPr>
          <p:spPr>
            <a:xfrm>
              <a:off x="7080216" y="3645357"/>
              <a:ext cx="0" cy="220316"/>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C7405157-BA20-29CF-D889-7575F709B17A}"/>
                </a:ext>
              </a:extLst>
            </p:cNvPr>
            <p:cNvSpPr/>
            <p:nvPr/>
          </p:nvSpPr>
          <p:spPr>
            <a:xfrm>
              <a:off x="362778" y="3636911"/>
              <a:ext cx="3262622" cy="1133378"/>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86" name="TextBox 85">
              <a:extLst>
                <a:ext uri="{FF2B5EF4-FFF2-40B4-BE49-F238E27FC236}">
                  <a16:creationId xmlns:a16="http://schemas.microsoft.com/office/drawing/2014/main" id="{07456EC5-0CD1-7360-1321-3836943DED27}"/>
                </a:ext>
              </a:extLst>
            </p:cNvPr>
            <p:cNvSpPr txBox="1"/>
            <p:nvPr/>
          </p:nvSpPr>
          <p:spPr>
            <a:xfrm>
              <a:off x="1589190" y="2373579"/>
              <a:ext cx="3158016" cy="338554"/>
            </a:xfrm>
            <a:prstGeom prst="rect">
              <a:avLst/>
            </a:prstGeom>
            <a:noFill/>
          </p:spPr>
          <p:txBody>
            <a:bodyPr wrap="square" rtlCol="0" anchor="ctr">
              <a:spAutoFit/>
            </a:bodyPr>
            <a:lstStyle/>
            <a:p>
              <a:r>
                <a:rPr lang="en-US" sz="1600" i="1" dirty="0">
                  <a:solidFill>
                    <a:schemeClr val="accent1">
                      <a:lumMod val="75000"/>
                    </a:schemeClr>
                  </a:solidFill>
                  <a:latin typeface="Cambria" panose="02040503050406030204" pitchFamily="18" charset="0"/>
                </a:rPr>
                <a:t>External BW: 8 GB/s</a:t>
              </a:r>
              <a:endParaRPr lang="en-CH" sz="1600" dirty="0">
                <a:solidFill>
                  <a:schemeClr val="accent1">
                    <a:lumMod val="75000"/>
                  </a:schemeClr>
                </a:solidFill>
                <a:latin typeface="Cambria" panose="02040503050406030204" pitchFamily="18" charset="0"/>
              </a:endParaRPr>
            </a:p>
          </p:txBody>
        </p:sp>
        <p:sp>
          <p:nvSpPr>
            <p:cNvPr id="87" name="TextBox 86">
              <a:extLst>
                <a:ext uri="{FF2B5EF4-FFF2-40B4-BE49-F238E27FC236}">
                  <a16:creationId xmlns:a16="http://schemas.microsoft.com/office/drawing/2014/main" id="{6F97A2AE-EC8E-892C-6D2F-4DD6D6D0C216}"/>
                </a:ext>
              </a:extLst>
            </p:cNvPr>
            <p:cNvSpPr txBox="1"/>
            <p:nvPr/>
          </p:nvSpPr>
          <p:spPr>
            <a:xfrm>
              <a:off x="4048632" y="2387920"/>
              <a:ext cx="1047615" cy="338554"/>
            </a:xfrm>
            <a:prstGeom prst="rect">
              <a:avLst/>
            </a:prstGeom>
            <a:noFill/>
          </p:spPr>
          <p:txBody>
            <a:bodyPr wrap="square" rtlCol="0" anchor="ctr">
              <a:spAutoFit/>
            </a:bodyPr>
            <a:lstStyle/>
            <a:p>
              <a:r>
                <a:rPr lang="en-US" sz="1600" b="1" dirty="0" err="1">
                  <a:solidFill>
                    <a:schemeClr val="accent4">
                      <a:lumMod val="75000"/>
                    </a:schemeClr>
                  </a:solidFill>
                  <a:latin typeface="Courier New" panose="02070309020205020404" pitchFamily="49" charset="0"/>
                  <a:cs typeface="Courier New" panose="02070309020205020404" pitchFamily="49" charset="0"/>
                </a:rPr>
                <a:t>tR</a:t>
              </a:r>
              <a:r>
                <a:rPr lang="en-US" sz="1600" dirty="0">
                  <a:solidFill>
                    <a:schemeClr val="accent4">
                      <a:lumMod val="75000"/>
                    </a:schemeClr>
                  </a:solidFill>
                  <a:latin typeface="Cambria" panose="02040503050406030204" pitchFamily="18" charset="0"/>
                </a:rPr>
                <a:t>: 60 </a:t>
              </a:r>
              <a:r>
                <a:rPr lang="el-GR" sz="1600" dirty="0">
                  <a:solidFill>
                    <a:schemeClr val="accent4">
                      <a:lumMod val="75000"/>
                    </a:schemeClr>
                  </a:solidFill>
                  <a:latin typeface="Cambria" panose="02040503050406030204" pitchFamily="18" charset="0"/>
                </a:rPr>
                <a:t>μ</a:t>
              </a:r>
              <a:r>
                <a:rPr lang="en-US" sz="1600" dirty="0">
                  <a:solidFill>
                    <a:schemeClr val="accent4">
                      <a:lumMod val="75000"/>
                    </a:schemeClr>
                  </a:solidFill>
                  <a:latin typeface="Cambria" panose="02040503050406030204" pitchFamily="18" charset="0"/>
                </a:rPr>
                <a:t>s</a:t>
              </a:r>
              <a:endParaRPr lang="en-CH" sz="1600" dirty="0">
                <a:solidFill>
                  <a:schemeClr val="accent4">
                    <a:lumMod val="75000"/>
                  </a:schemeClr>
                </a:solidFill>
                <a:latin typeface="Cambria" panose="02040503050406030204" pitchFamily="18" charset="0"/>
              </a:endParaRPr>
            </a:p>
          </p:txBody>
        </p:sp>
        <p:sp>
          <p:nvSpPr>
            <p:cNvPr id="88" name="TextBox 87">
              <a:extLst>
                <a:ext uri="{FF2B5EF4-FFF2-40B4-BE49-F238E27FC236}">
                  <a16:creationId xmlns:a16="http://schemas.microsoft.com/office/drawing/2014/main" id="{2C49D9DF-2031-9084-60C5-57A675CFCFF3}"/>
                </a:ext>
              </a:extLst>
            </p:cNvPr>
            <p:cNvSpPr txBox="1"/>
            <p:nvPr/>
          </p:nvSpPr>
          <p:spPr>
            <a:xfrm>
              <a:off x="4990451" y="2387920"/>
              <a:ext cx="1267615" cy="338554"/>
            </a:xfrm>
            <a:prstGeom prst="rect">
              <a:avLst/>
            </a:prstGeom>
            <a:noFill/>
          </p:spPr>
          <p:txBody>
            <a:bodyPr wrap="square" rtlCol="0" anchor="ctr">
              <a:spAutoFit/>
            </a:bodyPr>
            <a:lstStyle/>
            <a:p>
              <a:r>
                <a:rPr lang="en-US" sz="1600" b="1" dirty="0" err="1">
                  <a:solidFill>
                    <a:srgbClr val="C00000"/>
                  </a:solidFill>
                  <a:latin typeface="Courier New" panose="02070309020205020404" pitchFamily="49" charset="0"/>
                  <a:cs typeface="Courier New" panose="02070309020205020404" pitchFamily="49" charset="0"/>
                </a:rPr>
                <a:t>tDMA</a:t>
              </a:r>
              <a:r>
                <a:rPr lang="en-US" sz="1600" dirty="0">
                  <a:solidFill>
                    <a:srgbClr val="C00000"/>
                  </a:solidFill>
                  <a:latin typeface="Cambria" panose="02040503050406030204" pitchFamily="18" charset="0"/>
                </a:rPr>
                <a:t>: 27 </a:t>
              </a:r>
              <a:r>
                <a:rPr lang="el-GR" sz="1600" dirty="0">
                  <a:solidFill>
                    <a:srgbClr val="C00000"/>
                  </a:solidFill>
                  <a:latin typeface="Cambria" panose="02040503050406030204" pitchFamily="18" charset="0"/>
                </a:rPr>
                <a:t>μ</a:t>
              </a:r>
              <a:r>
                <a:rPr lang="en-US" sz="1600" dirty="0">
                  <a:solidFill>
                    <a:srgbClr val="C00000"/>
                  </a:solidFill>
                  <a:latin typeface="Cambria" panose="02040503050406030204" pitchFamily="18" charset="0"/>
                </a:rPr>
                <a:t>s</a:t>
              </a:r>
              <a:endParaRPr lang="en-CH" sz="1600" dirty="0">
                <a:solidFill>
                  <a:srgbClr val="C00000"/>
                </a:solidFill>
                <a:latin typeface="Cambria" panose="02040503050406030204" pitchFamily="18" charset="0"/>
              </a:endParaRPr>
            </a:p>
          </p:txBody>
        </p:sp>
        <p:sp>
          <p:nvSpPr>
            <p:cNvPr id="89" name="TextBox 88">
              <a:extLst>
                <a:ext uri="{FF2B5EF4-FFF2-40B4-BE49-F238E27FC236}">
                  <a16:creationId xmlns:a16="http://schemas.microsoft.com/office/drawing/2014/main" id="{65D1E9C6-9B0D-4CE6-2BD1-BA166455B24F}"/>
                </a:ext>
              </a:extLst>
            </p:cNvPr>
            <p:cNvSpPr txBox="1"/>
            <p:nvPr/>
          </p:nvSpPr>
          <p:spPr>
            <a:xfrm>
              <a:off x="5420978" y="2632197"/>
              <a:ext cx="1405926" cy="338554"/>
            </a:xfrm>
            <a:prstGeom prst="rect">
              <a:avLst/>
            </a:prstGeom>
            <a:noFill/>
          </p:spPr>
          <p:txBody>
            <a:bodyPr wrap="square" lIns="36000" rIns="36000" rtlCol="0" anchor="ctr">
              <a:spAutoFit/>
            </a:bodyPr>
            <a:lstStyle/>
            <a:p>
              <a:pPr algn="ctr"/>
              <a:r>
                <a:rPr lang="en-US" sz="1600" b="1" dirty="0" err="1">
                  <a:solidFill>
                    <a:schemeClr val="accent1"/>
                  </a:solidFill>
                  <a:latin typeface="Courier New" panose="02070309020205020404" pitchFamily="49" charset="0"/>
                  <a:ea typeface="Cambria" panose="02040503050406030204" pitchFamily="18" charset="0"/>
                  <a:cs typeface="Courier New" panose="02070309020205020404" pitchFamily="49" charset="0"/>
                </a:rPr>
                <a:t>tEXT</a:t>
              </a:r>
              <a:r>
                <a:rPr lang="en-US" sz="1600" dirty="0">
                  <a:solidFill>
                    <a:schemeClr val="accent1"/>
                  </a:solidFill>
                  <a:latin typeface="Cambria" panose="02040503050406030204" pitchFamily="18" charset="0"/>
                </a:rPr>
                <a:t>: 4 </a:t>
              </a:r>
              <a:r>
                <a:rPr lang="el-GR" sz="1600" dirty="0">
                  <a:solidFill>
                    <a:schemeClr val="accent1"/>
                  </a:solidFill>
                  <a:latin typeface="Cambria" panose="02040503050406030204" pitchFamily="18" charset="0"/>
                </a:rPr>
                <a:t>μ</a:t>
              </a:r>
              <a:r>
                <a:rPr lang="en-US" sz="1600" dirty="0">
                  <a:solidFill>
                    <a:schemeClr val="accent1"/>
                  </a:solidFill>
                  <a:latin typeface="Cambria" panose="02040503050406030204" pitchFamily="18" charset="0"/>
                </a:rPr>
                <a:t>s × 8</a:t>
              </a:r>
              <a:endParaRPr lang="en-CH" sz="1600" dirty="0">
                <a:solidFill>
                  <a:schemeClr val="accent1"/>
                </a:solidFill>
                <a:latin typeface="Cambria" panose="02040503050406030204" pitchFamily="18" charset="0"/>
              </a:endParaRPr>
            </a:p>
          </p:txBody>
        </p:sp>
        <p:cxnSp>
          <p:nvCxnSpPr>
            <p:cNvPr id="90" name="직선 연결선 859">
              <a:extLst>
                <a:ext uri="{FF2B5EF4-FFF2-40B4-BE49-F238E27FC236}">
                  <a16:creationId xmlns:a16="http://schemas.microsoft.com/office/drawing/2014/main" id="{A5A6898A-E6EE-062C-E7CF-DA8DF68CEB2D}"/>
                </a:ext>
              </a:extLst>
            </p:cNvPr>
            <p:cNvCxnSpPr>
              <a:cxnSpLocks/>
              <a:endCxn id="15" idx="0"/>
            </p:cNvCxnSpPr>
            <p:nvPr/>
          </p:nvCxnSpPr>
          <p:spPr>
            <a:xfrm flipH="1">
              <a:off x="4610897" y="2672995"/>
              <a:ext cx="453269" cy="141391"/>
            </a:xfrm>
            <a:prstGeom prst="line">
              <a:avLst/>
            </a:prstGeom>
            <a:ln w="12700" cap="sq">
              <a:solidFill>
                <a:srgbClr val="C00000"/>
              </a:solidFill>
              <a:bevel/>
              <a:tailEnd type="oval" w="sm" len="sm"/>
            </a:ln>
          </p:spPr>
          <p:style>
            <a:lnRef idx="1">
              <a:schemeClr val="accent1"/>
            </a:lnRef>
            <a:fillRef idx="0">
              <a:schemeClr val="accent1"/>
            </a:fillRef>
            <a:effectRef idx="0">
              <a:schemeClr val="accent1"/>
            </a:effectRef>
            <a:fontRef idx="minor">
              <a:schemeClr val="tx1"/>
            </a:fontRef>
          </p:style>
        </p:cxnSp>
        <p:cxnSp>
          <p:nvCxnSpPr>
            <p:cNvPr id="91" name="직선 연결선 859">
              <a:extLst>
                <a:ext uri="{FF2B5EF4-FFF2-40B4-BE49-F238E27FC236}">
                  <a16:creationId xmlns:a16="http://schemas.microsoft.com/office/drawing/2014/main" id="{6321BA10-3135-4B47-1973-F82B97C76C87}"/>
                </a:ext>
              </a:extLst>
            </p:cNvPr>
            <p:cNvCxnSpPr>
              <a:cxnSpLocks/>
              <a:stCxn id="89" idx="1"/>
              <a:endCxn id="19" idx="0"/>
            </p:cNvCxnSpPr>
            <p:nvPr/>
          </p:nvCxnSpPr>
          <p:spPr>
            <a:xfrm flipH="1">
              <a:off x="4792703" y="2801474"/>
              <a:ext cx="628275" cy="12912"/>
            </a:xfrm>
            <a:prstGeom prst="line">
              <a:avLst/>
            </a:prstGeom>
            <a:ln w="12700" cap="sq">
              <a:solidFill>
                <a:schemeClr val="accent1"/>
              </a:solidFill>
              <a:bevel/>
              <a:tailEnd type="oval" w="sm" len="sm"/>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B3AA3197-01C4-F6C1-5400-E40EF07A1E02}"/>
                </a:ext>
              </a:extLst>
            </p:cNvPr>
            <p:cNvGrpSpPr/>
            <p:nvPr/>
          </p:nvGrpSpPr>
          <p:grpSpPr>
            <a:xfrm>
              <a:off x="418208" y="4035284"/>
              <a:ext cx="620858" cy="679624"/>
              <a:chOff x="5989343" y="9935770"/>
              <a:chExt cx="852280" cy="679624"/>
            </a:xfrm>
          </p:grpSpPr>
          <p:sp>
            <p:nvSpPr>
              <p:cNvPr id="93" name="직사각형 78">
                <a:extLst>
                  <a:ext uri="{FF2B5EF4-FFF2-40B4-BE49-F238E27FC236}">
                    <a16:creationId xmlns:a16="http://schemas.microsoft.com/office/drawing/2014/main" id="{CBD1A43E-128D-0EB9-190C-BCCB07B22017}"/>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Die#1</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94" name="직사각형 79">
                <a:extLst>
                  <a:ext uri="{FF2B5EF4-FFF2-40B4-BE49-F238E27FC236}">
                    <a16:creationId xmlns:a16="http://schemas.microsoft.com/office/drawing/2014/main" id="{D3C8CC2D-1B29-621B-74B1-2D253834DD34}"/>
                  </a:ext>
                </a:extLst>
              </p:cNvPr>
              <p:cNvSpPr/>
              <p:nvPr/>
            </p:nvSpPr>
            <p:spPr>
              <a:xfrm>
                <a:off x="6040250" y="9974432"/>
                <a:ext cx="34943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95" name="직사각형 79">
                <a:extLst>
                  <a:ext uri="{FF2B5EF4-FFF2-40B4-BE49-F238E27FC236}">
                    <a16:creationId xmlns:a16="http://schemas.microsoft.com/office/drawing/2014/main" id="{27119996-345F-887E-D591-1E83AB0409E9}"/>
                  </a:ext>
                </a:extLst>
              </p:cNvPr>
              <p:cNvSpPr/>
              <p:nvPr/>
            </p:nvSpPr>
            <p:spPr>
              <a:xfrm>
                <a:off x="6437141" y="9974432"/>
                <a:ext cx="34943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grpSp>
          <p:nvGrpSpPr>
            <p:cNvPr id="96" name="Group 95">
              <a:extLst>
                <a:ext uri="{FF2B5EF4-FFF2-40B4-BE49-F238E27FC236}">
                  <a16:creationId xmlns:a16="http://schemas.microsoft.com/office/drawing/2014/main" id="{4E2BFB19-7B4D-6D24-B80F-CB5562D8DB27}"/>
                </a:ext>
              </a:extLst>
            </p:cNvPr>
            <p:cNvGrpSpPr/>
            <p:nvPr/>
          </p:nvGrpSpPr>
          <p:grpSpPr>
            <a:xfrm>
              <a:off x="1308372" y="4035284"/>
              <a:ext cx="438130" cy="679624"/>
              <a:chOff x="5989343" y="9935770"/>
              <a:chExt cx="852280" cy="679624"/>
            </a:xfrm>
          </p:grpSpPr>
          <p:sp>
            <p:nvSpPr>
              <p:cNvPr id="97" name="직사각형 78">
                <a:extLst>
                  <a:ext uri="{FF2B5EF4-FFF2-40B4-BE49-F238E27FC236}">
                    <a16:creationId xmlns:a16="http://schemas.microsoft.com/office/drawing/2014/main" id="{28D0B8ED-E09C-8A38-0CE4-A5603220A60B}"/>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D#4</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98" name="직사각형 79">
                <a:extLst>
                  <a:ext uri="{FF2B5EF4-FFF2-40B4-BE49-F238E27FC236}">
                    <a16:creationId xmlns:a16="http://schemas.microsoft.com/office/drawing/2014/main" id="{E2652E52-62EC-3D3B-C084-5C813D0793C9}"/>
                  </a:ext>
                </a:extLst>
              </p:cNvPr>
              <p:cNvSpPr/>
              <p:nvPr/>
            </p:nvSpPr>
            <p:spPr>
              <a:xfrm>
                <a:off x="6050376"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99" name="직사각형 79">
                <a:extLst>
                  <a:ext uri="{FF2B5EF4-FFF2-40B4-BE49-F238E27FC236}">
                    <a16:creationId xmlns:a16="http://schemas.microsoft.com/office/drawing/2014/main" id="{ADAD073B-13D1-FF52-4F92-FBA9D697A5DD}"/>
                  </a:ext>
                </a:extLst>
              </p:cNvPr>
              <p:cNvSpPr/>
              <p:nvPr/>
            </p:nvSpPr>
            <p:spPr>
              <a:xfrm>
                <a:off x="6447267"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sp>
          <p:nvSpPr>
            <p:cNvPr id="100" name="직사각형 363">
              <a:extLst>
                <a:ext uri="{FF2B5EF4-FFF2-40B4-BE49-F238E27FC236}">
                  <a16:creationId xmlns:a16="http://schemas.microsoft.com/office/drawing/2014/main" id="{75F12944-3E38-661C-83B9-49BE0C9B1E63}"/>
                </a:ext>
              </a:extLst>
            </p:cNvPr>
            <p:cNvSpPr/>
            <p:nvPr/>
          </p:nvSpPr>
          <p:spPr>
            <a:xfrm>
              <a:off x="1025931" y="4329045"/>
              <a:ext cx="305537" cy="166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Arial" panose="020B0604020202020204" pitchFamily="34" charset="0"/>
                  <a:cs typeface="Arial" panose="020B0604020202020204" pitchFamily="34" charset="0"/>
                </a:rPr>
                <a:t>⋯</a:t>
              </a:r>
              <a:endParaRPr lang="ko-KR" altLang="en-US" sz="1600" b="1" dirty="0">
                <a:solidFill>
                  <a:schemeClr val="tx1"/>
                </a:solidFill>
                <a:latin typeface="Arial" panose="020B0604020202020204" pitchFamily="34" charset="0"/>
                <a:cs typeface="Arial" panose="020B0604020202020204" pitchFamily="34" charset="0"/>
              </a:endParaRPr>
            </a:p>
          </p:txBody>
        </p:sp>
        <p:grpSp>
          <p:nvGrpSpPr>
            <p:cNvPr id="101" name="Group 100">
              <a:extLst>
                <a:ext uri="{FF2B5EF4-FFF2-40B4-BE49-F238E27FC236}">
                  <a16:creationId xmlns:a16="http://schemas.microsoft.com/office/drawing/2014/main" id="{FC5BAC7A-10F4-4BD5-7254-D2BFB3047344}"/>
                </a:ext>
              </a:extLst>
            </p:cNvPr>
            <p:cNvGrpSpPr/>
            <p:nvPr/>
          </p:nvGrpSpPr>
          <p:grpSpPr>
            <a:xfrm>
              <a:off x="2448750" y="4042691"/>
              <a:ext cx="438130" cy="679624"/>
              <a:chOff x="5989343" y="9935770"/>
              <a:chExt cx="852280" cy="679624"/>
            </a:xfrm>
          </p:grpSpPr>
          <p:sp>
            <p:nvSpPr>
              <p:cNvPr id="102" name="직사각형 78">
                <a:extLst>
                  <a:ext uri="{FF2B5EF4-FFF2-40B4-BE49-F238E27FC236}">
                    <a16:creationId xmlns:a16="http://schemas.microsoft.com/office/drawing/2014/main" id="{E64B7FDE-C174-58B9-1F09-AC531BC69DD2}"/>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D#1</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103" name="직사각형 79">
                <a:extLst>
                  <a:ext uri="{FF2B5EF4-FFF2-40B4-BE49-F238E27FC236}">
                    <a16:creationId xmlns:a16="http://schemas.microsoft.com/office/drawing/2014/main" id="{FA8EBD30-204B-182F-9666-7622AF9B98EB}"/>
                  </a:ext>
                </a:extLst>
              </p:cNvPr>
              <p:cNvSpPr/>
              <p:nvPr/>
            </p:nvSpPr>
            <p:spPr>
              <a:xfrm>
                <a:off x="6050376"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104" name="직사각형 79">
                <a:extLst>
                  <a:ext uri="{FF2B5EF4-FFF2-40B4-BE49-F238E27FC236}">
                    <a16:creationId xmlns:a16="http://schemas.microsoft.com/office/drawing/2014/main" id="{870E4B58-2B3C-85D9-9971-4FA31B554F7E}"/>
                  </a:ext>
                </a:extLst>
              </p:cNvPr>
              <p:cNvSpPr/>
              <p:nvPr/>
            </p:nvSpPr>
            <p:spPr>
              <a:xfrm>
                <a:off x="6447267"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grpSp>
          <p:nvGrpSpPr>
            <p:cNvPr id="105" name="Group 104">
              <a:extLst>
                <a:ext uri="{FF2B5EF4-FFF2-40B4-BE49-F238E27FC236}">
                  <a16:creationId xmlns:a16="http://schemas.microsoft.com/office/drawing/2014/main" id="{43BADC81-94B9-036A-019D-9A653924220E}"/>
                </a:ext>
              </a:extLst>
            </p:cNvPr>
            <p:cNvGrpSpPr/>
            <p:nvPr/>
          </p:nvGrpSpPr>
          <p:grpSpPr>
            <a:xfrm>
              <a:off x="3137718" y="4042691"/>
              <a:ext cx="438130" cy="679624"/>
              <a:chOff x="5989343" y="9935770"/>
              <a:chExt cx="852280" cy="679624"/>
            </a:xfrm>
          </p:grpSpPr>
          <p:sp>
            <p:nvSpPr>
              <p:cNvPr id="106" name="직사각형 78">
                <a:extLst>
                  <a:ext uri="{FF2B5EF4-FFF2-40B4-BE49-F238E27FC236}">
                    <a16:creationId xmlns:a16="http://schemas.microsoft.com/office/drawing/2014/main" id="{EE57C974-E2C6-9E9D-62F4-5230CA6A7C71}"/>
                  </a:ext>
                </a:extLst>
              </p:cNvPr>
              <p:cNvSpPr/>
              <p:nvPr/>
            </p:nvSpPr>
            <p:spPr>
              <a:xfrm>
                <a:off x="5989343" y="9935770"/>
                <a:ext cx="852280" cy="67962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b"/>
              <a:lstStyle/>
              <a:p>
                <a:pPr algn="ctr"/>
                <a:r>
                  <a:rPr lang="en-US" altLang="ko-KR" sz="1600" b="1" dirty="0">
                    <a:solidFill>
                      <a:schemeClr val="tx1"/>
                    </a:solidFill>
                    <a:latin typeface="Cambria" panose="02040503050406030204" pitchFamily="18" charset="0"/>
                    <a:cs typeface="Arial" panose="020B0604020202020204" pitchFamily="34" charset="0"/>
                  </a:rPr>
                  <a:t>D#4</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107" name="직사각형 79">
                <a:extLst>
                  <a:ext uri="{FF2B5EF4-FFF2-40B4-BE49-F238E27FC236}">
                    <a16:creationId xmlns:a16="http://schemas.microsoft.com/office/drawing/2014/main" id="{070CEB59-4BD3-EA26-F9B0-48797DA50B7F}"/>
                  </a:ext>
                </a:extLst>
              </p:cNvPr>
              <p:cNvSpPr/>
              <p:nvPr/>
            </p:nvSpPr>
            <p:spPr>
              <a:xfrm>
                <a:off x="6050376"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sp>
            <p:nvSpPr>
              <p:cNvPr id="108" name="직사각형 79">
                <a:extLst>
                  <a:ext uri="{FF2B5EF4-FFF2-40B4-BE49-F238E27FC236}">
                    <a16:creationId xmlns:a16="http://schemas.microsoft.com/office/drawing/2014/main" id="{64CDBA95-BCE3-0608-1162-B0933D2C7B8B}"/>
                  </a:ext>
                </a:extLst>
              </p:cNvPr>
              <p:cNvSpPr/>
              <p:nvPr/>
            </p:nvSpPr>
            <p:spPr>
              <a:xfrm>
                <a:off x="6447267" y="9974432"/>
                <a:ext cx="329182" cy="39904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ko-KR" altLang="en-US" sz="1400" b="1" dirty="0">
                  <a:solidFill>
                    <a:schemeClr val="tx1"/>
                  </a:solidFill>
                  <a:latin typeface="Cambria" panose="02040503050406030204" pitchFamily="18" charset="0"/>
                  <a:cs typeface="Arial" panose="020B0604020202020204" pitchFamily="34" charset="0"/>
                </a:endParaRPr>
              </a:p>
            </p:txBody>
          </p:sp>
        </p:grpSp>
        <p:sp>
          <p:nvSpPr>
            <p:cNvPr id="109" name="직사각형 363">
              <a:extLst>
                <a:ext uri="{FF2B5EF4-FFF2-40B4-BE49-F238E27FC236}">
                  <a16:creationId xmlns:a16="http://schemas.microsoft.com/office/drawing/2014/main" id="{B769C806-5C6B-5DC2-91EF-184549EAD906}"/>
                </a:ext>
              </a:extLst>
            </p:cNvPr>
            <p:cNvSpPr/>
            <p:nvPr/>
          </p:nvSpPr>
          <p:spPr>
            <a:xfrm>
              <a:off x="2855277" y="4336452"/>
              <a:ext cx="305537" cy="166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Arial" panose="020B0604020202020204" pitchFamily="34" charset="0"/>
                  <a:cs typeface="Arial" panose="020B0604020202020204" pitchFamily="34" charset="0"/>
                </a:rPr>
                <a:t>⋯</a:t>
              </a:r>
              <a:endParaRPr lang="ko-KR" altLang="en-US" sz="1600" b="1" dirty="0">
                <a:solidFill>
                  <a:schemeClr val="tx1"/>
                </a:solidFill>
                <a:latin typeface="Arial" panose="020B0604020202020204" pitchFamily="34" charset="0"/>
                <a:cs typeface="Arial" panose="020B0604020202020204" pitchFamily="34" charset="0"/>
              </a:endParaRPr>
            </a:p>
          </p:txBody>
        </p:sp>
        <p:sp>
          <p:nvSpPr>
            <p:cNvPr id="110" name="직사각형 363">
              <a:extLst>
                <a:ext uri="{FF2B5EF4-FFF2-40B4-BE49-F238E27FC236}">
                  <a16:creationId xmlns:a16="http://schemas.microsoft.com/office/drawing/2014/main" id="{8909B2FC-89B8-096E-4FE0-6DBDA4114DFE}"/>
                </a:ext>
              </a:extLst>
            </p:cNvPr>
            <p:cNvSpPr/>
            <p:nvPr/>
          </p:nvSpPr>
          <p:spPr>
            <a:xfrm>
              <a:off x="1922077" y="4329045"/>
              <a:ext cx="305537" cy="166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Arial" panose="020B0604020202020204" pitchFamily="34" charset="0"/>
                  <a:cs typeface="Arial" panose="020B0604020202020204" pitchFamily="34" charset="0"/>
                </a:rPr>
                <a:t>⋯</a:t>
              </a:r>
              <a:endParaRPr lang="ko-KR" altLang="en-US" sz="1600" b="1" dirty="0">
                <a:solidFill>
                  <a:schemeClr val="tx1"/>
                </a:solidFill>
                <a:latin typeface="Arial" panose="020B0604020202020204" pitchFamily="34" charset="0"/>
                <a:cs typeface="Arial" panose="020B0604020202020204" pitchFamily="34" charset="0"/>
              </a:endParaRPr>
            </a:p>
          </p:txBody>
        </p:sp>
        <p:cxnSp>
          <p:nvCxnSpPr>
            <p:cNvPr id="111" name="Connector: Elbow 110">
              <a:extLst>
                <a:ext uri="{FF2B5EF4-FFF2-40B4-BE49-F238E27FC236}">
                  <a16:creationId xmlns:a16="http://schemas.microsoft.com/office/drawing/2014/main" id="{302C47F0-79B1-8776-6E72-0A6491101344}"/>
                </a:ext>
              </a:extLst>
            </p:cNvPr>
            <p:cNvCxnSpPr>
              <a:cxnSpLocks/>
              <a:endCxn id="93" idx="0"/>
            </p:cNvCxnSpPr>
            <p:nvPr/>
          </p:nvCxnSpPr>
          <p:spPr>
            <a:xfrm rot="5400000">
              <a:off x="890214" y="3711899"/>
              <a:ext cx="161808" cy="484962"/>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Connector: Elbow 111">
              <a:extLst>
                <a:ext uri="{FF2B5EF4-FFF2-40B4-BE49-F238E27FC236}">
                  <a16:creationId xmlns:a16="http://schemas.microsoft.com/office/drawing/2014/main" id="{01100BA6-CD10-D39B-FFF2-210923C04246}"/>
                </a:ext>
              </a:extLst>
            </p:cNvPr>
            <p:cNvCxnSpPr>
              <a:cxnSpLocks/>
              <a:endCxn id="97" idx="0"/>
            </p:cNvCxnSpPr>
            <p:nvPr/>
          </p:nvCxnSpPr>
          <p:spPr>
            <a:xfrm rot="16200000" flipH="1">
              <a:off x="1289614" y="3797461"/>
              <a:ext cx="161808" cy="313838"/>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6F12F6CB-C162-5435-56C4-124DF22355D3}"/>
                </a:ext>
              </a:extLst>
            </p:cNvPr>
            <p:cNvCxnSpPr>
              <a:cxnSpLocks/>
              <a:endCxn id="102" idx="0"/>
            </p:cNvCxnSpPr>
            <p:nvPr/>
          </p:nvCxnSpPr>
          <p:spPr>
            <a:xfrm rot="5400000">
              <a:off x="2639530" y="3901762"/>
              <a:ext cx="169215" cy="112643"/>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Connector: Elbow 113">
              <a:extLst>
                <a:ext uri="{FF2B5EF4-FFF2-40B4-BE49-F238E27FC236}">
                  <a16:creationId xmlns:a16="http://schemas.microsoft.com/office/drawing/2014/main" id="{9316B79D-7BB0-67E8-38A2-9A3D38527DA7}"/>
                </a:ext>
              </a:extLst>
            </p:cNvPr>
            <p:cNvCxnSpPr>
              <a:cxnSpLocks/>
              <a:endCxn id="106" idx="0"/>
            </p:cNvCxnSpPr>
            <p:nvPr/>
          </p:nvCxnSpPr>
          <p:spPr>
            <a:xfrm rot="16200000" flipH="1">
              <a:off x="2984013" y="3669920"/>
              <a:ext cx="169215" cy="576325"/>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5" name="Group 114">
              <a:extLst>
                <a:ext uri="{FF2B5EF4-FFF2-40B4-BE49-F238E27FC236}">
                  <a16:creationId xmlns:a16="http://schemas.microsoft.com/office/drawing/2014/main" id="{0A18AC1C-C15D-57E6-0823-216208BCA429}"/>
                </a:ext>
              </a:extLst>
            </p:cNvPr>
            <p:cNvGrpSpPr/>
            <p:nvPr/>
          </p:nvGrpSpPr>
          <p:grpSpPr>
            <a:xfrm>
              <a:off x="602966" y="2928439"/>
              <a:ext cx="1566859" cy="284675"/>
              <a:chOff x="4622969" y="8383070"/>
              <a:chExt cx="1566859" cy="362524"/>
            </a:xfrm>
          </p:grpSpPr>
          <p:cxnSp>
            <p:nvCxnSpPr>
              <p:cNvPr id="116" name="Straight Connector 115">
                <a:extLst>
                  <a:ext uri="{FF2B5EF4-FFF2-40B4-BE49-F238E27FC236}">
                    <a16:creationId xmlns:a16="http://schemas.microsoft.com/office/drawing/2014/main" id="{7E0F0E7F-7E38-4390-9C8E-18281820D948}"/>
                  </a:ext>
                </a:extLst>
              </p:cNvPr>
              <p:cNvCxnSpPr>
                <a:cxnSpLocks/>
              </p:cNvCxnSpPr>
              <p:nvPr/>
            </p:nvCxnSpPr>
            <p:spPr>
              <a:xfrm flipV="1">
                <a:off x="4622969"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A2FFC4B-4FA1-0507-D775-0573D5113328}"/>
                  </a:ext>
                </a:extLst>
              </p:cNvPr>
              <p:cNvCxnSpPr>
                <a:cxnSpLocks/>
              </p:cNvCxnSpPr>
              <p:nvPr/>
            </p:nvCxnSpPr>
            <p:spPr>
              <a:xfrm flipV="1">
                <a:off x="4847501" y="8383070"/>
                <a:ext cx="724"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C8CFD81-55D0-1000-4462-74D31FA1EF18}"/>
                  </a:ext>
                </a:extLst>
              </p:cNvPr>
              <p:cNvCxnSpPr>
                <a:cxnSpLocks/>
              </p:cNvCxnSpPr>
              <p:nvPr/>
            </p:nvCxnSpPr>
            <p:spPr>
              <a:xfrm flipV="1">
                <a:off x="5068255"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459967D-EC84-D7A2-A5A1-602D55DEF8D2}"/>
                  </a:ext>
                </a:extLst>
              </p:cNvPr>
              <p:cNvCxnSpPr>
                <a:cxnSpLocks/>
              </p:cNvCxnSpPr>
              <p:nvPr/>
            </p:nvCxnSpPr>
            <p:spPr>
              <a:xfrm flipV="1">
                <a:off x="5292787"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4DC1730-619B-8A6E-BD52-ACC5D255BEDC}"/>
                  </a:ext>
                </a:extLst>
              </p:cNvPr>
              <p:cNvCxnSpPr>
                <a:cxnSpLocks/>
              </p:cNvCxnSpPr>
              <p:nvPr/>
            </p:nvCxnSpPr>
            <p:spPr>
              <a:xfrm flipV="1">
                <a:off x="5520010"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52F09EA8-69A0-21E9-F3AC-D371E63A4FA2}"/>
                  </a:ext>
                </a:extLst>
              </p:cNvPr>
              <p:cNvCxnSpPr>
                <a:cxnSpLocks/>
              </p:cNvCxnSpPr>
              <p:nvPr/>
            </p:nvCxnSpPr>
            <p:spPr>
              <a:xfrm flipV="1">
                <a:off x="5744542"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76AE2417-04CF-CD90-CE39-C60AEACCF23D}"/>
                  </a:ext>
                </a:extLst>
              </p:cNvPr>
              <p:cNvCxnSpPr>
                <a:cxnSpLocks/>
              </p:cNvCxnSpPr>
              <p:nvPr/>
            </p:nvCxnSpPr>
            <p:spPr>
              <a:xfrm flipV="1">
                <a:off x="5965296"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C16EBCA5-6167-3011-8F25-27480591539D}"/>
                  </a:ext>
                </a:extLst>
              </p:cNvPr>
              <p:cNvCxnSpPr>
                <a:cxnSpLocks/>
              </p:cNvCxnSpPr>
              <p:nvPr/>
            </p:nvCxnSpPr>
            <p:spPr>
              <a:xfrm flipV="1">
                <a:off x="6189828" y="8383070"/>
                <a:ext cx="0" cy="362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4" name="TextBox 123">
              <a:extLst>
                <a:ext uri="{FF2B5EF4-FFF2-40B4-BE49-F238E27FC236}">
                  <a16:creationId xmlns:a16="http://schemas.microsoft.com/office/drawing/2014/main" id="{DAD06EEC-873D-7129-0738-FA5CD763F156}"/>
                </a:ext>
              </a:extLst>
            </p:cNvPr>
            <p:cNvSpPr txBox="1"/>
            <p:nvPr/>
          </p:nvSpPr>
          <p:spPr>
            <a:xfrm>
              <a:off x="284358" y="3594081"/>
              <a:ext cx="1295146" cy="338554"/>
            </a:xfrm>
            <a:prstGeom prst="rect">
              <a:avLst/>
            </a:prstGeom>
            <a:noFill/>
          </p:spPr>
          <p:txBody>
            <a:bodyPr wrap="square">
              <a:spAutoFit/>
            </a:bodyPr>
            <a:lstStyle/>
            <a:p>
              <a:pPr algn="ctr"/>
              <a:r>
                <a:rPr lang="en-US" sz="1600" b="1" dirty="0">
                  <a:latin typeface="Cambria" panose="02040503050406030204" pitchFamily="18" charset="0"/>
                </a:rPr>
                <a:t>Channel#1</a:t>
              </a:r>
              <a:endParaRPr lang="en-CH" sz="1600" b="1" dirty="0"/>
            </a:p>
          </p:txBody>
        </p:sp>
        <p:sp>
          <p:nvSpPr>
            <p:cNvPr id="125" name="TextBox 124">
              <a:extLst>
                <a:ext uri="{FF2B5EF4-FFF2-40B4-BE49-F238E27FC236}">
                  <a16:creationId xmlns:a16="http://schemas.microsoft.com/office/drawing/2014/main" id="{9EF7177A-99E5-B1F3-561E-8C96E8EDABAB}"/>
                </a:ext>
              </a:extLst>
            </p:cNvPr>
            <p:cNvSpPr txBox="1"/>
            <p:nvPr/>
          </p:nvSpPr>
          <p:spPr>
            <a:xfrm>
              <a:off x="2413964" y="3594081"/>
              <a:ext cx="1295146" cy="338554"/>
            </a:xfrm>
            <a:prstGeom prst="rect">
              <a:avLst/>
            </a:prstGeom>
            <a:noFill/>
          </p:spPr>
          <p:txBody>
            <a:bodyPr wrap="square">
              <a:spAutoFit/>
            </a:bodyPr>
            <a:lstStyle/>
            <a:p>
              <a:pPr algn="ctr"/>
              <a:r>
                <a:rPr lang="en-US" sz="1600" b="1" dirty="0">
                  <a:latin typeface="Cambria" panose="02040503050406030204" pitchFamily="18" charset="0"/>
                </a:rPr>
                <a:t>Channel#8</a:t>
              </a:r>
              <a:endParaRPr lang="en-CH" sz="1600" b="1" dirty="0"/>
            </a:p>
          </p:txBody>
        </p:sp>
        <p:sp>
          <p:nvSpPr>
            <p:cNvPr id="126" name="TextBox 125">
              <a:extLst>
                <a:ext uri="{FF2B5EF4-FFF2-40B4-BE49-F238E27FC236}">
                  <a16:creationId xmlns:a16="http://schemas.microsoft.com/office/drawing/2014/main" id="{2074DD5A-03D2-7F04-2025-56B30C3DDE2B}"/>
                </a:ext>
              </a:extLst>
            </p:cNvPr>
            <p:cNvSpPr txBox="1"/>
            <p:nvPr/>
          </p:nvSpPr>
          <p:spPr>
            <a:xfrm>
              <a:off x="937834" y="2997640"/>
              <a:ext cx="884602" cy="176752"/>
            </a:xfrm>
            <a:prstGeom prst="rect">
              <a:avLst/>
            </a:prstGeom>
            <a:solidFill>
              <a:schemeClr val="bg1"/>
            </a:solidFill>
          </p:spPr>
          <p:txBody>
            <a:bodyPr wrap="square" lIns="0" tIns="0" rIns="0" bIns="0" anchor="ctr">
              <a:spAutoFit/>
            </a:bodyPr>
            <a:lstStyle/>
            <a:p>
              <a:pPr algn="ctr"/>
              <a:r>
                <a:rPr lang="en-US" sz="1600" b="1" dirty="0">
                  <a:latin typeface="Cambria" panose="02040503050406030204" pitchFamily="18" charset="0"/>
                </a:rPr>
                <a:t>Channels</a:t>
              </a:r>
              <a:endParaRPr lang="en-CH" sz="1600" b="1" dirty="0"/>
            </a:p>
          </p:txBody>
        </p:sp>
        <p:cxnSp>
          <p:nvCxnSpPr>
            <p:cNvPr id="127" name="직선 연결선 361">
              <a:extLst>
                <a:ext uri="{FF2B5EF4-FFF2-40B4-BE49-F238E27FC236}">
                  <a16:creationId xmlns:a16="http://schemas.microsoft.com/office/drawing/2014/main" id="{98ECAE3E-B909-77AB-7EF6-C49BA18ADDE2}"/>
                </a:ext>
              </a:extLst>
            </p:cNvPr>
            <p:cNvCxnSpPr>
              <a:cxnSpLocks/>
            </p:cNvCxnSpPr>
            <p:nvPr/>
          </p:nvCxnSpPr>
          <p:spPr>
            <a:xfrm flipV="1">
              <a:off x="362778" y="3485651"/>
              <a:ext cx="137943" cy="162909"/>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128" name="직선 연결선 361">
              <a:extLst>
                <a:ext uri="{FF2B5EF4-FFF2-40B4-BE49-F238E27FC236}">
                  <a16:creationId xmlns:a16="http://schemas.microsoft.com/office/drawing/2014/main" id="{483F5044-AB8A-10AA-268B-E3F8DA4D40E6}"/>
                </a:ext>
              </a:extLst>
            </p:cNvPr>
            <p:cNvCxnSpPr>
              <a:cxnSpLocks/>
            </p:cNvCxnSpPr>
            <p:nvPr/>
          </p:nvCxnSpPr>
          <p:spPr>
            <a:xfrm flipH="1" flipV="1">
              <a:off x="2278156" y="3483401"/>
              <a:ext cx="1343749" cy="153512"/>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BCF47E8-2132-7943-CCE5-E98DA4AAA7EB}"/>
                </a:ext>
              </a:extLst>
            </p:cNvPr>
            <p:cNvCxnSpPr>
              <a:cxnSpLocks/>
            </p:cNvCxnSpPr>
            <p:nvPr/>
          </p:nvCxnSpPr>
          <p:spPr>
            <a:xfrm flipV="1">
              <a:off x="1392181" y="2490730"/>
              <a:ext cx="0" cy="299161"/>
            </a:xfrm>
            <a:prstGeom prst="line">
              <a:avLst/>
            </a:prstGeom>
            <a:ln w="250825">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Arrow: Right 129">
              <a:extLst>
                <a:ext uri="{FF2B5EF4-FFF2-40B4-BE49-F238E27FC236}">
                  <a16:creationId xmlns:a16="http://schemas.microsoft.com/office/drawing/2014/main" id="{DBAC8E32-C2C3-634F-5326-32267864F00C}"/>
                </a:ext>
              </a:extLst>
            </p:cNvPr>
            <p:cNvSpPr/>
            <p:nvPr/>
          </p:nvSpPr>
          <p:spPr>
            <a:xfrm rot="16200000">
              <a:off x="1360072" y="2521008"/>
              <a:ext cx="279870" cy="211878"/>
            </a:xfrm>
            <a:prstGeom prst="rightArrow">
              <a:avLst>
                <a:gd name="adj1" fmla="val 35614"/>
                <a:gd name="adj2" fmla="val 67982"/>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31" name="TextBox 130">
              <a:extLst>
                <a:ext uri="{FF2B5EF4-FFF2-40B4-BE49-F238E27FC236}">
                  <a16:creationId xmlns:a16="http://schemas.microsoft.com/office/drawing/2014/main" id="{BC8CDF1C-9C66-9C9C-C4D6-95F46212A213}"/>
                </a:ext>
              </a:extLst>
            </p:cNvPr>
            <p:cNvSpPr txBox="1"/>
            <p:nvPr/>
          </p:nvSpPr>
          <p:spPr>
            <a:xfrm>
              <a:off x="2322360" y="2832149"/>
              <a:ext cx="1416163" cy="584775"/>
            </a:xfrm>
            <a:prstGeom prst="rect">
              <a:avLst/>
            </a:prstGeom>
            <a:noFill/>
          </p:spPr>
          <p:txBody>
            <a:bodyPr wrap="square" lIns="0" rIns="0" rtlCol="0" anchor="ctr">
              <a:spAutoFit/>
            </a:bodyPr>
            <a:lstStyle/>
            <a:p>
              <a:pPr algn="ctr"/>
              <a:r>
                <a:rPr lang="en-US" sz="1600" i="1" dirty="0">
                  <a:solidFill>
                    <a:srgbClr val="C00000"/>
                  </a:solidFill>
                  <a:latin typeface="Cambria" panose="02040503050406030204" pitchFamily="18" charset="0"/>
                </a:rPr>
                <a:t>Internal BW:</a:t>
              </a:r>
            </a:p>
            <a:p>
              <a:pPr algn="ctr"/>
              <a:r>
                <a:rPr lang="en-US" sz="1600" i="1" dirty="0">
                  <a:solidFill>
                    <a:srgbClr val="C00000"/>
                  </a:solidFill>
                  <a:latin typeface="Cambria" panose="02040503050406030204" pitchFamily="18" charset="0"/>
                </a:rPr>
                <a:t>9.6 </a:t>
              </a:r>
              <a:r>
                <a:rPr lang="en-US" sz="1600" dirty="0">
                  <a:solidFill>
                    <a:srgbClr val="C00000"/>
                  </a:solidFill>
                  <a:latin typeface="Cambria" panose="02040503050406030204" pitchFamily="18" charset="0"/>
                </a:rPr>
                <a:t>(</a:t>
              </a:r>
              <a:r>
                <a:rPr lang="en-US" sz="1600" i="1" dirty="0">
                  <a:solidFill>
                    <a:srgbClr val="C00000"/>
                  </a:solidFill>
                  <a:latin typeface="Cambria" panose="02040503050406030204" pitchFamily="18" charset="0"/>
                </a:rPr>
                <a:t>1.2</a:t>
              </a:r>
              <a:r>
                <a:rPr lang="en-US" sz="1600" dirty="0">
                  <a:solidFill>
                    <a:srgbClr val="C00000"/>
                  </a:solidFill>
                  <a:latin typeface="Cambria" panose="02040503050406030204" pitchFamily="18" charset="0"/>
                </a:rPr>
                <a:t>×</a:t>
              </a:r>
              <a:r>
                <a:rPr lang="en-US" sz="1600" i="1" dirty="0">
                  <a:solidFill>
                    <a:srgbClr val="C00000"/>
                  </a:solidFill>
                  <a:latin typeface="Cambria" panose="02040503050406030204" pitchFamily="18" charset="0"/>
                </a:rPr>
                <a:t>8</a:t>
              </a:r>
              <a:r>
                <a:rPr lang="en-US" sz="1600" dirty="0">
                  <a:solidFill>
                    <a:srgbClr val="C00000"/>
                  </a:solidFill>
                  <a:latin typeface="Cambria" panose="02040503050406030204" pitchFamily="18" charset="0"/>
                </a:rPr>
                <a:t>)</a:t>
              </a:r>
              <a:r>
                <a:rPr lang="en-US" sz="1600" i="1" dirty="0">
                  <a:solidFill>
                    <a:srgbClr val="C00000"/>
                  </a:solidFill>
                  <a:latin typeface="Cambria" panose="02040503050406030204" pitchFamily="18" charset="0"/>
                </a:rPr>
                <a:t> GB/s</a:t>
              </a:r>
              <a:endParaRPr lang="en-CH" sz="1600" dirty="0">
                <a:solidFill>
                  <a:srgbClr val="C00000"/>
                </a:solidFill>
                <a:latin typeface="Cambria" panose="02040503050406030204" pitchFamily="18" charset="0"/>
              </a:endParaRPr>
            </a:p>
          </p:txBody>
        </p:sp>
        <p:sp>
          <p:nvSpPr>
            <p:cNvPr id="132" name="Arrow: Right 131">
              <a:extLst>
                <a:ext uri="{FF2B5EF4-FFF2-40B4-BE49-F238E27FC236}">
                  <a16:creationId xmlns:a16="http://schemas.microsoft.com/office/drawing/2014/main" id="{96927A8A-2F98-11B1-6229-4BBC44B04546}"/>
                </a:ext>
              </a:extLst>
            </p:cNvPr>
            <p:cNvSpPr/>
            <p:nvPr/>
          </p:nvSpPr>
          <p:spPr>
            <a:xfrm rot="16200000">
              <a:off x="2078404" y="2993732"/>
              <a:ext cx="279870" cy="211878"/>
            </a:xfrm>
            <a:prstGeom prst="rightArrow">
              <a:avLst>
                <a:gd name="adj1" fmla="val 35614"/>
                <a:gd name="adj2" fmla="val 67982"/>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33" name="Rectangle 132">
              <a:extLst>
                <a:ext uri="{FF2B5EF4-FFF2-40B4-BE49-F238E27FC236}">
                  <a16:creationId xmlns:a16="http://schemas.microsoft.com/office/drawing/2014/main" id="{06627B33-0EBB-5D56-2FFA-4DAE18D5A414}"/>
                </a:ext>
              </a:extLst>
            </p:cNvPr>
            <p:cNvSpPr/>
            <p:nvPr/>
          </p:nvSpPr>
          <p:spPr>
            <a:xfrm>
              <a:off x="490700" y="2689790"/>
              <a:ext cx="1791390" cy="26895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ambria" panose="02040503050406030204" pitchFamily="18" charset="0"/>
                </a:rPr>
                <a:t>SSD Controller</a:t>
              </a:r>
              <a:endParaRPr lang="en-CH" sz="1600" b="1" dirty="0">
                <a:solidFill>
                  <a:schemeClr val="tx1"/>
                </a:solidFill>
                <a:latin typeface="Cambria" panose="02040503050406030204" pitchFamily="18" charset="0"/>
              </a:endParaRPr>
            </a:p>
          </p:txBody>
        </p:sp>
        <p:sp>
          <p:nvSpPr>
            <p:cNvPr id="134" name="Rectangle 133">
              <a:extLst>
                <a:ext uri="{FF2B5EF4-FFF2-40B4-BE49-F238E27FC236}">
                  <a16:creationId xmlns:a16="http://schemas.microsoft.com/office/drawing/2014/main" id="{23D18334-2E24-985B-75E0-C23847E7BF85}"/>
                </a:ext>
              </a:extLst>
            </p:cNvPr>
            <p:cNvSpPr/>
            <p:nvPr/>
          </p:nvSpPr>
          <p:spPr>
            <a:xfrm>
              <a:off x="490700" y="3218861"/>
              <a:ext cx="1791390" cy="26895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Cambria" panose="02040503050406030204" pitchFamily="18" charset="0"/>
                </a:rPr>
                <a:t>NAND Flash Array</a:t>
              </a:r>
              <a:endParaRPr lang="en-CH" sz="1600" b="1" dirty="0">
                <a:solidFill>
                  <a:schemeClr val="tx1"/>
                </a:solidFill>
                <a:latin typeface="Cambria" panose="02040503050406030204" pitchFamily="18" charset="0"/>
              </a:endParaRPr>
            </a:p>
          </p:txBody>
        </p:sp>
        <p:sp>
          <p:nvSpPr>
            <p:cNvPr id="135" name="TextBox 134">
              <a:extLst>
                <a:ext uri="{FF2B5EF4-FFF2-40B4-BE49-F238E27FC236}">
                  <a16:creationId xmlns:a16="http://schemas.microsoft.com/office/drawing/2014/main" id="{E215EA57-570A-7441-E6CA-A24A6063BB65}"/>
                </a:ext>
              </a:extLst>
            </p:cNvPr>
            <p:cNvSpPr txBox="1"/>
            <p:nvPr/>
          </p:nvSpPr>
          <p:spPr>
            <a:xfrm>
              <a:off x="1677763" y="4445914"/>
              <a:ext cx="687277" cy="307777"/>
            </a:xfrm>
            <a:prstGeom prst="rect">
              <a:avLst/>
            </a:prstGeom>
            <a:noFill/>
          </p:spPr>
          <p:txBody>
            <a:bodyPr wrap="square" lIns="0" rIns="0" rtlCol="0" anchor="ctr">
              <a:spAutoFit/>
            </a:bodyPr>
            <a:lstStyle/>
            <a:p>
              <a:pPr algn="ctr"/>
              <a:r>
                <a:rPr lang="en-US" sz="1400" b="1" dirty="0">
                  <a:latin typeface="Cambria" panose="02040503050406030204" pitchFamily="18" charset="0"/>
                </a:rPr>
                <a:t>Plane</a:t>
              </a:r>
              <a:endParaRPr lang="en-CH" sz="1400" b="1" dirty="0">
                <a:latin typeface="Cambria" panose="02040503050406030204" pitchFamily="18" charset="0"/>
              </a:endParaRPr>
            </a:p>
          </p:txBody>
        </p:sp>
        <p:cxnSp>
          <p:nvCxnSpPr>
            <p:cNvPr id="136" name="직선 연결선 859">
              <a:extLst>
                <a:ext uri="{FF2B5EF4-FFF2-40B4-BE49-F238E27FC236}">
                  <a16:creationId xmlns:a16="http://schemas.microsoft.com/office/drawing/2014/main" id="{99026721-4A0E-9112-AFCD-B3BB9AFEA10F}"/>
                </a:ext>
              </a:extLst>
            </p:cNvPr>
            <p:cNvCxnSpPr>
              <a:cxnSpLocks/>
            </p:cNvCxnSpPr>
            <p:nvPr/>
          </p:nvCxnSpPr>
          <p:spPr>
            <a:xfrm rot="1680000" flipH="1" flipV="1">
              <a:off x="1628387" y="4429100"/>
              <a:ext cx="194050" cy="21422"/>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B048E79A-B5ED-B747-F51A-E4EBA5D5E99F}"/>
                </a:ext>
              </a:extLst>
            </p:cNvPr>
            <p:cNvCxnSpPr>
              <a:cxnSpLocks/>
            </p:cNvCxnSpPr>
            <p:nvPr/>
          </p:nvCxnSpPr>
          <p:spPr>
            <a:xfrm>
              <a:off x="455445" y="4086518"/>
              <a:ext cx="3100319"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DBD717A8-9BFA-50C7-207C-570912292FC0}"/>
                </a:ext>
              </a:extLst>
            </p:cNvPr>
            <p:cNvSpPr txBox="1"/>
            <p:nvPr/>
          </p:nvSpPr>
          <p:spPr>
            <a:xfrm>
              <a:off x="1629486" y="3744748"/>
              <a:ext cx="914767" cy="307777"/>
            </a:xfrm>
            <a:prstGeom prst="rect">
              <a:avLst/>
            </a:prstGeom>
            <a:noFill/>
          </p:spPr>
          <p:txBody>
            <a:bodyPr wrap="square" lIns="0" rIns="0" rtlCol="0" anchor="ctr">
              <a:spAutoFit/>
            </a:bodyPr>
            <a:lstStyle/>
            <a:p>
              <a:pPr algn="ctr"/>
              <a:r>
                <a:rPr lang="en-US" sz="1400" b="1" dirty="0">
                  <a:solidFill>
                    <a:srgbClr val="7030A0"/>
                  </a:solidFill>
                  <a:latin typeface="Cambria" panose="02040503050406030204" pitchFamily="18" charset="0"/>
                </a:rPr>
                <a:t>Bit-Vectors</a:t>
              </a:r>
              <a:endParaRPr lang="en-CH" sz="1400" b="1" dirty="0">
                <a:solidFill>
                  <a:srgbClr val="7030A0"/>
                </a:solidFill>
                <a:latin typeface="Cambria" panose="02040503050406030204" pitchFamily="18" charset="0"/>
              </a:endParaRPr>
            </a:p>
          </p:txBody>
        </p:sp>
        <p:sp>
          <p:nvSpPr>
            <p:cNvPr id="139" name="TextBox 138">
              <a:extLst>
                <a:ext uri="{FF2B5EF4-FFF2-40B4-BE49-F238E27FC236}">
                  <a16:creationId xmlns:a16="http://schemas.microsoft.com/office/drawing/2014/main" id="{DD8FC911-EF47-764C-1C8F-1C5DA05FD659}"/>
                </a:ext>
              </a:extLst>
            </p:cNvPr>
            <p:cNvSpPr txBox="1"/>
            <p:nvPr/>
          </p:nvSpPr>
          <p:spPr>
            <a:xfrm>
              <a:off x="3581700" y="2784712"/>
              <a:ext cx="914767" cy="338554"/>
            </a:xfrm>
            <a:prstGeom prst="rect">
              <a:avLst/>
            </a:prstGeom>
            <a:no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A</a:t>
              </a:r>
              <a:r>
                <a:rPr lang="en-US" sz="1600" b="1" dirty="0">
                  <a:latin typeface="Cambria" panose="02040503050406030204" pitchFamily="18" charset="0"/>
                </a:rPr>
                <a:t>:</a:t>
              </a:r>
              <a:endParaRPr lang="en-CH" sz="1600" b="1" dirty="0">
                <a:latin typeface="Cambria" panose="02040503050406030204" pitchFamily="18" charset="0"/>
              </a:endParaRPr>
            </a:p>
          </p:txBody>
        </p:sp>
        <p:sp>
          <p:nvSpPr>
            <p:cNvPr id="140" name="TextBox 139">
              <a:extLst>
                <a:ext uri="{FF2B5EF4-FFF2-40B4-BE49-F238E27FC236}">
                  <a16:creationId xmlns:a16="http://schemas.microsoft.com/office/drawing/2014/main" id="{A1D3CA19-9383-A4FB-9007-72B4D2883F03}"/>
                </a:ext>
              </a:extLst>
            </p:cNvPr>
            <p:cNvSpPr txBox="1"/>
            <p:nvPr/>
          </p:nvSpPr>
          <p:spPr>
            <a:xfrm>
              <a:off x="3581700" y="3110656"/>
              <a:ext cx="914767" cy="338554"/>
            </a:xfrm>
            <a:prstGeom prst="rect">
              <a:avLst/>
            </a:prstGeom>
            <a:no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B</a:t>
              </a:r>
              <a:r>
                <a:rPr lang="en-US" sz="1600" b="1" dirty="0">
                  <a:latin typeface="Cambria" panose="02040503050406030204" pitchFamily="18" charset="0"/>
                </a:rPr>
                <a:t>:</a:t>
              </a:r>
              <a:endParaRPr lang="en-CH" sz="1600" b="1" dirty="0">
                <a:latin typeface="Cambria" panose="02040503050406030204" pitchFamily="18" charset="0"/>
              </a:endParaRPr>
            </a:p>
          </p:txBody>
        </p:sp>
        <p:sp>
          <p:nvSpPr>
            <p:cNvPr id="141" name="TextBox 140">
              <a:extLst>
                <a:ext uri="{FF2B5EF4-FFF2-40B4-BE49-F238E27FC236}">
                  <a16:creationId xmlns:a16="http://schemas.microsoft.com/office/drawing/2014/main" id="{D7614CCA-6647-0488-BE00-8AA9232072B2}"/>
                </a:ext>
              </a:extLst>
            </p:cNvPr>
            <p:cNvSpPr txBox="1"/>
            <p:nvPr/>
          </p:nvSpPr>
          <p:spPr>
            <a:xfrm>
              <a:off x="3581700" y="3404131"/>
              <a:ext cx="914767" cy="338554"/>
            </a:xfrm>
            <a:prstGeom prst="rect">
              <a:avLst/>
            </a:prstGeom>
            <a:no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C</a:t>
              </a:r>
              <a:r>
                <a:rPr lang="en-US" sz="1600" b="1" dirty="0">
                  <a:latin typeface="Cambria" panose="02040503050406030204" pitchFamily="18" charset="0"/>
                </a:rPr>
                <a:t>:</a:t>
              </a:r>
              <a:endParaRPr lang="en-CH" sz="1600" b="1" dirty="0">
                <a:latin typeface="Cambria" panose="02040503050406030204" pitchFamily="18" charset="0"/>
              </a:endParaRPr>
            </a:p>
          </p:txBody>
        </p:sp>
        <p:sp>
          <p:nvSpPr>
            <p:cNvPr id="142" name="TextBox 141">
              <a:extLst>
                <a:ext uri="{FF2B5EF4-FFF2-40B4-BE49-F238E27FC236}">
                  <a16:creationId xmlns:a16="http://schemas.microsoft.com/office/drawing/2014/main" id="{3C8E2532-0DB1-A795-7D1B-C6322D7FEAFA}"/>
                </a:ext>
              </a:extLst>
            </p:cNvPr>
            <p:cNvSpPr txBox="1"/>
            <p:nvPr/>
          </p:nvSpPr>
          <p:spPr>
            <a:xfrm>
              <a:off x="891933" y="4827069"/>
              <a:ext cx="2256564" cy="206280"/>
            </a:xfrm>
            <a:prstGeom prst="rect">
              <a:avLst/>
            </a:prstGeom>
            <a:noFill/>
          </p:spPr>
          <p:txBody>
            <a:bodyPr wrap="square" lIns="0" tIns="0" rIns="0" bIns="0" rtlCol="0" anchor="ctr">
              <a:spAutoFit/>
            </a:bodyPr>
            <a:lstStyle/>
            <a:p>
              <a:pPr algn="ctr"/>
              <a:r>
                <a:rPr lang="en-US" altLang="ko-KR" dirty="0">
                  <a:latin typeface="Times New Roman" panose="02020603050405020304" pitchFamily="18" charset="0"/>
                  <a:cs typeface="Times New Roman" panose="02020603050405020304" pitchFamily="18" charset="0"/>
                </a:rPr>
                <a:t>SSD organization</a:t>
              </a:r>
              <a:endParaRPr lang="ko-KR" altLang="en-US" dirty="0">
                <a:latin typeface="Times New Roman" panose="02020603050405020304" pitchFamily="18" charset="0"/>
                <a:cs typeface="Times New Roman" panose="02020603050405020304" pitchFamily="18" charset="0"/>
              </a:endParaRPr>
            </a:p>
          </p:txBody>
        </p:sp>
        <p:sp>
          <p:nvSpPr>
            <p:cNvPr id="143" name="TextBox 142">
              <a:extLst>
                <a:ext uri="{FF2B5EF4-FFF2-40B4-BE49-F238E27FC236}">
                  <a16:creationId xmlns:a16="http://schemas.microsoft.com/office/drawing/2014/main" id="{8BB75E88-219D-404E-4C6A-55FAB626DF9F}"/>
                </a:ext>
              </a:extLst>
            </p:cNvPr>
            <p:cNvSpPr txBox="1"/>
            <p:nvPr/>
          </p:nvSpPr>
          <p:spPr>
            <a:xfrm>
              <a:off x="4402509" y="4827069"/>
              <a:ext cx="2256564" cy="206280"/>
            </a:xfrm>
            <a:prstGeom prst="rect">
              <a:avLst/>
            </a:prstGeom>
            <a:noFill/>
          </p:spPr>
          <p:txBody>
            <a:bodyPr wrap="square" lIns="0" tIns="0" rIns="0" bIns="0" rtlCol="0" anchor="ctr">
              <a:spAutoFit/>
            </a:bodyPr>
            <a:lstStyle/>
            <a:p>
              <a:pPr algn="ctr"/>
              <a:r>
                <a:rPr lang="en-US" altLang="ko-KR" dirty="0">
                  <a:latin typeface="Times New Roman" panose="02020603050405020304" pitchFamily="18" charset="0"/>
                  <a:cs typeface="Times New Roman" panose="02020603050405020304" pitchFamily="18" charset="0"/>
                </a:rPr>
                <a:t>Channel#1 timeline</a:t>
              </a:r>
              <a:endParaRPr lang="ko-KR" altLang="en-US" dirty="0">
                <a:latin typeface="Times New Roman" panose="02020603050405020304" pitchFamily="18" charset="0"/>
                <a:cs typeface="Times New Roman" panose="02020603050405020304" pitchFamily="18" charset="0"/>
              </a:endParaRPr>
            </a:p>
          </p:txBody>
        </p:sp>
        <p:cxnSp>
          <p:nvCxnSpPr>
            <p:cNvPr id="144" name="Straight Connector 143">
              <a:extLst>
                <a:ext uri="{FF2B5EF4-FFF2-40B4-BE49-F238E27FC236}">
                  <a16:creationId xmlns:a16="http://schemas.microsoft.com/office/drawing/2014/main" id="{4EC9CF41-CDB3-6001-4633-F444E29972DF}"/>
                </a:ext>
              </a:extLst>
            </p:cNvPr>
            <p:cNvCxnSpPr>
              <a:cxnSpLocks/>
            </p:cNvCxnSpPr>
            <p:nvPr/>
          </p:nvCxnSpPr>
          <p:spPr>
            <a:xfrm>
              <a:off x="455445" y="4183696"/>
              <a:ext cx="3100319"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C409D31-E9EB-AAF7-3AFA-EA76BFFED227}"/>
                </a:ext>
              </a:extLst>
            </p:cNvPr>
            <p:cNvCxnSpPr>
              <a:cxnSpLocks/>
            </p:cNvCxnSpPr>
            <p:nvPr/>
          </p:nvCxnSpPr>
          <p:spPr>
            <a:xfrm>
              <a:off x="455445" y="4280875"/>
              <a:ext cx="3100319" cy="0"/>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1DD4B5E4-FE93-CA27-2EC8-84009CC103E7}"/>
                </a:ext>
              </a:extLst>
            </p:cNvPr>
            <p:cNvSpPr txBox="1"/>
            <p:nvPr/>
          </p:nvSpPr>
          <p:spPr>
            <a:xfrm>
              <a:off x="1822281" y="3999977"/>
              <a:ext cx="149571" cy="157938"/>
            </a:xfrm>
            <a:prstGeom prst="rect">
              <a:avLst/>
            </a:prstGeom>
            <a:solidFill>
              <a:srgbClr val="F2F2F2"/>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A</a:t>
              </a:r>
              <a:endParaRPr lang="en-CH" sz="1600" b="1" dirty="0">
                <a:latin typeface="Cambria" panose="02040503050406030204" pitchFamily="18" charset="0"/>
              </a:endParaRPr>
            </a:p>
          </p:txBody>
        </p:sp>
        <p:sp>
          <p:nvSpPr>
            <p:cNvPr id="147" name="TextBox 146">
              <a:extLst>
                <a:ext uri="{FF2B5EF4-FFF2-40B4-BE49-F238E27FC236}">
                  <a16:creationId xmlns:a16="http://schemas.microsoft.com/office/drawing/2014/main" id="{71292E3E-5CF3-0BB2-54A6-58ABA2DDE42A}"/>
                </a:ext>
              </a:extLst>
            </p:cNvPr>
            <p:cNvSpPr txBox="1"/>
            <p:nvPr/>
          </p:nvSpPr>
          <p:spPr>
            <a:xfrm>
              <a:off x="1998527" y="4123162"/>
              <a:ext cx="149571" cy="118661"/>
            </a:xfrm>
            <a:prstGeom prst="rect">
              <a:avLst/>
            </a:prstGeom>
            <a:solidFill>
              <a:srgbClr val="F2F2F2"/>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B</a:t>
              </a:r>
              <a:endParaRPr lang="en-CH" sz="1600" b="1" dirty="0">
                <a:latin typeface="Cambria" panose="02040503050406030204" pitchFamily="18" charset="0"/>
              </a:endParaRPr>
            </a:p>
          </p:txBody>
        </p:sp>
        <p:sp>
          <p:nvSpPr>
            <p:cNvPr id="148" name="TextBox 147">
              <a:extLst>
                <a:ext uri="{FF2B5EF4-FFF2-40B4-BE49-F238E27FC236}">
                  <a16:creationId xmlns:a16="http://schemas.microsoft.com/office/drawing/2014/main" id="{9FEDD25E-3CC0-103C-39F1-5F0DC50A8292}"/>
                </a:ext>
              </a:extLst>
            </p:cNvPr>
            <p:cNvSpPr txBox="1"/>
            <p:nvPr/>
          </p:nvSpPr>
          <p:spPr>
            <a:xfrm>
              <a:off x="2187647" y="4212213"/>
              <a:ext cx="149571" cy="143580"/>
            </a:xfrm>
            <a:prstGeom prst="rect">
              <a:avLst/>
            </a:prstGeom>
            <a:solidFill>
              <a:srgbClr val="F2F2F2"/>
            </a:solidFill>
          </p:spPr>
          <p:txBody>
            <a:bodyPr wrap="square" lIns="0" rIns="0" rtlCol="0" anchor="ctr">
              <a:spAutoFit/>
            </a:bodyPr>
            <a:lstStyle/>
            <a:p>
              <a:pPr algn="ctr"/>
              <a:r>
                <a:rPr lang="en-US" sz="1600" b="1" dirty="0">
                  <a:latin typeface="Courier New" panose="02070309020205020404" pitchFamily="49" charset="0"/>
                  <a:cs typeface="Courier New" panose="02070309020205020404" pitchFamily="49" charset="0"/>
                </a:rPr>
                <a:t>C</a:t>
              </a:r>
              <a:endParaRPr lang="en-CH" sz="1600" b="1" dirty="0">
                <a:latin typeface="Cambria" panose="02040503050406030204" pitchFamily="18" charset="0"/>
              </a:endParaRPr>
            </a:p>
          </p:txBody>
        </p:sp>
        <p:sp>
          <p:nvSpPr>
            <p:cNvPr id="149" name="Rectangle 148">
              <a:extLst>
                <a:ext uri="{FF2B5EF4-FFF2-40B4-BE49-F238E27FC236}">
                  <a16:creationId xmlns:a16="http://schemas.microsoft.com/office/drawing/2014/main" id="{7E67F16C-22D3-775C-022B-E6EE9F59DC1E}"/>
                </a:ext>
              </a:extLst>
            </p:cNvPr>
            <p:cNvSpPr/>
            <p:nvPr/>
          </p:nvSpPr>
          <p:spPr>
            <a:xfrm>
              <a:off x="5838159" y="4209428"/>
              <a:ext cx="165814" cy="71525"/>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50" name="Rectangle 149">
              <a:extLst>
                <a:ext uri="{FF2B5EF4-FFF2-40B4-BE49-F238E27FC236}">
                  <a16:creationId xmlns:a16="http://schemas.microsoft.com/office/drawing/2014/main" id="{FB0D612A-D95C-404C-7B26-313B6C7F8BC6}"/>
                </a:ext>
              </a:extLst>
            </p:cNvPr>
            <p:cNvSpPr/>
            <p:nvPr/>
          </p:nvSpPr>
          <p:spPr>
            <a:xfrm>
              <a:off x="6003276" y="4209428"/>
              <a:ext cx="791998" cy="71525"/>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51" name="Rectangle 150">
              <a:extLst>
                <a:ext uri="{FF2B5EF4-FFF2-40B4-BE49-F238E27FC236}">
                  <a16:creationId xmlns:a16="http://schemas.microsoft.com/office/drawing/2014/main" id="{C6EEE05B-1E9B-868E-4271-250CF9671430}"/>
                </a:ext>
              </a:extLst>
            </p:cNvPr>
            <p:cNvSpPr/>
            <p:nvPr/>
          </p:nvSpPr>
          <p:spPr>
            <a:xfrm>
              <a:off x="5270263" y="4584513"/>
              <a:ext cx="165814" cy="71525"/>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52" name="Rectangle 151">
              <a:extLst>
                <a:ext uri="{FF2B5EF4-FFF2-40B4-BE49-F238E27FC236}">
                  <a16:creationId xmlns:a16="http://schemas.microsoft.com/office/drawing/2014/main" id="{F1216605-A3DF-8A76-7290-2E6A2E88A3EB}"/>
                </a:ext>
              </a:extLst>
            </p:cNvPr>
            <p:cNvSpPr/>
            <p:nvPr/>
          </p:nvSpPr>
          <p:spPr>
            <a:xfrm>
              <a:off x="5435380" y="4584513"/>
              <a:ext cx="791998" cy="71525"/>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sz="1600" b="1" dirty="0">
                <a:solidFill>
                  <a:schemeClr val="tx1"/>
                </a:solidFill>
                <a:latin typeface="Cambria" panose="02040503050406030204" pitchFamily="18" charset="0"/>
              </a:endParaRPr>
            </a:p>
          </p:txBody>
        </p:sp>
        <p:sp>
          <p:nvSpPr>
            <p:cNvPr id="153" name="Rectangle 152">
              <a:extLst>
                <a:ext uri="{FF2B5EF4-FFF2-40B4-BE49-F238E27FC236}">
                  <a16:creationId xmlns:a16="http://schemas.microsoft.com/office/drawing/2014/main" id="{C115CDDD-18DA-724E-E1BE-10E2D531D9FE}"/>
                </a:ext>
              </a:extLst>
            </p:cNvPr>
            <p:cNvSpPr/>
            <p:nvPr/>
          </p:nvSpPr>
          <p:spPr>
            <a:xfrm>
              <a:off x="6690894" y="3190825"/>
              <a:ext cx="559769" cy="338554"/>
            </a:xfrm>
            <a:prstGeom prst="rect">
              <a:avLst/>
            </a:prstGeom>
          </p:spPr>
          <p:txBody>
            <a:bodyPr wrap="none">
              <a:spAutoFit/>
            </a:bodyPr>
            <a:lstStyle/>
            <a:p>
              <a:pPr algn="r"/>
              <a:r>
                <a:rPr lang="en-US" altLang="ko-KR" sz="1600" b="1" dirty="0">
                  <a:latin typeface="Cambria" panose="02040503050406030204" pitchFamily="18" charset="0"/>
                </a:rPr>
                <a:t>OSP</a:t>
              </a:r>
              <a:endParaRPr lang="ko-KR" altLang="en-US" sz="1600" b="1" dirty="0">
                <a:latin typeface="Cambria" panose="02040503050406030204" pitchFamily="18" charset="0"/>
              </a:endParaRPr>
            </a:p>
          </p:txBody>
        </p:sp>
        <p:cxnSp>
          <p:nvCxnSpPr>
            <p:cNvPr id="154" name="Straight Connector 153">
              <a:extLst>
                <a:ext uri="{FF2B5EF4-FFF2-40B4-BE49-F238E27FC236}">
                  <a16:creationId xmlns:a16="http://schemas.microsoft.com/office/drawing/2014/main" id="{116C54C5-A4FD-D377-CED6-2E74DCB729E9}"/>
                </a:ext>
              </a:extLst>
            </p:cNvPr>
            <p:cNvCxnSpPr/>
            <p:nvPr/>
          </p:nvCxnSpPr>
          <p:spPr>
            <a:xfrm>
              <a:off x="6646859" y="2903672"/>
              <a:ext cx="108659"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55" name="Rectangle 154">
              <a:extLst>
                <a:ext uri="{FF2B5EF4-FFF2-40B4-BE49-F238E27FC236}">
                  <a16:creationId xmlns:a16="http://schemas.microsoft.com/office/drawing/2014/main" id="{E3E2232E-BAD0-6FF5-54A7-2AA7463B8F60}"/>
                </a:ext>
              </a:extLst>
            </p:cNvPr>
            <p:cNvSpPr/>
            <p:nvPr/>
          </p:nvSpPr>
          <p:spPr>
            <a:xfrm>
              <a:off x="6094582" y="2953621"/>
              <a:ext cx="1132041" cy="338554"/>
            </a:xfrm>
            <a:prstGeom prst="rect">
              <a:avLst/>
            </a:prstGeom>
          </p:spPr>
          <p:txBody>
            <a:bodyPr wrap="none">
              <a:spAutoFit/>
            </a:bodyPr>
            <a:lstStyle/>
            <a:p>
              <a:r>
                <a:rPr lang="en-US" sz="1600" dirty="0">
                  <a:solidFill>
                    <a:schemeClr val="accent5">
                      <a:lumMod val="50000"/>
                    </a:schemeClr>
                  </a:solidFill>
                  <a:latin typeface="Cambria" panose="02040503050406030204" pitchFamily="18" charset="0"/>
                </a:rPr>
                <a:t># channels</a:t>
              </a:r>
              <a:endParaRPr lang="en-CH" sz="1600" dirty="0">
                <a:solidFill>
                  <a:schemeClr val="accent5">
                    <a:lumMod val="50000"/>
                  </a:schemeClr>
                </a:solidFill>
              </a:endParaRPr>
            </a:p>
          </p:txBody>
        </p:sp>
        <p:cxnSp>
          <p:nvCxnSpPr>
            <p:cNvPr id="156" name="직선 연결선 859">
              <a:extLst>
                <a:ext uri="{FF2B5EF4-FFF2-40B4-BE49-F238E27FC236}">
                  <a16:creationId xmlns:a16="http://schemas.microsoft.com/office/drawing/2014/main" id="{3BD1EBA4-98F2-CE7D-AC66-CAF4D125D729}"/>
                </a:ext>
              </a:extLst>
            </p:cNvPr>
            <p:cNvCxnSpPr>
              <a:cxnSpLocks/>
            </p:cNvCxnSpPr>
            <p:nvPr/>
          </p:nvCxnSpPr>
          <p:spPr>
            <a:xfrm flipV="1">
              <a:off x="6701218" y="2900759"/>
              <a:ext cx="0" cy="104355"/>
            </a:xfrm>
            <a:prstGeom prst="line">
              <a:avLst/>
            </a:prstGeom>
            <a:ln w="12700" cap="sq">
              <a:solidFill>
                <a:schemeClr val="accent5">
                  <a:lumMod val="50000"/>
                </a:schemeClr>
              </a:solidFill>
              <a:bevel/>
              <a:tailEnd type="oval" w="sm" len="sm"/>
            </a:ln>
          </p:spPr>
          <p:style>
            <a:lnRef idx="1">
              <a:schemeClr val="accent1"/>
            </a:lnRef>
            <a:fillRef idx="0">
              <a:schemeClr val="accent1"/>
            </a:fillRef>
            <a:effectRef idx="0">
              <a:schemeClr val="accent1"/>
            </a:effectRef>
            <a:fontRef idx="minor">
              <a:schemeClr val="tx1"/>
            </a:fontRef>
          </p:style>
        </p:cxnSp>
        <p:sp>
          <p:nvSpPr>
            <p:cNvPr id="157" name="Rounded Rectangle 2">
              <a:extLst>
                <a:ext uri="{FF2B5EF4-FFF2-40B4-BE49-F238E27FC236}">
                  <a16:creationId xmlns:a16="http://schemas.microsoft.com/office/drawing/2014/main" id="{162B3F6A-2EE5-9167-9CD9-0378DE613578}"/>
                </a:ext>
              </a:extLst>
            </p:cNvPr>
            <p:cNvSpPr/>
            <p:nvPr/>
          </p:nvSpPr>
          <p:spPr>
            <a:xfrm>
              <a:off x="4656634" y="3807450"/>
              <a:ext cx="2479974" cy="16621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58" name="Rounded Rectangle 6">
              <a:extLst>
                <a:ext uri="{FF2B5EF4-FFF2-40B4-BE49-F238E27FC236}">
                  <a16:creationId xmlns:a16="http://schemas.microsoft.com/office/drawing/2014/main" id="{E96832B8-40AF-3A0D-BC8C-868DABB62731}"/>
                </a:ext>
              </a:extLst>
            </p:cNvPr>
            <p:cNvSpPr/>
            <p:nvPr/>
          </p:nvSpPr>
          <p:spPr>
            <a:xfrm>
              <a:off x="4496093" y="4166557"/>
              <a:ext cx="1537653" cy="159185"/>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59" name="Rounded Rectangle 7">
              <a:extLst>
                <a:ext uri="{FF2B5EF4-FFF2-40B4-BE49-F238E27FC236}">
                  <a16:creationId xmlns:a16="http://schemas.microsoft.com/office/drawing/2014/main" id="{1C43AC91-0070-693D-0A35-BE9BDCBCA637}"/>
                </a:ext>
              </a:extLst>
            </p:cNvPr>
            <p:cNvSpPr/>
            <p:nvPr/>
          </p:nvSpPr>
          <p:spPr>
            <a:xfrm>
              <a:off x="4112544" y="4551650"/>
              <a:ext cx="1206446" cy="155484"/>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grpSp>
      <p:sp>
        <p:nvSpPr>
          <p:cNvPr id="161" name="Rectangle 160">
            <a:extLst>
              <a:ext uri="{FF2B5EF4-FFF2-40B4-BE49-F238E27FC236}">
                <a16:creationId xmlns:a16="http://schemas.microsoft.com/office/drawing/2014/main" id="{5C7258B7-D94A-527F-1096-AAE79148EDDA}"/>
              </a:ext>
            </a:extLst>
          </p:cNvPr>
          <p:cNvSpPr/>
          <p:nvPr/>
        </p:nvSpPr>
        <p:spPr>
          <a:xfrm>
            <a:off x="-19571" y="5809211"/>
            <a:ext cx="9144000" cy="1462434"/>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chemeClr val="tx1"/>
                </a:solidFill>
                <a:latin typeface="Cambria" panose="02040503050406030204" pitchFamily="18" charset="0"/>
              </a:rPr>
              <a:t>In-Flash processing significantly reduces data movement</a:t>
            </a:r>
          </a:p>
        </p:txBody>
      </p:sp>
    </p:spTree>
    <p:extLst>
      <p:ext uri="{BB962C8B-B14F-4D97-AF65-F5344CB8AC3E}">
        <p14:creationId xmlns:p14="http://schemas.microsoft.com/office/powerpoint/2010/main" val="134924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C5B33C-DEA3-2A43-BCE7-788CCDB74B42}"/>
              </a:ext>
            </a:extLst>
          </p:cNvPr>
          <p:cNvSpPr>
            <a:spLocks noGrp="1"/>
          </p:cNvSpPr>
          <p:nvPr>
            <p:ph idx="1"/>
          </p:nvPr>
        </p:nvSpPr>
        <p:spPr/>
        <p:txBody>
          <a:bodyPr>
            <a:normAutofit/>
          </a:bodyPr>
          <a:lstStyle/>
          <a:p>
            <a:pPr>
              <a:buClr>
                <a:schemeClr val="tx1"/>
              </a:buClr>
            </a:pPr>
            <a:endParaRPr lang="en-US" sz="2400" b="0" dirty="0"/>
          </a:p>
          <a:p>
            <a:pPr marL="457200" lvl="1" indent="0">
              <a:buClr>
                <a:schemeClr val="tx1"/>
              </a:buClr>
              <a:buNone/>
            </a:pPr>
            <a:endParaRPr lang="en-US" sz="2200" b="0" dirty="0"/>
          </a:p>
        </p:txBody>
      </p:sp>
      <p:sp>
        <p:nvSpPr>
          <p:cNvPr id="2" name="Title 1">
            <a:extLst>
              <a:ext uri="{FF2B5EF4-FFF2-40B4-BE49-F238E27FC236}">
                <a16:creationId xmlns:a16="http://schemas.microsoft.com/office/drawing/2014/main" id="{29F53CF4-FEF6-F745-949F-E29F2ADC4374}"/>
              </a:ext>
            </a:extLst>
          </p:cNvPr>
          <p:cNvSpPr>
            <a:spLocks noGrp="1"/>
          </p:cNvSpPr>
          <p:nvPr>
            <p:ph type="title"/>
          </p:nvPr>
        </p:nvSpPr>
        <p:spPr/>
        <p:txBody>
          <a:bodyPr/>
          <a:lstStyle/>
          <a:p>
            <a:r>
              <a:rPr lang="en-US" dirty="0"/>
              <a:t>Limitations of prior IFP techniques</a:t>
            </a:r>
            <a:endParaRPr lang="en-CH" dirty="0"/>
          </a:p>
        </p:txBody>
      </p:sp>
      <p:sp>
        <p:nvSpPr>
          <p:cNvPr id="4" name="Slide Number Placeholder 3">
            <a:extLst>
              <a:ext uri="{FF2B5EF4-FFF2-40B4-BE49-F238E27FC236}">
                <a16:creationId xmlns:a16="http://schemas.microsoft.com/office/drawing/2014/main" id="{2F7AC079-FE81-074E-961A-356D7D9D7A9D}"/>
              </a:ext>
            </a:extLst>
          </p:cNvPr>
          <p:cNvSpPr>
            <a:spLocks noGrp="1"/>
          </p:cNvSpPr>
          <p:nvPr>
            <p:ph type="sldNum" sz="quarter" idx="12"/>
          </p:nvPr>
        </p:nvSpPr>
        <p:spPr>
          <a:xfrm>
            <a:off x="6951562" y="6514500"/>
            <a:ext cx="2049308"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bg1"/>
                </a:solidFill>
                <a:latin typeface="Cambria" panose="02040503050406030204"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A8E1B8-46DA-764A-A70B-26D693849073}" type="slidenum">
              <a:rPr lang="en-CH" smtClean="0"/>
              <a:pPr/>
              <a:t>81</a:t>
            </a:fld>
            <a:endParaRPr lang="en-CH"/>
          </a:p>
        </p:txBody>
      </p:sp>
      <p:sp>
        <p:nvSpPr>
          <p:cNvPr id="6" name="Content Placeholder 3">
            <a:extLst>
              <a:ext uri="{FF2B5EF4-FFF2-40B4-BE49-F238E27FC236}">
                <a16:creationId xmlns:a16="http://schemas.microsoft.com/office/drawing/2014/main" id="{6B82CE9F-E1FF-F12B-FFF3-21DF9AF594C8}"/>
              </a:ext>
            </a:extLst>
          </p:cNvPr>
          <p:cNvSpPr txBox="1">
            <a:spLocks/>
          </p:cNvSpPr>
          <p:nvPr/>
        </p:nvSpPr>
        <p:spPr>
          <a:xfrm>
            <a:off x="791696" y="1798901"/>
            <a:ext cx="7560611" cy="1242261"/>
          </a:xfrm>
          <a:prstGeom prst="roundRect">
            <a:avLst>
              <a:gd name="adj" fmla="val 4777"/>
            </a:avLst>
          </a:prstGeom>
          <a:solidFill>
            <a:schemeClr val="accent2">
              <a:lumMod val="20000"/>
              <a:lumOff val="80000"/>
            </a:schemeClr>
          </a:solidFill>
          <a:ln w="12700">
            <a:solidFill>
              <a:srgbClr val="1982C3"/>
            </a:solidFill>
          </a:ln>
        </p:spPr>
        <p:txBody>
          <a:bodyPr vert="horz" wrap="square"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lnSpc>
                <a:spcPct val="110000"/>
              </a:lnSpc>
              <a:spcAft>
                <a:spcPts val="300"/>
              </a:spcAft>
              <a:buNone/>
              <a:defRPr/>
            </a:pPr>
            <a:r>
              <a:rPr lang="en-US" sz="2400" b="0" dirty="0"/>
              <a:t>Perform multiple </a:t>
            </a:r>
            <a:r>
              <a:rPr lang="en-US" sz="2400" dirty="0">
                <a:solidFill>
                  <a:srgbClr val="C00000"/>
                </a:solidFill>
              </a:rPr>
              <a:t>two-operand bitwise operations </a:t>
            </a:r>
            <a:r>
              <a:rPr lang="en-US" sz="2400" b="0" dirty="0"/>
              <a:t>in a</a:t>
            </a:r>
            <a:r>
              <a:rPr lang="en-US" sz="2400" dirty="0">
                <a:solidFill>
                  <a:srgbClr val="C00000"/>
                </a:solidFill>
              </a:rPr>
              <a:t> serial manner</a:t>
            </a:r>
            <a:r>
              <a:rPr lang="en-US" sz="2400" dirty="0"/>
              <a:t>, </a:t>
            </a:r>
            <a:r>
              <a:rPr lang="en-US" sz="2400" b="0" dirty="0"/>
              <a:t>leading to </a:t>
            </a:r>
            <a:r>
              <a:rPr lang="en-US" sz="2400" dirty="0">
                <a:solidFill>
                  <a:srgbClr val="C00000"/>
                </a:solidFill>
              </a:rPr>
              <a:t>sensing bottleneck</a:t>
            </a:r>
          </a:p>
        </p:txBody>
      </p:sp>
      <p:sp>
        <p:nvSpPr>
          <p:cNvPr id="7" name="Content Placeholder 3">
            <a:extLst>
              <a:ext uri="{FF2B5EF4-FFF2-40B4-BE49-F238E27FC236}">
                <a16:creationId xmlns:a16="http://schemas.microsoft.com/office/drawing/2014/main" id="{5B81FF21-C024-559A-BD67-513A8D2F8676}"/>
              </a:ext>
            </a:extLst>
          </p:cNvPr>
          <p:cNvSpPr txBox="1">
            <a:spLocks/>
          </p:cNvSpPr>
          <p:nvPr/>
        </p:nvSpPr>
        <p:spPr>
          <a:xfrm>
            <a:off x="791696" y="4085236"/>
            <a:ext cx="7560612" cy="1242261"/>
          </a:xfrm>
          <a:prstGeom prst="roundRect">
            <a:avLst>
              <a:gd name="adj" fmla="val 4777"/>
            </a:avLst>
          </a:prstGeom>
          <a:solidFill>
            <a:schemeClr val="accent2">
              <a:lumMod val="20000"/>
              <a:lumOff val="80000"/>
            </a:schemeClr>
          </a:solidFill>
          <a:ln w="12700">
            <a:solidFill>
              <a:srgbClr val="1982C3"/>
            </a:solidFill>
          </a:ln>
        </p:spPr>
        <p:txBody>
          <a:bodyPr vert="horz" wrap="square" lIns="91440" tIns="45720" rIns="91440" bIns="45720" rtlCol="0" anchor="ctr" anchorCtr="0">
            <a:noAutofit/>
          </a:bodyPr>
          <a:lstStyle>
            <a:defPPr>
              <a:defRPr lang="en-US"/>
            </a:defPPr>
            <a:lvl1pPr indent="0" algn="ctr">
              <a:lnSpc>
                <a:spcPct val="110000"/>
              </a:lnSpc>
              <a:spcBef>
                <a:spcPts val="1000"/>
              </a:spcBef>
              <a:spcAft>
                <a:spcPts val="300"/>
              </a:spcAft>
              <a:buFont typeface="Arial" panose="020B0604020202020204" pitchFamily="34" charset="0"/>
              <a:buNone/>
              <a:defRPr sz="2800" b="1">
                <a:latin typeface="Cambria" panose="02040503050406030204" pitchFamily="18" charset="0"/>
                <a:ea typeface="Cambria" panose="02040503050406030204" pitchFamily="18" charset="0"/>
                <a:cs typeface="Calibri" panose="020F0502020204030204" pitchFamily="34" charset="0"/>
              </a:defRPr>
            </a:lvl1pPr>
            <a:lvl2pPr marL="685800" indent="-228600" defTabSz="914400">
              <a:lnSpc>
                <a:spcPct val="90000"/>
              </a:lnSpc>
              <a:spcBef>
                <a:spcPts val="500"/>
              </a:spcBef>
              <a:buFont typeface="Arial" panose="020B0604020202020204" pitchFamily="34" charset="0"/>
              <a:buChar char="•"/>
              <a:defRPr sz="2400" b="1">
                <a:latin typeface="Cambria" panose="02040503050406030204" pitchFamily="18" charset="0"/>
              </a:defRPr>
            </a:lvl2pPr>
            <a:lvl3pPr marL="11430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3pPr>
            <a:lvl4pPr marL="16002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4pPr>
            <a:lvl5pPr marL="20574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indent="-228600">
              <a:buClr>
                <a:schemeClr val="tx1"/>
              </a:buClr>
            </a:pPr>
            <a:r>
              <a:rPr lang="en-IN" sz="2400" b="0" dirty="0"/>
              <a:t>Require the </a:t>
            </a:r>
            <a:r>
              <a:rPr lang="en-IN" sz="2400" dirty="0">
                <a:solidFill>
                  <a:srgbClr val="C00000"/>
                </a:solidFill>
              </a:rPr>
              <a:t>application</a:t>
            </a:r>
            <a:r>
              <a:rPr lang="en-IN" sz="2400" b="0" dirty="0"/>
              <a:t> to </a:t>
            </a:r>
            <a:r>
              <a:rPr lang="en-IN" sz="2400" dirty="0">
                <a:solidFill>
                  <a:srgbClr val="C00000"/>
                </a:solidFill>
              </a:rPr>
              <a:t>have high error tolerance </a:t>
            </a:r>
            <a:r>
              <a:rPr lang="en-IN" sz="2400" b="0" dirty="0"/>
              <a:t>since these works </a:t>
            </a:r>
            <a:r>
              <a:rPr lang="en-IN" sz="2400" dirty="0">
                <a:solidFill>
                  <a:srgbClr val="C00000"/>
                </a:solidFill>
              </a:rPr>
              <a:t>cannot leverage </a:t>
            </a:r>
            <a:r>
              <a:rPr lang="en-IN" sz="2400" b="0" dirty="0"/>
              <a:t>any widely-used ECC or data-randomization techniques</a:t>
            </a:r>
            <a:endParaRPr lang="en-US" sz="2400" b="0" dirty="0"/>
          </a:p>
        </p:txBody>
      </p:sp>
    </p:spTree>
    <p:extLst>
      <p:ext uri="{BB962C8B-B14F-4D97-AF65-F5344CB8AC3E}">
        <p14:creationId xmlns:p14="http://schemas.microsoft.com/office/powerpoint/2010/main" val="112131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FB32D-1331-E7A9-5F70-5E13B8D4EE35}"/>
              </a:ext>
            </a:extLst>
          </p:cNvPr>
          <p:cNvSpPr>
            <a:spLocks noGrp="1"/>
          </p:cNvSpPr>
          <p:nvPr>
            <p:ph type="title"/>
          </p:nvPr>
        </p:nvSpPr>
        <p:spPr/>
        <p:txBody>
          <a:bodyPr/>
          <a:lstStyle/>
          <a:p>
            <a:r>
              <a:rPr lang="en-IN" dirty="0"/>
              <a:t>Our Goals</a:t>
            </a:r>
            <a:endParaRPr lang="en-US" dirty="0"/>
          </a:p>
        </p:txBody>
      </p:sp>
      <p:grpSp>
        <p:nvGrpSpPr>
          <p:cNvPr id="3" name="Group 2">
            <a:extLst>
              <a:ext uri="{FF2B5EF4-FFF2-40B4-BE49-F238E27FC236}">
                <a16:creationId xmlns:a16="http://schemas.microsoft.com/office/drawing/2014/main" id="{47CB34D8-D202-3C4E-CB46-3B11F296F912}"/>
              </a:ext>
            </a:extLst>
          </p:cNvPr>
          <p:cNvGrpSpPr/>
          <p:nvPr/>
        </p:nvGrpSpPr>
        <p:grpSpPr>
          <a:xfrm>
            <a:off x="116923" y="4825753"/>
            <a:ext cx="8910154" cy="1245470"/>
            <a:chOff x="84621" y="4545730"/>
            <a:chExt cx="8910154" cy="1245470"/>
          </a:xfrm>
        </p:grpSpPr>
        <p:sp>
          <p:nvSpPr>
            <p:cNvPr id="6" name="Content Placeholder 3">
              <a:extLst>
                <a:ext uri="{FF2B5EF4-FFF2-40B4-BE49-F238E27FC236}">
                  <a16:creationId xmlns:a16="http://schemas.microsoft.com/office/drawing/2014/main" id="{E2886EEF-A31F-CF10-7C24-8A12F23AB6CF}"/>
                </a:ext>
              </a:extLst>
            </p:cNvPr>
            <p:cNvSpPr txBox="1">
              <a:spLocks/>
            </p:cNvSpPr>
            <p:nvPr/>
          </p:nvSpPr>
          <p:spPr>
            <a:xfrm>
              <a:off x="1434163" y="4548939"/>
              <a:ext cx="7560612" cy="1242261"/>
            </a:xfrm>
            <a:prstGeom prst="roundRect">
              <a:avLst>
                <a:gd name="adj" fmla="val 4777"/>
              </a:avLst>
            </a:prstGeom>
            <a:solidFill>
              <a:schemeClr val="accent5">
                <a:lumMod val="40000"/>
                <a:lumOff val="60000"/>
              </a:schemeClr>
            </a:solidFill>
            <a:ln w="12700">
              <a:solidFill>
                <a:srgbClr val="1982C3"/>
              </a:solidFill>
            </a:ln>
          </p:spPr>
          <p:txBody>
            <a:bodyPr vert="horz" wrap="square"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lnSpc>
                  <a:spcPct val="110000"/>
                </a:lnSpc>
                <a:spcAft>
                  <a:spcPts val="300"/>
                </a:spcAft>
                <a:buFont typeface="Arial" panose="020B0604020202020204" pitchFamily="34" charset="0"/>
                <a:buNone/>
                <a:defRPr/>
              </a:pPr>
              <a:r>
                <a:rPr lang="en-IN" dirty="0">
                  <a:solidFill>
                    <a:schemeClr val="accent5">
                      <a:lumMod val="50000"/>
                    </a:schemeClr>
                  </a:solidFill>
                  <a:ea typeface="Cambria" panose="02040503050406030204" pitchFamily="18" charset="0"/>
                  <a:cs typeface="Calibri" panose="020F0502020204030204" pitchFamily="34" charset="0"/>
                </a:rPr>
                <a:t>Provide high reliability </a:t>
              </a:r>
              <a:r>
                <a:rPr lang="en-IN" dirty="0">
                  <a:ea typeface="Cambria" panose="02040503050406030204" pitchFamily="18" charset="0"/>
                  <a:cs typeface="Calibri" panose="020F0502020204030204" pitchFamily="34" charset="0"/>
                </a:rPr>
                <a:t>for the computation results of in-flash bulk bitwise operations</a:t>
              </a:r>
              <a:endParaRPr lang="en-US" dirty="0">
                <a:ea typeface="Cambria" panose="02040503050406030204" pitchFamily="18" charset="0"/>
                <a:cs typeface="Calibri" panose="020F0502020204030204" pitchFamily="34" charset="0"/>
              </a:endParaRPr>
            </a:p>
          </p:txBody>
        </p:sp>
        <p:pic>
          <p:nvPicPr>
            <p:cNvPr id="1026" name="Picture 2" descr="reliability Icon - Free PNG &amp; SVG 3201891 - Noun Project">
              <a:extLst>
                <a:ext uri="{FF2B5EF4-FFF2-40B4-BE49-F238E27FC236}">
                  <a16:creationId xmlns:a16="http://schemas.microsoft.com/office/drawing/2014/main" id="{F82D69A7-75DF-2C29-54FD-4C506FB12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21" y="4545730"/>
              <a:ext cx="1245470" cy="12454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AF70C6D0-F06A-371A-335A-97E7C82164C9}"/>
              </a:ext>
            </a:extLst>
          </p:cNvPr>
          <p:cNvGrpSpPr/>
          <p:nvPr/>
        </p:nvGrpSpPr>
        <p:grpSpPr>
          <a:xfrm>
            <a:off x="91135" y="3060193"/>
            <a:ext cx="8910154" cy="1245470"/>
            <a:chOff x="84621" y="2758642"/>
            <a:chExt cx="8910154" cy="1245470"/>
          </a:xfrm>
        </p:grpSpPr>
        <p:sp>
          <p:nvSpPr>
            <p:cNvPr id="5" name="Content Placeholder 3">
              <a:extLst>
                <a:ext uri="{FF2B5EF4-FFF2-40B4-BE49-F238E27FC236}">
                  <a16:creationId xmlns:a16="http://schemas.microsoft.com/office/drawing/2014/main" id="{26E06049-68B9-464B-999C-34E2027056CE}"/>
                </a:ext>
              </a:extLst>
            </p:cNvPr>
            <p:cNvSpPr txBox="1">
              <a:spLocks/>
            </p:cNvSpPr>
            <p:nvPr/>
          </p:nvSpPr>
          <p:spPr>
            <a:xfrm>
              <a:off x="1434163" y="2758642"/>
              <a:ext cx="7560612" cy="1242261"/>
            </a:xfrm>
            <a:prstGeom prst="roundRect">
              <a:avLst>
                <a:gd name="adj" fmla="val 4777"/>
              </a:avLst>
            </a:prstGeom>
            <a:solidFill>
              <a:schemeClr val="accent5">
                <a:lumMod val="40000"/>
                <a:lumOff val="60000"/>
              </a:schemeClr>
            </a:solidFill>
            <a:ln w="12700">
              <a:solidFill>
                <a:srgbClr val="1982C3"/>
              </a:solidFill>
            </a:ln>
          </p:spPr>
          <p:txBody>
            <a:bodyPr vert="horz" wrap="square"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lnSpc>
                  <a:spcPct val="110000"/>
                </a:lnSpc>
                <a:spcAft>
                  <a:spcPts val="300"/>
                </a:spcAft>
                <a:buFont typeface="Arial" panose="020B0604020202020204" pitchFamily="34" charset="0"/>
                <a:buNone/>
                <a:defRPr/>
              </a:pPr>
              <a:r>
                <a:rPr lang="en-IN" dirty="0">
                  <a:solidFill>
                    <a:schemeClr val="accent5">
                      <a:lumMod val="50000"/>
                    </a:schemeClr>
                  </a:solidFill>
                  <a:ea typeface="Cambria" panose="02040503050406030204" pitchFamily="18" charset="0"/>
                  <a:cs typeface="Calibri" panose="020F0502020204030204" pitchFamily="34" charset="0"/>
                </a:rPr>
                <a:t>Improve energy efficiency </a:t>
              </a:r>
              <a:r>
                <a:rPr lang="en-IN" dirty="0">
                  <a:ea typeface="Cambria" panose="02040503050406030204" pitchFamily="18" charset="0"/>
                  <a:cs typeface="Calibri" panose="020F0502020204030204" pitchFamily="34" charset="0"/>
                </a:rPr>
                <a:t>of                                 in-flash bulk bitwise operations</a:t>
              </a:r>
              <a:endParaRPr lang="en-US" dirty="0">
                <a:ea typeface="Cambria" panose="02040503050406030204" pitchFamily="18" charset="0"/>
                <a:cs typeface="Calibri" panose="020F0502020204030204" pitchFamily="34" charset="0"/>
              </a:endParaRPr>
            </a:p>
          </p:txBody>
        </p:sp>
        <p:pic>
          <p:nvPicPr>
            <p:cNvPr id="1036" name="Picture 12">
              <a:extLst>
                <a:ext uri="{FF2B5EF4-FFF2-40B4-BE49-F238E27FC236}">
                  <a16:creationId xmlns:a16="http://schemas.microsoft.com/office/drawing/2014/main" id="{949ED70F-42AA-FBED-61DB-E7CA66B821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21" y="2758642"/>
              <a:ext cx="1245470" cy="124547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Content Placeholder 3">
            <a:extLst>
              <a:ext uri="{FF2B5EF4-FFF2-40B4-BE49-F238E27FC236}">
                <a16:creationId xmlns:a16="http://schemas.microsoft.com/office/drawing/2014/main" id="{47CC7CF3-76B5-007D-D500-B6AD7147DDB1}"/>
              </a:ext>
            </a:extLst>
          </p:cNvPr>
          <p:cNvSpPr txBox="1">
            <a:spLocks noGrp="1"/>
          </p:cNvSpPr>
          <p:nvPr>
            <p:ph idx="1"/>
          </p:nvPr>
        </p:nvSpPr>
        <p:spPr>
          <a:xfrm>
            <a:off x="1408421" y="1315350"/>
            <a:ext cx="7560611" cy="1131489"/>
          </a:xfrm>
          <a:prstGeom prst="roundRect">
            <a:avLst>
              <a:gd name="adj" fmla="val 4777"/>
            </a:avLst>
          </a:prstGeom>
          <a:solidFill>
            <a:schemeClr val="accent5">
              <a:lumMod val="40000"/>
              <a:lumOff val="60000"/>
            </a:schemeClr>
          </a:solidFill>
          <a:ln w="12700">
            <a:solidFill>
              <a:srgbClr val="1982C3"/>
            </a:solidFill>
          </a:ln>
        </p:spPr>
        <p:txBody>
          <a:bodyPr wrap="square" rtlCol="0" anchor="ctr" anchorCtr="0">
            <a:noAutofit/>
          </a:bodyPr>
          <a:lstStyle/>
          <a:p>
            <a:pPr marL="0" lvl="0" indent="0" algn="ctr" defTabSz="457200">
              <a:lnSpc>
                <a:spcPct val="110000"/>
              </a:lnSpc>
              <a:spcAft>
                <a:spcPts val="300"/>
              </a:spcAft>
              <a:buNone/>
              <a:defRPr/>
            </a:pPr>
            <a:r>
              <a:rPr kumimoji="0" lang="en-IN" sz="2800" b="1" i="0" u="none" strike="noStrike" kern="1200" cap="none" spc="0" normalizeH="0" baseline="0" noProof="0" dirty="0">
                <a:ln>
                  <a:noFill/>
                </a:ln>
                <a:solidFill>
                  <a:schemeClr val="accent5">
                    <a:lumMod val="50000"/>
                  </a:schemeClr>
                </a:solidFill>
                <a:effectLst/>
                <a:uLnTx/>
                <a:uFillTx/>
                <a:ea typeface="Cambria" panose="02040503050406030204" pitchFamily="18" charset="0"/>
                <a:cs typeface="Calibri" panose="020F0502020204030204" pitchFamily="34" charset="0"/>
              </a:rPr>
              <a:t>Improve</a:t>
            </a:r>
            <a:r>
              <a:rPr kumimoji="0" lang="en-IN" sz="2800" b="1" i="0" u="none" strike="noStrike" kern="1200" cap="none" spc="0" normalizeH="0" noProof="0" dirty="0">
                <a:ln>
                  <a:noFill/>
                </a:ln>
                <a:solidFill>
                  <a:schemeClr val="accent5">
                    <a:lumMod val="50000"/>
                  </a:schemeClr>
                </a:solidFill>
                <a:effectLst/>
                <a:uLnTx/>
                <a:uFillTx/>
                <a:ea typeface="Cambria" panose="02040503050406030204" pitchFamily="18" charset="0"/>
                <a:cs typeface="Calibri" panose="020F0502020204030204" pitchFamily="34" charset="0"/>
              </a:rPr>
              <a:t> the performance</a:t>
            </a:r>
            <a:r>
              <a:rPr kumimoji="0" lang="en-IN" sz="2800" b="1" i="0" u="none" strike="noStrike" kern="1200" cap="none" spc="0" normalizeH="0" noProof="0" dirty="0">
                <a:ln>
                  <a:noFill/>
                </a:ln>
                <a:effectLst/>
                <a:uLnTx/>
                <a:uFillTx/>
                <a:ea typeface="Cambria" panose="02040503050406030204" pitchFamily="18" charset="0"/>
                <a:cs typeface="Calibri" panose="020F0502020204030204" pitchFamily="34" charset="0"/>
              </a:rPr>
              <a:t> of                              </a:t>
            </a:r>
            <a:r>
              <a:rPr lang="en-IN" dirty="0" err="1">
                <a:ea typeface="Cambria" panose="02040503050406030204" pitchFamily="18" charset="0"/>
                <a:cs typeface="Calibri" panose="020F0502020204030204" pitchFamily="34" charset="0"/>
              </a:rPr>
              <a:t>i</a:t>
            </a:r>
            <a:r>
              <a:rPr kumimoji="0" lang="en-IN" sz="2800" b="1" i="0" u="none" strike="noStrike" kern="1200" cap="none" spc="0" normalizeH="0" noProof="0" dirty="0">
                <a:ln>
                  <a:noFill/>
                </a:ln>
                <a:effectLst/>
                <a:uLnTx/>
                <a:uFillTx/>
                <a:ea typeface="Cambria" panose="02040503050406030204" pitchFamily="18" charset="0"/>
                <a:cs typeface="Calibri" panose="020F0502020204030204" pitchFamily="34" charset="0"/>
              </a:rPr>
              <a:t>n-flash bulk </a:t>
            </a:r>
            <a:r>
              <a:rPr lang="en-IN" dirty="0">
                <a:ea typeface="Cambria" panose="02040503050406030204" pitchFamily="18" charset="0"/>
                <a:cs typeface="Calibri" panose="020F0502020204030204" pitchFamily="34" charset="0"/>
              </a:rPr>
              <a:t>b</a:t>
            </a:r>
            <a:r>
              <a:rPr kumimoji="0" lang="en-IN" sz="2800" b="1" i="0" u="none" strike="noStrike" kern="1200" cap="none" spc="0" normalizeH="0" noProof="0" dirty="0" err="1">
                <a:ln>
                  <a:noFill/>
                </a:ln>
                <a:effectLst/>
                <a:uLnTx/>
                <a:uFillTx/>
                <a:ea typeface="Cambria" panose="02040503050406030204" pitchFamily="18" charset="0"/>
                <a:cs typeface="Calibri" panose="020F0502020204030204" pitchFamily="34" charset="0"/>
              </a:rPr>
              <a:t>itwise</a:t>
            </a:r>
            <a:r>
              <a:rPr kumimoji="0" lang="en-IN" sz="2800" b="1" i="0" u="none" strike="noStrike" kern="1200" cap="none" spc="0" normalizeH="0" noProof="0" dirty="0">
                <a:ln>
                  <a:noFill/>
                </a:ln>
                <a:effectLst/>
                <a:uLnTx/>
                <a:uFillTx/>
                <a:ea typeface="Cambria" panose="02040503050406030204" pitchFamily="18" charset="0"/>
                <a:cs typeface="Calibri" panose="020F0502020204030204" pitchFamily="34" charset="0"/>
              </a:rPr>
              <a:t> operations</a:t>
            </a:r>
            <a:endParaRPr kumimoji="0" lang="en-US" sz="2800" b="1" i="0" u="none" strike="noStrike" kern="1200" cap="none" spc="0" normalizeH="0" baseline="0" noProof="0" dirty="0">
              <a:ln>
                <a:noFill/>
              </a:ln>
              <a:effectLst/>
              <a:uLnTx/>
              <a:uFillTx/>
              <a:ea typeface="Cambria" panose="02040503050406030204" pitchFamily="18" charset="0"/>
              <a:cs typeface="Calibri" panose="020F0502020204030204" pitchFamily="34" charset="0"/>
            </a:endParaRPr>
          </a:p>
        </p:txBody>
      </p:sp>
      <p:pic>
        <p:nvPicPr>
          <p:cNvPr id="8" name="Graphic 7" descr="Bar graph with upward trend with solid fill">
            <a:extLst>
              <a:ext uri="{FF2B5EF4-FFF2-40B4-BE49-F238E27FC236}">
                <a16:creationId xmlns:a16="http://schemas.microsoft.com/office/drawing/2014/main" id="{73D4544F-A812-E632-7D41-F5B611DA2A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319" y="1186543"/>
            <a:ext cx="1389102" cy="1389102"/>
          </a:xfrm>
          <a:prstGeom prst="rect">
            <a:avLst/>
          </a:prstGeom>
        </p:spPr>
      </p:pic>
    </p:spTree>
    <p:extLst>
      <p:ext uri="{BB962C8B-B14F-4D97-AF65-F5344CB8AC3E}">
        <p14:creationId xmlns:p14="http://schemas.microsoft.com/office/powerpoint/2010/main" val="294644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36AFD-9131-943C-3138-AF8A7EB6C648}"/>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43B05E70-5EAE-F7DE-5167-A7B89FE991DA}"/>
              </a:ext>
            </a:extLst>
          </p:cNvPr>
          <p:cNvSpPr>
            <a:spLocks noGrp="1"/>
          </p:cNvSpPr>
          <p:nvPr>
            <p:ph idx="1"/>
          </p:nvPr>
        </p:nvSpPr>
        <p:spPr/>
        <p:txBody>
          <a:bodyPr>
            <a:normAutofit/>
          </a:bodyPr>
          <a:lstStyle/>
          <a:p>
            <a:r>
              <a:rPr lang="en-US" dirty="0"/>
              <a:t>NAND Flash Organization</a:t>
            </a:r>
          </a:p>
          <a:p>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grpSp>
        <p:nvGrpSpPr>
          <p:cNvPr id="231" name="Group 230">
            <a:extLst>
              <a:ext uri="{FF2B5EF4-FFF2-40B4-BE49-F238E27FC236}">
                <a16:creationId xmlns:a16="http://schemas.microsoft.com/office/drawing/2014/main" id="{57CA6D57-A995-72B1-3226-58E9A8C21C82}"/>
              </a:ext>
            </a:extLst>
          </p:cNvPr>
          <p:cNvGrpSpPr/>
          <p:nvPr/>
        </p:nvGrpSpPr>
        <p:grpSpPr>
          <a:xfrm>
            <a:off x="4418075" y="4166092"/>
            <a:ext cx="3193824" cy="1490513"/>
            <a:chOff x="4418075" y="4166092"/>
            <a:chExt cx="3193824" cy="1490513"/>
          </a:xfrm>
        </p:grpSpPr>
        <p:sp>
          <p:nvSpPr>
            <p:cNvPr id="4" name="TextBox 3">
              <a:extLst>
                <a:ext uri="{FF2B5EF4-FFF2-40B4-BE49-F238E27FC236}">
                  <a16:creationId xmlns:a16="http://schemas.microsoft.com/office/drawing/2014/main" id="{6AD05E09-6816-F81C-DFCB-41405F656D36}"/>
                </a:ext>
              </a:extLst>
            </p:cNvPr>
            <p:cNvSpPr txBox="1"/>
            <p:nvPr/>
          </p:nvSpPr>
          <p:spPr>
            <a:xfrm>
              <a:off x="4418075" y="5146926"/>
              <a:ext cx="3193824" cy="509679"/>
            </a:xfrm>
            <a:prstGeom prst="rect">
              <a:avLst/>
            </a:prstGeom>
            <a:noFill/>
          </p:spPr>
          <p:txBody>
            <a:bodyPr wrap="square" lIns="0" rIns="0" anchor="ctr">
              <a:spAutoFit/>
            </a:bodyPr>
            <a:lstStyle/>
            <a:p>
              <a:pPr algn="ctr"/>
              <a:r>
                <a:rPr lang="en-US" altLang="ko-KR" sz="1600" b="1" dirty="0">
                  <a:solidFill>
                    <a:schemeClr val="tx1"/>
                  </a:solidFill>
                  <a:latin typeface="Cambria" panose="02040503050406030204" pitchFamily="18" charset="0"/>
                </a:rPr>
                <a:t>NAND Flash Package</a:t>
              </a:r>
              <a:endParaRPr lang="ko-KR" altLang="en-US" sz="1600" b="1" dirty="0">
                <a:solidFill>
                  <a:schemeClr val="tx1"/>
                </a:solidFill>
                <a:latin typeface="Cambria" panose="02040503050406030204" pitchFamily="18" charset="0"/>
              </a:endParaRPr>
            </a:p>
          </p:txBody>
        </p:sp>
        <p:sp>
          <p:nvSpPr>
            <p:cNvPr id="6" name="직사각형 17">
              <a:extLst>
                <a:ext uri="{FF2B5EF4-FFF2-40B4-BE49-F238E27FC236}">
                  <a16:creationId xmlns:a16="http://schemas.microsoft.com/office/drawing/2014/main" id="{5458C7A1-1130-6C4E-D239-889013B91CFA}"/>
                </a:ext>
              </a:extLst>
            </p:cNvPr>
            <p:cNvSpPr/>
            <p:nvPr/>
          </p:nvSpPr>
          <p:spPr>
            <a:xfrm>
              <a:off x="4907730" y="4257192"/>
              <a:ext cx="2299102" cy="895493"/>
            </a:xfrm>
            <a:prstGeom prst="rect">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a:endParaRPr lang="ko-KR" altLang="en-US" sz="1400" b="1" dirty="0">
                <a:latin typeface="Cambria" panose="02040503050406030204" pitchFamily="18" charset="0"/>
              </a:endParaRPr>
            </a:p>
          </p:txBody>
        </p:sp>
        <p:sp>
          <p:nvSpPr>
            <p:cNvPr id="7" name="직사각형 25">
              <a:extLst>
                <a:ext uri="{FF2B5EF4-FFF2-40B4-BE49-F238E27FC236}">
                  <a16:creationId xmlns:a16="http://schemas.microsoft.com/office/drawing/2014/main" id="{0F69A135-0A46-332A-A701-3371C5ACC4B5}"/>
                </a:ext>
              </a:extLst>
            </p:cNvPr>
            <p:cNvSpPr/>
            <p:nvPr/>
          </p:nvSpPr>
          <p:spPr>
            <a:xfrm>
              <a:off x="4992909" y="4509347"/>
              <a:ext cx="766486" cy="542111"/>
            </a:xfrm>
            <a:prstGeom prst="rect">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400" b="1" dirty="0">
                  <a:solidFill>
                    <a:schemeClr val="tx1"/>
                  </a:solidFill>
                  <a:latin typeface="Cambria" panose="02040503050406030204" pitchFamily="18" charset="0"/>
                  <a:ea typeface="Cambria" panose="02040503050406030204" pitchFamily="18" charset="0"/>
                </a:rPr>
                <a:t>Die#0</a:t>
              </a:r>
              <a:endParaRPr lang="ko-KR" altLang="en-US" sz="1400" b="1" dirty="0">
                <a:solidFill>
                  <a:schemeClr val="tx1"/>
                </a:solidFill>
                <a:latin typeface="Cambria" panose="02040503050406030204" pitchFamily="18" charset="0"/>
              </a:endParaRPr>
            </a:p>
          </p:txBody>
        </p:sp>
        <p:sp>
          <p:nvSpPr>
            <p:cNvPr id="8" name="직사각형 63">
              <a:extLst>
                <a:ext uri="{FF2B5EF4-FFF2-40B4-BE49-F238E27FC236}">
                  <a16:creationId xmlns:a16="http://schemas.microsoft.com/office/drawing/2014/main" id="{C08256DB-4A7B-B04E-3D8E-DA01C0DD73B3}"/>
                </a:ext>
              </a:extLst>
            </p:cNvPr>
            <p:cNvSpPr/>
            <p:nvPr/>
          </p:nvSpPr>
          <p:spPr>
            <a:xfrm>
              <a:off x="5852425" y="4501070"/>
              <a:ext cx="766486" cy="542111"/>
            </a:xfrm>
            <a:prstGeom prst="rect">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400" b="1" dirty="0">
                  <a:solidFill>
                    <a:schemeClr val="tx1"/>
                  </a:solidFill>
                  <a:latin typeface="Cambria" panose="02040503050406030204" pitchFamily="18" charset="0"/>
                  <a:ea typeface="Cambria" panose="02040503050406030204" pitchFamily="18" charset="0"/>
                </a:rPr>
                <a:t>Die#1</a:t>
              </a:r>
              <a:endParaRPr lang="ko-KR" altLang="en-US" sz="1400" b="1" dirty="0">
                <a:solidFill>
                  <a:schemeClr val="tx1"/>
                </a:solidFill>
                <a:latin typeface="Cambria" panose="02040503050406030204" pitchFamily="18" charset="0"/>
              </a:endParaRPr>
            </a:p>
          </p:txBody>
        </p:sp>
        <p:sp>
          <p:nvSpPr>
            <p:cNvPr id="12" name="TextBox 11">
              <a:extLst>
                <a:ext uri="{FF2B5EF4-FFF2-40B4-BE49-F238E27FC236}">
                  <a16:creationId xmlns:a16="http://schemas.microsoft.com/office/drawing/2014/main" id="{F77A8EC8-4513-E771-E310-9D7ED253BB8C}"/>
                </a:ext>
              </a:extLst>
            </p:cNvPr>
            <p:cNvSpPr txBox="1"/>
            <p:nvPr/>
          </p:nvSpPr>
          <p:spPr>
            <a:xfrm>
              <a:off x="6802116" y="4600038"/>
              <a:ext cx="242255" cy="324341"/>
            </a:xfrm>
            <a:prstGeom prst="rect">
              <a:avLst/>
            </a:prstGeom>
            <a:noFill/>
          </p:spPr>
          <p:txBody>
            <a:bodyPr wrap="square" lIns="0" tIns="0" rIns="0" bIns="0" anchor="ctr">
              <a:spAutoFit/>
            </a:bodyPr>
            <a:lstStyle/>
            <a:p>
              <a:pPr algn="ctr"/>
              <a:r>
                <a:rPr lang="ko-KR" altLang="en-US" sz="1400" b="1" dirty="0"/>
                <a:t>⋯</a:t>
              </a:r>
            </a:p>
          </p:txBody>
        </p:sp>
        <p:cxnSp>
          <p:nvCxnSpPr>
            <p:cNvPr id="13" name="Straight Connector 12">
              <a:extLst>
                <a:ext uri="{FF2B5EF4-FFF2-40B4-BE49-F238E27FC236}">
                  <a16:creationId xmlns:a16="http://schemas.microsoft.com/office/drawing/2014/main" id="{0F7A9249-CAA3-1C6E-0A2D-AFCC10EB0324}"/>
                </a:ext>
              </a:extLst>
            </p:cNvPr>
            <p:cNvCxnSpPr>
              <a:cxnSpLocks/>
              <a:endCxn id="7" idx="0"/>
            </p:cNvCxnSpPr>
            <p:nvPr/>
          </p:nvCxnSpPr>
          <p:spPr>
            <a:xfrm>
              <a:off x="5376152" y="4166092"/>
              <a:ext cx="0" cy="3432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CD638015-5F80-C723-D257-7657AC3BF581}"/>
                </a:ext>
              </a:extLst>
            </p:cNvPr>
            <p:cNvCxnSpPr>
              <a:cxnSpLocks/>
              <a:stCxn id="8" idx="0"/>
            </p:cNvCxnSpPr>
            <p:nvPr/>
          </p:nvCxnSpPr>
          <p:spPr>
            <a:xfrm rot="16200000" flipV="1">
              <a:off x="5638421" y="3903823"/>
              <a:ext cx="334977" cy="859517"/>
            </a:xfrm>
            <a:prstGeom prst="bentConnector3">
              <a:avLst>
                <a:gd name="adj1" fmla="val 3131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39BD7B2F-85A3-CFBF-16E8-57B060E2DD5E}"/>
                </a:ext>
              </a:extLst>
            </p:cNvPr>
            <p:cNvCxnSpPr>
              <a:cxnSpLocks/>
            </p:cNvCxnSpPr>
            <p:nvPr/>
          </p:nvCxnSpPr>
          <p:spPr>
            <a:xfrm rot="10800000">
              <a:off x="5376153" y="4166094"/>
              <a:ext cx="1509907" cy="228338"/>
            </a:xfrm>
            <a:prstGeom prst="bentConnector2">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8" name="Group 227">
            <a:extLst>
              <a:ext uri="{FF2B5EF4-FFF2-40B4-BE49-F238E27FC236}">
                <a16:creationId xmlns:a16="http://schemas.microsoft.com/office/drawing/2014/main" id="{CEC51C02-C93D-1D10-3D4A-D4EBA63EB388}"/>
              </a:ext>
            </a:extLst>
          </p:cNvPr>
          <p:cNvGrpSpPr/>
          <p:nvPr/>
        </p:nvGrpSpPr>
        <p:grpSpPr>
          <a:xfrm>
            <a:off x="3249175" y="1840441"/>
            <a:ext cx="3957655" cy="4824970"/>
            <a:chOff x="3249175" y="1840441"/>
            <a:chExt cx="3957655" cy="4824970"/>
          </a:xfrm>
        </p:grpSpPr>
        <p:grpSp>
          <p:nvGrpSpPr>
            <p:cNvPr id="225" name="Group 224">
              <a:extLst>
                <a:ext uri="{FF2B5EF4-FFF2-40B4-BE49-F238E27FC236}">
                  <a16:creationId xmlns:a16="http://schemas.microsoft.com/office/drawing/2014/main" id="{8AC19C2B-C4A1-18E6-4A50-AD3088366138}"/>
                </a:ext>
              </a:extLst>
            </p:cNvPr>
            <p:cNvGrpSpPr/>
            <p:nvPr/>
          </p:nvGrpSpPr>
          <p:grpSpPr>
            <a:xfrm>
              <a:off x="4907729" y="1840441"/>
              <a:ext cx="2299101" cy="2215914"/>
              <a:chOff x="4907729" y="1840441"/>
              <a:chExt cx="2299101" cy="2215914"/>
            </a:xfrm>
          </p:grpSpPr>
          <p:grpSp>
            <p:nvGrpSpPr>
              <p:cNvPr id="11" name="Group 10">
                <a:extLst>
                  <a:ext uri="{FF2B5EF4-FFF2-40B4-BE49-F238E27FC236}">
                    <a16:creationId xmlns:a16="http://schemas.microsoft.com/office/drawing/2014/main" id="{FA2711FA-E66C-38C7-D1A2-82526CBC6786}"/>
                  </a:ext>
                </a:extLst>
              </p:cNvPr>
              <p:cNvGrpSpPr/>
              <p:nvPr/>
            </p:nvGrpSpPr>
            <p:grpSpPr>
              <a:xfrm>
                <a:off x="4907729" y="1840441"/>
                <a:ext cx="2299101" cy="2215914"/>
                <a:chOff x="3811769" y="5682728"/>
                <a:chExt cx="1612105" cy="1264218"/>
              </a:xfrm>
            </p:grpSpPr>
            <p:sp>
              <p:nvSpPr>
                <p:cNvPr id="16" name="직사각형 78">
                  <a:extLst>
                    <a:ext uri="{FF2B5EF4-FFF2-40B4-BE49-F238E27FC236}">
                      <a16:creationId xmlns:a16="http://schemas.microsoft.com/office/drawing/2014/main" id="{04C31AFD-CBE2-3B47-98B1-22432DC9A3F5}"/>
                    </a:ext>
                  </a:extLst>
                </p:cNvPr>
                <p:cNvSpPr/>
                <p:nvPr/>
              </p:nvSpPr>
              <p:spPr>
                <a:xfrm>
                  <a:off x="3811769" y="5682728"/>
                  <a:ext cx="1612105" cy="1264218"/>
                </a:xfrm>
                <a:prstGeom prst="rect">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7" name="직사각형 349">
                  <a:extLst>
                    <a:ext uri="{FF2B5EF4-FFF2-40B4-BE49-F238E27FC236}">
                      <a16:creationId xmlns:a16="http://schemas.microsoft.com/office/drawing/2014/main" id="{A725C703-3836-416E-D84B-1AF78135BA9F}"/>
                    </a:ext>
                  </a:extLst>
                </p:cNvPr>
                <p:cNvSpPr/>
                <p:nvPr/>
              </p:nvSpPr>
              <p:spPr>
                <a:xfrm>
                  <a:off x="3860030" y="5745960"/>
                  <a:ext cx="1517424" cy="1137216"/>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b"/>
                <a:lstStyle/>
                <a:p>
                  <a:pPr algn="ctr"/>
                  <a:r>
                    <a:rPr lang="en-US" altLang="ko-KR" sz="1400" b="1" dirty="0">
                      <a:solidFill>
                        <a:schemeClr val="tx1"/>
                      </a:solidFill>
                      <a:latin typeface="Cambria" panose="02040503050406030204" pitchFamily="18" charset="0"/>
                    </a:rPr>
                    <a:t>Peripheral</a:t>
                  </a:r>
                  <a:endParaRPr lang="ko-KR" altLang="en-US" sz="1400" b="1" dirty="0">
                    <a:solidFill>
                      <a:schemeClr val="tx1"/>
                    </a:solidFill>
                    <a:latin typeface="Cambria" panose="02040503050406030204" pitchFamily="18" charset="0"/>
                  </a:endParaRPr>
                </a:p>
              </p:txBody>
            </p:sp>
            <p:sp>
              <p:nvSpPr>
                <p:cNvPr id="18" name="직사각형 79">
                  <a:extLst>
                    <a:ext uri="{FF2B5EF4-FFF2-40B4-BE49-F238E27FC236}">
                      <a16:creationId xmlns:a16="http://schemas.microsoft.com/office/drawing/2014/main" id="{9FB8B921-2ECE-EA31-971E-ACFF4B41DADB}"/>
                    </a:ext>
                  </a:extLst>
                </p:cNvPr>
                <p:cNvSpPr/>
                <p:nvPr/>
              </p:nvSpPr>
              <p:spPr>
                <a:xfrm>
                  <a:off x="3859473" y="5745960"/>
                  <a:ext cx="714256" cy="893492"/>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altLang="ko-KR" sz="1400" b="1" dirty="0">
                      <a:solidFill>
                        <a:schemeClr val="tx1"/>
                      </a:solidFill>
                      <a:latin typeface="Cambria" panose="02040503050406030204" pitchFamily="18" charset="0"/>
                    </a:rPr>
                    <a:t>Plane#0</a:t>
                  </a:r>
                  <a:endParaRPr lang="ko-KR" altLang="en-US" sz="1400" b="1" dirty="0">
                    <a:solidFill>
                      <a:schemeClr val="tx1"/>
                    </a:solidFill>
                    <a:latin typeface="Cambria" panose="02040503050406030204" pitchFamily="18" charset="0"/>
                  </a:endParaRPr>
                </a:p>
              </p:txBody>
            </p:sp>
            <p:grpSp>
              <p:nvGrpSpPr>
                <p:cNvPr id="19" name="Group 18">
                  <a:extLst>
                    <a:ext uri="{FF2B5EF4-FFF2-40B4-BE49-F238E27FC236}">
                      <a16:creationId xmlns:a16="http://schemas.microsoft.com/office/drawing/2014/main" id="{71836284-BDE1-E78C-8B1C-95E95D811DFC}"/>
                    </a:ext>
                  </a:extLst>
                </p:cNvPr>
                <p:cNvGrpSpPr/>
                <p:nvPr/>
              </p:nvGrpSpPr>
              <p:grpSpPr>
                <a:xfrm>
                  <a:off x="3962518" y="5978636"/>
                  <a:ext cx="508166" cy="664937"/>
                  <a:chOff x="3956490" y="5774508"/>
                  <a:chExt cx="508166" cy="892658"/>
                </a:xfrm>
              </p:grpSpPr>
              <p:cxnSp>
                <p:nvCxnSpPr>
                  <p:cNvPr id="41" name="Straight Connector 40">
                    <a:extLst>
                      <a:ext uri="{FF2B5EF4-FFF2-40B4-BE49-F238E27FC236}">
                        <a16:creationId xmlns:a16="http://schemas.microsoft.com/office/drawing/2014/main" id="{2153A4F6-FFA2-2D71-B1D6-4E4CC1D34012}"/>
                      </a:ext>
                    </a:extLst>
                  </p:cNvPr>
                  <p:cNvCxnSpPr/>
                  <p:nvPr/>
                </p:nvCxnSpPr>
                <p:spPr>
                  <a:xfrm>
                    <a:off x="3956490" y="5774508"/>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90C8568-ED6C-C1FB-56FD-9B9AE6C4C0B5}"/>
                      </a:ext>
                    </a:extLst>
                  </p:cNvPr>
                  <p:cNvCxnSpPr/>
                  <p:nvPr/>
                </p:nvCxnSpPr>
                <p:spPr>
                  <a:xfrm>
                    <a:off x="3992788" y="5774508"/>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79EBA29-4C66-0B3D-398A-3F56D27A709D}"/>
                      </a:ext>
                    </a:extLst>
                  </p:cNvPr>
                  <p:cNvCxnSpPr/>
                  <p:nvPr/>
                </p:nvCxnSpPr>
                <p:spPr>
                  <a:xfrm>
                    <a:off x="4029086" y="5774508"/>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1CF35EA-51D8-BFF4-662A-F11A1924880E}"/>
                      </a:ext>
                    </a:extLst>
                  </p:cNvPr>
                  <p:cNvCxnSpPr/>
                  <p:nvPr/>
                </p:nvCxnSpPr>
                <p:spPr>
                  <a:xfrm>
                    <a:off x="4065384" y="5774508"/>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64FF3DD-0C69-892D-4707-A58FB2BBDED0}"/>
                      </a:ext>
                    </a:extLst>
                  </p:cNvPr>
                  <p:cNvCxnSpPr/>
                  <p:nvPr/>
                </p:nvCxnSpPr>
                <p:spPr>
                  <a:xfrm>
                    <a:off x="4101682" y="5774508"/>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DEE6315-032E-AB0F-0F85-7F41928320D9}"/>
                      </a:ext>
                    </a:extLst>
                  </p:cNvPr>
                  <p:cNvCxnSpPr/>
                  <p:nvPr/>
                </p:nvCxnSpPr>
                <p:spPr>
                  <a:xfrm>
                    <a:off x="4137980" y="5774508"/>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BF0B53E-BD13-3C5E-1D3F-53A17FEFFBB0}"/>
                      </a:ext>
                    </a:extLst>
                  </p:cNvPr>
                  <p:cNvCxnSpPr/>
                  <p:nvPr/>
                </p:nvCxnSpPr>
                <p:spPr>
                  <a:xfrm>
                    <a:off x="4174278" y="5774508"/>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CED15BF-3EBD-2FFF-A27A-6C956D2E40D6}"/>
                      </a:ext>
                    </a:extLst>
                  </p:cNvPr>
                  <p:cNvCxnSpPr/>
                  <p:nvPr/>
                </p:nvCxnSpPr>
                <p:spPr>
                  <a:xfrm>
                    <a:off x="4210576" y="5774508"/>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10038CC-8E6B-CD6A-AE8C-294D877AD2A2}"/>
                      </a:ext>
                    </a:extLst>
                  </p:cNvPr>
                  <p:cNvCxnSpPr/>
                  <p:nvPr/>
                </p:nvCxnSpPr>
                <p:spPr>
                  <a:xfrm>
                    <a:off x="4246874" y="5774508"/>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565F2F8-0725-E40A-2555-7D3CCB0C8528}"/>
                      </a:ext>
                    </a:extLst>
                  </p:cNvPr>
                  <p:cNvCxnSpPr/>
                  <p:nvPr/>
                </p:nvCxnSpPr>
                <p:spPr>
                  <a:xfrm>
                    <a:off x="4283172" y="5774508"/>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F7DC91F-A81C-C862-ABE2-AF416F4638F8}"/>
                      </a:ext>
                    </a:extLst>
                  </p:cNvPr>
                  <p:cNvCxnSpPr/>
                  <p:nvPr/>
                </p:nvCxnSpPr>
                <p:spPr>
                  <a:xfrm>
                    <a:off x="4319470" y="5774508"/>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BCB229C-445F-1FFB-44EB-44AD9B9541B0}"/>
                      </a:ext>
                    </a:extLst>
                  </p:cNvPr>
                  <p:cNvCxnSpPr/>
                  <p:nvPr/>
                </p:nvCxnSpPr>
                <p:spPr>
                  <a:xfrm>
                    <a:off x="4355768" y="5774508"/>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782606A-37DB-22F2-C385-86F2CFA2BD2D}"/>
                      </a:ext>
                    </a:extLst>
                  </p:cNvPr>
                  <p:cNvCxnSpPr/>
                  <p:nvPr/>
                </p:nvCxnSpPr>
                <p:spPr>
                  <a:xfrm>
                    <a:off x="4392066" y="5774508"/>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88609D0-3B43-2749-C253-8235B8CC4638}"/>
                      </a:ext>
                    </a:extLst>
                  </p:cNvPr>
                  <p:cNvCxnSpPr/>
                  <p:nvPr/>
                </p:nvCxnSpPr>
                <p:spPr>
                  <a:xfrm>
                    <a:off x="4428364" y="5774508"/>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632D085-6BFC-70A8-AED2-9A51BBE4C172}"/>
                      </a:ext>
                    </a:extLst>
                  </p:cNvPr>
                  <p:cNvCxnSpPr/>
                  <p:nvPr/>
                </p:nvCxnSpPr>
                <p:spPr>
                  <a:xfrm>
                    <a:off x="4464656" y="5774508"/>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직사각형 352">
                  <a:extLst>
                    <a:ext uri="{FF2B5EF4-FFF2-40B4-BE49-F238E27FC236}">
                      <a16:creationId xmlns:a16="http://schemas.microsoft.com/office/drawing/2014/main" id="{0046B788-5EB8-A475-C94E-541F2F46961C}"/>
                    </a:ext>
                  </a:extLst>
                </p:cNvPr>
                <p:cNvSpPr/>
                <p:nvPr/>
              </p:nvSpPr>
              <p:spPr>
                <a:xfrm>
                  <a:off x="3909539" y="5980760"/>
                  <a:ext cx="614126" cy="211245"/>
                </a:xfrm>
                <a:prstGeom prst="rect">
                  <a:avLst/>
                </a:prstGeom>
                <a:solidFill>
                  <a:srgbClr val="DEEBF7"/>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400" b="1" dirty="0">
                      <a:solidFill>
                        <a:schemeClr val="tx1"/>
                      </a:solidFill>
                      <a:latin typeface="Cambria" panose="02040503050406030204" pitchFamily="18" charset="0"/>
                      <a:ea typeface="Cambria" panose="02040503050406030204" pitchFamily="18" charset="0"/>
                    </a:rPr>
                    <a:t>Blk#1</a:t>
                  </a:r>
                  <a:endParaRPr lang="ko-KR" altLang="en-US" sz="1400" b="1" dirty="0">
                    <a:solidFill>
                      <a:schemeClr val="tx1"/>
                    </a:solidFill>
                    <a:latin typeface="Cambria" panose="02040503050406030204" pitchFamily="18" charset="0"/>
                  </a:endParaRPr>
                </a:p>
              </p:txBody>
            </p:sp>
            <p:sp>
              <p:nvSpPr>
                <p:cNvPr id="21" name="직사각형 352">
                  <a:extLst>
                    <a:ext uri="{FF2B5EF4-FFF2-40B4-BE49-F238E27FC236}">
                      <a16:creationId xmlns:a16="http://schemas.microsoft.com/office/drawing/2014/main" id="{2F9FC505-58C8-2F0E-F9A7-AE3B4645AA8E}"/>
                    </a:ext>
                  </a:extLst>
                </p:cNvPr>
                <p:cNvSpPr/>
                <p:nvPr/>
              </p:nvSpPr>
              <p:spPr>
                <a:xfrm>
                  <a:off x="3909539" y="6243061"/>
                  <a:ext cx="614126" cy="211245"/>
                </a:xfrm>
                <a:prstGeom prst="rect">
                  <a:avLst/>
                </a:prstGeom>
                <a:solidFill>
                  <a:schemeClr val="bg1">
                    <a:lumMod val="9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400" b="1" dirty="0">
                      <a:solidFill>
                        <a:schemeClr val="tx1"/>
                      </a:solidFill>
                      <a:latin typeface="Cambria" panose="02040503050406030204" pitchFamily="18" charset="0"/>
                      <a:ea typeface="Cambria" panose="02040503050406030204" pitchFamily="18" charset="0"/>
                    </a:rPr>
                    <a:t>Blk#2</a:t>
                  </a:r>
                  <a:endParaRPr lang="ko-KR" altLang="en-US" sz="1400" b="1" dirty="0">
                    <a:solidFill>
                      <a:schemeClr val="tx1"/>
                    </a:solidFill>
                    <a:latin typeface="Cambria" panose="02040503050406030204" pitchFamily="18" charset="0"/>
                  </a:endParaRPr>
                </a:p>
              </p:txBody>
            </p:sp>
            <p:sp>
              <p:nvSpPr>
                <p:cNvPr id="22" name="직사각형 79">
                  <a:extLst>
                    <a:ext uri="{FF2B5EF4-FFF2-40B4-BE49-F238E27FC236}">
                      <a16:creationId xmlns:a16="http://schemas.microsoft.com/office/drawing/2014/main" id="{0B2F58C4-38C1-DD56-A360-B675675D9FFB}"/>
                    </a:ext>
                  </a:extLst>
                </p:cNvPr>
                <p:cNvSpPr/>
                <p:nvPr/>
              </p:nvSpPr>
              <p:spPr>
                <a:xfrm>
                  <a:off x="4661915" y="5745960"/>
                  <a:ext cx="714256" cy="893492"/>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altLang="ko-KR" sz="1400" b="1" dirty="0">
                      <a:solidFill>
                        <a:schemeClr val="tx1"/>
                      </a:solidFill>
                      <a:latin typeface="Cambria" panose="02040503050406030204" pitchFamily="18" charset="0"/>
                    </a:rPr>
                    <a:t>Plane#1</a:t>
                  </a:r>
                  <a:endParaRPr lang="ko-KR" altLang="en-US" sz="1400" b="1" dirty="0">
                    <a:solidFill>
                      <a:schemeClr val="tx1"/>
                    </a:solidFill>
                    <a:latin typeface="Cambria" panose="02040503050406030204" pitchFamily="18" charset="0"/>
                  </a:endParaRPr>
                </a:p>
              </p:txBody>
            </p:sp>
            <p:grpSp>
              <p:nvGrpSpPr>
                <p:cNvPr id="23" name="Group 22">
                  <a:extLst>
                    <a:ext uri="{FF2B5EF4-FFF2-40B4-BE49-F238E27FC236}">
                      <a16:creationId xmlns:a16="http://schemas.microsoft.com/office/drawing/2014/main" id="{99D2A116-4C44-C874-3287-8BA0E532F831}"/>
                    </a:ext>
                  </a:extLst>
                </p:cNvPr>
                <p:cNvGrpSpPr/>
                <p:nvPr/>
              </p:nvGrpSpPr>
              <p:grpSpPr>
                <a:xfrm>
                  <a:off x="4764960" y="5978636"/>
                  <a:ext cx="508166" cy="664937"/>
                  <a:chOff x="3956490" y="5774508"/>
                  <a:chExt cx="508166" cy="892658"/>
                </a:xfrm>
              </p:grpSpPr>
              <p:cxnSp>
                <p:nvCxnSpPr>
                  <p:cNvPr id="26" name="Straight Connector 25">
                    <a:extLst>
                      <a:ext uri="{FF2B5EF4-FFF2-40B4-BE49-F238E27FC236}">
                        <a16:creationId xmlns:a16="http://schemas.microsoft.com/office/drawing/2014/main" id="{89D361DB-BFEA-3CA3-F7B7-3704BED686EA}"/>
                      </a:ext>
                    </a:extLst>
                  </p:cNvPr>
                  <p:cNvCxnSpPr/>
                  <p:nvPr/>
                </p:nvCxnSpPr>
                <p:spPr>
                  <a:xfrm>
                    <a:off x="3956490" y="5774508"/>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962F8F8-D79F-E7C4-5F87-BFD897BC89C1}"/>
                      </a:ext>
                    </a:extLst>
                  </p:cNvPr>
                  <p:cNvCxnSpPr/>
                  <p:nvPr/>
                </p:nvCxnSpPr>
                <p:spPr>
                  <a:xfrm>
                    <a:off x="3992788" y="5774508"/>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8C57F28-D310-7E86-B928-E98F6D5FA146}"/>
                      </a:ext>
                    </a:extLst>
                  </p:cNvPr>
                  <p:cNvCxnSpPr/>
                  <p:nvPr/>
                </p:nvCxnSpPr>
                <p:spPr>
                  <a:xfrm>
                    <a:off x="4029086" y="5774508"/>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7D2DEE5-D96A-65DA-9859-B8FC4B51936C}"/>
                      </a:ext>
                    </a:extLst>
                  </p:cNvPr>
                  <p:cNvCxnSpPr/>
                  <p:nvPr/>
                </p:nvCxnSpPr>
                <p:spPr>
                  <a:xfrm>
                    <a:off x="4065384" y="5774508"/>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890DBBC-CA19-3830-8884-90E5E768F559}"/>
                      </a:ext>
                    </a:extLst>
                  </p:cNvPr>
                  <p:cNvCxnSpPr/>
                  <p:nvPr/>
                </p:nvCxnSpPr>
                <p:spPr>
                  <a:xfrm>
                    <a:off x="4101682" y="5774508"/>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AF406E4-6916-A6E9-C74C-274E51BDE596}"/>
                      </a:ext>
                    </a:extLst>
                  </p:cNvPr>
                  <p:cNvCxnSpPr/>
                  <p:nvPr/>
                </p:nvCxnSpPr>
                <p:spPr>
                  <a:xfrm>
                    <a:off x="4137980" y="5774508"/>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53C714B-0F37-7315-A829-1E95889C7648}"/>
                      </a:ext>
                    </a:extLst>
                  </p:cNvPr>
                  <p:cNvCxnSpPr/>
                  <p:nvPr/>
                </p:nvCxnSpPr>
                <p:spPr>
                  <a:xfrm>
                    <a:off x="4174278" y="5774508"/>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BA0EE84-6C90-94BE-93CD-2ED565FAA9F1}"/>
                      </a:ext>
                    </a:extLst>
                  </p:cNvPr>
                  <p:cNvCxnSpPr/>
                  <p:nvPr/>
                </p:nvCxnSpPr>
                <p:spPr>
                  <a:xfrm>
                    <a:off x="4210576" y="5774508"/>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34DDEA3-03C8-6F35-4962-758B0C853DDB}"/>
                      </a:ext>
                    </a:extLst>
                  </p:cNvPr>
                  <p:cNvCxnSpPr/>
                  <p:nvPr/>
                </p:nvCxnSpPr>
                <p:spPr>
                  <a:xfrm>
                    <a:off x="4246874" y="5774508"/>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1C208F6-5438-19BA-E1BC-CF36CE62F9D5}"/>
                      </a:ext>
                    </a:extLst>
                  </p:cNvPr>
                  <p:cNvCxnSpPr/>
                  <p:nvPr/>
                </p:nvCxnSpPr>
                <p:spPr>
                  <a:xfrm>
                    <a:off x="4283172" y="5774508"/>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3EE49C7-823E-577A-00B9-D47981BEF7E4}"/>
                      </a:ext>
                    </a:extLst>
                  </p:cNvPr>
                  <p:cNvCxnSpPr/>
                  <p:nvPr/>
                </p:nvCxnSpPr>
                <p:spPr>
                  <a:xfrm>
                    <a:off x="4319470" y="5774508"/>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4EFA112-8129-E311-F23C-EB056CE1D142}"/>
                      </a:ext>
                    </a:extLst>
                  </p:cNvPr>
                  <p:cNvCxnSpPr/>
                  <p:nvPr/>
                </p:nvCxnSpPr>
                <p:spPr>
                  <a:xfrm>
                    <a:off x="4355768" y="5774508"/>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71DA797-8643-A013-4854-60BFC29D4AEB}"/>
                      </a:ext>
                    </a:extLst>
                  </p:cNvPr>
                  <p:cNvCxnSpPr/>
                  <p:nvPr/>
                </p:nvCxnSpPr>
                <p:spPr>
                  <a:xfrm>
                    <a:off x="4392066" y="5774508"/>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669252D-16D4-5397-7210-01CA70E5897D}"/>
                      </a:ext>
                    </a:extLst>
                  </p:cNvPr>
                  <p:cNvCxnSpPr/>
                  <p:nvPr/>
                </p:nvCxnSpPr>
                <p:spPr>
                  <a:xfrm>
                    <a:off x="4428364" y="5774508"/>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247645D-193C-E20B-42E9-B00BE7CC0C16}"/>
                      </a:ext>
                    </a:extLst>
                  </p:cNvPr>
                  <p:cNvCxnSpPr/>
                  <p:nvPr/>
                </p:nvCxnSpPr>
                <p:spPr>
                  <a:xfrm>
                    <a:off x="4464656" y="5774508"/>
                    <a:ext cx="0" cy="892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직사각형 352">
                  <a:extLst>
                    <a:ext uri="{FF2B5EF4-FFF2-40B4-BE49-F238E27FC236}">
                      <a16:creationId xmlns:a16="http://schemas.microsoft.com/office/drawing/2014/main" id="{392C7F34-2CD9-E0E7-8A40-56EDD21CABD8}"/>
                    </a:ext>
                  </a:extLst>
                </p:cNvPr>
                <p:cNvSpPr/>
                <p:nvPr/>
              </p:nvSpPr>
              <p:spPr>
                <a:xfrm>
                  <a:off x="4711981" y="5980760"/>
                  <a:ext cx="614126" cy="211245"/>
                </a:xfrm>
                <a:prstGeom prst="rect">
                  <a:avLst/>
                </a:prstGeom>
                <a:solidFill>
                  <a:schemeClr val="bg1">
                    <a:lumMod val="9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400" b="1" dirty="0">
                      <a:solidFill>
                        <a:schemeClr val="tx1"/>
                      </a:solidFill>
                      <a:latin typeface="Cambria" panose="02040503050406030204" pitchFamily="18" charset="0"/>
                      <a:ea typeface="Cambria" panose="02040503050406030204" pitchFamily="18" charset="0"/>
                    </a:rPr>
                    <a:t>Blk#1</a:t>
                  </a:r>
                  <a:endParaRPr lang="ko-KR" altLang="en-US" sz="1400" b="1" dirty="0">
                    <a:solidFill>
                      <a:schemeClr val="tx1"/>
                    </a:solidFill>
                    <a:latin typeface="Cambria" panose="02040503050406030204" pitchFamily="18" charset="0"/>
                  </a:endParaRPr>
                </a:p>
              </p:txBody>
            </p:sp>
            <p:sp>
              <p:nvSpPr>
                <p:cNvPr id="25" name="직사각형 352">
                  <a:extLst>
                    <a:ext uri="{FF2B5EF4-FFF2-40B4-BE49-F238E27FC236}">
                      <a16:creationId xmlns:a16="http://schemas.microsoft.com/office/drawing/2014/main" id="{5A549CF1-FCBB-6AC9-0868-56C9B9E3A10A}"/>
                    </a:ext>
                  </a:extLst>
                </p:cNvPr>
                <p:cNvSpPr/>
                <p:nvPr/>
              </p:nvSpPr>
              <p:spPr>
                <a:xfrm>
                  <a:off x="4711981" y="6243061"/>
                  <a:ext cx="614126" cy="211245"/>
                </a:xfrm>
                <a:prstGeom prst="rect">
                  <a:avLst/>
                </a:prstGeom>
                <a:solidFill>
                  <a:srgbClr val="F2F2F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400" b="1" dirty="0">
                      <a:solidFill>
                        <a:schemeClr val="tx1"/>
                      </a:solidFill>
                      <a:latin typeface="Cambria" panose="02040503050406030204" pitchFamily="18" charset="0"/>
                      <a:ea typeface="Cambria" panose="02040503050406030204" pitchFamily="18" charset="0"/>
                    </a:rPr>
                    <a:t>Blk#2</a:t>
                  </a:r>
                  <a:endParaRPr lang="ko-KR" altLang="en-US" sz="1400" b="1" dirty="0">
                    <a:solidFill>
                      <a:schemeClr val="tx1"/>
                    </a:solidFill>
                    <a:latin typeface="Cambria" panose="02040503050406030204" pitchFamily="18" charset="0"/>
                  </a:endParaRPr>
                </a:p>
              </p:txBody>
            </p:sp>
          </p:grpSp>
          <p:sp>
            <p:nvSpPr>
              <p:cNvPr id="204" name="직사각형 258">
                <a:extLst>
                  <a:ext uri="{FF2B5EF4-FFF2-40B4-BE49-F238E27FC236}">
                    <a16:creationId xmlns:a16="http://schemas.microsoft.com/office/drawing/2014/main" id="{378E796C-73F6-B5AF-E698-01D2C0FFE2A1}"/>
                  </a:ext>
                </a:extLst>
              </p:cNvPr>
              <p:cNvSpPr/>
              <p:nvPr/>
            </p:nvSpPr>
            <p:spPr>
              <a:xfrm rot="5400000">
                <a:off x="5400945" y="3281912"/>
                <a:ext cx="224978" cy="174804"/>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b="1" dirty="0">
                    <a:solidFill>
                      <a:schemeClr val="tx1"/>
                    </a:solidFill>
                    <a:latin typeface="+mj-lt"/>
                  </a:rPr>
                  <a:t>⋯</a:t>
                </a:r>
                <a:endParaRPr lang="ko-KR" altLang="en-US" sz="1100" b="1" dirty="0">
                  <a:solidFill>
                    <a:schemeClr val="tx1"/>
                  </a:solidFill>
                  <a:latin typeface="+mj-lt"/>
                </a:endParaRPr>
              </a:p>
            </p:txBody>
          </p:sp>
          <p:sp>
            <p:nvSpPr>
              <p:cNvPr id="205" name="직사각형 258">
                <a:extLst>
                  <a:ext uri="{FF2B5EF4-FFF2-40B4-BE49-F238E27FC236}">
                    <a16:creationId xmlns:a16="http://schemas.microsoft.com/office/drawing/2014/main" id="{E2D27705-B8C6-03AE-AB52-0DE7445CBB29}"/>
                  </a:ext>
                </a:extLst>
              </p:cNvPr>
              <p:cNvSpPr/>
              <p:nvPr/>
            </p:nvSpPr>
            <p:spPr>
              <a:xfrm rot="5400000">
                <a:off x="6543989" y="3281906"/>
                <a:ext cx="224978" cy="174804"/>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b="1" dirty="0">
                    <a:solidFill>
                      <a:schemeClr val="tx1"/>
                    </a:solidFill>
                    <a:latin typeface="+mj-lt"/>
                  </a:rPr>
                  <a:t>⋯</a:t>
                </a:r>
                <a:endParaRPr lang="ko-KR" altLang="en-US" sz="1100" b="1" dirty="0">
                  <a:solidFill>
                    <a:schemeClr val="tx1"/>
                  </a:solidFill>
                  <a:latin typeface="+mj-lt"/>
                </a:endParaRPr>
              </a:p>
            </p:txBody>
          </p:sp>
        </p:grpSp>
        <p:sp>
          <p:nvSpPr>
            <p:cNvPr id="226" name="TextBox 225">
              <a:extLst>
                <a:ext uri="{FF2B5EF4-FFF2-40B4-BE49-F238E27FC236}">
                  <a16:creationId xmlns:a16="http://schemas.microsoft.com/office/drawing/2014/main" id="{311E5129-9900-2F35-6A5A-D1DD956AA067}"/>
                </a:ext>
              </a:extLst>
            </p:cNvPr>
            <p:cNvSpPr txBox="1"/>
            <p:nvPr/>
          </p:nvSpPr>
          <p:spPr>
            <a:xfrm>
              <a:off x="3249175" y="5910310"/>
              <a:ext cx="1656550" cy="755101"/>
            </a:xfrm>
            <a:prstGeom prst="rect">
              <a:avLst/>
            </a:prstGeom>
            <a:noFill/>
          </p:spPr>
          <p:txBody>
            <a:bodyPr wrap="square" rtlCol="0">
              <a:spAutoFit/>
            </a:bodyPr>
            <a:lstStyle/>
            <a:p>
              <a:endParaRPr lang="en-US" dirty="0"/>
            </a:p>
          </p:txBody>
        </p:sp>
      </p:grpSp>
      <p:cxnSp>
        <p:nvCxnSpPr>
          <p:cNvPr id="9" name="직선 연결선 343">
            <a:extLst>
              <a:ext uri="{FF2B5EF4-FFF2-40B4-BE49-F238E27FC236}">
                <a16:creationId xmlns:a16="http://schemas.microsoft.com/office/drawing/2014/main" id="{45ADFFA1-0941-B23F-7A56-F90C937D0B66}"/>
              </a:ext>
            </a:extLst>
          </p:cNvPr>
          <p:cNvCxnSpPr>
            <a:cxnSpLocks/>
          </p:cNvCxnSpPr>
          <p:nvPr/>
        </p:nvCxnSpPr>
        <p:spPr>
          <a:xfrm flipH="1" flipV="1">
            <a:off x="4915634" y="4069831"/>
            <a:ext cx="72972" cy="452304"/>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10" name="직선 연결선 345">
            <a:extLst>
              <a:ext uri="{FF2B5EF4-FFF2-40B4-BE49-F238E27FC236}">
                <a16:creationId xmlns:a16="http://schemas.microsoft.com/office/drawing/2014/main" id="{5F145AB8-D3F7-AD1B-1F5C-EEAA13B8BEC8}"/>
              </a:ext>
            </a:extLst>
          </p:cNvPr>
          <p:cNvCxnSpPr>
            <a:cxnSpLocks/>
          </p:cNvCxnSpPr>
          <p:nvPr/>
        </p:nvCxnSpPr>
        <p:spPr>
          <a:xfrm flipV="1">
            <a:off x="5730180" y="4043803"/>
            <a:ext cx="1476650" cy="478333"/>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202" name="직선 연결선 361">
            <a:extLst>
              <a:ext uri="{FF2B5EF4-FFF2-40B4-BE49-F238E27FC236}">
                <a16:creationId xmlns:a16="http://schemas.microsoft.com/office/drawing/2014/main" id="{B2B76C85-19CD-86B6-6D8A-F58194F7719B}"/>
              </a:ext>
            </a:extLst>
          </p:cNvPr>
          <p:cNvCxnSpPr>
            <a:cxnSpLocks/>
          </p:cNvCxnSpPr>
          <p:nvPr/>
        </p:nvCxnSpPr>
        <p:spPr>
          <a:xfrm flipV="1">
            <a:off x="4628066" y="2733099"/>
            <a:ext cx="444543" cy="2318359"/>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201" name="직선 연결선 361">
            <a:extLst>
              <a:ext uri="{FF2B5EF4-FFF2-40B4-BE49-F238E27FC236}">
                <a16:creationId xmlns:a16="http://schemas.microsoft.com/office/drawing/2014/main" id="{0AFD0A64-67B8-3A0D-A2CE-153DED627CD0}"/>
              </a:ext>
            </a:extLst>
          </p:cNvPr>
          <p:cNvCxnSpPr>
            <a:cxnSpLocks/>
          </p:cNvCxnSpPr>
          <p:nvPr/>
        </p:nvCxnSpPr>
        <p:spPr>
          <a:xfrm>
            <a:off x="4588270" y="1868225"/>
            <a:ext cx="506085" cy="487378"/>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grpSp>
        <p:nvGrpSpPr>
          <p:cNvPr id="237" name="Group 236">
            <a:extLst>
              <a:ext uri="{FF2B5EF4-FFF2-40B4-BE49-F238E27FC236}">
                <a16:creationId xmlns:a16="http://schemas.microsoft.com/office/drawing/2014/main" id="{474F1174-D1F0-44C2-8D17-10EAD1F545C5}"/>
              </a:ext>
            </a:extLst>
          </p:cNvPr>
          <p:cNvGrpSpPr/>
          <p:nvPr/>
        </p:nvGrpSpPr>
        <p:grpSpPr>
          <a:xfrm>
            <a:off x="1355954" y="486033"/>
            <a:ext cx="7359421" cy="5170569"/>
            <a:chOff x="1355954" y="486033"/>
            <a:chExt cx="7359421" cy="5170569"/>
          </a:xfrm>
        </p:grpSpPr>
        <p:grpSp>
          <p:nvGrpSpPr>
            <p:cNvPr id="234" name="Group 233">
              <a:extLst>
                <a:ext uri="{FF2B5EF4-FFF2-40B4-BE49-F238E27FC236}">
                  <a16:creationId xmlns:a16="http://schemas.microsoft.com/office/drawing/2014/main" id="{E3BAAADC-7482-2A82-E7E2-2CDFE4CF878F}"/>
                </a:ext>
              </a:extLst>
            </p:cNvPr>
            <p:cNvGrpSpPr/>
            <p:nvPr/>
          </p:nvGrpSpPr>
          <p:grpSpPr>
            <a:xfrm>
              <a:off x="1355954" y="1826988"/>
              <a:ext cx="3370536" cy="3829614"/>
              <a:chOff x="1355954" y="1826988"/>
              <a:chExt cx="3370536" cy="3829614"/>
            </a:xfrm>
          </p:grpSpPr>
          <p:sp>
            <p:nvSpPr>
              <p:cNvPr id="56" name="Rectangle: Rounded Corners 55">
                <a:extLst>
                  <a:ext uri="{FF2B5EF4-FFF2-40B4-BE49-F238E27FC236}">
                    <a16:creationId xmlns:a16="http://schemas.microsoft.com/office/drawing/2014/main" id="{C64DE302-1661-6C6E-4E0B-C14E08408F0D}"/>
                  </a:ext>
                </a:extLst>
              </p:cNvPr>
              <p:cNvSpPr/>
              <p:nvPr/>
            </p:nvSpPr>
            <p:spPr>
              <a:xfrm>
                <a:off x="1355954" y="1826988"/>
                <a:ext cx="3277224" cy="3325695"/>
              </a:xfrm>
              <a:prstGeom prst="roundRect">
                <a:avLst>
                  <a:gd name="adj" fmla="val 4358"/>
                </a:avLst>
              </a:prstGeom>
              <a:solidFill>
                <a:schemeClr val="accent5">
                  <a:lumMod val="20000"/>
                  <a:lumOff val="80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57" name="직사각형 67">
                <a:extLst>
                  <a:ext uri="{FF2B5EF4-FFF2-40B4-BE49-F238E27FC236}">
                    <a16:creationId xmlns:a16="http://schemas.microsoft.com/office/drawing/2014/main" id="{824F915B-1744-3ADE-4872-DED1F727797F}"/>
                  </a:ext>
                </a:extLst>
              </p:cNvPr>
              <p:cNvSpPr/>
              <p:nvPr/>
            </p:nvSpPr>
            <p:spPr>
              <a:xfrm>
                <a:off x="2252880" y="2353066"/>
                <a:ext cx="2034920" cy="246579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58" name="직선 연결선 314">
                <a:extLst>
                  <a:ext uri="{FF2B5EF4-FFF2-40B4-BE49-F238E27FC236}">
                    <a16:creationId xmlns:a16="http://schemas.microsoft.com/office/drawing/2014/main" id="{BBC290B3-F996-D68D-2952-815516B46BA1}"/>
                  </a:ext>
                </a:extLst>
              </p:cNvPr>
              <p:cNvCxnSpPr>
                <a:cxnSpLocks/>
              </p:cNvCxnSpPr>
              <p:nvPr/>
            </p:nvCxnSpPr>
            <p:spPr>
              <a:xfrm>
                <a:off x="2742442" y="2297388"/>
                <a:ext cx="0" cy="209183"/>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9" name="직선 연결선 317">
                <a:extLst>
                  <a:ext uri="{FF2B5EF4-FFF2-40B4-BE49-F238E27FC236}">
                    <a16:creationId xmlns:a16="http://schemas.microsoft.com/office/drawing/2014/main" id="{55FCE8C2-87D2-35CC-3E75-731AC7AA6318}"/>
                  </a:ext>
                </a:extLst>
              </p:cNvPr>
              <p:cNvCxnSpPr>
                <a:cxnSpLocks/>
              </p:cNvCxnSpPr>
              <p:nvPr/>
            </p:nvCxnSpPr>
            <p:spPr>
              <a:xfrm>
                <a:off x="3237610" y="2297388"/>
                <a:ext cx="0" cy="209183"/>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0" name="직선 연결선 325">
                <a:extLst>
                  <a:ext uri="{FF2B5EF4-FFF2-40B4-BE49-F238E27FC236}">
                    <a16:creationId xmlns:a16="http://schemas.microsoft.com/office/drawing/2014/main" id="{C8ABB8D4-1B81-9131-ACA2-1997D1DC4B66}"/>
                  </a:ext>
                </a:extLst>
              </p:cNvPr>
              <p:cNvCxnSpPr>
                <a:cxnSpLocks/>
              </p:cNvCxnSpPr>
              <p:nvPr/>
            </p:nvCxnSpPr>
            <p:spPr>
              <a:xfrm>
                <a:off x="4165934" y="2297388"/>
                <a:ext cx="0" cy="209183"/>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nvGrpSpPr>
              <p:cNvPr id="61" name="그룹 44">
                <a:extLst>
                  <a:ext uri="{FF2B5EF4-FFF2-40B4-BE49-F238E27FC236}">
                    <a16:creationId xmlns:a16="http://schemas.microsoft.com/office/drawing/2014/main" id="{ED5094B4-3C03-7280-0E1F-140365311390}"/>
                  </a:ext>
                </a:extLst>
              </p:cNvPr>
              <p:cNvGrpSpPr/>
              <p:nvPr/>
            </p:nvGrpSpPr>
            <p:grpSpPr>
              <a:xfrm>
                <a:off x="2187570" y="2829085"/>
                <a:ext cx="1692730" cy="975579"/>
                <a:chOff x="5496027" y="3040233"/>
                <a:chExt cx="1374377" cy="648029"/>
              </a:xfrm>
            </p:grpSpPr>
            <p:cxnSp>
              <p:nvCxnSpPr>
                <p:cNvPr id="62" name="직선 연결선 38">
                  <a:extLst>
                    <a:ext uri="{FF2B5EF4-FFF2-40B4-BE49-F238E27FC236}">
                      <a16:creationId xmlns:a16="http://schemas.microsoft.com/office/drawing/2014/main" id="{9291D5E2-4B5A-2B9E-EE0C-A0F419BD6FB3}"/>
                    </a:ext>
                  </a:extLst>
                </p:cNvPr>
                <p:cNvCxnSpPr>
                  <a:cxnSpLocks/>
                </p:cNvCxnSpPr>
                <p:nvPr/>
              </p:nvCxnSpPr>
              <p:spPr>
                <a:xfrm>
                  <a:off x="5496027" y="3040233"/>
                  <a:ext cx="1374377"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직선 연결선 294">
                  <a:extLst>
                    <a:ext uri="{FF2B5EF4-FFF2-40B4-BE49-F238E27FC236}">
                      <a16:creationId xmlns:a16="http://schemas.microsoft.com/office/drawing/2014/main" id="{3DA5A500-F870-6C8A-CD76-FC5C889F1C84}"/>
                    </a:ext>
                  </a:extLst>
                </p:cNvPr>
                <p:cNvCxnSpPr>
                  <a:cxnSpLocks/>
                </p:cNvCxnSpPr>
                <p:nvPr/>
              </p:nvCxnSpPr>
              <p:spPr>
                <a:xfrm>
                  <a:off x="5496027" y="3275768"/>
                  <a:ext cx="13743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직선 연결선 296">
                  <a:extLst>
                    <a:ext uri="{FF2B5EF4-FFF2-40B4-BE49-F238E27FC236}">
                      <a16:creationId xmlns:a16="http://schemas.microsoft.com/office/drawing/2014/main" id="{21375645-8758-DFEA-964C-979F62A4B572}"/>
                    </a:ext>
                  </a:extLst>
                </p:cNvPr>
                <p:cNvCxnSpPr>
                  <a:cxnSpLocks/>
                </p:cNvCxnSpPr>
                <p:nvPr/>
              </p:nvCxnSpPr>
              <p:spPr>
                <a:xfrm>
                  <a:off x="5496027" y="3688262"/>
                  <a:ext cx="13743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직사각형 66">
                <a:extLst>
                  <a:ext uri="{FF2B5EF4-FFF2-40B4-BE49-F238E27FC236}">
                    <a16:creationId xmlns:a16="http://schemas.microsoft.com/office/drawing/2014/main" id="{90E21C6C-EB6C-6774-C9BE-C0CC41D17CD1}"/>
                  </a:ext>
                </a:extLst>
              </p:cNvPr>
              <p:cNvSpPr/>
              <p:nvPr/>
            </p:nvSpPr>
            <p:spPr>
              <a:xfrm>
                <a:off x="2328924" y="2411050"/>
                <a:ext cx="2034920" cy="246579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66" name="직선 연결선 313">
                <a:extLst>
                  <a:ext uri="{FF2B5EF4-FFF2-40B4-BE49-F238E27FC236}">
                    <a16:creationId xmlns:a16="http://schemas.microsoft.com/office/drawing/2014/main" id="{052A5F03-B1BF-F8C8-B759-87E658F40E84}"/>
                  </a:ext>
                </a:extLst>
              </p:cNvPr>
              <p:cNvCxnSpPr>
                <a:cxnSpLocks/>
              </p:cNvCxnSpPr>
              <p:nvPr/>
            </p:nvCxnSpPr>
            <p:spPr>
              <a:xfrm>
                <a:off x="2794998" y="2350061"/>
                <a:ext cx="0" cy="209183"/>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7" name="직선 연결선 322">
                <a:extLst>
                  <a:ext uri="{FF2B5EF4-FFF2-40B4-BE49-F238E27FC236}">
                    <a16:creationId xmlns:a16="http://schemas.microsoft.com/office/drawing/2014/main" id="{9F3132B4-00C6-BB9C-3E19-33F43F9121C9}"/>
                  </a:ext>
                </a:extLst>
              </p:cNvPr>
              <p:cNvCxnSpPr>
                <a:cxnSpLocks/>
              </p:cNvCxnSpPr>
              <p:nvPr/>
            </p:nvCxnSpPr>
            <p:spPr>
              <a:xfrm>
                <a:off x="3294953" y="2350061"/>
                <a:ext cx="0" cy="209183"/>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8" name="직선 연결선 330">
                <a:extLst>
                  <a:ext uri="{FF2B5EF4-FFF2-40B4-BE49-F238E27FC236}">
                    <a16:creationId xmlns:a16="http://schemas.microsoft.com/office/drawing/2014/main" id="{9782D0E3-6C4D-1D4B-072E-AAB0D889EECF}"/>
                  </a:ext>
                </a:extLst>
              </p:cNvPr>
              <p:cNvCxnSpPr>
                <a:cxnSpLocks/>
              </p:cNvCxnSpPr>
              <p:nvPr/>
            </p:nvCxnSpPr>
            <p:spPr>
              <a:xfrm>
                <a:off x="4220663" y="2350061"/>
                <a:ext cx="0" cy="209183"/>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9" name="직사각형 292">
                <a:extLst>
                  <a:ext uri="{FF2B5EF4-FFF2-40B4-BE49-F238E27FC236}">
                    <a16:creationId xmlns:a16="http://schemas.microsoft.com/office/drawing/2014/main" id="{49F482D9-2664-A024-F7BE-829450088210}"/>
                  </a:ext>
                </a:extLst>
              </p:cNvPr>
              <p:cNvSpPr/>
              <p:nvPr/>
            </p:nvSpPr>
            <p:spPr>
              <a:xfrm>
                <a:off x="3383354" y="3538575"/>
                <a:ext cx="374699" cy="39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mj-lt"/>
                  </a:rPr>
                  <a:t>⋯</a:t>
                </a:r>
                <a:endParaRPr lang="ko-KR" altLang="en-US" sz="1600" b="1" dirty="0">
                  <a:solidFill>
                    <a:schemeClr val="tx1"/>
                  </a:solidFill>
                  <a:latin typeface="+mj-lt"/>
                </a:endParaRPr>
              </a:p>
            </p:txBody>
          </p:sp>
          <p:sp>
            <p:nvSpPr>
              <p:cNvPr id="70" name="직사각형 335">
                <a:extLst>
                  <a:ext uri="{FF2B5EF4-FFF2-40B4-BE49-F238E27FC236}">
                    <a16:creationId xmlns:a16="http://schemas.microsoft.com/office/drawing/2014/main" id="{CB0119F3-9554-46BE-20EA-FD448F0A2777}"/>
                  </a:ext>
                </a:extLst>
              </p:cNvPr>
              <p:cNvSpPr/>
              <p:nvPr/>
            </p:nvSpPr>
            <p:spPr>
              <a:xfrm>
                <a:off x="3453224" y="1868225"/>
                <a:ext cx="374699" cy="39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b="1" dirty="0">
                    <a:solidFill>
                      <a:schemeClr val="tx1"/>
                    </a:solidFill>
                    <a:latin typeface="+mj-lt"/>
                  </a:rPr>
                  <a:t>⋯</a:t>
                </a:r>
                <a:endParaRPr lang="ko-KR" altLang="en-US" b="1" dirty="0">
                  <a:solidFill>
                    <a:schemeClr val="tx1"/>
                  </a:solidFill>
                  <a:latin typeface="+mj-lt"/>
                </a:endParaRPr>
              </a:p>
            </p:txBody>
          </p:sp>
          <p:sp>
            <p:nvSpPr>
              <p:cNvPr id="72" name="TextBox 71">
                <a:extLst>
                  <a:ext uri="{FF2B5EF4-FFF2-40B4-BE49-F238E27FC236}">
                    <a16:creationId xmlns:a16="http://schemas.microsoft.com/office/drawing/2014/main" id="{6F5448E4-C028-E785-3A1D-37A5D0861AD2}"/>
                  </a:ext>
                </a:extLst>
              </p:cNvPr>
              <p:cNvSpPr txBox="1"/>
              <p:nvPr/>
            </p:nvSpPr>
            <p:spPr>
              <a:xfrm>
                <a:off x="2334070" y="1932465"/>
                <a:ext cx="522217" cy="215444"/>
              </a:xfrm>
              <a:prstGeom prst="rect">
                <a:avLst/>
              </a:prstGeom>
              <a:noFill/>
            </p:spPr>
            <p:txBody>
              <a:bodyPr wrap="square" lIns="0" tIns="0" rIns="0" bIns="0" rtlCol="0" anchor="ctr">
                <a:spAutoFit/>
              </a:bodyPr>
              <a:lstStyle/>
              <a:p>
                <a:pPr algn="ctr"/>
                <a:r>
                  <a:rPr lang="en-US" altLang="ko-KR" sz="1400" b="1" dirty="0">
                    <a:solidFill>
                      <a:srgbClr val="7030A0"/>
                    </a:solidFill>
                    <a:latin typeface="Cambria" panose="02040503050406030204" pitchFamily="18" charset="0"/>
                    <a:cs typeface="Times New Roman" panose="02020603050405020304" pitchFamily="18" charset="0"/>
                  </a:rPr>
                  <a:t>BL</a:t>
                </a:r>
                <a:r>
                  <a:rPr lang="en-US" altLang="ko-KR" sz="1400" b="1" baseline="-25000" dirty="0">
                    <a:solidFill>
                      <a:srgbClr val="7030A0"/>
                    </a:solidFill>
                    <a:latin typeface="Cambria" panose="02040503050406030204" pitchFamily="18" charset="0"/>
                    <a:cs typeface="Times New Roman" panose="02020603050405020304" pitchFamily="18" charset="0"/>
                  </a:rPr>
                  <a:t>1</a:t>
                </a:r>
                <a:endParaRPr lang="ko-KR" altLang="en-US" sz="1600" b="1" baseline="-25000" dirty="0">
                  <a:solidFill>
                    <a:srgbClr val="7030A0"/>
                  </a:solidFill>
                  <a:latin typeface="Cambria" panose="02040503050406030204" pitchFamily="18" charset="0"/>
                  <a:cs typeface="Times New Roman" panose="02020603050405020304" pitchFamily="18" charset="0"/>
                </a:endParaRPr>
              </a:p>
            </p:txBody>
          </p:sp>
          <p:sp>
            <p:nvSpPr>
              <p:cNvPr id="75" name="TextBox 74">
                <a:extLst>
                  <a:ext uri="{FF2B5EF4-FFF2-40B4-BE49-F238E27FC236}">
                    <a16:creationId xmlns:a16="http://schemas.microsoft.com/office/drawing/2014/main" id="{37DA34D1-71CA-F6A1-9981-8A0738B5B01C}"/>
                  </a:ext>
                </a:extLst>
              </p:cNvPr>
              <p:cNvSpPr txBox="1"/>
              <p:nvPr/>
            </p:nvSpPr>
            <p:spPr>
              <a:xfrm>
                <a:off x="2894531" y="1932465"/>
                <a:ext cx="522217"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BL</a:t>
                </a:r>
                <a:r>
                  <a:rPr lang="en-US" altLang="ko-KR" sz="1400" b="1" baseline="-25000" dirty="0">
                    <a:latin typeface="Cambria" panose="02040503050406030204" pitchFamily="18" charset="0"/>
                    <a:cs typeface="Times New Roman" panose="02020603050405020304" pitchFamily="18" charset="0"/>
                  </a:rPr>
                  <a:t>2</a:t>
                </a:r>
                <a:endParaRPr lang="ko-KR" altLang="en-US" sz="1400" b="1" baseline="-25000" dirty="0">
                  <a:latin typeface="Cambria" panose="020405030504060302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id="{2B05D9E1-7D7A-47D9-260A-E1C1664FB6B1}"/>
                  </a:ext>
                </a:extLst>
              </p:cNvPr>
              <p:cNvSpPr txBox="1"/>
              <p:nvPr/>
            </p:nvSpPr>
            <p:spPr>
              <a:xfrm>
                <a:off x="3756300" y="1932465"/>
                <a:ext cx="522217"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BL</a:t>
                </a:r>
                <a:r>
                  <a:rPr lang="en-US" altLang="ko-KR" sz="1400" b="1" baseline="-25000" dirty="0">
                    <a:latin typeface="Cambria" panose="02040503050406030204" pitchFamily="18" charset="0"/>
                    <a:cs typeface="Times New Roman" panose="02020603050405020304" pitchFamily="18" charset="0"/>
                  </a:rPr>
                  <a:t>n</a:t>
                </a:r>
                <a:endParaRPr lang="ko-KR" altLang="en-US" sz="1400" b="1" baseline="-25000" dirty="0">
                  <a:latin typeface="Cambria" panose="02040503050406030204" pitchFamily="18" charset="0"/>
                  <a:cs typeface="Times New Roman" panose="02020603050405020304" pitchFamily="18" charset="0"/>
                </a:endParaRPr>
              </a:p>
            </p:txBody>
          </p:sp>
          <p:grpSp>
            <p:nvGrpSpPr>
              <p:cNvPr id="80" name="그룹 44">
                <a:extLst>
                  <a:ext uri="{FF2B5EF4-FFF2-40B4-BE49-F238E27FC236}">
                    <a16:creationId xmlns:a16="http://schemas.microsoft.com/office/drawing/2014/main" id="{E29AD1CB-CFB6-CADD-8764-C5B80DD1A493}"/>
                  </a:ext>
                </a:extLst>
              </p:cNvPr>
              <p:cNvGrpSpPr/>
              <p:nvPr/>
            </p:nvGrpSpPr>
            <p:grpSpPr>
              <a:xfrm>
                <a:off x="2272705" y="2901534"/>
                <a:ext cx="1692730" cy="975579"/>
                <a:chOff x="5496027" y="3040233"/>
                <a:chExt cx="1374377" cy="648029"/>
              </a:xfrm>
            </p:grpSpPr>
            <p:cxnSp>
              <p:nvCxnSpPr>
                <p:cNvPr id="81" name="직선 연결선 38">
                  <a:extLst>
                    <a:ext uri="{FF2B5EF4-FFF2-40B4-BE49-F238E27FC236}">
                      <a16:creationId xmlns:a16="http://schemas.microsoft.com/office/drawing/2014/main" id="{96B9A8A7-E940-E1A0-1D5C-467EC409DBE5}"/>
                    </a:ext>
                  </a:extLst>
                </p:cNvPr>
                <p:cNvCxnSpPr>
                  <a:cxnSpLocks/>
                </p:cNvCxnSpPr>
                <p:nvPr/>
              </p:nvCxnSpPr>
              <p:spPr>
                <a:xfrm>
                  <a:off x="5496027" y="3040233"/>
                  <a:ext cx="1374377"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직선 연결선 294">
                  <a:extLst>
                    <a:ext uri="{FF2B5EF4-FFF2-40B4-BE49-F238E27FC236}">
                      <a16:creationId xmlns:a16="http://schemas.microsoft.com/office/drawing/2014/main" id="{780D097F-8F38-BADE-A0C3-AA4E1B88AC91}"/>
                    </a:ext>
                  </a:extLst>
                </p:cNvPr>
                <p:cNvCxnSpPr>
                  <a:cxnSpLocks/>
                </p:cNvCxnSpPr>
                <p:nvPr/>
              </p:nvCxnSpPr>
              <p:spPr>
                <a:xfrm>
                  <a:off x="5496027" y="3275768"/>
                  <a:ext cx="13743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직선 연결선 296">
                  <a:extLst>
                    <a:ext uri="{FF2B5EF4-FFF2-40B4-BE49-F238E27FC236}">
                      <a16:creationId xmlns:a16="http://schemas.microsoft.com/office/drawing/2014/main" id="{5E02122A-2F17-91DB-C88C-4760B12F2C58}"/>
                    </a:ext>
                  </a:extLst>
                </p:cNvPr>
                <p:cNvCxnSpPr>
                  <a:cxnSpLocks/>
                </p:cNvCxnSpPr>
                <p:nvPr/>
              </p:nvCxnSpPr>
              <p:spPr>
                <a:xfrm>
                  <a:off x="5496027" y="3688262"/>
                  <a:ext cx="13743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4" name="직사각형 65">
                <a:extLst>
                  <a:ext uri="{FF2B5EF4-FFF2-40B4-BE49-F238E27FC236}">
                    <a16:creationId xmlns:a16="http://schemas.microsoft.com/office/drawing/2014/main" id="{E4D1BA6D-7B3D-3BBA-B6A4-9D2ED93CE775}"/>
                  </a:ext>
                </a:extLst>
              </p:cNvPr>
              <p:cNvSpPr/>
              <p:nvPr/>
            </p:nvSpPr>
            <p:spPr>
              <a:xfrm>
                <a:off x="2404969" y="2469035"/>
                <a:ext cx="2034920" cy="246579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85" name="그룹 44">
                <a:extLst>
                  <a:ext uri="{FF2B5EF4-FFF2-40B4-BE49-F238E27FC236}">
                    <a16:creationId xmlns:a16="http://schemas.microsoft.com/office/drawing/2014/main" id="{92271CC2-66DB-D441-F0D1-384F31572F72}"/>
                  </a:ext>
                </a:extLst>
              </p:cNvPr>
              <p:cNvGrpSpPr/>
              <p:nvPr/>
            </p:nvGrpSpPr>
            <p:grpSpPr>
              <a:xfrm>
                <a:off x="2352164" y="2973976"/>
                <a:ext cx="1692730" cy="975579"/>
                <a:chOff x="5496027" y="3040233"/>
                <a:chExt cx="1374377" cy="648029"/>
              </a:xfrm>
            </p:grpSpPr>
            <p:cxnSp>
              <p:nvCxnSpPr>
                <p:cNvPr id="86" name="직선 연결선 38">
                  <a:extLst>
                    <a:ext uri="{FF2B5EF4-FFF2-40B4-BE49-F238E27FC236}">
                      <a16:creationId xmlns:a16="http://schemas.microsoft.com/office/drawing/2014/main" id="{20F2FFD1-4180-E70D-16DD-873F4EF6DF84}"/>
                    </a:ext>
                  </a:extLst>
                </p:cNvPr>
                <p:cNvCxnSpPr>
                  <a:cxnSpLocks/>
                </p:cNvCxnSpPr>
                <p:nvPr/>
              </p:nvCxnSpPr>
              <p:spPr>
                <a:xfrm>
                  <a:off x="5496027" y="3040233"/>
                  <a:ext cx="1374377"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직선 연결선 294">
                  <a:extLst>
                    <a:ext uri="{FF2B5EF4-FFF2-40B4-BE49-F238E27FC236}">
                      <a16:creationId xmlns:a16="http://schemas.microsoft.com/office/drawing/2014/main" id="{CB647EAD-B6F3-D591-FBD1-07E38EAB5352}"/>
                    </a:ext>
                  </a:extLst>
                </p:cNvPr>
                <p:cNvCxnSpPr>
                  <a:cxnSpLocks/>
                </p:cNvCxnSpPr>
                <p:nvPr/>
              </p:nvCxnSpPr>
              <p:spPr>
                <a:xfrm>
                  <a:off x="5496027" y="3275768"/>
                  <a:ext cx="13743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직선 연결선 296">
                  <a:extLst>
                    <a:ext uri="{FF2B5EF4-FFF2-40B4-BE49-F238E27FC236}">
                      <a16:creationId xmlns:a16="http://schemas.microsoft.com/office/drawing/2014/main" id="{F3E27AFD-0D8C-2D5B-92E3-EEEF0268B3AF}"/>
                    </a:ext>
                  </a:extLst>
                </p:cNvPr>
                <p:cNvCxnSpPr>
                  <a:cxnSpLocks/>
                </p:cNvCxnSpPr>
                <p:nvPr/>
              </p:nvCxnSpPr>
              <p:spPr>
                <a:xfrm>
                  <a:off x="5496027" y="3688262"/>
                  <a:ext cx="13743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9" name="직선 연결선 300">
                <a:extLst>
                  <a:ext uri="{FF2B5EF4-FFF2-40B4-BE49-F238E27FC236}">
                    <a16:creationId xmlns:a16="http://schemas.microsoft.com/office/drawing/2014/main" id="{801DAFD9-7ADC-FEAB-8891-8ED1F39159C2}"/>
                  </a:ext>
                </a:extLst>
              </p:cNvPr>
              <p:cNvCxnSpPr>
                <a:cxnSpLocks/>
              </p:cNvCxnSpPr>
              <p:nvPr/>
            </p:nvCxnSpPr>
            <p:spPr>
              <a:xfrm flipH="1" flipV="1">
                <a:off x="2191069" y="2825773"/>
                <a:ext cx="264408" cy="253583"/>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직선 연결선 300">
                <a:extLst>
                  <a:ext uri="{FF2B5EF4-FFF2-40B4-BE49-F238E27FC236}">
                    <a16:creationId xmlns:a16="http://schemas.microsoft.com/office/drawing/2014/main" id="{D5866B58-AF0D-2C96-F57E-F1361FE6E813}"/>
                  </a:ext>
                </a:extLst>
              </p:cNvPr>
              <p:cNvCxnSpPr>
                <a:cxnSpLocks/>
              </p:cNvCxnSpPr>
              <p:nvPr/>
            </p:nvCxnSpPr>
            <p:spPr>
              <a:xfrm flipH="1" flipV="1">
                <a:off x="2191069" y="3182512"/>
                <a:ext cx="264408" cy="2535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직선 연결선 300">
                <a:extLst>
                  <a:ext uri="{FF2B5EF4-FFF2-40B4-BE49-F238E27FC236}">
                    <a16:creationId xmlns:a16="http://schemas.microsoft.com/office/drawing/2014/main" id="{2A940282-3956-94C4-A85F-5CF2D53150DD}"/>
                  </a:ext>
                </a:extLst>
              </p:cNvPr>
              <p:cNvCxnSpPr>
                <a:cxnSpLocks/>
              </p:cNvCxnSpPr>
              <p:nvPr/>
            </p:nvCxnSpPr>
            <p:spPr>
              <a:xfrm flipH="1" flipV="1">
                <a:off x="2191069" y="3802773"/>
                <a:ext cx="264408" cy="2535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직선 연결선 38">
                <a:extLst>
                  <a:ext uri="{FF2B5EF4-FFF2-40B4-BE49-F238E27FC236}">
                    <a16:creationId xmlns:a16="http://schemas.microsoft.com/office/drawing/2014/main" id="{65E58E55-233E-1900-3CE2-95A8D16800C3}"/>
                  </a:ext>
                </a:extLst>
              </p:cNvPr>
              <p:cNvCxnSpPr>
                <a:cxnSpLocks/>
              </p:cNvCxnSpPr>
              <p:nvPr/>
            </p:nvCxnSpPr>
            <p:spPr>
              <a:xfrm>
                <a:off x="2087426" y="2931563"/>
                <a:ext cx="215270"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직선 연결선 38">
                <a:extLst>
                  <a:ext uri="{FF2B5EF4-FFF2-40B4-BE49-F238E27FC236}">
                    <a16:creationId xmlns:a16="http://schemas.microsoft.com/office/drawing/2014/main" id="{EB13700D-A5D9-6756-136A-60B64ABC9152}"/>
                  </a:ext>
                </a:extLst>
              </p:cNvPr>
              <p:cNvCxnSpPr>
                <a:cxnSpLocks/>
              </p:cNvCxnSpPr>
              <p:nvPr/>
            </p:nvCxnSpPr>
            <p:spPr>
              <a:xfrm>
                <a:off x="2087426" y="3306060"/>
                <a:ext cx="2152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직선 연결선 38">
                <a:extLst>
                  <a:ext uri="{FF2B5EF4-FFF2-40B4-BE49-F238E27FC236}">
                    <a16:creationId xmlns:a16="http://schemas.microsoft.com/office/drawing/2014/main" id="{09D4D70B-89BF-9E43-7FFF-69E174F61004}"/>
                  </a:ext>
                </a:extLst>
              </p:cNvPr>
              <p:cNvCxnSpPr>
                <a:cxnSpLocks/>
              </p:cNvCxnSpPr>
              <p:nvPr/>
            </p:nvCxnSpPr>
            <p:spPr>
              <a:xfrm>
                <a:off x="2087426" y="3918124"/>
                <a:ext cx="2152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직선 연결선 311">
                <a:extLst>
                  <a:ext uri="{FF2B5EF4-FFF2-40B4-BE49-F238E27FC236}">
                    <a16:creationId xmlns:a16="http://schemas.microsoft.com/office/drawing/2014/main" id="{6DC46875-432B-DDA6-B1E2-3ECEC6C0C10A}"/>
                  </a:ext>
                </a:extLst>
              </p:cNvPr>
              <p:cNvCxnSpPr>
                <a:cxnSpLocks/>
              </p:cNvCxnSpPr>
              <p:nvPr/>
            </p:nvCxnSpPr>
            <p:spPr>
              <a:xfrm>
                <a:off x="2847554" y="2412864"/>
                <a:ext cx="0" cy="23107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96" name="직선 연결선 323">
                <a:extLst>
                  <a:ext uri="{FF2B5EF4-FFF2-40B4-BE49-F238E27FC236}">
                    <a16:creationId xmlns:a16="http://schemas.microsoft.com/office/drawing/2014/main" id="{165881C0-4369-920B-E456-0BCC94B90562}"/>
                  </a:ext>
                </a:extLst>
              </p:cNvPr>
              <p:cNvCxnSpPr>
                <a:cxnSpLocks/>
              </p:cNvCxnSpPr>
              <p:nvPr/>
            </p:nvCxnSpPr>
            <p:spPr>
              <a:xfrm>
                <a:off x="3352297" y="2412864"/>
                <a:ext cx="0" cy="23107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97" name="직선 연결선 338">
                <a:extLst>
                  <a:ext uri="{FF2B5EF4-FFF2-40B4-BE49-F238E27FC236}">
                    <a16:creationId xmlns:a16="http://schemas.microsoft.com/office/drawing/2014/main" id="{EA5B4BF4-8F54-DD13-5C5C-0A79AF091095}"/>
                  </a:ext>
                </a:extLst>
              </p:cNvPr>
              <p:cNvCxnSpPr>
                <a:cxnSpLocks/>
              </p:cNvCxnSpPr>
              <p:nvPr/>
            </p:nvCxnSpPr>
            <p:spPr>
              <a:xfrm>
                <a:off x="4275393" y="2412864"/>
                <a:ext cx="0" cy="23107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98" name="직사각형 58">
                <a:extLst>
                  <a:ext uri="{FF2B5EF4-FFF2-40B4-BE49-F238E27FC236}">
                    <a16:creationId xmlns:a16="http://schemas.microsoft.com/office/drawing/2014/main" id="{78F9D113-D595-39F4-D901-5BD028676D55}"/>
                  </a:ext>
                </a:extLst>
              </p:cNvPr>
              <p:cNvSpPr/>
              <p:nvPr/>
            </p:nvSpPr>
            <p:spPr>
              <a:xfrm>
                <a:off x="2481016" y="2527019"/>
                <a:ext cx="2034920" cy="246579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9" name="TextBox 98">
                <a:extLst>
                  <a:ext uri="{FF2B5EF4-FFF2-40B4-BE49-F238E27FC236}">
                    <a16:creationId xmlns:a16="http://schemas.microsoft.com/office/drawing/2014/main" id="{3CB3FA3D-37EA-B3F3-3371-6C2FDF8257A9}"/>
                  </a:ext>
                </a:extLst>
              </p:cNvPr>
              <p:cNvSpPr txBox="1"/>
              <p:nvPr/>
            </p:nvSpPr>
            <p:spPr>
              <a:xfrm>
                <a:off x="2923659" y="4632823"/>
                <a:ext cx="1802831" cy="324341"/>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Sub-block</a:t>
                </a:r>
                <a:endParaRPr lang="ko-KR" altLang="en-US" sz="1400" b="1" dirty="0">
                  <a:latin typeface="Cambria" panose="02040503050406030204" pitchFamily="18" charset="0"/>
                  <a:cs typeface="Times New Roman" panose="02020603050405020304" pitchFamily="18" charset="0"/>
                </a:endParaRPr>
              </a:p>
            </p:txBody>
          </p:sp>
          <p:sp>
            <p:nvSpPr>
              <p:cNvPr id="100" name="타원 336">
                <a:extLst>
                  <a:ext uri="{FF2B5EF4-FFF2-40B4-BE49-F238E27FC236}">
                    <a16:creationId xmlns:a16="http://schemas.microsoft.com/office/drawing/2014/main" id="{E164018F-D825-96F3-CC64-58A1D51B039A}"/>
                  </a:ext>
                </a:extLst>
              </p:cNvPr>
              <p:cNvSpPr/>
              <p:nvPr/>
            </p:nvSpPr>
            <p:spPr>
              <a:xfrm>
                <a:off x="2608639" y="2903566"/>
                <a:ext cx="350394" cy="372701"/>
              </a:xfrm>
              <a:prstGeom prst="ellipse">
                <a:avLst/>
              </a:prstGeom>
              <a:solidFill>
                <a:schemeClr val="accent6">
                  <a:lumMod val="75000"/>
                  <a:alpha val="40000"/>
                </a:scheme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01" name="그룹 154">
                <a:extLst>
                  <a:ext uri="{FF2B5EF4-FFF2-40B4-BE49-F238E27FC236}">
                    <a16:creationId xmlns:a16="http://schemas.microsoft.com/office/drawing/2014/main" id="{E90C8285-1F81-B07B-038A-3C9426D9153E}"/>
                  </a:ext>
                </a:extLst>
              </p:cNvPr>
              <p:cNvGrpSpPr/>
              <p:nvPr/>
            </p:nvGrpSpPr>
            <p:grpSpPr>
              <a:xfrm rot="16200000">
                <a:off x="2620081" y="3932902"/>
                <a:ext cx="360189" cy="214381"/>
                <a:chOff x="6995826" y="1376806"/>
                <a:chExt cx="1227902" cy="1280239"/>
              </a:xfrm>
            </p:grpSpPr>
            <p:cxnSp>
              <p:nvCxnSpPr>
                <p:cNvPr id="102" name="직선 연결선 155">
                  <a:extLst>
                    <a:ext uri="{FF2B5EF4-FFF2-40B4-BE49-F238E27FC236}">
                      <a16:creationId xmlns:a16="http://schemas.microsoft.com/office/drawing/2014/main" id="{23CC1ABF-B297-7790-3BDE-6FDC13EBD5CF}"/>
                    </a:ext>
                  </a:extLst>
                </p:cNvPr>
                <p:cNvCxnSpPr>
                  <a:cxnSpLocks/>
                </p:cNvCxnSpPr>
                <p:nvPr/>
              </p:nvCxnSpPr>
              <p:spPr>
                <a:xfrm>
                  <a:off x="7283861" y="2060851"/>
                  <a:ext cx="0" cy="576065"/>
                </a:xfrm>
                <a:prstGeom prst="line">
                  <a:avLst/>
                </a:prstGeom>
                <a:ln w="19050" cap="sq">
                  <a:solidFill>
                    <a:schemeClr val="accent1"/>
                  </a:solidFill>
                  <a:bevel/>
                </a:ln>
              </p:spPr>
              <p:style>
                <a:lnRef idx="1">
                  <a:schemeClr val="accent1"/>
                </a:lnRef>
                <a:fillRef idx="0">
                  <a:schemeClr val="accent1"/>
                </a:fillRef>
                <a:effectRef idx="0">
                  <a:schemeClr val="accent1"/>
                </a:effectRef>
                <a:fontRef idx="minor">
                  <a:schemeClr val="tx1"/>
                </a:fontRef>
              </p:style>
            </p:cxnSp>
            <p:cxnSp>
              <p:nvCxnSpPr>
                <p:cNvPr id="103" name="직선 연결선 156">
                  <a:extLst>
                    <a:ext uri="{FF2B5EF4-FFF2-40B4-BE49-F238E27FC236}">
                      <a16:creationId xmlns:a16="http://schemas.microsoft.com/office/drawing/2014/main" id="{31254264-7D28-7A67-5BB8-B8B944FA3AFD}"/>
                    </a:ext>
                  </a:extLst>
                </p:cNvPr>
                <p:cNvCxnSpPr>
                  <a:cxnSpLocks/>
                </p:cNvCxnSpPr>
                <p:nvPr/>
              </p:nvCxnSpPr>
              <p:spPr>
                <a:xfrm>
                  <a:off x="7884368" y="2060848"/>
                  <a:ext cx="0" cy="576064"/>
                </a:xfrm>
                <a:prstGeom prst="line">
                  <a:avLst/>
                </a:prstGeom>
                <a:ln w="19050" cap="sq">
                  <a:solidFill>
                    <a:schemeClr val="accent1"/>
                  </a:solidFill>
                  <a:bevel/>
                </a:ln>
              </p:spPr>
              <p:style>
                <a:lnRef idx="1">
                  <a:schemeClr val="accent1"/>
                </a:lnRef>
                <a:fillRef idx="0">
                  <a:schemeClr val="accent1"/>
                </a:fillRef>
                <a:effectRef idx="0">
                  <a:schemeClr val="accent1"/>
                </a:effectRef>
                <a:fontRef idx="minor">
                  <a:schemeClr val="tx1"/>
                </a:fontRef>
              </p:style>
            </p:cxnSp>
            <p:cxnSp>
              <p:nvCxnSpPr>
                <p:cNvPr id="104" name="직선 연결선 157">
                  <a:extLst>
                    <a:ext uri="{FF2B5EF4-FFF2-40B4-BE49-F238E27FC236}">
                      <a16:creationId xmlns:a16="http://schemas.microsoft.com/office/drawing/2014/main" id="{566E3A0F-E0DD-201B-222E-26F308F1DAC9}"/>
                    </a:ext>
                  </a:extLst>
                </p:cNvPr>
                <p:cNvCxnSpPr>
                  <a:cxnSpLocks/>
                </p:cNvCxnSpPr>
                <p:nvPr/>
              </p:nvCxnSpPr>
              <p:spPr>
                <a:xfrm>
                  <a:off x="7308304" y="2060848"/>
                  <a:ext cx="576064" cy="0"/>
                </a:xfrm>
                <a:prstGeom prst="line">
                  <a:avLst/>
                </a:prstGeom>
                <a:ln w="19050" cap="sq">
                  <a:solidFill>
                    <a:schemeClr val="accent1"/>
                  </a:solidFill>
                  <a:bevel/>
                </a:ln>
              </p:spPr>
              <p:style>
                <a:lnRef idx="1">
                  <a:schemeClr val="accent1"/>
                </a:lnRef>
                <a:fillRef idx="0">
                  <a:schemeClr val="accent1"/>
                </a:fillRef>
                <a:effectRef idx="0">
                  <a:schemeClr val="accent1"/>
                </a:effectRef>
                <a:fontRef idx="minor">
                  <a:schemeClr val="tx1"/>
                </a:fontRef>
              </p:style>
            </p:cxnSp>
            <p:cxnSp>
              <p:nvCxnSpPr>
                <p:cNvPr id="105" name="직선 연결선 158">
                  <a:extLst>
                    <a:ext uri="{FF2B5EF4-FFF2-40B4-BE49-F238E27FC236}">
                      <a16:creationId xmlns:a16="http://schemas.microsoft.com/office/drawing/2014/main" id="{DF636619-C96A-03E9-3794-B9B3FC31EBB4}"/>
                    </a:ext>
                  </a:extLst>
                </p:cNvPr>
                <p:cNvCxnSpPr>
                  <a:cxnSpLocks/>
                </p:cNvCxnSpPr>
                <p:nvPr/>
              </p:nvCxnSpPr>
              <p:spPr>
                <a:xfrm>
                  <a:off x="6995826" y="2657045"/>
                  <a:ext cx="288032" cy="0"/>
                </a:xfrm>
                <a:prstGeom prst="line">
                  <a:avLst/>
                </a:prstGeom>
                <a:ln w="19050" cap="sq">
                  <a:solidFill>
                    <a:schemeClr val="accent1"/>
                  </a:solidFill>
                  <a:bevel/>
                </a:ln>
              </p:spPr>
              <p:style>
                <a:lnRef idx="1">
                  <a:schemeClr val="accent1"/>
                </a:lnRef>
                <a:fillRef idx="0">
                  <a:schemeClr val="accent1"/>
                </a:fillRef>
                <a:effectRef idx="0">
                  <a:schemeClr val="accent1"/>
                </a:effectRef>
                <a:fontRef idx="minor">
                  <a:schemeClr val="tx1"/>
                </a:fontRef>
              </p:style>
            </p:cxnSp>
            <p:cxnSp>
              <p:nvCxnSpPr>
                <p:cNvPr id="106" name="직선 연결선 159">
                  <a:extLst>
                    <a:ext uri="{FF2B5EF4-FFF2-40B4-BE49-F238E27FC236}">
                      <a16:creationId xmlns:a16="http://schemas.microsoft.com/office/drawing/2014/main" id="{50C9AC1B-CC68-BD86-825F-84F104967692}"/>
                    </a:ext>
                  </a:extLst>
                </p:cNvPr>
                <p:cNvCxnSpPr>
                  <a:cxnSpLocks/>
                </p:cNvCxnSpPr>
                <p:nvPr/>
              </p:nvCxnSpPr>
              <p:spPr>
                <a:xfrm flipH="1">
                  <a:off x="7935695" y="2657045"/>
                  <a:ext cx="288033" cy="0"/>
                </a:xfrm>
                <a:prstGeom prst="line">
                  <a:avLst/>
                </a:prstGeom>
                <a:ln w="19050" cap="sq">
                  <a:solidFill>
                    <a:schemeClr val="accent1"/>
                  </a:solidFill>
                  <a:bevel/>
                </a:ln>
              </p:spPr>
              <p:style>
                <a:lnRef idx="1">
                  <a:schemeClr val="accent1"/>
                </a:lnRef>
                <a:fillRef idx="0">
                  <a:schemeClr val="accent1"/>
                </a:fillRef>
                <a:effectRef idx="0">
                  <a:schemeClr val="accent1"/>
                </a:effectRef>
                <a:fontRef idx="minor">
                  <a:schemeClr val="tx1"/>
                </a:fontRef>
              </p:style>
            </p:cxnSp>
            <p:cxnSp>
              <p:nvCxnSpPr>
                <p:cNvPr id="107" name="직선 연결선 160">
                  <a:extLst>
                    <a:ext uri="{FF2B5EF4-FFF2-40B4-BE49-F238E27FC236}">
                      <a16:creationId xmlns:a16="http://schemas.microsoft.com/office/drawing/2014/main" id="{8B4152CC-113D-7F4D-FFDE-7EA9505E7B44}"/>
                    </a:ext>
                  </a:extLst>
                </p:cNvPr>
                <p:cNvCxnSpPr>
                  <a:cxnSpLocks/>
                </p:cNvCxnSpPr>
                <p:nvPr/>
              </p:nvCxnSpPr>
              <p:spPr>
                <a:xfrm>
                  <a:off x="7308305" y="1698830"/>
                  <a:ext cx="576063" cy="0"/>
                </a:xfrm>
                <a:prstGeom prst="line">
                  <a:avLst/>
                </a:prstGeom>
                <a:ln w="19050" cap="sq">
                  <a:solidFill>
                    <a:schemeClr val="accent1"/>
                  </a:solidFill>
                  <a:bevel/>
                </a:ln>
              </p:spPr>
              <p:style>
                <a:lnRef idx="1">
                  <a:schemeClr val="accent1"/>
                </a:lnRef>
                <a:fillRef idx="0">
                  <a:schemeClr val="accent1"/>
                </a:fillRef>
                <a:effectRef idx="0">
                  <a:schemeClr val="accent1"/>
                </a:effectRef>
                <a:fontRef idx="minor">
                  <a:schemeClr val="tx1"/>
                </a:fontRef>
              </p:style>
            </p:cxnSp>
            <p:cxnSp>
              <p:nvCxnSpPr>
                <p:cNvPr id="108" name="직선 연결선 189">
                  <a:extLst>
                    <a:ext uri="{FF2B5EF4-FFF2-40B4-BE49-F238E27FC236}">
                      <a16:creationId xmlns:a16="http://schemas.microsoft.com/office/drawing/2014/main" id="{E0BBC1EA-38E8-5913-80F1-951552933811}"/>
                    </a:ext>
                  </a:extLst>
                </p:cNvPr>
                <p:cNvCxnSpPr>
                  <a:cxnSpLocks/>
                </p:cNvCxnSpPr>
                <p:nvPr/>
              </p:nvCxnSpPr>
              <p:spPr>
                <a:xfrm>
                  <a:off x="7308306" y="1376806"/>
                  <a:ext cx="576065" cy="0"/>
                </a:xfrm>
                <a:prstGeom prst="line">
                  <a:avLst/>
                </a:prstGeom>
                <a:ln w="19050" cap="sq">
                  <a:solidFill>
                    <a:schemeClr val="accent1"/>
                  </a:solidFill>
                  <a:bevel/>
                </a:ln>
              </p:spPr>
              <p:style>
                <a:lnRef idx="1">
                  <a:schemeClr val="accent1"/>
                </a:lnRef>
                <a:fillRef idx="0">
                  <a:schemeClr val="accent1"/>
                </a:fillRef>
                <a:effectRef idx="0">
                  <a:schemeClr val="accent1"/>
                </a:effectRef>
                <a:fontRef idx="minor">
                  <a:schemeClr val="tx1"/>
                </a:fontRef>
              </p:style>
            </p:cxnSp>
          </p:grpSp>
          <p:grpSp>
            <p:nvGrpSpPr>
              <p:cNvPr id="109" name="그룹 190">
                <a:extLst>
                  <a:ext uri="{FF2B5EF4-FFF2-40B4-BE49-F238E27FC236}">
                    <a16:creationId xmlns:a16="http://schemas.microsoft.com/office/drawing/2014/main" id="{1407621D-03C7-BAC0-7FE3-649E340AC33C}"/>
                  </a:ext>
                </a:extLst>
              </p:cNvPr>
              <p:cNvGrpSpPr/>
              <p:nvPr/>
            </p:nvGrpSpPr>
            <p:grpSpPr>
              <a:xfrm rot="16200000">
                <a:off x="2625818" y="3345517"/>
                <a:ext cx="348719" cy="214381"/>
                <a:chOff x="6995826" y="1376806"/>
                <a:chExt cx="1188795" cy="1280239"/>
              </a:xfrm>
            </p:grpSpPr>
            <p:cxnSp>
              <p:nvCxnSpPr>
                <p:cNvPr id="110" name="직선 연결선 191">
                  <a:extLst>
                    <a:ext uri="{FF2B5EF4-FFF2-40B4-BE49-F238E27FC236}">
                      <a16:creationId xmlns:a16="http://schemas.microsoft.com/office/drawing/2014/main" id="{2193D613-454E-59F1-612A-85E740F117AD}"/>
                    </a:ext>
                  </a:extLst>
                </p:cNvPr>
                <p:cNvCxnSpPr>
                  <a:cxnSpLocks/>
                </p:cNvCxnSpPr>
                <p:nvPr/>
              </p:nvCxnSpPr>
              <p:spPr>
                <a:xfrm>
                  <a:off x="7292011" y="2060851"/>
                  <a:ext cx="0" cy="576065"/>
                </a:xfrm>
                <a:prstGeom prst="line">
                  <a:avLst/>
                </a:prstGeom>
                <a:ln w="19050" cap="sq">
                  <a:solidFill>
                    <a:schemeClr val="accent1"/>
                  </a:solidFill>
                  <a:bevel/>
                </a:ln>
              </p:spPr>
              <p:style>
                <a:lnRef idx="1">
                  <a:schemeClr val="accent1"/>
                </a:lnRef>
                <a:fillRef idx="0">
                  <a:schemeClr val="accent1"/>
                </a:fillRef>
                <a:effectRef idx="0">
                  <a:schemeClr val="accent1"/>
                </a:effectRef>
                <a:fontRef idx="minor">
                  <a:schemeClr val="tx1"/>
                </a:fontRef>
              </p:style>
            </p:cxnSp>
            <p:cxnSp>
              <p:nvCxnSpPr>
                <p:cNvPr id="111" name="직선 연결선 192">
                  <a:extLst>
                    <a:ext uri="{FF2B5EF4-FFF2-40B4-BE49-F238E27FC236}">
                      <a16:creationId xmlns:a16="http://schemas.microsoft.com/office/drawing/2014/main" id="{71906878-330E-264E-E8A2-F11102B1BB1A}"/>
                    </a:ext>
                  </a:extLst>
                </p:cNvPr>
                <p:cNvCxnSpPr>
                  <a:cxnSpLocks/>
                </p:cNvCxnSpPr>
                <p:nvPr/>
              </p:nvCxnSpPr>
              <p:spPr>
                <a:xfrm>
                  <a:off x="7884368" y="2060848"/>
                  <a:ext cx="0" cy="576064"/>
                </a:xfrm>
                <a:prstGeom prst="line">
                  <a:avLst/>
                </a:prstGeom>
                <a:ln w="19050" cap="sq">
                  <a:solidFill>
                    <a:schemeClr val="accent1"/>
                  </a:solidFill>
                  <a:bevel/>
                </a:ln>
              </p:spPr>
              <p:style>
                <a:lnRef idx="1">
                  <a:schemeClr val="accent1"/>
                </a:lnRef>
                <a:fillRef idx="0">
                  <a:schemeClr val="accent1"/>
                </a:fillRef>
                <a:effectRef idx="0">
                  <a:schemeClr val="accent1"/>
                </a:effectRef>
                <a:fontRef idx="minor">
                  <a:schemeClr val="tx1"/>
                </a:fontRef>
              </p:style>
            </p:cxnSp>
            <p:cxnSp>
              <p:nvCxnSpPr>
                <p:cNvPr id="112" name="직선 연결선 193">
                  <a:extLst>
                    <a:ext uri="{FF2B5EF4-FFF2-40B4-BE49-F238E27FC236}">
                      <a16:creationId xmlns:a16="http://schemas.microsoft.com/office/drawing/2014/main" id="{48B3D531-D532-B307-DE46-9AFE7731BA9A}"/>
                    </a:ext>
                  </a:extLst>
                </p:cNvPr>
                <p:cNvCxnSpPr>
                  <a:cxnSpLocks/>
                </p:cNvCxnSpPr>
                <p:nvPr/>
              </p:nvCxnSpPr>
              <p:spPr>
                <a:xfrm>
                  <a:off x="7308304" y="2060848"/>
                  <a:ext cx="576064" cy="0"/>
                </a:xfrm>
                <a:prstGeom prst="line">
                  <a:avLst/>
                </a:prstGeom>
                <a:ln w="19050" cap="sq">
                  <a:solidFill>
                    <a:schemeClr val="accent1"/>
                  </a:solidFill>
                  <a:bevel/>
                </a:ln>
              </p:spPr>
              <p:style>
                <a:lnRef idx="1">
                  <a:schemeClr val="accent1"/>
                </a:lnRef>
                <a:fillRef idx="0">
                  <a:schemeClr val="accent1"/>
                </a:fillRef>
                <a:effectRef idx="0">
                  <a:schemeClr val="accent1"/>
                </a:effectRef>
                <a:fontRef idx="minor">
                  <a:schemeClr val="tx1"/>
                </a:fontRef>
              </p:style>
            </p:cxnSp>
            <p:cxnSp>
              <p:nvCxnSpPr>
                <p:cNvPr id="113" name="직선 연결선 194">
                  <a:extLst>
                    <a:ext uri="{FF2B5EF4-FFF2-40B4-BE49-F238E27FC236}">
                      <a16:creationId xmlns:a16="http://schemas.microsoft.com/office/drawing/2014/main" id="{D28BD138-04EB-E9FF-EB58-757C81C20812}"/>
                    </a:ext>
                  </a:extLst>
                </p:cNvPr>
                <p:cNvCxnSpPr>
                  <a:cxnSpLocks/>
                </p:cNvCxnSpPr>
                <p:nvPr/>
              </p:nvCxnSpPr>
              <p:spPr>
                <a:xfrm>
                  <a:off x="6995826" y="2657045"/>
                  <a:ext cx="288032" cy="0"/>
                </a:xfrm>
                <a:prstGeom prst="line">
                  <a:avLst/>
                </a:prstGeom>
                <a:ln w="19050" cap="sq">
                  <a:solidFill>
                    <a:schemeClr val="accent1"/>
                  </a:solidFill>
                  <a:bevel/>
                </a:ln>
              </p:spPr>
              <p:style>
                <a:lnRef idx="1">
                  <a:schemeClr val="accent1"/>
                </a:lnRef>
                <a:fillRef idx="0">
                  <a:schemeClr val="accent1"/>
                </a:fillRef>
                <a:effectRef idx="0">
                  <a:schemeClr val="accent1"/>
                </a:effectRef>
                <a:fontRef idx="minor">
                  <a:schemeClr val="tx1"/>
                </a:fontRef>
              </p:style>
            </p:cxnSp>
            <p:cxnSp>
              <p:nvCxnSpPr>
                <p:cNvPr id="114" name="직선 연결선 195">
                  <a:extLst>
                    <a:ext uri="{FF2B5EF4-FFF2-40B4-BE49-F238E27FC236}">
                      <a16:creationId xmlns:a16="http://schemas.microsoft.com/office/drawing/2014/main" id="{2EDA9010-288F-DD24-8370-93BA1B5D6EE3}"/>
                    </a:ext>
                  </a:extLst>
                </p:cNvPr>
                <p:cNvCxnSpPr>
                  <a:cxnSpLocks/>
                </p:cNvCxnSpPr>
                <p:nvPr/>
              </p:nvCxnSpPr>
              <p:spPr>
                <a:xfrm flipH="1">
                  <a:off x="7896589" y="2657041"/>
                  <a:ext cx="288032" cy="0"/>
                </a:xfrm>
                <a:prstGeom prst="line">
                  <a:avLst/>
                </a:prstGeom>
                <a:ln w="19050" cap="sq">
                  <a:solidFill>
                    <a:schemeClr val="accent1"/>
                  </a:solidFill>
                  <a:bevel/>
                </a:ln>
              </p:spPr>
              <p:style>
                <a:lnRef idx="1">
                  <a:schemeClr val="accent1"/>
                </a:lnRef>
                <a:fillRef idx="0">
                  <a:schemeClr val="accent1"/>
                </a:fillRef>
                <a:effectRef idx="0">
                  <a:schemeClr val="accent1"/>
                </a:effectRef>
                <a:fontRef idx="minor">
                  <a:schemeClr val="tx1"/>
                </a:fontRef>
              </p:style>
            </p:cxnSp>
            <p:cxnSp>
              <p:nvCxnSpPr>
                <p:cNvPr id="115" name="직선 연결선 196">
                  <a:extLst>
                    <a:ext uri="{FF2B5EF4-FFF2-40B4-BE49-F238E27FC236}">
                      <a16:creationId xmlns:a16="http://schemas.microsoft.com/office/drawing/2014/main" id="{E2D44F0D-AFBE-CE02-5D2F-F97A93993243}"/>
                    </a:ext>
                  </a:extLst>
                </p:cNvPr>
                <p:cNvCxnSpPr>
                  <a:cxnSpLocks/>
                </p:cNvCxnSpPr>
                <p:nvPr/>
              </p:nvCxnSpPr>
              <p:spPr>
                <a:xfrm>
                  <a:off x="7308305" y="1698830"/>
                  <a:ext cx="576063" cy="0"/>
                </a:xfrm>
                <a:prstGeom prst="line">
                  <a:avLst/>
                </a:prstGeom>
                <a:ln w="19050" cap="sq">
                  <a:solidFill>
                    <a:schemeClr val="accent1"/>
                  </a:solidFill>
                  <a:bevel/>
                </a:ln>
              </p:spPr>
              <p:style>
                <a:lnRef idx="1">
                  <a:schemeClr val="accent1"/>
                </a:lnRef>
                <a:fillRef idx="0">
                  <a:schemeClr val="accent1"/>
                </a:fillRef>
                <a:effectRef idx="0">
                  <a:schemeClr val="accent1"/>
                </a:effectRef>
                <a:fontRef idx="minor">
                  <a:schemeClr val="tx1"/>
                </a:fontRef>
              </p:style>
            </p:cxnSp>
            <p:cxnSp>
              <p:nvCxnSpPr>
                <p:cNvPr id="116" name="직선 연결선 197">
                  <a:extLst>
                    <a:ext uri="{FF2B5EF4-FFF2-40B4-BE49-F238E27FC236}">
                      <a16:creationId xmlns:a16="http://schemas.microsoft.com/office/drawing/2014/main" id="{C565FE37-EE50-B253-15D8-2DB44196334F}"/>
                    </a:ext>
                  </a:extLst>
                </p:cNvPr>
                <p:cNvCxnSpPr>
                  <a:cxnSpLocks/>
                </p:cNvCxnSpPr>
                <p:nvPr/>
              </p:nvCxnSpPr>
              <p:spPr>
                <a:xfrm>
                  <a:off x="7308306" y="1376806"/>
                  <a:ext cx="576065" cy="0"/>
                </a:xfrm>
                <a:prstGeom prst="line">
                  <a:avLst/>
                </a:prstGeom>
                <a:ln w="19050" cap="sq">
                  <a:solidFill>
                    <a:schemeClr val="accent1"/>
                  </a:solidFill>
                  <a:bevel/>
                </a:ln>
              </p:spPr>
              <p:style>
                <a:lnRef idx="1">
                  <a:schemeClr val="accent1"/>
                </a:lnRef>
                <a:fillRef idx="0">
                  <a:schemeClr val="accent1"/>
                </a:fillRef>
                <a:effectRef idx="0">
                  <a:schemeClr val="accent1"/>
                </a:effectRef>
                <a:fontRef idx="minor">
                  <a:schemeClr val="tx1"/>
                </a:fontRef>
              </p:style>
            </p:cxnSp>
          </p:grpSp>
          <p:cxnSp>
            <p:nvCxnSpPr>
              <p:cNvPr id="117" name="직선 연결선 199">
                <a:extLst>
                  <a:ext uri="{FF2B5EF4-FFF2-40B4-BE49-F238E27FC236}">
                    <a16:creationId xmlns:a16="http://schemas.microsoft.com/office/drawing/2014/main" id="{562EE87C-7700-5186-E3E4-CBE22B1A64EB}"/>
                  </a:ext>
                </a:extLst>
              </p:cNvPr>
              <p:cNvCxnSpPr>
                <a:cxnSpLocks/>
              </p:cNvCxnSpPr>
              <p:nvPr/>
            </p:nvCxnSpPr>
            <p:spPr>
              <a:xfrm rot="16200000">
                <a:off x="2855766" y="3121637"/>
                <a:ext cx="0" cy="96464"/>
              </a:xfrm>
              <a:prstGeom prst="line">
                <a:avLst/>
              </a:prstGeom>
              <a:ln w="19050" cap="sq">
                <a:solidFill>
                  <a:schemeClr val="accent1"/>
                </a:solidFill>
                <a:bevel/>
              </a:ln>
            </p:spPr>
            <p:style>
              <a:lnRef idx="1">
                <a:schemeClr val="accent1"/>
              </a:lnRef>
              <a:fillRef idx="0">
                <a:schemeClr val="accent1"/>
              </a:fillRef>
              <a:effectRef idx="0">
                <a:schemeClr val="accent1"/>
              </a:effectRef>
              <a:fontRef idx="minor">
                <a:schemeClr val="tx1"/>
              </a:fontRef>
            </p:style>
          </p:cxnSp>
          <p:cxnSp>
            <p:nvCxnSpPr>
              <p:cNvPr id="118" name="직선 연결선 200">
                <a:extLst>
                  <a:ext uri="{FF2B5EF4-FFF2-40B4-BE49-F238E27FC236}">
                    <a16:creationId xmlns:a16="http://schemas.microsoft.com/office/drawing/2014/main" id="{CDE97452-7B18-9927-B66A-5B66E2CBC1B5}"/>
                  </a:ext>
                </a:extLst>
              </p:cNvPr>
              <p:cNvCxnSpPr>
                <a:cxnSpLocks/>
              </p:cNvCxnSpPr>
              <p:nvPr/>
            </p:nvCxnSpPr>
            <p:spPr>
              <a:xfrm rot="16200000">
                <a:off x="2855766" y="2949071"/>
                <a:ext cx="0" cy="96464"/>
              </a:xfrm>
              <a:prstGeom prst="line">
                <a:avLst/>
              </a:prstGeom>
              <a:ln w="19050" cap="sq">
                <a:solidFill>
                  <a:schemeClr val="accent1"/>
                </a:solidFill>
                <a:bevel/>
              </a:ln>
            </p:spPr>
            <p:style>
              <a:lnRef idx="1">
                <a:schemeClr val="accent1"/>
              </a:lnRef>
              <a:fillRef idx="0">
                <a:schemeClr val="accent1"/>
              </a:fillRef>
              <a:effectRef idx="0">
                <a:schemeClr val="accent1"/>
              </a:effectRef>
              <a:fontRef idx="minor">
                <a:schemeClr val="tx1"/>
              </a:fontRef>
            </p:style>
          </p:cxnSp>
          <p:cxnSp>
            <p:nvCxnSpPr>
              <p:cNvPr id="119" name="직선 연결선 201">
                <a:extLst>
                  <a:ext uri="{FF2B5EF4-FFF2-40B4-BE49-F238E27FC236}">
                    <a16:creationId xmlns:a16="http://schemas.microsoft.com/office/drawing/2014/main" id="{4CC28ACD-B0AF-D32D-1767-C62E4206FADA}"/>
                  </a:ext>
                </a:extLst>
              </p:cNvPr>
              <p:cNvCxnSpPr>
                <a:cxnSpLocks/>
              </p:cNvCxnSpPr>
              <p:nvPr/>
            </p:nvCxnSpPr>
            <p:spPr>
              <a:xfrm rot="16200000">
                <a:off x="2723043" y="3081794"/>
                <a:ext cx="168981" cy="0"/>
              </a:xfrm>
              <a:prstGeom prst="line">
                <a:avLst/>
              </a:prstGeom>
              <a:ln w="19050" cap="sq">
                <a:solidFill>
                  <a:schemeClr val="accent1"/>
                </a:solidFill>
                <a:bevel/>
              </a:ln>
            </p:spPr>
            <p:style>
              <a:lnRef idx="1">
                <a:schemeClr val="accent1"/>
              </a:lnRef>
              <a:fillRef idx="0">
                <a:schemeClr val="accent1"/>
              </a:fillRef>
              <a:effectRef idx="0">
                <a:schemeClr val="accent1"/>
              </a:effectRef>
              <a:fontRef idx="minor">
                <a:schemeClr val="tx1"/>
              </a:fontRef>
            </p:style>
          </p:cxnSp>
          <p:cxnSp>
            <p:nvCxnSpPr>
              <p:cNvPr id="120" name="직선 연결선 202">
                <a:extLst>
                  <a:ext uri="{FF2B5EF4-FFF2-40B4-BE49-F238E27FC236}">
                    <a16:creationId xmlns:a16="http://schemas.microsoft.com/office/drawing/2014/main" id="{4F499133-78C5-69BB-798D-9637B4E33E3D}"/>
                  </a:ext>
                </a:extLst>
              </p:cNvPr>
              <p:cNvCxnSpPr>
                <a:cxnSpLocks/>
              </p:cNvCxnSpPr>
              <p:nvPr/>
            </p:nvCxnSpPr>
            <p:spPr>
              <a:xfrm rot="16200000">
                <a:off x="2865125" y="3215701"/>
                <a:ext cx="84491" cy="0"/>
              </a:xfrm>
              <a:prstGeom prst="line">
                <a:avLst/>
              </a:prstGeom>
              <a:ln w="19050" cap="sq">
                <a:solidFill>
                  <a:schemeClr val="accent1"/>
                </a:solidFill>
                <a:bevel/>
              </a:ln>
            </p:spPr>
            <p:style>
              <a:lnRef idx="1">
                <a:schemeClr val="accent1"/>
              </a:lnRef>
              <a:fillRef idx="0">
                <a:schemeClr val="accent1"/>
              </a:fillRef>
              <a:effectRef idx="0">
                <a:schemeClr val="accent1"/>
              </a:effectRef>
              <a:fontRef idx="minor">
                <a:schemeClr val="tx1"/>
              </a:fontRef>
            </p:style>
          </p:cxnSp>
          <p:cxnSp>
            <p:nvCxnSpPr>
              <p:cNvPr id="121" name="직선 연결선 203">
                <a:extLst>
                  <a:ext uri="{FF2B5EF4-FFF2-40B4-BE49-F238E27FC236}">
                    <a16:creationId xmlns:a16="http://schemas.microsoft.com/office/drawing/2014/main" id="{03BE65A1-8576-73AD-9FE6-E3E4AE383BF3}"/>
                  </a:ext>
                </a:extLst>
              </p:cNvPr>
              <p:cNvCxnSpPr>
                <a:cxnSpLocks/>
              </p:cNvCxnSpPr>
              <p:nvPr/>
            </p:nvCxnSpPr>
            <p:spPr>
              <a:xfrm>
                <a:off x="2900112" y="2485961"/>
                <a:ext cx="7259" cy="502979"/>
              </a:xfrm>
              <a:prstGeom prst="line">
                <a:avLst/>
              </a:prstGeom>
              <a:ln w="19050" cap="sq">
                <a:solidFill>
                  <a:schemeClr val="accent1"/>
                </a:solidFill>
                <a:bevel/>
              </a:ln>
            </p:spPr>
            <p:style>
              <a:lnRef idx="1">
                <a:schemeClr val="accent1"/>
              </a:lnRef>
              <a:fillRef idx="0">
                <a:schemeClr val="accent1"/>
              </a:fillRef>
              <a:effectRef idx="0">
                <a:schemeClr val="accent1"/>
              </a:effectRef>
              <a:fontRef idx="minor">
                <a:schemeClr val="tx1"/>
              </a:fontRef>
            </p:style>
          </p:cxnSp>
          <p:cxnSp>
            <p:nvCxnSpPr>
              <p:cNvPr id="122" name="직선 연결선 204">
                <a:extLst>
                  <a:ext uri="{FF2B5EF4-FFF2-40B4-BE49-F238E27FC236}">
                    <a16:creationId xmlns:a16="http://schemas.microsoft.com/office/drawing/2014/main" id="{484714FA-469D-CC9C-060F-235AED321C18}"/>
                  </a:ext>
                </a:extLst>
              </p:cNvPr>
              <p:cNvCxnSpPr>
                <a:cxnSpLocks/>
              </p:cNvCxnSpPr>
              <p:nvPr/>
            </p:nvCxnSpPr>
            <p:spPr>
              <a:xfrm rot="16200000">
                <a:off x="2662421" y="3081794"/>
                <a:ext cx="168980" cy="0"/>
              </a:xfrm>
              <a:prstGeom prst="line">
                <a:avLst/>
              </a:prstGeom>
              <a:ln w="19050" cap="sq">
                <a:solidFill>
                  <a:schemeClr val="accent1"/>
                </a:solidFill>
                <a:bevel/>
              </a:ln>
            </p:spPr>
            <p:style>
              <a:lnRef idx="1">
                <a:schemeClr val="accent1"/>
              </a:lnRef>
              <a:fillRef idx="0">
                <a:schemeClr val="accent1"/>
              </a:fillRef>
              <a:effectRef idx="0">
                <a:schemeClr val="accent1"/>
              </a:effectRef>
              <a:fontRef idx="minor">
                <a:schemeClr val="tx1"/>
              </a:fontRef>
            </p:style>
          </p:cxnSp>
          <p:cxnSp>
            <p:nvCxnSpPr>
              <p:cNvPr id="123" name="직선 연결선 205">
                <a:extLst>
                  <a:ext uri="{FF2B5EF4-FFF2-40B4-BE49-F238E27FC236}">
                    <a16:creationId xmlns:a16="http://schemas.microsoft.com/office/drawing/2014/main" id="{B2AF8CED-C723-7D5B-FE56-26A013459720}"/>
                  </a:ext>
                </a:extLst>
              </p:cNvPr>
              <p:cNvCxnSpPr>
                <a:cxnSpLocks/>
              </p:cNvCxnSpPr>
              <p:nvPr/>
            </p:nvCxnSpPr>
            <p:spPr>
              <a:xfrm rot="16200000">
                <a:off x="2608499" y="3081794"/>
                <a:ext cx="168981" cy="0"/>
              </a:xfrm>
              <a:prstGeom prst="line">
                <a:avLst/>
              </a:prstGeom>
              <a:ln w="19050" cap="sq">
                <a:solidFill>
                  <a:schemeClr val="accent1"/>
                </a:solidFill>
                <a:bevel/>
              </a:ln>
            </p:spPr>
            <p:style>
              <a:lnRef idx="1">
                <a:schemeClr val="accent1"/>
              </a:lnRef>
              <a:fillRef idx="0">
                <a:schemeClr val="accent1"/>
              </a:fillRef>
              <a:effectRef idx="0">
                <a:schemeClr val="accent1"/>
              </a:effectRef>
              <a:fontRef idx="minor">
                <a:schemeClr val="tx1"/>
              </a:fontRef>
            </p:style>
          </p:cxnSp>
          <p:sp>
            <p:nvSpPr>
              <p:cNvPr id="124" name="직사각형 209">
                <a:extLst>
                  <a:ext uri="{FF2B5EF4-FFF2-40B4-BE49-F238E27FC236}">
                    <a16:creationId xmlns:a16="http://schemas.microsoft.com/office/drawing/2014/main" id="{E58BFB31-037A-8F6D-D5B8-0F56CC55C79E}"/>
                  </a:ext>
                </a:extLst>
              </p:cNvPr>
              <p:cNvSpPr/>
              <p:nvPr/>
            </p:nvSpPr>
            <p:spPr>
              <a:xfrm rot="5400000">
                <a:off x="2811170" y="3668720"/>
                <a:ext cx="224978" cy="14446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b="1" dirty="0">
                    <a:solidFill>
                      <a:schemeClr val="accent1"/>
                    </a:solidFill>
                    <a:latin typeface="+mj-lt"/>
                  </a:rPr>
                  <a:t>⋯</a:t>
                </a:r>
                <a:endParaRPr lang="ko-KR" altLang="en-US" sz="1100" b="1" dirty="0">
                  <a:solidFill>
                    <a:schemeClr val="accent1"/>
                  </a:solidFill>
                  <a:latin typeface="+mj-lt"/>
                </a:endParaRPr>
              </a:p>
            </p:txBody>
          </p:sp>
          <p:grpSp>
            <p:nvGrpSpPr>
              <p:cNvPr id="125" name="그룹 211">
                <a:extLst>
                  <a:ext uri="{FF2B5EF4-FFF2-40B4-BE49-F238E27FC236}">
                    <a16:creationId xmlns:a16="http://schemas.microsoft.com/office/drawing/2014/main" id="{75D17E28-36A5-113C-A0F5-B5A112E21C0E}"/>
                  </a:ext>
                </a:extLst>
              </p:cNvPr>
              <p:cNvGrpSpPr/>
              <p:nvPr/>
            </p:nvGrpSpPr>
            <p:grpSpPr>
              <a:xfrm rot="16200000">
                <a:off x="3122347" y="3932902"/>
                <a:ext cx="360189" cy="214381"/>
                <a:chOff x="6995826" y="1376806"/>
                <a:chExt cx="1227902" cy="1280239"/>
              </a:xfrm>
            </p:grpSpPr>
            <p:cxnSp>
              <p:nvCxnSpPr>
                <p:cNvPr id="126" name="직선 연결선 244">
                  <a:extLst>
                    <a:ext uri="{FF2B5EF4-FFF2-40B4-BE49-F238E27FC236}">
                      <a16:creationId xmlns:a16="http://schemas.microsoft.com/office/drawing/2014/main" id="{871EA25B-7EB9-A8EC-7AB2-CE2791688633}"/>
                    </a:ext>
                  </a:extLst>
                </p:cNvPr>
                <p:cNvCxnSpPr>
                  <a:cxnSpLocks/>
                </p:cNvCxnSpPr>
                <p:nvPr/>
              </p:nvCxnSpPr>
              <p:spPr>
                <a:xfrm>
                  <a:off x="728386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27" name="직선 연결선 245">
                  <a:extLst>
                    <a:ext uri="{FF2B5EF4-FFF2-40B4-BE49-F238E27FC236}">
                      <a16:creationId xmlns:a16="http://schemas.microsoft.com/office/drawing/2014/main" id="{21115DED-C6E3-E0CF-CEE3-5F98F68C261F}"/>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28" name="직선 연결선 246">
                  <a:extLst>
                    <a:ext uri="{FF2B5EF4-FFF2-40B4-BE49-F238E27FC236}">
                      <a16:creationId xmlns:a16="http://schemas.microsoft.com/office/drawing/2014/main" id="{4329DD47-B470-267B-CBFF-EE96A160FC09}"/>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29" name="직선 연결선 247">
                  <a:extLst>
                    <a:ext uri="{FF2B5EF4-FFF2-40B4-BE49-F238E27FC236}">
                      <a16:creationId xmlns:a16="http://schemas.microsoft.com/office/drawing/2014/main" id="{79D549A9-57FE-6784-7E8F-4A2AB50408DB}"/>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30" name="직선 연결선 248">
                  <a:extLst>
                    <a:ext uri="{FF2B5EF4-FFF2-40B4-BE49-F238E27FC236}">
                      <a16:creationId xmlns:a16="http://schemas.microsoft.com/office/drawing/2014/main" id="{062AB1E4-5A34-8685-5F38-8B32E4531DC0}"/>
                    </a:ext>
                  </a:extLst>
                </p:cNvPr>
                <p:cNvCxnSpPr>
                  <a:cxnSpLocks/>
                </p:cNvCxnSpPr>
                <p:nvPr/>
              </p:nvCxnSpPr>
              <p:spPr>
                <a:xfrm flipH="1">
                  <a:off x="7935695" y="2657045"/>
                  <a:ext cx="28803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31" name="직선 연결선 249">
                  <a:extLst>
                    <a:ext uri="{FF2B5EF4-FFF2-40B4-BE49-F238E27FC236}">
                      <a16:creationId xmlns:a16="http://schemas.microsoft.com/office/drawing/2014/main" id="{B247FC54-51C3-4439-A32C-E50AB1CFBA12}"/>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32" name="직선 연결선 250">
                  <a:extLst>
                    <a:ext uri="{FF2B5EF4-FFF2-40B4-BE49-F238E27FC236}">
                      <a16:creationId xmlns:a16="http://schemas.microsoft.com/office/drawing/2014/main" id="{022384AF-802E-7738-D655-B102932770EF}"/>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grpSp>
            <p:nvGrpSpPr>
              <p:cNvPr id="133" name="그룹 214">
                <a:extLst>
                  <a:ext uri="{FF2B5EF4-FFF2-40B4-BE49-F238E27FC236}">
                    <a16:creationId xmlns:a16="http://schemas.microsoft.com/office/drawing/2014/main" id="{229B227D-DC05-7EC8-4E91-0AEC607B19AE}"/>
                  </a:ext>
                </a:extLst>
              </p:cNvPr>
              <p:cNvGrpSpPr/>
              <p:nvPr/>
            </p:nvGrpSpPr>
            <p:grpSpPr>
              <a:xfrm rot="16200000">
                <a:off x="3128087" y="3345517"/>
                <a:ext cx="348719" cy="214381"/>
                <a:chOff x="6995826" y="1376806"/>
                <a:chExt cx="1188795" cy="1280239"/>
              </a:xfrm>
            </p:grpSpPr>
            <p:cxnSp>
              <p:nvCxnSpPr>
                <p:cNvPr id="134" name="직선 연결선 225">
                  <a:extLst>
                    <a:ext uri="{FF2B5EF4-FFF2-40B4-BE49-F238E27FC236}">
                      <a16:creationId xmlns:a16="http://schemas.microsoft.com/office/drawing/2014/main" id="{F54F3E0B-3ED1-4AB2-5161-B8BE606D238A}"/>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35" name="직선 연결선 226">
                  <a:extLst>
                    <a:ext uri="{FF2B5EF4-FFF2-40B4-BE49-F238E27FC236}">
                      <a16:creationId xmlns:a16="http://schemas.microsoft.com/office/drawing/2014/main" id="{9704C8EA-BDC9-B9DE-E992-1FAB808EFC83}"/>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36" name="직선 연결선 227">
                  <a:extLst>
                    <a:ext uri="{FF2B5EF4-FFF2-40B4-BE49-F238E27FC236}">
                      <a16:creationId xmlns:a16="http://schemas.microsoft.com/office/drawing/2014/main" id="{22A8A656-3999-AD0F-11B3-83B1A7428AFD}"/>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37" name="직선 연결선 228">
                  <a:extLst>
                    <a:ext uri="{FF2B5EF4-FFF2-40B4-BE49-F238E27FC236}">
                      <a16:creationId xmlns:a16="http://schemas.microsoft.com/office/drawing/2014/main" id="{DF596323-167E-0490-2181-5C3CEECE8458}"/>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38" name="직선 연결선 229">
                  <a:extLst>
                    <a:ext uri="{FF2B5EF4-FFF2-40B4-BE49-F238E27FC236}">
                      <a16:creationId xmlns:a16="http://schemas.microsoft.com/office/drawing/2014/main" id="{EE15D63A-AC09-F76B-3F57-D0197F2F8024}"/>
                    </a:ext>
                  </a:extLst>
                </p:cNvPr>
                <p:cNvCxnSpPr>
                  <a:cxnSpLocks/>
                </p:cNvCxnSpPr>
                <p:nvPr/>
              </p:nvCxnSpPr>
              <p:spPr>
                <a:xfrm flipH="1">
                  <a:off x="7896589" y="2657041"/>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39" name="직선 연결선 230">
                  <a:extLst>
                    <a:ext uri="{FF2B5EF4-FFF2-40B4-BE49-F238E27FC236}">
                      <a16:creationId xmlns:a16="http://schemas.microsoft.com/office/drawing/2014/main" id="{F2061A7C-FE10-EE15-79BC-690C5762CF1D}"/>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40" name="직선 연결선 231">
                  <a:extLst>
                    <a:ext uri="{FF2B5EF4-FFF2-40B4-BE49-F238E27FC236}">
                      <a16:creationId xmlns:a16="http://schemas.microsoft.com/office/drawing/2014/main" id="{9FF0E299-6119-A8CD-E09E-897B9F637853}"/>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cxnSp>
            <p:nvCxnSpPr>
              <p:cNvPr id="141" name="직선 연결선 218">
                <a:extLst>
                  <a:ext uri="{FF2B5EF4-FFF2-40B4-BE49-F238E27FC236}">
                    <a16:creationId xmlns:a16="http://schemas.microsoft.com/office/drawing/2014/main" id="{6638538B-4D2A-9178-A3D0-F83CE0EEA26E}"/>
                  </a:ext>
                </a:extLst>
              </p:cNvPr>
              <p:cNvCxnSpPr>
                <a:cxnSpLocks/>
              </p:cNvCxnSpPr>
              <p:nvPr/>
            </p:nvCxnSpPr>
            <p:spPr>
              <a:xfrm rot="16200000">
                <a:off x="3358038" y="3121637"/>
                <a:ext cx="0" cy="964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42" name="직선 연결선 219">
                <a:extLst>
                  <a:ext uri="{FF2B5EF4-FFF2-40B4-BE49-F238E27FC236}">
                    <a16:creationId xmlns:a16="http://schemas.microsoft.com/office/drawing/2014/main" id="{B9D8857B-5A8F-C14B-729F-7F13F2EA9CE4}"/>
                  </a:ext>
                </a:extLst>
              </p:cNvPr>
              <p:cNvCxnSpPr>
                <a:cxnSpLocks/>
              </p:cNvCxnSpPr>
              <p:nvPr/>
            </p:nvCxnSpPr>
            <p:spPr>
              <a:xfrm rot="16200000">
                <a:off x="3358039" y="2949071"/>
                <a:ext cx="0" cy="964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43" name="직선 연결선 220">
                <a:extLst>
                  <a:ext uri="{FF2B5EF4-FFF2-40B4-BE49-F238E27FC236}">
                    <a16:creationId xmlns:a16="http://schemas.microsoft.com/office/drawing/2014/main" id="{F9C0CB5D-449E-705E-933B-A268138712D9}"/>
                  </a:ext>
                </a:extLst>
              </p:cNvPr>
              <p:cNvCxnSpPr>
                <a:cxnSpLocks/>
              </p:cNvCxnSpPr>
              <p:nvPr/>
            </p:nvCxnSpPr>
            <p:spPr>
              <a:xfrm rot="16200000">
                <a:off x="3225317" y="3081794"/>
                <a:ext cx="168981"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44" name="직선 연결선 221">
                <a:extLst>
                  <a:ext uri="{FF2B5EF4-FFF2-40B4-BE49-F238E27FC236}">
                    <a16:creationId xmlns:a16="http://schemas.microsoft.com/office/drawing/2014/main" id="{86C4D871-7666-B2DC-0D19-44ABFB327ACF}"/>
                  </a:ext>
                </a:extLst>
              </p:cNvPr>
              <p:cNvCxnSpPr>
                <a:cxnSpLocks/>
              </p:cNvCxnSpPr>
              <p:nvPr/>
            </p:nvCxnSpPr>
            <p:spPr>
              <a:xfrm rot="16200000">
                <a:off x="3367397" y="3215701"/>
                <a:ext cx="84491"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45" name="직선 연결선 222">
                <a:extLst>
                  <a:ext uri="{FF2B5EF4-FFF2-40B4-BE49-F238E27FC236}">
                    <a16:creationId xmlns:a16="http://schemas.microsoft.com/office/drawing/2014/main" id="{508CED54-2504-8364-99D5-F61B986E7E8C}"/>
                  </a:ext>
                </a:extLst>
              </p:cNvPr>
              <p:cNvCxnSpPr>
                <a:cxnSpLocks/>
              </p:cNvCxnSpPr>
              <p:nvPr/>
            </p:nvCxnSpPr>
            <p:spPr>
              <a:xfrm>
                <a:off x="3409640" y="2484839"/>
                <a:ext cx="0" cy="51789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46" name="직선 연결선 223">
                <a:extLst>
                  <a:ext uri="{FF2B5EF4-FFF2-40B4-BE49-F238E27FC236}">
                    <a16:creationId xmlns:a16="http://schemas.microsoft.com/office/drawing/2014/main" id="{4B0A4FBC-D28C-D101-C11A-0CE71E920D61}"/>
                  </a:ext>
                </a:extLst>
              </p:cNvPr>
              <p:cNvCxnSpPr>
                <a:cxnSpLocks/>
              </p:cNvCxnSpPr>
              <p:nvPr/>
            </p:nvCxnSpPr>
            <p:spPr>
              <a:xfrm rot="16200000">
                <a:off x="3164694" y="3081794"/>
                <a:ext cx="168980"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47" name="직선 연결선 224">
                <a:extLst>
                  <a:ext uri="{FF2B5EF4-FFF2-40B4-BE49-F238E27FC236}">
                    <a16:creationId xmlns:a16="http://schemas.microsoft.com/office/drawing/2014/main" id="{99B80029-11AC-A849-2B58-86FCFF8309D9}"/>
                  </a:ext>
                </a:extLst>
              </p:cNvPr>
              <p:cNvCxnSpPr>
                <a:cxnSpLocks/>
              </p:cNvCxnSpPr>
              <p:nvPr/>
            </p:nvCxnSpPr>
            <p:spPr>
              <a:xfrm rot="16200000">
                <a:off x="3110771" y="3081794"/>
                <a:ext cx="168981"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48" name="직사각형 217">
                <a:extLst>
                  <a:ext uri="{FF2B5EF4-FFF2-40B4-BE49-F238E27FC236}">
                    <a16:creationId xmlns:a16="http://schemas.microsoft.com/office/drawing/2014/main" id="{7727A0EB-0F5A-6E87-701C-43E74F242859}"/>
                  </a:ext>
                </a:extLst>
              </p:cNvPr>
              <p:cNvSpPr/>
              <p:nvPr/>
            </p:nvSpPr>
            <p:spPr>
              <a:xfrm rot="5400000">
                <a:off x="3313438" y="3668720"/>
                <a:ext cx="224978" cy="14446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b="1" dirty="0">
                    <a:solidFill>
                      <a:schemeClr val="tx1"/>
                    </a:solidFill>
                    <a:latin typeface="+mj-lt"/>
                  </a:rPr>
                  <a:t>⋯</a:t>
                </a:r>
                <a:endParaRPr lang="ko-KR" altLang="en-US" sz="1100" b="1" dirty="0">
                  <a:solidFill>
                    <a:schemeClr val="tx1"/>
                  </a:solidFill>
                  <a:latin typeface="+mj-lt"/>
                </a:endParaRPr>
              </a:p>
            </p:txBody>
          </p:sp>
          <p:grpSp>
            <p:nvGrpSpPr>
              <p:cNvPr id="149" name="그룹 252">
                <a:extLst>
                  <a:ext uri="{FF2B5EF4-FFF2-40B4-BE49-F238E27FC236}">
                    <a16:creationId xmlns:a16="http://schemas.microsoft.com/office/drawing/2014/main" id="{94906A6C-00C8-4D46-6ACB-9F7A55880E3F}"/>
                  </a:ext>
                </a:extLst>
              </p:cNvPr>
              <p:cNvGrpSpPr/>
              <p:nvPr/>
            </p:nvGrpSpPr>
            <p:grpSpPr>
              <a:xfrm rot="16200000">
                <a:off x="4042831" y="3932897"/>
                <a:ext cx="360189" cy="214381"/>
                <a:chOff x="6995826" y="1376806"/>
                <a:chExt cx="1227902" cy="1280239"/>
              </a:xfrm>
            </p:grpSpPr>
            <p:cxnSp>
              <p:nvCxnSpPr>
                <p:cNvPr id="150" name="직선 연결선 285">
                  <a:extLst>
                    <a:ext uri="{FF2B5EF4-FFF2-40B4-BE49-F238E27FC236}">
                      <a16:creationId xmlns:a16="http://schemas.microsoft.com/office/drawing/2014/main" id="{1907705C-CA29-B3CC-3794-B385A1D35D31}"/>
                    </a:ext>
                  </a:extLst>
                </p:cNvPr>
                <p:cNvCxnSpPr>
                  <a:cxnSpLocks/>
                </p:cNvCxnSpPr>
                <p:nvPr/>
              </p:nvCxnSpPr>
              <p:spPr>
                <a:xfrm>
                  <a:off x="728386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51" name="직선 연결선 286">
                  <a:extLst>
                    <a:ext uri="{FF2B5EF4-FFF2-40B4-BE49-F238E27FC236}">
                      <a16:creationId xmlns:a16="http://schemas.microsoft.com/office/drawing/2014/main" id="{02DB5DF4-A581-07E2-2D1B-C11CBCE40AB4}"/>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52" name="직선 연결선 287">
                  <a:extLst>
                    <a:ext uri="{FF2B5EF4-FFF2-40B4-BE49-F238E27FC236}">
                      <a16:creationId xmlns:a16="http://schemas.microsoft.com/office/drawing/2014/main" id="{64730879-792E-71FA-4AF1-BF8C0C786AF3}"/>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53" name="직선 연결선 288">
                  <a:extLst>
                    <a:ext uri="{FF2B5EF4-FFF2-40B4-BE49-F238E27FC236}">
                      <a16:creationId xmlns:a16="http://schemas.microsoft.com/office/drawing/2014/main" id="{1F5CB119-E21B-384C-F583-803F3EF3BC64}"/>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54" name="직선 연결선 289">
                  <a:extLst>
                    <a:ext uri="{FF2B5EF4-FFF2-40B4-BE49-F238E27FC236}">
                      <a16:creationId xmlns:a16="http://schemas.microsoft.com/office/drawing/2014/main" id="{D3BAF987-18E2-31C2-2CC2-F0302E2FE894}"/>
                    </a:ext>
                  </a:extLst>
                </p:cNvPr>
                <p:cNvCxnSpPr>
                  <a:cxnSpLocks/>
                </p:cNvCxnSpPr>
                <p:nvPr/>
              </p:nvCxnSpPr>
              <p:spPr>
                <a:xfrm flipH="1">
                  <a:off x="7935695" y="2657045"/>
                  <a:ext cx="28803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55" name="직선 연결선 290">
                  <a:extLst>
                    <a:ext uri="{FF2B5EF4-FFF2-40B4-BE49-F238E27FC236}">
                      <a16:creationId xmlns:a16="http://schemas.microsoft.com/office/drawing/2014/main" id="{C8D0C26A-412A-3F97-B0A4-363784776E15}"/>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56" name="직선 연결선 291">
                  <a:extLst>
                    <a:ext uri="{FF2B5EF4-FFF2-40B4-BE49-F238E27FC236}">
                      <a16:creationId xmlns:a16="http://schemas.microsoft.com/office/drawing/2014/main" id="{C1AE416B-936D-7866-76D6-C9786D4B9989}"/>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grpSp>
            <p:nvGrpSpPr>
              <p:cNvPr id="157" name="그룹 255">
                <a:extLst>
                  <a:ext uri="{FF2B5EF4-FFF2-40B4-BE49-F238E27FC236}">
                    <a16:creationId xmlns:a16="http://schemas.microsoft.com/office/drawing/2014/main" id="{D2A288DC-5A5A-722E-C9F5-5B0A70498D5B}"/>
                  </a:ext>
                </a:extLst>
              </p:cNvPr>
              <p:cNvGrpSpPr/>
              <p:nvPr/>
            </p:nvGrpSpPr>
            <p:grpSpPr>
              <a:xfrm rot="16200000">
                <a:off x="4048569" y="3345513"/>
                <a:ext cx="348719" cy="214381"/>
                <a:chOff x="6995826" y="1376806"/>
                <a:chExt cx="1188795" cy="1280239"/>
              </a:xfrm>
            </p:grpSpPr>
            <p:cxnSp>
              <p:nvCxnSpPr>
                <p:cNvPr id="158" name="직선 연결선 266">
                  <a:extLst>
                    <a:ext uri="{FF2B5EF4-FFF2-40B4-BE49-F238E27FC236}">
                      <a16:creationId xmlns:a16="http://schemas.microsoft.com/office/drawing/2014/main" id="{1F1731BA-83EA-AD4C-45D2-97177A004932}"/>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59" name="직선 연결선 267">
                  <a:extLst>
                    <a:ext uri="{FF2B5EF4-FFF2-40B4-BE49-F238E27FC236}">
                      <a16:creationId xmlns:a16="http://schemas.microsoft.com/office/drawing/2014/main" id="{AC2F2905-557E-84A9-03CC-92BCC69F056A}"/>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60" name="직선 연결선 268">
                  <a:extLst>
                    <a:ext uri="{FF2B5EF4-FFF2-40B4-BE49-F238E27FC236}">
                      <a16:creationId xmlns:a16="http://schemas.microsoft.com/office/drawing/2014/main" id="{555C6A42-A7C7-D611-ACE4-9EEEB3797F91}"/>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61" name="직선 연결선 269">
                  <a:extLst>
                    <a:ext uri="{FF2B5EF4-FFF2-40B4-BE49-F238E27FC236}">
                      <a16:creationId xmlns:a16="http://schemas.microsoft.com/office/drawing/2014/main" id="{63D8B4F5-3439-8EBD-619E-52B06FEDDBE8}"/>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62" name="직선 연결선 270">
                  <a:extLst>
                    <a:ext uri="{FF2B5EF4-FFF2-40B4-BE49-F238E27FC236}">
                      <a16:creationId xmlns:a16="http://schemas.microsoft.com/office/drawing/2014/main" id="{26ECF9B3-989A-7447-EEC9-0EC30BEBA175}"/>
                    </a:ext>
                  </a:extLst>
                </p:cNvPr>
                <p:cNvCxnSpPr>
                  <a:cxnSpLocks/>
                </p:cNvCxnSpPr>
                <p:nvPr/>
              </p:nvCxnSpPr>
              <p:spPr>
                <a:xfrm flipH="1">
                  <a:off x="7896589" y="2657041"/>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63" name="직선 연결선 271">
                  <a:extLst>
                    <a:ext uri="{FF2B5EF4-FFF2-40B4-BE49-F238E27FC236}">
                      <a16:creationId xmlns:a16="http://schemas.microsoft.com/office/drawing/2014/main" id="{364D2596-D821-17BB-F9DE-12802E164843}"/>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64" name="직선 연결선 272">
                  <a:extLst>
                    <a:ext uri="{FF2B5EF4-FFF2-40B4-BE49-F238E27FC236}">
                      <a16:creationId xmlns:a16="http://schemas.microsoft.com/office/drawing/2014/main" id="{E18441F3-40E7-B52C-AD80-72A18454548A}"/>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cxnSp>
            <p:nvCxnSpPr>
              <p:cNvPr id="165" name="직선 연결선 259">
                <a:extLst>
                  <a:ext uri="{FF2B5EF4-FFF2-40B4-BE49-F238E27FC236}">
                    <a16:creationId xmlns:a16="http://schemas.microsoft.com/office/drawing/2014/main" id="{EC863AAC-4081-4B70-B4E6-4E1771E94873}"/>
                  </a:ext>
                </a:extLst>
              </p:cNvPr>
              <p:cNvCxnSpPr>
                <a:cxnSpLocks/>
              </p:cNvCxnSpPr>
              <p:nvPr/>
            </p:nvCxnSpPr>
            <p:spPr>
              <a:xfrm rot="16200000">
                <a:off x="4278516" y="3121631"/>
                <a:ext cx="0" cy="964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66" name="직선 연결선 260">
                <a:extLst>
                  <a:ext uri="{FF2B5EF4-FFF2-40B4-BE49-F238E27FC236}">
                    <a16:creationId xmlns:a16="http://schemas.microsoft.com/office/drawing/2014/main" id="{8A4F37A0-61C8-348D-9FDA-25794C878F85}"/>
                  </a:ext>
                </a:extLst>
              </p:cNvPr>
              <p:cNvCxnSpPr>
                <a:cxnSpLocks/>
              </p:cNvCxnSpPr>
              <p:nvPr/>
            </p:nvCxnSpPr>
            <p:spPr>
              <a:xfrm rot="16200000">
                <a:off x="4278516" y="2949065"/>
                <a:ext cx="0" cy="964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67" name="직선 연결선 261">
                <a:extLst>
                  <a:ext uri="{FF2B5EF4-FFF2-40B4-BE49-F238E27FC236}">
                    <a16:creationId xmlns:a16="http://schemas.microsoft.com/office/drawing/2014/main" id="{86C02AE9-B71D-FB3F-BD8B-BD107C56B9AF}"/>
                  </a:ext>
                </a:extLst>
              </p:cNvPr>
              <p:cNvCxnSpPr>
                <a:cxnSpLocks/>
              </p:cNvCxnSpPr>
              <p:nvPr/>
            </p:nvCxnSpPr>
            <p:spPr>
              <a:xfrm rot="16200000">
                <a:off x="4145793" y="3081788"/>
                <a:ext cx="168981"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68" name="직선 연결선 262">
                <a:extLst>
                  <a:ext uri="{FF2B5EF4-FFF2-40B4-BE49-F238E27FC236}">
                    <a16:creationId xmlns:a16="http://schemas.microsoft.com/office/drawing/2014/main" id="{DDBAB799-8B46-53B4-610F-391ADBCA0D02}"/>
                  </a:ext>
                </a:extLst>
              </p:cNvPr>
              <p:cNvCxnSpPr>
                <a:cxnSpLocks/>
              </p:cNvCxnSpPr>
              <p:nvPr/>
            </p:nvCxnSpPr>
            <p:spPr>
              <a:xfrm rot="16200000">
                <a:off x="4287875" y="3215695"/>
                <a:ext cx="84491"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69" name="직선 연결선 263">
                <a:extLst>
                  <a:ext uri="{FF2B5EF4-FFF2-40B4-BE49-F238E27FC236}">
                    <a16:creationId xmlns:a16="http://schemas.microsoft.com/office/drawing/2014/main" id="{129F56A0-A12A-B0AD-DCF6-B316A9FEC42D}"/>
                  </a:ext>
                </a:extLst>
              </p:cNvPr>
              <p:cNvCxnSpPr>
                <a:cxnSpLocks/>
              </p:cNvCxnSpPr>
              <p:nvPr/>
            </p:nvCxnSpPr>
            <p:spPr>
              <a:xfrm>
                <a:off x="4330119" y="2485959"/>
                <a:ext cx="0" cy="502973"/>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70" name="직선 연결선 264">
                <a:extLst>
                  <a:ext uri="{FF2B5EF4-FFF2-40B4-BE49-F238E27FC236}">
                    <a16:creationId xmlns:a16="http://schemas.microsoft.com/office/drawing/2014/main" id="{DB278B45-C898-56D0-0284-E2EE84633F29}"/>
                  </a:ext>
                </a:extLst>
              </p:cNvPr>
              <p:cNvCxnSpPr>
                <a:cxnSpLocks/>
              </p:cNvCxnSpPr>
              <p:nvPr/>
            </p:nvCxnSpPr>
            <p:spPr>
              <a:xfrm rot="16200000">
                <a:off x="4085173" y="3081788"/>
                <a:ext cx="168981"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171" name="직선 연결선 265">
                <a:extLst>
                  <a:ext uri="{FF2B5EF4-FFF2-40B4-BE49-F238E27FC236}">
                    <a16:creationId xmlns:a16="http://schemas.microsoft.com/office/drawing/2014/main" id="{ACABF4EB-243F-A195-A424-15FDEBB8FC22}"/>
                  </a:ext>
                </a:extLst>
              </p:cNvPr>
              <p:cNvCxnSpPr>
                <a:cxnSpLocks/>
              </p:cNvCxnSpPr>
              <p:nvPr/>
            </p:nvCxnSpPr>
            <p:spPr>
              <a:xfrm rot="16200000">
                <a:off x="4031247" y="3081788"/>
                <a:ext cx="168981"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nvGrpSpPr>
              <p:cNvPr id="172" name="Group 171">
                <a:extLst>
                  <a:ext uri="{FF2B5EF4-FFF2-40B4-BE49-F238E27FC236}">
                    <a16:creationId xmlns:a16="http://schemas.microsoft.com/office/drawing/2014/main" id="{5FD02BE8-5829-6798-6825-963533FDBC42}"/>
                  </a:ext>
                </a:extLst>
              </p:cNvPr>
              <p:cNvGrpSpPr/>
              <p:nvPr/>
            </p:nvGrpSpPr>
            <p:grpSpPr>
              <a:xfrm>
                <a:off x="2907367" y="4211417"/>
                <a:ext cx="1422751" cy="421555"/>
                <a:chOff x="8298298" y="4225252"/>
                <a:chExt cx="1005230" cy="116334"/>
              </a:xfrm>
            </p:grpSpPr>
            <p:cxnSp>
              <p:nvCxnSpPr>
                <p:cNvPr id="173" name="직선 연결선 207">
                  <a:extLst>
                    <a:ext uri="{FF2B5EF4-FFF2-40B4-BE49-F238E27FC236}">
                      <a16:creationId xmlns:a16="http://schemas.microsoft.com/office/drawing/2014/main" id="{72562A03-ED4C-191B-C4F6-EDE16FDC34B4}"/>
                    </a:ext>
                  </a:extLst>
                </p:cNvPr>
                <p:cNvCxnSpPr>
                  <a:cxnSpLocks/>
                </p:cNvCxnSpPr>
                <p:nvPr/>
              </p:nvCxnSpPr>
              <p:spPr>
                <a:xfrm flipV="1">
                  <a:off x="8298298" y="4225255"/>
                  <a:ext cx="0" cy="116331"/>
                </a:xfrm>
                <a:prstGeom prst="line">
                  <a:avLst/>
                </a:prstGeom>
                <a:ln w="19050" cap="sq">
                  <a:solidFill>
                    <a:schemeClr val="accent1"/>
                  </a:solidFill>
                  <a:bevel/>
                  <a:headEnd type="triangle"/>
                </a:ln>
              </p:spPr>
              <p:style>
                <a:lnRef idx="1">
                  <a:schemeClr val="accent1"/>
                </a:lnRef>
                <a:fillRef idx="0">
                  <a:schemeClr val="accent1"/>
                </a:fillRef>
                <a:effectRef idx="0">
                  <a:schemeClr val="accent1"/>
                </a:effectRef>
                <a:fontRef idx="minor">
                  <a:schemeClr val="tx1"/>
                </a:fontRef>
              </p:style>
            </p:cxnSp>
            <p:cxnSp>
              <p:nvCxnSpPr>
                <p:cNvPr id="174" name="직선 연결선 216">
                  <a:extLst>
                    <a:ext uri="{FF2B5EF4-FFF2-40B4-BE49-F238E27FC236}">
                      <a16:creationId xmlns:a16="http://schemas.microsoft.com/office/drawing/2014/main" id="{6E9A6FAD-E2ED-0926-2136-0F9C490344D1}"/>
                    </a:ext>
                  </a:extLst>
                </p:cNvPr>
                <p:cNvCxnSpPr>
                  <a:cxnSpLocks/>
                </p:cNvCxnSpPr>
                <p:nvPr/>
              </p:nvCxnSpPr>
              <p:spPr>
                <a:xfrm flipV="1">
                  <a:off x="8653170" y="4225255"/>
                  <a:ext cx="0" cy="116331"/>
                </a:xfrm>
                <a:prstGeom prst="line">
                  <a:avLst/>
                </a:prstGeom>
                <a:ln w="19050" cap="sq">
                  <a:solidFill>
                    <a:schemeClr val="tx1"/>
                  </a:solidFill>
                  <a:bevel/>
                  <a:headEnd type="triangle"/>
                </a:ln>
              </p:spPr>
              <p:style>
                <a:lnRef idx="1">
                  <a:schemeClr val="accent1"/>
                </a:lnRef>
                <a:fillRef idx="0">
                  <a:schemeClr val="accent1"/>
                </a:fillRef>
                <a:effectRef idx="0">
                  <a:schemeClr val="accent1"/>
                </a:effectRef>
                <a:fontRef idx="minor">
                  <a:schemeClr val="tx1"/>
                </a:fontRef>
              </p:style>
            </p:cxnSp>
            <p:cxnSp>
              <p:nvCxnSpPr>
                <p:cNvPr id="175" name="직선 연결선 257">
                  <a:extLst>
                    <a:ext uri="{FF2B5EF4-FFF2-40B4-BE49-F238E27FC236}">
                      <a16:creationId xmlns:a16="http://schemas.microsoft.com/office/drawing/2014/main" id="{A9DFCE60-DAC6-215D-4345-7D36553846AF}"/>
                    </a:ext>
                  </a:extLst>
                </p:cNvPr>
                <p:cNvCxnSpPr>
                  <a:cxnSpLocks/>
                </p:cNvCxnSpPr>
                <p:nvPr/>
              </p:nvCxnSpPr>
              <p:spPr>
                <a:xfrm flipV="1">
                  <a:off x="9303528" y="4225252"/>
                  <a:ext cx="0" cy="116331"/>
                </a:xfrm>
                <a:prstGeom prst="line">
                  <a:avLst/>
                </a:prstGeom>
                <a:ln w="19050" cap="sq">
                  <a:solidFill>
                    <a:schemeClr val="tx1"/>
                  </a:solidFill>
                  <a:bevel/>
                  <a:headEnd type="triangle"/>
                </a:ln>
              </p:spPr>
              <p:style>
                <a:lnRef idx="1">
                  <a:schemeClr val="accent1"/>
                </a:lnRef>
                <a:fillRef idx="0">
                  <a:schemeClr val="accent1"/>
                </a:fillRef>
                <a:effectRef idx="0">
                  <a:schemeClr val="accent1"/>
                </a:effectRef>
                <a:fontRef idx="minor">
                  <a:schemeClr val="tx1"/>
                </a:fontRef>
              </p:style>
            </p:cxnSp>
          </p:grpSp>
          <p:sp>
            <p:nvSpPr>
              <p:cNvPr id="176" name="직사각형 258">
                <a:extLst>
                  <a:ext uri="{FF2B5EF4-FFF2-40B4-BE49-F238E27FC236}">
                    <a16:creationId xmlns:a16="http://schemas.microsoft.com/office/drawing/2014/main" id="{C2A5FB06-A574-5C52-88E5-ECD5E2E00EB6}"/>
                  </a:ext>
                </a:extLst>
              </p:cNvPr>
              <p:cNvSpPr/>
              <p:nvPr/>
            </p:nvSpPr>
            <p:spPr>
              <a:xfrm rot="5400000">
                <a:off x="4233921" y="3668715"/>
                <a:ext cx="224978" cy="14446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b="1" dirty="0">
                    <a:solidFill>
                      <a:schemeClr val="tx1"/>
                    </a:solidFill>
                    <a:latin typeface="+mj-lt"/>
                  </a:rPr>
                  <a:t>⋯</a:t>
                </a:r>
                <a:endParaRPr lang="ko-KR" altLang="en-US" sz="1100" b="1" dirty="0">
                  <a:solidFill>
                    <a:schemeClr val="tx1"/>
                  </a:solidFill>
                  <a:latin typeface="+mj-lt"/>
                </a:endParaRPr>
              </a:p>
            </p:txBody>
          </p:sp>
          <p:grpSp>
            <p:nvGrpSpPr>
              <p:cNvPr id="177" name="그룹 44">
                <a:extLst>
                  <a:ext uri="{FF2B5EF4-FFF2-40B4-BE49-F238E27FC236}">
                    <a16:creationId xmlns:a16="http://schemas.microsoft.com/office/drawing/2014/main" id="{E221FF92-7084-2F67-973E-51EFB021438C}"/>
                  </a:ext>
                </a:extLst>
              </p:cNvPr>
              <p:cNvGrpSpPr/>
              <p:nvPr/>
            </p:nvGrpSpPr>
            <p:grpSpPr>
              <a:xfrm>
                <a:off x="2449980" y="3081791"/>
                <a:ext cx="1659377" cy="962242"/>
                <a:chOff x="5496027" y="3044696"/>
                <a:chExt cx="1374377" cy="639170"/>
              </a:xfrm>
            </p:grpSpPr>
            <p:cxnSp>
              <p:nvCxnSpPr>
                <p:cNvPr id="178" name="직선 연결선 38">
                  <a:extLst>
                    <a:ext uri="{FF2B5EF4-FFF2-40B4-BE49-F238E27FC236}">
                      <a16:creationId xmlns:a16="http://schemas.microsoft.com/office/drawing/2014/main" id="{F25A325B-B09A-19DD-64A3-3C4E5AED1B70}"/>
                    </a:ext>
                  </a:extLst>
                </p:cNvPr>
                <p:cNvCxnSpPr>
                  <a:cxnSpLocks/>
                </p:cNvCxnSpPr>
                <p:nvPr/>
              </p:nvCxnSpPr>
              <p:spPr>
                <a:xfrm>
                  <a:off x="5496027" y="3044696"/>
                  <a:ext cx="1374377"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9" name="직선 연결선 294">
                  <a:extLst>
                    <a:ext uri="{FF2B5EF4-FFF2-40B4-BE49-F238E27FC236}">
                      <a16:creationId xmlns:a16="http://schemas.microsoft.com/office/drawing/2014/main" id="{0E59A9E7-5969-F8C2-4ADE-1C3125C4A094}"/>
                    </a:ext>
                  </a:extLst>
                </p:cNvPr>
                <p:cNvCxnSpPr>
                  <a:cxnSpLocks/>
                </p:cNvCxnSpPr>
                <p:nvPr/>
              </p:nvCxnSpPr>
              <p:spPr>
                <a:xfrm>
                  <a:off x="5496027" y="3280231"/>
                  <a:ext cx="13743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직선 연결선 296">
                  <a:extLst>
                    <a:ext uri="{FF2B5EF4-FFF2-40B4-BE49-F238E27FC236}">
                      <a16:creationId xmlns:a16="http://schemas.microsoft.com/office/drawing/2014/main" id="{A6382281-4C41-F230-E784-23D139EAAE87}"/>
                    </a:ext>
                  </a:extLst>
                </p:cNvPr>
                <p:cNvCxnSpPr>
                  <a:cxnSpLocks/>
                </p:cNvCxnSpPr>
                <p:nvPr/>
              </p:nvCxnSpPr>
              <p:spPr>
                <a:xfrm>
                  <a:off x="5496027" y="3683866"/>
                  <a:ext cx="13743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1" name="직사각형 362">
                <a:extLst>
                  <a:ext uri="{FF2B5EF4-FFF2-40B4-BE49-F238E27FC236}">
                    <a16:creationId xmlns:a16="http://schemas.microsoft.com/office/drawing/2014/main" id="{30441E02-C00E-D983-DA69-6F665A5992C1}"/>
                  </a:ext>
                </a:extLst>
              </p:cNvPr>
              <p:cNvSpPr/>
              <p:nvPr/>
            </p:nvSpPr>
            <p:spPr>
              <a:xfrm>
                <a:off x="3641375" y="2993169"/>
                <a:ext cx="211511" cy="15366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accent2">
                        <a:lumMod val="75000"/>
                      </a:schemeClr>
                    </a:solidFill>
                    <a:latin typeface="+mj-lt"/>
                  </a:rPr>
                  <a:t>⋯</a:t>
                </a:r>
                <a:endParaRPr lang="ko-KR" altLang="en-US" sz="1200" b="1" dirty="0">
                  <a:solidFill>
                    <a:schemeClr val="accent2">
                      <a:lumMod val="75000"/>
                    </a:schemeClr>
                  </a:solidFill>
                  <a:latin typeface="+mj-lt"/>
                </a:endParaRPr>
              </a:p>
            </p:txBody>
          </p:sp>
          <p:sp>
            <p:nvSpPr>
              <p:cNvPr id="182" name="직사각형 363">
                <a:extLst>
                  <a:ext uri="{FF2B5EF4-FFF2-40B4-BE49-F238E27FC236}">
                    <a16:creationId xmlns:a16="http://schemas.microsoft.com/office/drawing/2014/main" id="{920A8E97-D24C-3C8F-4491-FBAA61F43A5F}"/>
                  </a:ext>
                </a:extLst>
              </p:cNvPr>
              <p:cNvSpPr/>
              <p:nvPr/>
            </p:nvSpPr>
            <p:spPr>
              <a:xfrm>
                <a:off x="3641375" y="3342915"/>
                <a:ext cx="211511" cy="15366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tx1"/>
                    </a:solidFill>
                    <a:latin typeface="+mj-lt"/>
                  </a:rPr>
                  <a:t>⋯</a:t>
                </a:r>
                <a:endParaRPr lang="ko-KR" altLang="en-US" sz="1200" b="1" dirty="0">
                  <a:solidFill>
                    <a:schemeClr val="tx1"/>
                  </a:solidFill>
                  <a:latin typeface="+mj-lt"/>
                </a:endParaRPr>
              </a:p>
            </p:txBody>
          </p:sp>
          <p:sp>
            <p:nvSpPr>
              <p:cNvPr id="183" name="직사각형 365">
                <a:extLst>
                  <a:ext uri="{FF2B5EF4-FFF2-40B4-BE49-F238E27FC236}">
                    <a16:creationId xmlns:a16="http://schemas.microsoft.com/office/drawing/2014/main" id="{B180CF36-3875-3822-2ACE-639479C88EB5}"/>
                  </a:ext>
                </a:extLst>
              </p:cNvPr>
              <p:cNvSpPr/>
              <p:nvPr/>
            </p:nvSpPr>
            <p:spPr>
              <a:xfrm>
                <a:off x="3641375" y="3951646"/>
                <a:ext cx="211511" cy="15366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tx1"/>
                    </a:solidFill>
                    <a:latin typeface="+mj-lt"/>
                  </a:rPr>
                  <a:t>⋯</a:t>
                </a:r>
                <a:endParaRPr lang="ko-KR" altLang="en-US" sz="1200" b="1" dirty="0">
                  <a:solidFill>
                    <a:schemeClr val="tx1"/>
                  </a:solidFill>
                  <a:latin typeface="+mj-lt"/>
                </a:endParaRPr>
              </a:p>
            </p:txBody>
          </p:sp>
          <p:cxnSp>
            <p:nvCxnSpPr>
              <p:cNvPr id="185" name="직선 연결선 71">
                <a:extLst>
                  <a:ext uri="{FF2B5EF4-FFF2-40B4-BE49-F238E27FC236}">
                    <a16:creationId xmlns:a16="http://schemas.microsoft.com/office/drawing/2014/main" id="{A77CD499-935D-2B8D-43C9-FC4F4472247C}"/>
                  </a:ext>
                </a:extLst>
              </p:cNvPr>
              <p:cNvCxnSpPr>
                <a:cxnSpLocks/>
              </p:cNvCxnSpPr>
              <p:nvPr/>
            </p:nvCxnSpPr>
            <p:spPr>
              <a:xfrm rot="15480000" flipV="1">
                <a:off x="2635693" y="2254619"/>
                <a:ext cx="397783" cy="266694"/>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6" name="직선 연결선 350">
                <a:extLst>
                  <a:ext uri="{FF2B5EF4-FFF2-40B4-BE49-F238E27FC236}">
                    <a16:creationId xmlns:a16="http://schemas.microsoft.com/office/drawing/2014/main" id="{77E0B7B0-4B9A-2742-77D5-6E3978AC6FD9}"/>
                  </a:ext>
                </a:extLst>
              </p:cNvPr>
              <p:cNvCxnSpPr>
                <a:cxnSpLocks/>
              </p:cNvCxnSpPr>
              <p:nvPr/>
            </p:nvCxnSpPr>
            <p:spPr>
              <a:xfrm rot="15480000" flipV="1">
                <a:off x="3144932" y="2254619"/>
                <a:ext cx="397783" cy="2666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직선 연결선 351">
                <a:extLst>
                  <a:ext uri="{FF2B5EF4-FFF2-40B4-BE49-F238E27FC236}">
                    <a16:creationId xmlns:a16="http://schemas.microsoft.com/office/drawing/2014/main" id="{4CB9EBF5-FD0E-E326-174A-0250137ACF74}"/>
                  </a:ext>
                </a:extLst>
              </p:cNvPr>
              <p:cNvCxnSpPr>
                <a:cxnSpLocks/>
              </p:cNvCxnSpPr>
              <p:nvPr/>
            </p:nvCxnSpPr>
            <p:spPr>
              <a:xfrm rot="15480000" flipV="1">
                <a:off x="4059580" y="2248390"/>
                <a:ext cx="397783" cy="2666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332F27DE-54AA-EC8F-4FDD-6413267CA96E}"/>
                  </a:ext>
                </a:extLst>
              </p:cNvPr>
              <p:cNvSpPr txBox="1"/>
              <p:nvPr/>
            </p:nvSpPr>
            <p:spPr>
              <a:xfrm>
                <a:off x="1619472" y="2814028"/>
                <a:ext cx="522217" cy="215444"/>
              </a:xfrm>
              <a:prstGeom prst="rect">
                <a:avLst/>
              </a:prstGeom>
              <a:noFill/>
            </p:spPr>
            <p:txBody>
              <a:bodyPr wrap="square" lIns="0" tIns="0" rIns="0" bIns="0" rtlCol="0" anchor="ctr">
                <a:spAutoFit/>
              </a:bodyPr>
              <a:lstStyle/>
              <a:p>
                <a:pPr algn="ctr"/>
                <a:r>
                  <a:rPr lang="en-US" altLang="ko-KR" sz="1400" b="1" dirty="0">
                    <a:solidFill>
                      <a:schemeClr val="accent2">
                        <a:lumMod val="75000"/>
                      </a:schemeClr>
                    </a:solidFill>
                    <a:latin typeface="Cambria" panose="02040503050406030204" pitchFamily="18" charset="0"/>
                    <a:cs typeface="Times New Roman" panose="02020603050405020304" pitchFamily="18" charset="0"/>
                  </a:rPr>
                  <a:t>WL</a:t>
                </a:r>
                <a:r>
                  <a:rPr lang="en-US" altLang="ko-KR" sz="1400" b="1" baseline="-25000" dirty="0">
                    <a:solidFill>
                      <a:schemeClr val="accent2">
                        <a:lumMod val="75000"/>
                      </a:schemeClr>
                    </a:solidFill>
                    <a:latin typeface="Cambria" panose="02040503050406030204" pitchFamily="18" charset="0"/>
                    <a:cs typeface="Times New Roman" panose="02020603050405020304" pitchFamily="18" charset="0"/>
                  </a:rPr>
                  <a:t>1</a:t>
                </a:r>
                <a:endParaRPr lang="ko-KR" altLang="en-US" sz="1400" b="1" baseline="-25000" dirty="0">
                  <a:solidFill>
                    <a:schemeClr val="accent2">
                      <a:lumMod val="75000"/>
                    </a:schemeClr>
                  </a:solidFill>
                  <a:latin typeface="Cambria" panose="02040503050406030204" pitchFamily="18" charset="0"/>
                  <a:cs typeface="Times New Roman" panose="02020603050405020304" pitchFamily="18" charset="0"/>
                </a:endParaRPr>
              </a:p>
            </p:txBody>
          </p:sp>
          <p:sp>
            <p:nvSpPr>
              <p:cNvPr id="192" name="TextBox 191">
                <a:extLst>
                  <a:ext uri="{FF2B5EF4-FFF2-40B4-BE49-F238E27FC236}">
                    <a16:creationId xmlns:a16="http://schemas.microsoft.com/office/drawing/2014/main" id="{6A2B23B0-4C0F-0713-936A-3603EB47DFD3}"/>
                  </a:ext>
                </a:extLst>
              </p:cNvPr>
              <p:cNvSpPr txBox="1"/>
              <p:nvPr/>
            </p:nvSpPr>
            <p:spPr>
              <a:xfrm>
                <a:off x="1621366" y="3182054"/>
                <a:ext cx="522217"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WL</a:t>
                </a:r>
                <a:r>
                  <a:rPr lang="en-US" altLang="ko-KR" sz="1400" b="1" baseline="-25000" dirty="0">
                    <a:latin typeface="Cambria" panose="02040503050406030204" pitchFamily="18" charset="0"/>
                    <a:cs typeface="Times New Roman" panose="02020603050405020304" pitchFamily="18" charset="0"/>
                  </a:rPr>
                  <a:t>2</a:t>
                </a:r>
                <a:endParaRPr lang="ko-KR" altLang="en-US" sz="1400" b="1" baseline="-25000" dirty="0">
                  <a:latin typeface="Cambria" panose="02040503050406030204" pitchFamily="18" charset="0"/>
                  <a:cs typeface="Times New Roman" panose="02020603050405020304" pitchFamily="18" charset="0"/>
                </a:endParaRPr>
              </a:p>
            </p:txBody>
          </p:sp>
          <p:sp>
            <p:nvSpPr>
              <p:cNvPr id="196" name="TextBox 195">
                <a:extLst>
                  <a:ext uri="{FF2B5EF4-FFF2-40B4-BE49-F238E27FC236}">
                    <a16:creationId xmlns:a16="http://schemas.microsoft.com/office/drawing/2014/main" id="{055BAF97-C200-4333-C52A-C3C64D811756}"/>
                  </a:ext>
                </a:extLst>
              </p:cNvPr>
              <p:cNvSpPr txBox="1"/>
              <p:nvPr/>
            </p:nvSpPr>
            <p:spPr>
              <a:xfrm>
                <a:off x="1664179" y="3815564"/>
                <a:ext cx="436583" cy="215444"/>
              </a:xfrm>
              <a:prstGeom prst="rect">
                <a:avLst/>
              </a:prstGeom>
              <a:solidFill>
                <a:srgbClr val="DEEBF7"/>
              </a:solid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WL</a:t>
                </a:r>
                <a:r>
                  <a:rPr lang="en-US" altLang="ko-KR" sz="1400" b="1" baseline="-25000" dirty="0">
                    <a:latin typeface="Cambria" panose="02040503050406030204" pitchFamily="18" charset="0"/>
                    <a:cs typeface="Times New Roman" panose="02020603050405020304" pitchFamily="18" charset="0"/>
                  </a:rPr>
                  <a:t>m</a:t>
                </a:r>
                <a:endParaRPr lang="ko-KR" altLang="en-US" sz="1400" b="1" baseline="-25000" dirty="0">
                  <a:latin typeface="Cambria" panose="02040503050406030204" pitchFamily="18" charset="0"/>
                  <a:cs typeface="Times New Roman" panose="02020603050405020304" pitchFamily="18" charset="0"/>
                </a:endParaRPr>
              </a:p>
            </p:txBody>
          </p:sp>
          <p:sp>
            <p:nvSpPr>
              <p:cNvPr id="200" name="직사각형 321">
                <a:extLst>
                  <a:ext uri="{FF2B5EF4-FFF2-40B4-BE49-F238E27FC236}">
                    <a16:creationId xmlns:a16="http://schemas.microsoft.com/office/drawing/2014/main" id="{8A328EE2-F352-6A98-A710-78063F3E717B}"/>
                  </a:ext>
                </a:extLst>
              </p:cNvPr>
              <p:cNvSpPr/>
              <p:nvPr/>
            </p:nvSpPr>
            <p:spPr>
              <a:xfrm rot="5400000">
                <a:off x="1834529" y="3443275"/>
                <a:ext cx="398554" cy="374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b="1" dirty="0">
                    <a:solidFill>
                      <a:schemeClr val="tx1"/>
                    </a:solidFill>
                    <a:latin typeface="+mj-lt"/>
                  </a:rPr>
                  <a:t>⋯</a:t>
                </a:r>
                <a:endParaRPr lang="ko-KR" altLang="en-US" b="1" dirty="0">
                  <a:solidFill>
                    <a:schemeClr val="tx1"/>
                  </a:solidFill>
                  <a:latin typeface="+mj-lt"/>
                </a:endParaRPr>
              </a:p>
            </p:txBody>
          </p:sp>
          <p:sp>
            <p:nvSpPr>
              <p:cNvPr id="203" name="TextBox 202">
                <a:extLst>
                  <a:ext uri="{FF2B5EF4-FFF2-40B4-BE49-F238E27FC236}">
                    <a16:creationId xmlns:a16="http://schemas.microsoft.com/office/drawing/2014/main" id="{E02D8B56-D1BB-FEB2-CC2E-E6642B36ACC4}"/>
                  </a:ext>
                </a:extLst>
              </p:cNvPr>
              <p:cNvSpPr txBox="1"/>
              <p:nvPr/>
            </p:nvSpPr>
            <p:spPr>
              <a:xfrm>
                <a:off x="1416044" y="5146925"/>
                <a:ext cx="3193824" cy="509677"/>
              </a:xfrm>
              <a:prstGeom prst="rect">
                <a:avLst/>
              </a:prstGeom>
              <a:noFill/>
            </p:spPr>
            <p:txBody>
              <a:bodyPr wrap="square" lIns="0" rIns="0" anchor="ctr">
                <a:spAutoFit/>
              </a:bodyPr>
              <a:lstStyle/>
              <a:p>
                <a:pPr algn="ctr"/>
                <a:r>
                  <a:rPr lang="en-US" altLang="ko-KR" sz="1600" b="1" dirty="0">
                    <a:solidFill>
                      <a:schemeClr val="tx1"/>
                    </a:solidFill>
                    <a:latin typeface="Cambria" panose="02040503050406030204" pitchFamily="18" charset="0"/>
                  </a:rPr>
                  <a:t>NAND Flash Block</a:t>
                </a:r>
                <a:endParaRPr lang="ko-KR" altLang="en-US" sz="1600" b="1" dirty="0">
                  <a:solidFill>
                    <a:schemeClr val="tx1"/>
                  </a:solidFill>
                  <a:latin typeface="Cambria" panose="02040503050406030204" pitchFamily="18" charset="0"/>
                </a:endParaRPr>
              </a:p>
            </p:txBody>
          </p:sp>
          <p:sp>
            <p:nvSpPr>
              <p:cNvPr id="199" name="TextBox 198">
                <a:extLst>
                  <a:ext uri="{FF2B5EF4-FFF2-40B4-BE49-F238E27FC236}">
                    <a16:creationId xmlns:a16="http://schemas.microsoft.com/office/drawing/2014/main" id="{3D2920A8-2DD2-3746-E448-A9192F4BC87A}"/>
                  </a:ext>
                </a:extLst>
              </p:cNvPr>
              <p:cNvSpPr txBox="1"/>
              <p:nvPr/>
            </p:nvSpPr>
            <p:spPr>
              <a:xfrm>
                <a:off x="1430515" y="4179438"/>
                <a:ext cx="800218" cy="430886"/>
              </a:xfrm>
              <a:prstGeom prst="rect">
                <a:avLst/>
              </a:prstGeom>
              <a:solidFill>
                <a:srgbClr val="DEEBF7"/>
              </a:solidFill>
            </p:spPr>
            <p:txBody>
              <a:bodyPr wrap="square" lIns="0" tIns="0" rIns="0" bIns="0" rtlCol="0" anchor="ctr">
                <a:spAutoFit/>
              </a:bodyPr>
              <a:lstStyle/>
              <a:p>
                <a:pPr algn="ctr"/>
                <a:r>
                  <a:rPr lang="en-US" altLang="ko-KR" sz="1400" b="1" dirty="0">
                    <a:solidFill>
                      <a:schemeClr val="accent1"/>
                    </a:solidFill>
                    <a:latin typeface="Cambria" panose="02040503050406030204" pitchFamily="18" charset="0"/>
                    <a:cs typeface="Times New Roman" panose="02020603050405020304" pitchFamily="18" charset="0"/>
                  </a:rPr>
                  <a:t>NAND</a:t>
                </a:r>
              </a:p>
              <a:p>
                <a:pPr algn="ctr"/>
                <a:r>
                  <a:rPr lang="en-US" altLang="ko-KR" sz="1400" b="1" dirty="0">
                    <a:solidFill>
                      <a:schemeClr val="accent1"/>
                    </a:solidFill>
                    <a:latin typeface="Cambria" panose="02040503050406030204" pitchFamily="18" charset="0"/>
                    <a:cs typeface="Times New Roman" panose="02020603050405020304" pitchFamily="18" charset="0"/>
                  </a:rPr>
                  <a:t>String</a:t>
                </a:r>
              </a:p>
            </p:txBody>
          </p:sp>
          <p:cxnSp>
            <p:nvCxnSpPr>
              <p:cNvPr id="184" name="직선 연결선 378">
                <a:extLst>
                  <a:ext uri="{FF2B5EF4-FFF2-40B4-BE49-F238E27FC236}">
                    <a16:creationId xmlns:a16="http://schemas.microsoft.com/office/drawing/2014/main" id="{B3B35918-48D1-C2AA-C523-9A689EA09E5F}"/>
                  </a:ext>
                </a:extLst>
              </p:cNvPr>
              <p:cNvCxnSpPr>
                <a:cxnSpLocks/>
              </p:cNvCxnSpPr>
              <p:nvPr/>
            </p:nvCxnSpPr>
            <p:spPr>
              <a:xfrm flipH="1" flipV="1">
                <a:off x="2075949" y="4394433"/>
                <a:ext cx="831417" cy="7514"/>
              </a:xfrm>
              <a:prstGeom prst="line">
                <a:avLst/>
              </a:prstGeom>
              <a:ln w="12700">
                <a:solidFill>
                  <a:schemeClr val="accent1"/>
                </a:solidFill>
                <a:headEnd type="oval"/>
              </a:ln>
            </p:spPr>
            <p:style>
              <a:lnRef idx="1">
                <a:schemeClr val="accent1"/>
              </a:lnRef>
              <a:fillRef idx="0">
                <a:schemeClr val="accent1"/>
              </a:fillRef>
              <a:effectRef idx="0">
                <a:schemeClr val="accent1"/>
              </a:effectRef>
              <a:fontRef idx="minor">
                <a:schemeClr val="tx1"/>
              </a:fontRef>
            </p:style>
          </p:cxnSp>
        </p:grpSp>
        <p:sp>
          <p:nvSpPr>
            <p:cNvPr id="235" name="TextBox 234">
              <a:extLst>
                <a:ext uri="{FF2B5EF4-FFF2-40B4-BE49-F238E27FC236}">
                  <a16:creationId xmlns:a16="http://schemas.microsoft.com/office/drawing/2014/main" id="{DCE0DE69-4A68-8229-EFAB-340A27BF08E2}"/>
                </a:ext>
              </a:extLst>
            </p:cNvPr>
            <p:cNvSpPr txBox="1"/>
            <p:nvPr/>
          </p:nvSpPr>
          <p:spPr>
            <a:xfrm>
              <a:off x="7296150" y="486033"/>
              <a:ext cx="1419225" cy="810085"/>
            </a:xfrm>
            <a:prstGeom prst="rect">
              <a:avLst/>
            </a:prstGeom>
            <a:noFill/>
          </p:spPr>
          <p:txBody>
            <a:bodyPr wrap="square" rtlCol="0">
              <a:spAutoFit/>
            </a:bodyPr>
            <a:lstStyle/>
            <a:p>
              <a:endParaRPr lang="en-US" dirty="0"/>
            </a:p>
          </p:txBody>
        </p:sp>
      </p:grpSp>
    </p:spTree>
    <p:extLst>
      <p:ext uri="{BB962C8B-B14F-4D97-AF65-F5344CB8AC3E}">
        <p14:creationId xmlns:p14="http://schemas.microsoft.com/office/powerpoint/2010/main" val="416212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par>
                                <p:cTn id="12" presetID="22" presetClass="entr" presetSubtype="4"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228"/>
                                        </p:tgtEl>
                                        <p:attrNameLst>
                                          <p:attrName>style.visibility</p:attrName>
                                        </p:attrNameLst>
                                      </p:cBhvr>
                                      <p:to>
                                        <p:strVal val="visible"/>
                                      </p:to>
                                    </p:set>
                                    <p:anim calcmode="lin" valueType="num">
                                      <p:cBhvr>
                                        <p:cTn id="17" dur="500" fill="hold"/>
                                        <p:tgtEl>
                                          <p:spTgt spid="228"/>
                                        </p:tgtEl>
                                        <p:attrNameLst>
                                          <p:attrName>ppt_w</p:attrName>
                                        </p:attrNameLst>
                                      </p:cBhvr>
                                      <p:tavLst>
                                        <p:tav tm="0">
                                          <p:val>
                                            <p:fltVal val="0"/>
                                          </p:val>
                                        </p:tav>
                                        <p:tav tm="100000">
                                          <p:val>
                                            <p:strVal val="#ppt_w"/>
                                          </p:val>
                                        </p:tav>
                                      </p:tavLst>
                                    </p:anim>
                                    <p:anim calcmode="lin" valueType="num">
                                      <p:cBhvr>
                                        <p:cTn id="18" dur="500" fill="hold"/>
                                        <p:tgtEl>
                                          <p:spTgt spid="228"/>
                                        </p:tgtEl>
                                        <p:attrNameLst>
                                          <p:attrName>ppt_h</p:attrName>
                                        </p:attrNameLst>
                                      </p:cBhvr>
                                      <p:tavLst>
                                        <p:tav tm="0">
                                          <p:val>
                                            <p:fltVal val="0"/>
                                          </p:val>
                                        </p:tav>
                                        <p:tav tm="100000">
                                          <p:val>
                                            <p:strVal val="#ppt_h"/>
                                          </p:val>
                                        </p:tav>
                                      </p:tavLst>
                                    </p:anim>
                                    <p:animEffect transition="in" filter="fade">
                                      <p:cBhvr>
                                        <p:cTn id="19" dur="500"/>
                                        <p:tgtEl>
                                          <p:spTgt spid="2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201"/>
                                        </p:tgtEl>
                                        <p:attrNameLst>
                                          <p:attrName>style.visibility</p:attrName>
                                        </p:attrNameLst>
                                      </p:cBhvr>
                                      <p:to>
                                        <p:strVal val="visible"/>
                                      </p:to>
                                    </p:set>
                                    <p:animEffect transition="in" filter="wipe(right)">
                                      <p:cBhvr>
                                        <p:cTn id="24" dur="500"/>
                                        <p:tgtEl>
                                          <p:spTgt spid="201"/>
                                        </p:tgtEl>
                                      </p:cBhvr>
                                    </p:animEffect>
                                  </p:childTnLst>
                                </p:cTn>
                              </p:par>
                              <p:par>
                                <p:cTn id="25" presetID="22" presetClass="entr" presetSubtype="2" fill="hold" nodeType="withEffect">
                                  <p:stCondLst>
                                    <p:cond delay="0"/>
                                  </p:stCondLst>
                                  <p:childTnLst>
                                    <p:set>
                                      <p:cBhvr>
                                        <p:cTn id="26" dur="1" fill="hold">
                                          <p:stCondLst>
                                            <p:cond delay="0"/>
                                          </p:stCondLst>
                                        </p:cTn>
                                        <p:tgtEl>
                                          <p:spTgt spid="202"/>
                                        </p:tgtEl>
                                        <p:attrNameLst>
                                          <p:attrName>style.visibility</p:attrName>
                                        </p:attrNameLst>
                                      </p:cBhvr>
                                      <p:to>
                                        <p:strVal val="visible"/>
                                      </p:to>
                                    </p:set>
                                    <p:animEffect transition="in" filter="wipe(right)">
                                      <p:cBhvr>
                                        <p:cTn id="27" dur="500"/>
                                        <p:tgtEl>
                                          <p:spTgt spid="202"/>
                                        </p:tgtEl>
                                      </p:cBhvr>
                                    </p:animEffect>
                                  </p:childTnLst>
                                </p:cTn>
                              </p:par>
                              <p:par>
                                <p:cTn id="28" presetID="53" presetClass="entr" presetSubtype="16" fill="hold" nodeType="withEffect">
                                  <p:stCondLst>
                                    <p:cond delay="0"/>
                                  </p:stCondLst>
                                  <p:childTnLst>
                                    <p:set>
                                      <p:cBhvr>
                                        <p:cTn id="29" dur="1" fill="hold">
                                          <p:stCondLst>
                                            <p:cond delay="0"/>
                                          </p:stCondLst>
                                        </p:cTn>
                                        <p:tgtEl>
                                          <p:spTgt spid="237"/>
                                        </p:tgtEl>
                                        <p:attrNameLst>
                                          <p:attrName>style.visibility</p:attrName>
                                        </p:attrNameLst>
                                      </p:cBhvr>
                                      <p:to>
                                        <p:strVal val="visible"/>
                                      </p:to>
                                    </p:set>
                                    <p:anim calcmode="lin" valueType="num">
                                      <p:cBhvr>
                                        <p:cTn id="30" dur="500" fill="hold"/>
                                        <p:tgtEl>
                                          <p:spTgt spid="237"/>
                                        </p:tgtEl>
                                        <p:attrNameLst>
                                          <p:attrName>ppt_w</p:attrName>
                                        </p:attrNameLst>
                                      </p:cBhvr>
                                      <p:tavLst>
                                        <p:tav tm="0">
                                          <p:val>
                                            <p:fltVal val="0"/>
                                          </p:val>
                                        </p:tav>
                                        <p:tav tm="100000">
                                          <p:val>
                                            <p:strVal val="#ppt_w"/>
                                          </p:val>
                                        </p:tav>
                                      </p:tavLst>
                                    </p:anim>
                                    <p:anim calcmode="lin" valueType="num">
                                      <p:cBhvr>
                                        <p:cTn id="31" dur="500" fill="hold"/>
                                        <p:tgtEl>
                                          <p:spTgt spid="237"/>
                                        </p:tgtEl>
                                        <p:attrNameLst>
                                          <p:attrName>ppt_h</p:attrName>
                                        </p:attrNameLst>
                                      </p:cBhvr>
                                      <p:tavLst>
                                        <p:tav tm="0">
                                          <p:val>
                                            <p:fltVal val="0"/>
                                          </p:val>
                                        </p:tav>
                                        <p:tav tm="100000">
                                          <p:val>
                                            <p:strVal val="#ppt_h"/>
                                          </p:val>
                                        </p:tav>
                                      </p:tavLst>
                                    </p:anim>
                                    <p:animEffect transition="in" filter="fade">
                                      <p:cBhvr>
                                        <p:cTn id="32" dur="5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36AFD-9131-943C-3138-AF8A7EB6C648}"/>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43B05E70-5EAE-F7DE-5167-A7B89FE991DA}"/>
              </a:ext>
            </a:extLst>
          </p:cNvPr>
          <p:cNvSpPr>
            <a:spLocks noGrp="1"/>
          </p:cNvSpPr>
          <p:nvPr>
            <p:ph idx="1"/>
          </p:nvPr>
        </p:nvSpPr>
        <p:spPr/>
        <p:txBody>
          <a:bodyPr/>
          <a:lstStyle/>
          <a:p>
            <a:r>
              <a:rPr lang="en-US" dirty="0"/>
              <a:t>NAND flash read mechanism consists of three steps: </a:t>
            </a:r>
            <a:r>
              <a:rPr lang="en-US" dirty="0">
                <a:solidFill>
                  <a:schemeClr val="accent5">
                    <a:lumMod val="75000"/>
                  </a:schemeClr>
                </a:solidFill>
              </a:rPr>
              <a:t>1) Precharge 2) Evaluation 3) Discharge</a:t>
            </a:r>
          </a:p>
        </p:txBody>
      </p:sp>
      <p:grpSp>
        <p:nvGrpSpPr>
          <p:cNvPr id="8" name="Group 7">
            <a:extLst>
              <a:ext uri="{FF2B5EF4-FFF2-40B4-BE49-F238E27FC236}">
                <a16:creationId xmlns:a16="http://schemas.microsoft.com/office/drawing/2014/main" id="{779096AC-58AE-A6AC-80E6-EB63D21E5735}"/>
              </a:ext>
            </a:extLst>
          </p:cNvPr>
          <p:cNvGrpSpPr/>
          <p:nvPr/>
        </p:nvGrpSpPr>
        <p:grpSpPr>
          <a:xfrm>
            <a:off x="1436475" y="2370538"/>
            <a:ext cx="6231833" cy="2562763"/>
            <a:chOff x="1436475" y="2370538"/>
            <a:chExt cx="6231833" cy="2562763"/>
          </a:xfrm>
        </p:grpSpPr>
        <p:sp>
          <p:nvSpPr>
            <p:cNvPr id="449" name="사각형: 둥근 모서리 554">
              <a:extLst>
                <a:ext uri="{FF2B5EF4-FFF2-40B4-BE49-F238E27FC236}">
                  <a16:creationId xmlns:a16="http://schemas.microsoft.com/office/drawing/2014/main" id="{9D989D41-1DCD-2408-FE8F-FF39815DB25A}"/>
                </a:ext>
              </a:extLst>
            </p:cNvPr>
            <p:cNvSpPr/>
            <p:nvPr/>
          </p:nvSpPr>
          <p:spPr>
            <a:xfrm>
              <a:off x="1573772" y="2420242"/>
              <a:ext cx="1900389" cy="2209095"/>
            </a:xfrm>
            <a:prstGeom prst="roundRect">
              <a:avLst>
                <a:gd name="adj" fmla="val 4472"/>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450" name="TextBox 449">
              <a:extLst>
                <a:ext uri="{FF2B5EF4-FFF2-40B4-BE49-F238E27FC236}">
                  <a16:creationId xmlns:a16="http://schemas.microsoft.com/office/drawing/2014/main" id="{E9961FB0-BD58-5C5B-C10F-3ABB7B25F373}"/>
                </a:ext>
              </a:extLst>
            </p:cNvPr>
            <p:cNvSpPr txBox="1"/>
            <p:nvPr/>
          </p:nvSpPr>
          <p:spPr>
            <a:xfrm>
              <a:off x="1591497" y="4687080"/>
              <a:ext cx="186493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 P  Precharge</a:t>
              </a:r>
              <a:endParaRPr lang="ko-KR" altLang="en-US" sz="1600" b="1" dirty="0">
                <a:solidFill>
                  <a:srgbClr val="0070C0"/>
                </a:solidFill>
                <a:latin typeface="Cambria" panose="02040503050406030204" pitchFamily="18" charset="0"/>
                <a:cs typeface="Times New Roman" panose="02020603050405020304" pitchFamily="18" charset="0"/>
              </a:endParaRPr>
            </a:p>
          </p:txBody>
        </p:sp>
        <p:grpSp>
          <p:nvGrpSpPr>
            <p:cNvPr id="451" name="그룹 585">
              <a:extLst>
                <a:ext uri="{FF2B5EF4-FFF2-40B4-BE49-F238E27FC236}">
                  <a16:creationId xmlns:a16="http://schemas.microsoft.com/office/drawing/2014/main" id="{4BE65A6D-582F-9210-A0E8-B565DF035167}"/>
                </a:ext>
              </a:extLst>
            </p:cNvPr>
            <p:cNvGrpSpPr/>
            <p:nvPr/>
          </p:nvGrpSpPr>
          <p:grpSpPr>
            <a:xfrm rot="16200000">
              <a:off x="2025124" y="3694854"/>
              <a:ext cx="231636" cy="151469"/>
              <a:chOff x="6995826" y="1376806"/>
              <a:chExt cx="1188795" cy="1280239"/>
            </a:xfrm>
          </p:grpSpPr>
          <p:cxnSp>
            <p:nvCxnSpPr>
              <p:cNvPr id="452" name="직선 연결선 591">
                <a:extLst>
                  <a:ext uri="{FF2B5EF4-FFF2-40B4-BE49-F238E27FC236}">
                    <a16:creationId xmlns:a16="http://schemas.microsoft.com/office/drawing/2014/main" id="{6E5327A5-9E0D-EBAA-8FDE-18B247233C45}"/>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3" name="직선 연결선 592">
                <a:extLst>
                  <a:ext uri="{FF2B5EF4-FFF2-40B4-BE49-F238E27FC236}">
                    <a16:creationId xmlns:a16="http://schemas.microsoft.com/office/drawing/2014/main" id="{D3C97B66-9977-FD35-A061-D66CAC603BA1}"/>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4" name="직선 연결선 593">
                <a:extLst>
                  <a:ext uri="{FF2B5EF4-FFF2-40B4-BE49-F238E27FC236}">
                    <a16:creationId xmlns:a16="http://schemas.microsoft.com/office/drawing/2014/main" id="{75CC3D1A-6F3A-3014-5634-1A57282C9F58}"/>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5" name="직선 연결선 594">
                <a:extLst>
                  <a:ext uri="{FF2B5EF4-FFF2-40B4-BE49-F238E27FC236}">
                    <a16:creationId xmlns:a16="http://schemas.microsoft.com/office/drawing/2014/main" id="{BE7343C2-EEA2-BDE1-64C1-AB284FF1E4CF}"/>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6" name="직선 연결선 595">
                <a:extLst>
                  <a:ext uri="{FF2B5EF4-FFF2-40B4-BE49-F238E27FC236}">
                    <a16:creationId xmlns:a16="http://schemas.microsoft.com/office/drawing/2014/main" id="{2EC44D9E-7335-905E-68F3-D1A9F5AF6615}"/>
                  </a:ext>
                </a:extLst>
              </p:cNvPr>
              <p:cNvCxnSpPr>
                <a:cxnSpLocks/>
              </p:cNvCxnSpPr>
              <p:nvPr/>
            </p:nvCxnSpPr>
            <p:spPr>
              <a:xfrm flipH="1">
                <a:off x="7896589" y="2657041"/>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7" name="직선 연결선 596">
                <a:extLst>
                  <a:ext uri="{FF2B5EF4-FFF2-40B4-BE49-F238E27FC236}">
                    <a16:creationId xmlns:a16="http://schemas.microsoft.com/office/drawing/2014/main" id="{9036EB43-A720-3112-ABD9-09C622770729}"/>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8" name="직선 연결선 597">
                <a:extLst>
                  <a:ext uri="{FF2B5EF4-FFF2-40B4-BE49-F238E27FC236}">
                    <a16:creationId xmlns:a16="http://schemas.microsoft.com/office/drawing/2014/main" id="{B7712782-FA13-0AC0-D473-B2550D9A4A48}"/>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cxnSp>
          <p:nvCxnSpPr>
            <p:cNvPr id="459" name="직선 연결선 586">
              <a:extLst>
                <a:ext uri="{FF2B5EF4-FFF2-40B4-BE49-F238E27FC236}">
                  <a16:creationId xmlns:a16="http://schemas.microsoft.com/office/drawing/2014/main" id="{FA9A3D40-7091-0C7C-9210-3ABAC7745C37}"/>
                </a:ext>
              </a:extLst>
            </p:cNvPr>
            <p:cNvCxnSpPr>
              <a:cxnSpLocks/>
            </p:cNvCxnSpPr>
            <p:nvPr/>
          </p:nvCxnSpPr>
          <p:spPr>
            <a:xfrm flipV="1">
              <a:off x="2218265" y="4354835"/>
              <a:ext cx="0" cy="139623"/>
            </a:xfrm>
            <a:prstGeom prst="line">
              <a:avLst/>
            </a:prstGeom>
            <a:ln w="19050" cap="sq">
              <a:solidFill>
                <a:schemeClr val="tx1"/>
              </a:solidFill>
              <a:bevel/>
              <a:headEnd type="triangle"/>
            </a:ln>
          </p:spPr>
          <p:style>
            <a:lnRef idx="1">
              <a:schemeClr val="accent1"/>
            </a:lnRef>
            <a:fillRef idx="0">
              <a:schemeClr val="accent1"/>
            </a:fillRef>
            <a:effectRef idx="0">
              <a:schemeClr val="accent1"/>
            </a:effectRef>
            <a:fontRef idx="minor">
              <a:schemeClr val="tx1"/>
            </a:fontRef>
          </p:style>
        </p:cxnSp>
        <p:sp>
          <p:nvSpPr>
            <p:cNvPr id="460" name="직사각형 588">
              <a:extLst>
                <a:ext uri="{FF2B5EF4-FFF2-40B4-BE49-F238E27FC236}">
                  <a16:creationId xmlns:a16="http://schemas.microsoft.com/office/drawing/2014/main" id="{2C927630-B7E5-E9C9-8DB7-3C514077D785}"/>
                </a:ext>
              </a:extLst>
            </p:cNvPr>
            <p:cNvSpPr/>
            <p:nvPr/>
          </p:nvSpPr>
          <p:spPr>
            <a:xfrm rot="5400000">
              <a:off x="2091156" y="3437493"/>
              <a:ext cx="264740" cy="264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050" b="1" dirty="0">
                  <a:solidFill>
                    <a:schemeClr val="tx1"/>
                  </a:solidFill>
                  <a:latin typeface="+mj-lt"/>
                </a:rPr>
                <a:t>⋯</a:t>
              </a:r>
              <a:endParaRPr lang="ko-KR" altLang="en-US" sz="1050" b="1" dirty="0">
                <a:solidFill>
                  <a:schemeClr val="tx1"/>
                </a:solidFill>
                <a:latin typeface="+mj-lt"/>
              </a:endParaRPr>
            </a:p>
          </p:txBody>
        </p:sp>
        <p:cxnSp>
          <p:nvCxnSpPr>
            <p:cNvPr id="461" name="직선 연결선 589">
              <a:extLst>
                <a:ext uri="{FF2B5EF4-FFF2-40B4-BE49-F238E27FC236}">
                  <a16:creationId xmlns:a16="http://schemas.microsoft.com/office/drawing/2014/main" id="{4B9501F8-7AF6-E205-3289-49F31F9664E2}"/>
                </a:ext>
              </a:extLst>
            </p:cNvPr>
            <p:cNvCxnSpPr>
              <a:cxnSpLocks/>
            </p:cNvCxnSpPr>
            <p:nvPr/>
          </p:nvCxnSpPr>
          <p:spPr>
            <a:xfrm>
              <a:off x="2216677" y="3385858"/>
              <a:ext cx="0" cy="98619"/>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62" name="직선 연결선 590">
              <a:extLst>
                <a:ext uri="{FF2B5EF4-FFF2-40B4-BE49-F238E27FC236}">
                  <a16:creationId xmlns:a16="http://schemas.microsoft.com/office/drawing/2014/main" id="{18F9C3A2-7E32-72EB-4B08-CBBC1EF7BB31}"/>
                </a:ext>
              </a:extLst>
            </p:cNvPr>
            <p:cNvCxnSpPr>
              <a:cxnSpLocks/>
            </p:cNvCxnSpPr>
            <p:nvPr/>
          </p:nvCxnSpPr>
          <p:spPr>
            <a:xfrm>
              <a:off x="2218137" y="3385857"/>
              <a:ext cx="13445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63" name="직선 연결선 561">
              <a:extLst>
                <a:ext uri="{FF2B5EF4-FFF2-40B4-BE49-F238E27FC236}">
                  <a16:creationId xmlns:a16="http://schemas.microsoft.com/office/drawing/2014/main" id="{BFE2D2BA-D6B5-6593-4510-0E0873A2A16C}"/>
                </a:ext>
              </a:extLst>
            </p:cNvPr>
            <p:cNvCxnSpPr>
              <a:cxnSpLocks/>
            </p:cNvCxnSpPr>
            <p:nvPr/>
          </p:nvCxnSpPr>
          <p:spPr>
            <a:xfrm>
              <a:off x="2354970" y="2666022"/>
              <a:ext cx="0" cy="2218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4" name="직선 연결선 562">
              <a:extLst>
                <a:ext uri="{FF2B5EF4-FFF2-40B4-BE49-F238E27FC236}">
                  <a16:creationId xmlns:a16="http://schemas.microsoft.com/office/drawing/2014/main" id="{9E6BA15E-0442-8651-A810-CA91B5B74A8A}"/>
                </a:ext>
              </a:extLst>
            </p:cNvPr>
            <p:cNvCxnSpPr>
              <a:cxnSpLocks/>
            </p:cNvCxnSpPr>
            <p:nvPr/>
          </p:nvCxnSpPr>
          <p:spPr>
            <a:xfrm rot="16200000" flipV="1">
              <a:off x="2354970" y="2606688"/>
              <a:ext cx="0" cy="122952"/>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nvGrpSpPr>
            <p:cNvPr id="465" name="그룹 563">
              <a:extLst>
                <a:ext uri="{FF2B5EF4-FFF2-40B4-BE49-F238E27FC236}">
                  <a16:creationId xmlns:a16="http://schemas.microsoft.com/office/drawing/2014/main" id="{5CAE423C-796E-29D2-D477-0EA7A8E17A97}"/>
                </a:ext>
              </a:extLst>
            </p:cNvPr>
            <p:cNvGrpSpPr/>
            <p:nvPr/>
          </p:nvGrpSpPr>
          <p:grpSpPr>
            <a:xfrm>
              <a:off x="2002222" y="2392781"/>
              <a:ext cx="544956" cy="252952"/>
              <a:chOff x="4226046" y="1897575"/>
              <a:chExt cx="544956" cy="252952"/>
            </a:xfrm>
          </p:grpSpPr>
          <p:sp>
            <p:nvSpPr>
              <p:cNvPr id="466" name="TextBox 465">
                <a:extLst>
                  <a:ext uri="{FF2B5EF4-FFF2-40B4-BE49-F238E27FC236}">
                    <a16:creationId xmlns:a16="http://schemas.microsoft.com/office/drawing/2014/main" id="{0015BC86-F85B-39BE-7B4E-724268D65DE0}"/>
                  </a:ext>
                </a:extLst>
              </p:cNvPr>
              <p:cNvSpPr txBox="1"/>
              <p:nvPr/>
            </p:nvSpPr>
            <p:spPr>
              <a:xfrm>
                <a:off x="422604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V</a:t>
                </a:r>
                <a:endParaRPr lang="ko-KR" altLang="en-US" sz="1600" b="1" baseline="-25000" dirty="0">
                  <a:latin typeface="Cambria" panose="02040503050406030204" pitchFamily="18" charset="0"/>
                  <a:cs typeface="Times New Roman" panose="02020603050405020304" pitchFamily="18" charset="0"/>
                </a:endParaRPr>
              </a:p>
            </p:txBody>
          </p:sp>
          <p:sp>
            <p:nvSpPr>
              <p:cNvPr id="467" name="TextBox 466">
                <a:extLst>
                  <a:ext uri="{FF2B5EF4-FFF2-40B4-BE49-F238E27FC236}">
                    <a16:creationId xmlns:a16="http://schemas.microsoft.com/office/drawing/2014/main" id="{500716AC-3CB3-85E4-461F-55E6403A93C1}"/>
                  </a:ext>
                </a:extLst>
              </p:cNvPr>
              <p:cNvSpPr txBox="1"/>
              <p:nvPr/>
            </p:nvSpPr>
            <p:spPr>
              <a:xfrm>
                <a:off x="4402035"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cxnSp>
          <p:nvCxnSpPr>
            <p:cNvPr id="468" name="직선 연결선 564">
              <a:extLst>
                <a:ext uri="{FF2B5EF4-FFF2-40B4-BE49-F238E27FC236}">
                  <a16:creationId xmlns:a16="http://schemas.microsoft.com/office/drawing/2014/main" id="{AA2C68D5-479E-10EA-C7FD-BCCB2402036C}"/>
                </a:ext>
              </a:extLst>
            </p:cNvPr>
            <p:cNvCxnSpPr>
              <a:cxnSpLocks/>
            </p:cNvCxnSpPr>
            <p:nvPr/>
          </p:nvCxnSpPr>
          <p:spPr>
            <a:xfrm>
              <a:off x="2354970" y="3239562"/>
              <a:ext cx="901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9" name="직사각형 566">
              <a:extLst>
                <a:ext uri="{FF2B5EF4-FFF2-40B4-BE49-F238E27FC236}">
                  <a16:creationId xmlns:a16="http://schemas.microsoft.com/office/drawing/2014/main" id="{37A41138-9CB1-B10E-94FF-4FCDB4C01261}"/>
                </a:ext>
              </a:extLst>
            </p:cNvPr>
            <p:cNvSpPr/>
            <p:nvPr/>
          </p:nvSpPr>
          <p:spPr>
            <a:xfrm rot="5400000">
              <a:off x="2882581" y="2928954"/>
              <a:ext cx="534819" cy="29302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400" b="1" dirty="0">
                  <a:solidFill>
                    <a:schemeClr val="tx1"/>
                  </a:solidFill>
                  <a:latin typeface="Cambria" panose="02040503050406030204" pitchFamily="18" charset="0"/>
                  <a:ea typeface="Cambria" panose="02040503050406030204" pitchFamily="18" charset="0"/>
                </a:rPr>
                <a:t>Latch</a:t>
              </a:r>
              <a:endParaRPr lang="ko-KR" altLang="en-US" sz="1400" b="1" dirty="0">
                <a:solidFill>
                  <a:schemeClr val="tx1"/>
                </a:solidFill>
                <a:latin typeface="Cambria" panose="02040503050406030204" pitchFamily="18" charset="0"/>
              </a:endParaRPr>
            </a:p>
          </p:txBody>
        </p:sp>
        <p:cxnSp>
          <p:nvCxnSpPr>
            <p:cNvPr id="470" name="직선 연결선 572">
              <a:extLst>
                <a:ext uri="{FF2B5EF4-FFF2-40B4-BE49-F238E27FC236}">
                  <a16:creationId xmlns:a16="http://schemas.microsoft.com/office/drawing/2014/main" id="{8BE0578B-2BBB-6A2C-FE57-2748C6F2A45E}"/>
                </a:ext>
              </a:extLst>
            </p:cNvPr>
            <p:cNvCxnSpPr>
              <a:cxnSpLocks/>
            </p:cNvCxnSpPr>
            <p:nvPr/>
          </p:nvCxnSpPr>
          <p:spPr>
            <a:xfrm>
              <a:off x="3157876" y="2628420"/>
              <a:ext cx="0" cy="170218"/>
            </a:xfrm>
            <a:prstGeom prst="line">
              <a:avLst/>
            </a:prstGeom>
            <a:ln w="19050" cap="sq">
              <a:solidFill>
                <a:schemeClr val="tx1"/>
              </a:solidFill>
              <a:bevel/>
              <a:tailEnd type="triangle" w="lg" len="lg"/>
            </a:ln>
          </p:spPr>
          <p:style>
            <a:lnRef idx="1">
              <a:schemeClr val="accent1"/>
            </a:lnRef>
            <a:fillRef idx="0">
              <a:schemeClr val="accent1"/>
            </a:fillRef>
            <a:effectRef idx="0">
              <a:schemeClr val="accent1"/>
            </a:effectRef>
            <a:fontRef idx="minor">
              <a:schemeClr val="tx1"/>
            </a:fontRef>
          </p:style>
        </p:cxnSp>
        <p:sp>
          <p:nvSpPr>
            <p:cNvPr id="471" name="TextBox 470">
              <a:extLst>
                <a:ext uri="{FF2B5EF4-FFF2-40B4-BE49-F238E27FC236}">
                  <a16:creationId xmlns:a16="http://schemas.microsoft.com/office/drawing/2014/main" id="{9FC0A4B0-757F-139D-8004-7F73AF88FABD}"/>
                </a:ext>
              </a:extLst>
            </p:cNvPr>
            <p:cNvSpPr txBox="1"/>
            <p:nvPr/>
          </p:nvSpPr>
          <p:spPr>
            <a:xfrm>
              <a:off x="2965407" y="2413071"/>
              <a:ext cx="398406"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OFF</a:t>
              </a:r>
              <a:endParaRPr lang="ko-KR" altLang="en-US" sz="1400" b="1" baseline="-25000" dirty="0">
                <a:latin typeface="Cambria" panose="02040503050406030204" pitchFamily="18" charset="0"/>
                <a:cs typeface="Times New Roman" panose="02020603050405020304" pitchFamily="18" charset="0"/>
              </a:endParaRPr>
            </a:p>
          </p:txBody>
        </p:sp>
        <p:sp>
          <p:nvSpPr>
            <p:cNvPr id="472" name="사각형: 둥근 위쪽 모서리 575">
              <a:extLst>
                <a:ext uri="{FF2B5EF4-FFF2-40B4-BE49-F238E27FC236}">
                  <a16:creationId xmlns:a16="http://schemas.microsoft.com/office/drawing/2014/main" id="{29F1876C-2BCA-55E9-1C3F-5D478E58C8B6}"/>
                </a:ext>
              </a:extLst>
            </p:cNvPr>
            <p:cNvSpPr/>
            <p:nvPr/>
          </p:nvSpPr>
          <p:spPr>
            <a:xfrm>
              <a:off x="2533538" y="2830431"/>
              <a:ext cx="340524" cy="319744"/>
            </a:xfrm>
            <a:prstGeom prst="round2SameRect">
              <a:avLst>
                <a:gd name="adj1" fmla="val 16667"/>
                <a:gd name="adj2" fmla="val 20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473" name="직선 연결선 577">
              <a:extLst>
                <a:ext uri="{FF2B5EF4-FFF2-40B4-BE49-F238E27FC236}">
                  <a16:creationId xmlns:a16="http://schemas.microsoft.com/office/drawing/2014/main" id="{9A6BC5AD-FA37-11B5-9521-9005A9B0B6CA}"/>
                </a:ext>
              </a:extLst>
            </p:cNvPr>
            <p:cNvCxnSpPr>
              <a:cxnSpLocks/>
            </p:cNvCxnSpPr>
            <p:nvPr/>
          </p:nvCxnSpPr>
          <p:spPr>
            <a:xfrm>
              <a:off x="2702034" y="3144830"/>
              <a:ext cx="0" cy="98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4" name="타원 578">
              <a:extLst>
                <a:ext uri="{FF2B5EF4-FFF2-40B4-BE49-F238E27FC236}">
                  <a16:creationId xmlns:a16="http://schemas.microsoft.com/office/drawing/2014/main" id="{4821DB0C-3712-24B9-B5C1-46B9B380A362}"/>
                </a:ext>
              </a:extLst>
            </p:cNvPr>
            <p:cNvSpPr/>
            <p:nvPr/>
          </p:nvSpPr>
          <p:spPr>
            <a:xfrm>
              <a:off x="2674992" y="3207086"/>
              <a:ext cx="54091" cy="5409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6" name="사각형: 둥근 모서리 740">
              <a:extLst>
                <a:ext uri="{FF2B5EF4-FFF2-40B4-BE49-F238E27FC236}">
                  <a16:creationId xmlns:a16="http://schemas.microsoft.com/office/drawing/2014/main" id="{62FE64E8-DC2D-43C4-6B51-F48A1BD7C9EB}"/>
                </a:ext>
              </a:extLst>
            </p:cNvPr>
            <p:cNvSpPr/>
            <p:nvPr/>
          </p:nvSpPr>
          <p:spPr>
            <a:xfrm>
              <a:off x="2419859" y="3501958"/>
              <a:ext cx="1037745" cy="921040"/>
            </a:xfrm>
            <a:prstGeom prst="roundRect">
              <a:avLst>
                <a:gd name="adj" fmla="val 9694"/>
              </a:avLst>
            </a:prstGeom>
            <a:solidFill>
              <a:srgbClr val="FFEBEB"/>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477" name="직선 연결선 741">
              <a:extLst>
                <a:ext uri="{FF2B5EF4-FFF2-40B4-BE49-F238E27FC236}">
                  <a16:creationId xmlns:a16="http://schemas.microsoft.com/office/drawing/2014/main" id="{E546124F-D4C5-4526-BA63-46F110C0BCFB}"/>
                </a:ext>
              </a:extLst>
            </p:cNvPr>
            <p:cNvCxnSpPr>
              <a:cxnSpLocks/>
              <a:stCxn id="524" idx="7"/>
            </p:cNvCxnSpPr>
            <p:nvPr/>
          </p:nvCxnSpPr>
          <p:spPr>
            <a:xfrm flipV="1">
              <a:off x="2248725" y="3512268"/>
              <a:ext cx="204436" cy="159162"/>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478" name="직선 연결선 742">
              <a:extLst>
                <a:ext uri="{FF2B5EF4-FFF2-40B4-BE49-F238E27FC236}">
                  <a16:creationId xmlns:a16="http://schemas.microsoft.com/office/drawing/2014/main" id="{CFEB2B35-58EC-41E2-9F9B-9CBA05C99285}"/>
                </a:ext>
              </a:extLst>
            </p:cNvPr>
            <p:cNvCxnSpPr>
              <a:cxnSpLocks/>
              <a:stCxn id="524" idx="5"/>
            </p:cNvCxnSpPr>
            <p:nvPr/>
          </p:nvCxnSpPr>
          <p:spPr>
            <a:xfrm>
              <a:off x="2248725" y="3861278"/>
              <a:ext cx="185426" cy="301048"/>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sp>
          <p:nvSpPr>
            <p:cNvPr id="479" name="직사각형 587">
              <a:extLst>
                <a:ext uri="{FF2B5EF4-FFF2-40B4-BE49-F238E27FC236}">
                  <a16:creationId xmlns:a16="http://schemas.microsoft.com/office/drawing/2014/main" id="{EABA1B4C-F440-BEC4-DF67-240DFD82B75D}"/>
                </a:ext>
              </a:extLst>
            </p:cNvPr>
            <p:cNvSpPr/>
            <p:nvPr/>
          </p:nvSpPr>
          <p:spPr>
            <a:xfrm rot="5400000">
              <a:off x="2184067" y="4243267"/>
              <a:ext cx="77332" cy="5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b="1" dirty="0">
                  <a:solidFill>
                    <a:schemeClr val="tx1"/>
                  </a:solidFill>
                  <a:latin typeface="+mj-lt"/>
                </a:rPr>
                <a:t>⋯</a:t>
              </a:r>
              <a:endParaRPr lang="ko-KR" altLang="en-US" sz="1100" b="1" dirty="0">
                <a:solidFill>
                  <a:schemeClr val="tx1"/>
                </a:solidFill>
                <a:latin typeface="+mj-lt"/>
              </a:endParaRPr>
            </a:p>
          </p:txBody>
        </p:sp>
        <p:grpSp>
          <p:nvGrpSpPr>
            <p:cNvPr id="480" name="그룹 761">
              <a:extLst>
                <a:ext uri="{FF2B5EF4-FFF2-40B4-BE49-F238E27FC236}">
                  <a16:creationId xmlns:a16="http://schemas.microsoft.com/office/drawing/2014/main" id="{05D3E727-A4DE-E87C-8882-86A0D9F9A78F}"/>
                </a:ext>
              </a:extLst>
            </p:cNvPr>
            <p:cNvGrpSpPr/>
            <p:nvPr/>
          </p:nvGrpSpPr>
          <p:grpSpPr>
            <a:xfrm>
              <a:off x="3001240" y="4308699"/>
              <a:ext cx="345853" cy="70802"/>
              <a:chOff x="5608137" y="3394148"/>
              <a:chExt cx="345853" cy="70802"/>
            </a:xfrm>
          </p:grpSpPr>
          <p:grpSp>
            <p:nvGrpSpPr>
              <p:cNvPr id="481" name="그룹 753">
                <a:extLst>
                  <a:ext uri="{FF2B5EF4-FFF2-40B4-BE49-F238E27FC236}">
                    <a16:creationId xmlns:a16="http://schemas.microsoft.com/office/drawing/2014/main" id="{1086CAFD-C4F5-28D3-593F-2834E61FED84}"/>
                  </a:ext>
                </a:extLst>
              </p:cNvPr>
              <p:cNvGrpSpPr/>
              <p:nvPr/>
            </p:nvGrpSpPr>
            <p:grpSpPr>
              <a:xfrm rot="5400000">
                <a:off x="5739526" y="3307113"/>
                <a:ext cx="70802" cy="244872"/>
                <a:chOff x="5131625" y="2342057"/>
                <a:chExt cx="70802" cy="244872"/>
              </a:xfrm>
            </p:grpSpPr>
            <p:sp>
              <p:nvSpPr>
                <p:cNvPr id="484" name="타원 750">
                  <a:extLst>
                    <a:ext uri="{FF2B5EF4-FFF2-40B4-BE49-F238E27FC236}">
                      <a16:creationId xmlns:a16="http://schemas.microsoft.com/office/drawing/2014/main" id="{3B6B8F70-D132-005C-E38F-6C05EA9D1984}"/>
                    </a:ext>
                  </a:extLst>
                </p:cNvPr>
                <p:cNvSpPr/>
                <p:nvPr/>
              </p:nvSpPr>
              <p:spPr>
                <a:xfrm>
                  <a:off x="5141467" y="2525969"/>
                  <a:ext cx="60960" cy="60960"/>
                </a:xfrm>
                <a:prstGeom prst="ellipse">
                  <a:avLst/>
                </a:prstGeom>
                <a:solidFill>
                  <a:schemeClr val="bg1"/>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6">
                        <a:lumMod val="75000"/>
                      </a:schemeClr>
                    </a:solidFill>
                  </a:endParaRPr>
                </a:p>
              </p:txBody>
            </p:sp>
            <p:sp>
              <p:nvSpPr>
                <p:cNvPr id="485" name="타원 751">
                  <a:extLst>
                    <a:ext uri="{FF2B5EF4-FFF2-40B4-BE49-F238E27FC236}">
                      <a16:creationId xmlns:a16="http://schemas.microsoft.com/office/drawing/2014/main" id="{1DA35A40-FFBE-85CF-9FFD-CC6A4A3A1EE1}"/>
                    </a:ext>
                  </a:extLst>
                </p:cNvPr>
                <p:cNvSpPr/>
                <p:nvPr/>
              </p:nvSpPr>
              <p:spPr>
                <a:xfrm>
                  <a:off x="5141467" y="2342057"/>
                  <a:ext cx="60960" cy="60960"/>
                </a:xfrm>
                <a:prstGeom prst="ellipse">
                  <a:avLst/>
                </a:prstGeom>
                <a:solidFill>
                  <a:schemeClr val="bg1"/>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6">
                        <a:lumMod val="75000"/>
                      </a:schemeClr>
                    </a:solidFill>
                  </a:endParaRPr>
                </a:p>
              </p:txBody>
            </p:sp>
            <p:cxnSp>
              <p:nvCxnSpPr>
                <p:cNvPr id="486" name="직선 연결선 752">
                  <a:extLst>
                    <a:ext uri="{FF2B5EF4-FFF2-40B4-BE49-F238E27FC236}">
                      <a16:creationId xmlns:a16="http://schemas.microsoft.com/office/drawing/2014/main" id="{60989D5E-AC04-5880-DAFF-D55F3C19D37A}"/>
                    </a:ext>
                  </a:extLst>
                </p:cNvPr>
                <p:cNvCxnSpPr>
                  <a:cxnSpLocks/>
                </p:cNvCxnSpPr>
                <p:nvPr/>
              </p:nvCxnSpPr>
              <p:spPr>
                <a:xfrm rot="19800000" flipV="1">
                  <a:off x="5131625" y="2409684"/>
                  <a:ext cx="0" cy="122952"/>
                </a:xfrm>
                <a:prstGeom prst="line">
                  <a:avLst/>
                </a:prstGeom>
                <a:ln w="19050" cap="sq">
                  <a:solidFill>
                    <a:schemeClr val="accent6">
                      <a:lumMod val="75000"/>
                    </a:schemeClr>
                  </a:solidFill>
                  <a:bevel/>
                </a:ln>
              </p:spPr>
              <p:style>
                <a:lnRef idx="1">
                  <a:schemeClr val="accent1"/>
                </a:lnRef>
                <a:fillRef idx="0">
                  <a:schemeClr val="accent1"/>
                </a:fillRef>
                <a:effectRef idx="0">
                  <a:schemeClr val="accent1"/>
                </a:effectRef>
                <a:fontRef idx="minor">
                  <a:schemeClr val="tx1"/>
                </a:fontRef>
              </p:style>
            </p:cxnSp>
          </p:grpSp>
          <p:cxnSp>
            <p:nvCxnSpPr>
              <p:cNvPr id="482" name="직선 연결선 754">
                <a:extLst>
                  <a:ext uri="{FF2B5EF4-FFF2-40B4-BE49-F238E27FC236}">
                    <a16:creationId xmlns:a16="http://schemas.microsoft.com/office/drawing/2014/main" id="{71495EAC-73BF-3171-E409-CBCE0FE7758A}"/>
                  </a:ext>
                </a:extLst>
              </p:cNvPr>
              <p:cNvCxnSpPr>
                <a:cxnSpLocks/>
              </p:cNvCxnSpPr>
              <p:nvPr/>
            </p:nvCxnSpPr>
            <p:spPr>
              <a:xfrm>
                <a:off x="5608137" y="3433763"/>
                <a:ext cx="44354" cy="0"/>
              </a:xfrm>
              <a:prstGeom prst="line">
                <a:avLst/>
              </a:prstGeom>
              <a:ln w="19050" cap="sq">
                <a:solidFill>
                  <a:schemeClr val="accent6">
                    <a:lumMod val="75000"/>
                  </a:schemeClr>
                </a:solidFill>
                <a:bevel/>
              </a:ln>
            </p:spPr>
            <p:style>
              <a:lnRef idx="1">
                <a:schemeClr val="accent1"/>
              </a:lnRef>
              <a:fillRef idx="0">
                <a:schemeClr val="accent1"/>
              </a:fillRef>
              <a:effectRef idx="0">
                <a:schemeClr val="accent1"/>
              </a:effectRef>
              <a:fontRef idx="minor">
                <a:schemeClr val="tx1"/>
              </a:fontRef>
            </p:style>
          </p:cxnSp>
          <p:cxnSp>
            <p:nvCxnSpPr>
              <p:cNvPr id="483" name="직선 연결선 756">
                <a:extLst>
                  <a:ext uri="{FF2B5EF4-FFF2-40B4-BE49-F238E27FC236}">
                    <a16:creationId xmlns:a16="http://schemas.microsoft.com/office/drawing/2014/main" id="{E255147F-A66B-364A-B2F5-20519A75BD36}"/>
                  </a:ext>
                </a:extLst>
              </p:cNvPr>
              <p:cNvCxnSpPr>
                <a:cxnSpLocks/>
              </p:cNvCxnSpPr>
              <p:nvPr/>
            </p:nvCxnSpPr>
            <p:spPr>
              <a:xfrm>
                <a:off x="5909636" y="3433763"/>
                <a:ext cx="44354" cy="0"/>
              </a:xfrm>
              <a:prstGeom prst="line">
                <a:avLst/>
              </a:prstGeom>
              <a:ln w="19050" cap="sq">
                <a:solidFill>
                  <a:schemeClr val="accent6">
                    <a:lumMod val="75000"/>
                  </a:schemeClr>
                </a:solidFill>
                <a:bevel/>
              </a:ln>
            </p:spPr>
            <p:style>
              <a:lnRef idx="1">
                <a:schemeClr val="accent1"/>
              </a:lnRef>
              <a:fillRef idx="0">
                <a:schemeClr val="accent1"/>
              </a:fillRef>
              <a:effectRef idx="0">
                <a:schemeClr val="accent1"/>
              </a:effectRef>
              <a:fontRef idx="minor">
                <a:schemeClr val="tx1"/>
              </a:fontRef>
            </p:style>
          </p:cxnSp>
        </p:grpSp>
        <p:grpSp>
          <p:nvGrpSpPr>
            <p:cNvPr id="487" name="그룹 835">
              <a:extLst>
                <a:ext uri="{FF2B5EF4-FFF2-40B4-BE49-F238E27FC236}">
                  <a16:creationId xmlns:a16="http://schemas.microsoft.com/office/drawing/2014/main" id="{00BF7C62-9653-49E3-C904-31F80C4ACFB6}"/>
                </a:ext>
              </a:extLst>
            </p:cNvPr>
            <p:cNvGrpSpPr/>
            <p:nvPr/>
          </p:nvGrpSpPr>
          <p:grpSpPr>
            <a:xfrm>
              <a:off x="3033186" y="3947734"/>
              <a:ext cx="323307" cy="69720"/>
              <a:chOff x="5890169" y="4312037"/>
              <a:chExt cx="1895988" cy="1103725"/>
            </a:xfrm>
          </p:grpSpPr>
          <p:grpSp>
            <p:nvGrpSpPr>
              <p:cNvPr id="488" name="그룹 822">
                <a:extLst>
                  <a:ext uri="{FF2B5EF4-FFF2-40B4-BE49-F238E27FC236}">
                    <a16:creationId xmlns:a16="http://schemas.microsoft.com/office/drawing/2014/main" id="{1E463D62-8DCA-0F1F-0D3E-F3E95A0AA7C1}"/>
                  </a:ext>
                </a:extLst>
              </p:cNvPr>
              <p:cNvGrpSpPr/>
              <p:nvPr/>
            </p:nvGrpSpPr>
            <p:grpSpPr>
              <a:xfrm>
                <a:off x="6122466" y="4312037"/>
                <a:ext cx="1432853" cy="1103725"/>
                <a:chOff x="5991225" y="4310063"/>
                <a:chExt cx="496427" cy="273840"/>
              </a:xfrm>
            </p:grpSpPr>
            <p:cxnSp>
              <p:nvCxnSpPr>
                <p:cNvPr id="491" name="직선 연결선 771">
                  <a:extLst>
                    <a:ext uri="{FF2B5EF4-FFF2-40B4-BE49-F238E27FC236}">
                      <a16:creationId xmlns:a16="http://schemas.microsoft.com/office/drawing/2014/main" id="{4B714180-252D-5DD4-9F8F-A28C6FEC8804}"/>
                    </a:ext>
                  </a:extLst>
                </p:cNvPr>
                <p:cNvCxnSpPr>
                  <a:cxnSpLocks/>
                </p:cNvCxnSpPr>
                <p:nvPr/>
              </p:nvCxnSpPr>
              <p:spPr>
                <a:xfrm flipH="1">
                  <a:off x="5991225" y="4310063"/>
                  <a:ext cx="40482" cy="13692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2" name="직선 연결선 789">
                  <a:extLst>
                    <a:ext uri="{FF2B5EF4-FFF2-40B4-BE49-F238E27FC236}">
                      <a16:creationId xmlns:a16="http://schemas.microsoft.com/office/drawing/2014/main" id="{D2AE56C8-44B8-3B36-E4A5-8241AF9776C8}"/>
                    </a:ext>
                  </a:extLst>
                </p:cNvPr>
                <p:cNvCxnSpPr>
                  <a:cxnSpLocks/>
                </p:cNvCxnSpPr>
                <p:nvPr/>
              </p:nvCxnSpPr>
              <p:spPr>
                <a:xfrm flipH="1">
                  <a:off x="6114445"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3" name="직선 연결선 792">
                  <a:extLst>
                    <a:ext uri="{FF2B5EF4-FFF2-40B4-BE49-F238E27FC236}">
                      <a16:creationId xmlns:a16="http://schemas.microsoft.com/office/drawing/2014/main" id="{527416F9-536A-E0BE-AA25-B5C8B29ED77B}"/>
                    </a:ext>
                  </a:extLst>
                </p:cNvPr>
                <p:cNvCxnSpPr>
                  <a:cxnSpLocks/>
                </p:cNvCxnSpPr>
                <p:nvPr/>
              </p:nvCxnSpPr>
              <p:spPr>
                <a:xfrm>
                  <a:off x="6031707"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4" name="직선 연결선 807">
                  <a:extLst>
                    <a:ext uri="{FF2B5EF4-FFF2-40B4-BE49-F238E27FC236}">
                      <a16:creationId xmlns:a16="http://schemas.microsoft.com/office/drawing/2014/main" id="{35494B43-D4FA-0B50-B5A5-98F9DAD0B307}"/>
                    </a:ext>
                  </a:extLst>
                </p:cNvPr>
                <p:cNvCxnSpPr>
                  <a:cxnSpLocks/>
                </p:cNvCxnSpPr>
                <p:nvPr/>
              </p:nvCxnSpPr>
              <p:spPr>
                <a:xfrm>
                  <a:off x="6197183"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5" name="직선 연결선 810">
                  <a:extLst>
                    <a:ext uri="{FF2B5EF4-FFF2-40B4-BE49-F238E27FC236}">
                      <a16:creationId xmlns:a16="http://schemas.microsoft.com/office/drawing/2014/main" id="{2DB49E15-BC1C-9BBE-CF6D-450B96C47312}"/>
                    </a:ext>
                  </a:extLst>
                </p:cNvPr>
                <p:cNvCxnSpPr>
                  <a:cxnSpLocks/>
                </p:cNvCxnSpPr>
                <p:nvPr/>
              </p:nvCxnSpPr>
              <p:spPr>
                <a:xfrm flipH="1">
                  <a:off x="6279921"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6" name="직선 연결선 815">
                  <a:extLst>
                    <a:ext uri="{FF2B5EF4-FFF2-40B4-BE49-F238E27FC236}">
                      <a16:creationId xmlns:a16="http://schemas.microsoft.com/office/drawing/2014/main" id="{3FDC052B-104D-59EC-B4A7-F1A39FAE7475}"/>
                    </a:ext>
                  </a:extLst>
                </p:cNvPr>
                <p:cNvCxnSpPr>
                  <a:cxnSpLocks/>
                </p:cNvCxnSpPr>
                <p:nvPr/>
              </p:nvCxnSpPr>
              <p:spPr>
                <a:xfrm>
                  <a:off x="6362659"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7" name="직선 연결선 819">
                  <a:extLst>
                    <a:ext uri="{FF2B5EF4-FFF2-40B4-BE49-F238E27FC236}">
                      <a16:creationId xmlns:a16="http://schemas.microsoft.com/office/drawing/2014/main" id="{F42BD541-5688-841E-429A-447158B9CB5B}"/>
                    </a:ext>
                  </a:extLst>
                </p:cNvPr>
                <p:cNvCxnSpPr>
                  <a:cxnSpLocks/>
                </p:cNvCxnSpPr>
                <p:nvPr/>
              </p:nvCxnSpPr>
              <p:spPr>
                <a:xfrm flipH="1">
                  <a:off x="6445397" y="4446983"/>
                  <a:ext cx="42255" cy="13692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grpSp>
          <p:cxnSp>
            <p:nvCxnSpPr>
              <p:cNvPr id="489" name="직선 연결선 826">
                <a:extLst>
                  <a:ext uri="{FF2B5EF4-FFF2-40B4-BE49-F238E27FC236}">
                    <a16:creationId xmlns:a16="http://schemas.microsoft.com/office/drawing/2014/main" id="{D7923420-763B-A4BE-A24C-22D3B83E3D25}"/>
                  </a:ext>
                </a:extLst>
              </p:cNvPr>
              <p:cNvCxnSpPr>
                <a:cxnSpLocks/>
              </p:cNvCxnSpPr>
              <p:nvPr/>
            </p:nvCxnSpPr>
            <p:spPr>
              <a:xfrm>
                <a:off x="5890169" y="4863900"/>
                <a:ext cx="232301" cy="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0" name="직선 연결선 832">
                <a:extLst>
                  <a:ext uri="{FF2B5EF4-FFF2-40B4-BE49-F238E27FC236}">
                    <a16:creationId xmlns:a16="http://schemas.microsoft.com/office/drawing/2014/main" id="{E89119B6-A374-7AA7-E52F-4F79DF89146D}"/>
                  </a:ext>
                </a:extLst>
              </p:cNvPr>
              <p:cNvCxnSpPr>
                <a:cxnSpLocks/>
              </p:cNvCxnSpPr>
              <p:nvPr/>
            </p:nvCxnSpPr>
            <p:spPr>
              <a:xfrm flipH="1">
                <a:off x="7552471" y="4863900"/>
                <a:ext cx="233686" cy="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grpSp>
        <p:sp>
          <p:nvSpPr>
            <p:cNvPr id="499" name="사각형: 둥근 위쪽 모서리 576">
              <a:extLst>
                <a:ext uri="{FF2B5EF4-FFF2-40B4-BE49-F238E27FC236}">
                  <a16:creationId xmlns:a16="http://schemas.microsoft.com/office/drawing/2014/main" id="{6CDEBF9C-3F66-1969-E495-2FA6861D27D9}"/>
                </a:ext>
              </a:extLst>
            </p:cNvPr>
            <p:cNvSpPr/>
            <p:nvPr/>
          </p:nvSpPr>
          <p:spPr>
            <a:xfrm>
              <a:off x="2533538" y="2830431"/>
              <a:ext cx="340524" cy="319744"/>
            </a:xfrm>
            <a:prstGeom prst="round2SameRect">
              <a:avLst>
                <a:gd name="adj1" fmla="val 16667"/>
                <a:gd name="adj2" fmla="val 2066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0" name="타원 557">
              <a:extLst>
                <a:ext uri="{FF2B5EF4-FFF2-40B4-BE49-F238E27FC236}">
                  <a16:creationId xmlns:a16="http://schemas.microsoft.com/office/drawing/2014/main" id="{A7C3A842-3EA7-9D78-449A-64E4D6BFCA24}"/>
                </a:ext>
              </a:extLst>
            </p:cNvPr>
            <p:cNvSpPr/>
            <p:nvPr/>
          </p:nvSpPr>
          <p:spPr>
            <a:xfrm>
              <a:off x="2324490" y="3004712"/>
              <a:ext cx="60960" cy="60960"/>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01" name="타원 558">
              <a:extLst>
                <a:ext uri="{FF2B5EF4-FFF2-40B4-BE49-F238E27FC236}">
                  <a16:creationId xmlns:a16="http://schemas.microsoft.com/office/drawing/2014/main" id="{5C1F19CF-7B33-477D-624C-0AD43062B595}"/>
                </a:ext>
              </a:extLst>
            </p:cNvPr>
            <p:cNvSpPr/>
            <p:nvPr/>
          </p:nvSpPr>
          <p:spPr>
            <a:xfrm>
              <a:off x="2324490" y="2820800"/>
              <a:ext cx="60960" cy="60960"/>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cxnSp>
          <p:nvCxnSpPr>
            <p:cNvPr id="502" name="직선 연결선 559">
              <a:extLst>
                <a:ext uri="{FF2B5EF4-FFF2-40B4-BE49-F238E27FC236}">
                  <a16:creationId xmlns:a16="http://schemas.microsoft.com/office/drawing/2014/main" id="{56D3EEDF-1C40-BC41-7EA2-303B22CED6CC}"/>
                </a:ext>
              </a:extLst>
            </p:cNvPr>
            <p:cNvCxnSpPr>
              <a:cxnSpLocks/>
              <a:stCxn id="500" idx="0"/>
              <a:endCxn id="501" idx="4"/>
            </p:cNvCxnSpPr>
            <p:nvPr/>
          </p:nvCxnSpPr>
          <p:spPr>
            <a:xfrm flipV="1">
              <a:off x="2354970" y="2881760"/>
              <a:ext cx="0" cy="122952"/>
            </a:xfrm>
            <a:prstGeom prst="line">
              <a:avLst/>
            </a:prstGeom>
            <a:ln w="19050" cap="sq">
              <a:solidFill>
                <a:srgbClr val="C00000"/>
              </a:solidFill>
              <a:bevel/>
            </a:ln>
          </p:spPr>
          <p:style>
            <a:lnRef idx="1">
              <a:schemeClr val="accent1"/>
            </a:lnRef>
            <a:fillRef idx="0">
              <a:schemeClr val="accent1"/>
            </a:fillRef>
            <a:effectRef idx="0">
              <a:schemeClr val="accent1"/>
            </a:effectRef>
            <a:fontRef idx="minor">
              <a:schemeClr val="tx1"/>
            </a:fontRef>
          </p:style>
        </p:cxnSp>
        <p:grpSp>
          <p:nvGrpSpPr>
            <p:cNvPr id="505" name="그룹 440">
              <a:extLst>
                <a:ext uri="{FF2B5EF4-FFF2-40B4-BE49-F238E27FC236}">
                  <a16:creationId xmlns:a16="http://schemas.microsoft.com/office/drawing/2014/main" id="{A22C7D75-25B0-D228-310E-9240F48C82ED}"/>
                </a:ext>
              </a:extLst>
            </p:cNvPr>
            <p:cNvGrpSpPr/>
            <p:nvPr/>
          </p:nvGrpSpPr>
          <p:grpSpPr>
            <a:xfrm>
              <a:off x="1436475" y="3940649"/>
              <a:ext cx="552896" cy="237564"/>
              <a:chOff x="4226046" y="1912963"/>
              <a:chExt cx="552896" cy="237564"/>
            </a:xfrm>
          </p:grpSpPr>
          <p:sp>
            <p:nvSpPr>
              <p:cNvPr id="506" name="TextBox 505">
                <a:extLst>
                  <a:ext uri="{FF2B5EF4-FFF2-40B4-BE49-F238E27FC236}">
                    <a16:creationId xmlns:a16="http://schemas.microsoft.com/office/drawing/2014/main" id="{0B7826E1-3008-F8A5-A023-F4B5817C4334}"/>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V</a:t>
                </a:r>
                <a:endParaRPr lang="ko-KR" altLang="en-US" sz="1400" b="1" baseline="-25000" dirty="0">
                  <a:solidFill>
                    <a:srgbClr val="C00000"/>
                  </a:solidFill>
                  <a:latin typeface="Cambria" panose="02040503050406030204" pitchFamily="18" charset="0"/>
                  <a:cs typeface="Times New Roman" panose="02020603050405020304" pitchFamily="18" charset="0"/>
                </a:endParaRPr>
              </a:p>
            </p:txBody>
          </p:sp>
          <p:sp>
            <p:nvSpPr>
              <p:cNvPr id="507" name="TextBox 506">
                <a:extLst>
                  <a:ext uri="{FF2B5EF4-FFF2-40B4-BE49-F238E27FC236}">
                    <a16:creationId xmlns:a16="http://schemas.microsoft.com/office/drawing/2014/main" id="{6E3E34CB-FCB5-C524-8499-503B9281C8EC}"/>
                  </a:ext>
                </a:extLst>
              </p:cNvPr>
              <p:cNvSpPr txBox="1"/>
              <p:nvPr/>
            </p:nvSpPr>
            <p:spPr>
              <a:xfrm>
                <a:off x="4409975" y="1996639"/>
                <a:ext cx="368967" cy="153888"/>
              </a:xfrm>
              <a:prstGeom prst="rect">
                <a:avLst/>
              </a:prstGeom>
              <a:noFill/>
            </p:spPr>
            <p:txBody>
              <a:bodyPr wrap="square" lIns="0" tIns="0" rIns="0" bIns="0" rtlCol="0" anchor="ctr">
                <a:spAutoFit/>
              </a:bodyPr>
              <a:lstStyle/>
              <a:p>
                <a:pPr algn="ctr"/>
                <a:r>
                  <a:rPr lang="en-US" altLang="ko-KR" sz="1000" b="1" dirty="0">
                    <a:solidFill>
                      <a:srgbClr val="C00000"/>
                    </a:solidFill>
                    <a:latin typeface="Cambria" panose="02040503050406030204" pitchFamily="18" charset="0"/>
                    <a:cs typeface="Times New Roman" panose="02020603050405020304" pitchFamily="18" charset="0"/>
                  </a:rPr>
                  <a:t>PASS</a:t>
                </a:r>
                <a:endParaRPr lang="ko-KR" altLang="en-US" sz="1000" b="1" baseline="-25000" dirty="0">
                  <a:solidFill>
                    <a:srgbClr val="C00000"/>
                  </a:solidFill>
                  <a:latin typeface="Cambria" panose="02040503050406030204" pitchFamily="18" charset="0"/>
                  <a:cs typeface="Times New Roman" panose="02020603050405020304" pitchFamily="18" charset="0"/>
                </a:endParaRPr>
              </a:p>
            </p:txBody>
          </p:sp>
        </p:grpSp>
        <p:cxnSp>
          <p:nvCxnSpPr>
            <p:cNvPr id="510" name="직선 연결선 2">
              <a:extLst>
                <a:ext uri="{FF2B5EF4-FFF2-40B4-BE49-F238E27FC236}">
                  <a16:creationId xmlns:a16="http://schemas.microsoft.com/office/drawing/2014/main" id="{505C0453-8EE3-722B-40EF-EBD9788ECDDA}"/>
                </a:ext>
              </a:extLst>
            </p:cNvPr>
            <p:cNvCxnSpPr>
              <a:cxnSpLocks/>
              <a:stCxn id="500" idx="4"/>
            </p:cNvCxnSpPr>
            <p:nvPr/>
          </p:nvCxnSpPr>
          <p:spPr>
            <a:xfrm>
              <a:off x="2354970" y="3065672"/>
              <a:ext cx="0" cy="1563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1" name="그룹 585">
              <a:extLst>
                <a:ext uri="{FF2B5EF4-FFF2-40B4-BE49-F238E27FC236}">
                  <a16:creationId xmlns:a16="http://schemas.microsoft.com/office/drawing/2014/main" id="{F0C9615E-E32B-01EE-B0EA-A5179BE70B2A}"/>
                </a:ext>
              </a:extLst>
            </p:cNvPr>
            <p:cNvGrpSpPr/>
            <p:nvPr/>
          </p:nvGrpSpPr>
          <p:grpSpPr>
            <a:xfrm rot="16200000">
              <a:off x="1998255" y="3960874"/>
              <a:ext cx="285375" cy="151469"/>
              <a:chOff x="6995826" y="1376806"/>
              <a:chExt cx="1464595" cy="1280243"/>
            </a:xfrm>
          </p:grpSpPr>
          <p:cxnSp>
            <p:nvCxnSpPr>
              <p:cNvPr id="512" name="직선 연결선 591">
                <a:extLst>
                  <a:ext uri="{FF2B5EF4-FFF2-40B4-BE49-F238E27FC236}">
                    <a16:creationId xmlns:a16="http://schemas.microsoft.com/office/drawing/2014/main" id="{B92756D4-F63E-4667-686C-3079C619A64A}"/>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3" name="직선 연결선 592">
                <a:extLst>
                  <a:ext uri="{FF2B5EF4-FFF2-40B4-BE49-F238E27FC236}">
                    <a16:creationId xmlns:a16="http://schemas.microsoft.com/office/drawing/2014/main" id="{AAB3B6E2-4665-6DC5-7618-81182BDCE1CB}"/>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4" name="직선 연결선 593">
                <a:extLst>
                  <a:ext uri="{FF2B5EF4-FFF2-40B4-BE49-F238E27FC236}">
                    <a16:creationId xmlns:a16="http://schemas.microsoft.com/office/drawing/2014/main" id="{88739323-3B1D-819F-93E0-ADF4F43F1F20}"/>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5" name="직선 연결선 594">
                <a:extLst>
                  <a:ext uri="{FF2B5EF4-FFF2-40B4-BE49-F238E27FC236}">
                    <a16:creationId xmlns:a16="http://schemas.microsoft.com/office/drawing/2014/main" id="{A6621234-9014-B369-C1B4-E07AEB33588F}"/>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6" name="직선 연결선 595">
                <a:extLst>
                  <a:ext uri="{FF2B5EF4-FFF2-40B4-BE49-F238E27FC236}">
                    <a16:creationId xmlns:a16="http://schemas.microsoft.com/office/drawing/2014/main" id="{6FAF0474-A97A-C52F-2B89-98E53E17A46D}"/>
                  </a:ext>
                </a:extLst>
              </p:cNvPr>
              <p:cNvCxnSpPr>
                <a:cxnSpLocks/>
              </p:cNvCxnSpPr>
              <p:nvPr/>
            </p:nvCxnSpPr>
            <p:spPr>
              <a:xfrm rot="5400000">
                <a:off x="8178506" y="2375134"/>
                <a:ext cx="0" cy="56383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7" name="직선 연결선 596">
                <a:extLst>
                  <a:ext uri="{FF2B5EF4-FFF2-40B4-BE49-F238E27FC236}">
                    <a16:creationId xmlns:a16="http://schemas.microsoft.com/office/drawing/2014/main" id="{82490E89-B7FE-C73C-3711-8A4FE23E2117}"/>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8" name="직선 연결선 597">
                <a:extLst>
                  <a:ext uri="{FF2B5EF4-FFF2-40B4-BE49-F238E27FC236}">
                    <a16:creationId xmlns:a16="http://schemas.microsoft.com/office/drawing/2014/main" id="{4C0B1926-D719-CB2D-C50E-673D3C8ADC02}"/>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sp>
          <p:nvSpPr>
            <p:cNvPr id="519" name="TextBox 518">
              <a:extLst>
                <a:ext uri="{FF2B5EF4-FFF2-40B4-BE49-F238E27FC236}">
                  <a16:creationId xmlns:a16="http://schemas.microsoft.com/office/drawing/2014/main" id="{381111F2-DCBD-8EF5-9A8E-060948252925}"/>
                </a:ext>
              </a:extLst>
            </p:cNvPr>
            <p:cNvSpPr txBox="1"/>
            <p:nvPr/>
          </p:nvSpPr>
          <p:spPr>
            <a:xfrm>
              <a:off x="2416213" y="3497488"/>
              <a:ext cx="1052709"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Target WL</a:t>
              </a:r>
              <a:endParaRPr lang="ko-KR" altLang="en-US" sz="1400" b="1" dirty="0">
                <a:latin typeface="Cambria" panose="02040503050406030204" pitchFamily="18" charset="0"/>
                <a:cs typeface="Times New Roman" panose="02020603050405020304" pitchFamily="18" charset="0"/>
              </a:endParaRPr>
            </a:p>
          </p:txBody>
        </p:sp>
        <p:grpSp>
          <p:nvGrpSpPr>
            <p:cNvPr id="520" name="그룹 440">
              <a:extLst>
                <a:ext uri="{FF2B5EF4-FFF2-40B4-BE49-F238E27FC236}">
                  <a16:creationId xmlns:a16="http://schemas.microsoft.com/office/drawing/2014/main" id="{A0B40FD1-0708-B1A9-3AEA-F0EEDA3B3C2A}"/>
                </a:ext>
              </a:extLst>
            </p:cNvPr>
            <p:cNvGrpSpPr/>
            <p:nvPr/>
          </p:nvGrpSpPr>
          <p:grpSpPr>
            <a:xfrm>
              <a:off x="1487886" y="3653568"/>
              <a:ext cx="533844" cy="237564"/>
              <a:chOff x="4226046" y="1912963"/>
              <a:chExt cx="533844" cy="237564"/>
            </a:xfrm>
          </p:grpSpPr>
          <p:sp>
            <p:nvSpPr>
              <p:cNvPr id="521" name="TextBox 520">
                <a:extLst>
                  <a:ext uri="{FF2B5EF4-FFF2-40B4-BE49-F238E27FC236}">
                    <a16:creationId xmlns:a16="http://schemas.microsoft.com/office/drawing/2014/main" id="{23BA108D-C864-6430-2EB3-89D7631216C5}"/>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V</a:t>
                </a:r>
                <a:endParaRPr lang="ko-KR" altLang="en-US" sz="1400" b="1" baseline="-25000" dirty="0">
                  <a:solidFill>
                    <a:srgbClr val="C00000"/>
                  </a:solidFill>
                  <a:latin typeface="Cambria" panose="02040503050406030204" pitchFamily="18" charset="0"/>
                  <a:cs typeface="Times New Roman" panose="02020603050405020304" pitchFamily="18" charset="0"/>
                </a:endParaRPr>
              </a:p>
            </p:txBody>
          </p:sp>
          <p:sp>
            <p:nvSpPr>
              <p:cNvPr id="522" name="TextBox 521">
                <a:extLst>
                  <a:ext uri="{FF2B5EF4-FFF2-40B4-BE49-F238E27FC236}">
                    <a16:creationId xmlns:a16="http://schemas.microsoft.com/office/drawing/2014/main" id="{6FE3D968-60B5-ADE9-B7AD-7E57011EC11C}"/>
                  </a:ext>
                </a:extLst>
              </p:cNvPr>
              <p:cNvSpPr txBox="1"/>
              <p:nvPr/>
            </p:nvSpPr>
            <p:spPr>
              <a:xfrm>
                <a:off x="4390923" y="1996639"/>
                <a:ext cx="368967" cy="153888"/>
              </a:xfrm>
              <a:prstGeom prst="rect">
                <a:avLst/>
              </a:prstGeom>
              <a:noFill/>
            </p:spPr>
            <p:txBody>
              <a:bodyPr wrap="square" lIns="0" tIns="0" rIns="0" bIns="0" rtlCol="0" anchor="ctr">
                <a:spAutoFit/>
              </a:bodyPr>
              <a:lstStyle/>
              <a:p>
                <a:pPr algn="ctr"/>
                <a:r>
                  <a:rPr lang="en-US" altLang="ko-KR" sz="1000" b="1" dirty="0">
                    <a:solidFill>
                      <a:srgbClr val="C00000"/>
                    </a:solidFill>
                    <a:latin typeface="Cambria" panose="02040503050406030204" pitchFamily="18" charset="0"/>
                    <a:cs typeface="Times New Roman" panose="02020603050405020304" pitchFamily="18" charset="0"/>
                  </a:rPr>
                  <a:t>REF</a:t>
                </a:r>
                <a:endParaRPr lang="ko-KR" altLang="en-US" sz="1000" b="1" baseline="-25000" dirty="0">
                  <a:solidFill>
                    <a:srgbClr val="C00000"/>
                  </a:solidFill>
                  <a:latin typeface="Cambria" panose="02040503050406030204" pitchFamily="18" charset="0"/>
                  <a:cs typeface="Times New Roman" panose="02020603050405020304" pitchFamily="18" charset="0"/>
                </a:endParaRPr>
              </a:p>
            </p:txBody>
          </p:sp>
        </p:grpSp>
        <p:cxnSp>
          <p:nvCxnSpPr>
            <p:cNvPr id="523" name="직선 연결선 595">
              <a:extLst>
                <a:ext uri="{FF2B5EF4-FFF2-40B4-BE49-F238E27FC236}">
                  <a16:creationId xmlns:a16="http://schemas.microsoft.com/office/drawing/2014/main" id="{B54574FF-6831-F7C5-082E-672BA284459C}"/>
                </a:ext>
              </a:extLst>
            </p:cNvPr>
            <p:cNvCxnSpPr>
              <a:cxnSpLocks/>
            </p:cNvCxnSpPr>
            <p:nvPr/>
          </p:nvCxnSpPr>
          <p:spPr>
            <a:xfrm rot="5400000">
              <a:off x="2024447" y="3735622"/>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524" name="타원 739">
              <a:extLst>
                <a:ext uri="{FF2B5EF4-FFF2-40B4-BE49-F238E27FC236}">
                  <a16:creationId xmlns:a16="http://schemas.microsoft.com/office/drawing/2014/main" id="{ED898B13-AB6E-85BF-9300-6947CFF483D3}"/>
                </a:ext>
              </a:extLst>
            </p:cNvPr>
            <p:cNvSpPr/>
            <p:nvPr/>
          </p:nvSpPr>
          <p:spPr>
            <a:xfrm>
              <a:off x="2019558" y="3632111"/>
              <a:ext cx="268486" cy="268486"/>
            </a:xfrm>
            <a:prstGeom prst="ellipse">
              <a:avLst/>
            </a:prstGeom>
            <a:solidFill>
              <a:srgbClr val="C00000">
                <a:alpha val="40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25" name="직선 연결선 595">
              <a:extLst>
                <a:ext uri="{FF2B5EF4-FFF2-40B4-BE49-F238E27FC236}">
                  <a16:creationId xmlns:a16="http://schemas.microsoft.com/office/drawing/2014/main" id="{76CB556B-EA46-C6BC-652A-17689E827497}"/>
                </a:ext>
              </a:extLst>
            </p:cNvPr>
            <p:cNvCxnSpPr>
              <a:cxnSpLocks/>
            </p:cNvCxnSpPr>
            <p:nvPr/>
          </p:nvCxnSpPr>
          <p:spPr>
            <a:xfrm rot="5400000">
              <a:off x="2024447" y="4026627"/>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526" name="타원 739">
              <a:extLst>
                <a:ext uri="{FF2B5EF4-FFF2-40B4-BE49-F238E27FC236}">
                  <a16:creationId xmlns:a16="http://schemas.microsoft.com/office/drawing/2014/main" id="{616C2115-DAED-2854-1490-29928EBF7605}"/>
                </a:ext>
              </a:extLst>
            </p:cNvPr>
            <p:cNvSpPr/>
            <p:nvPr/>
          </p:nvSpPr>
          <p:spPr>
            <a:xfrm>
              <a:off x="2019558" y="3929189"/>
              <a:ext cx="268486" cy="268486"/>
            </a:xfrm>
            <a:prstGeom prst="ellipse">
              <a:avLst/>
            </a:prstGeom>
            <a:solidFill>
              <a:schemeClr val="bg1">
                <a:alpha val="84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527" name="그룹 835">
              <a:extLst>
                <a:ext uri="{FF2B5EF4-FFF2-40B4-BE49-F238E27FC236}">
                  <a16:creationId xmlns:a16="http://schemas.microsoft.com/office/drawing/2014/main" id="{F5C1F5D7-05A2-44CA-4C9C-18A525705CA5}"/>
                </a:ext>
              </a:extLst>
            </p:cNvPr>
            <p:cNvGrpSpPr/>
            <p:nvPr/>
          </p:nvGrpSpPr>
          <p:grpSpPr>
            <a:xfrm rot="16200000">
              <a:off x="2097842" y="4037492"/>
              <a:ext cx="231426" cy="50005"/>
              <a:chOff x="5890169" y="4312037"/>
              <a:chExt cx="1895988" cy="1103725"/>
            </a:xfrm>
          </p:grpSpPr>
          <p:grpSp>
            <p:nvGrpSpPr>
              <p:cNvPr id="528" name="그룹 822">
                <a:extLst>
                  <a:ext uri="{FF2B5EF4-FFF2-40B4-BE49-F238E27FC236}">
                    <a16:creationId xmlns:a16="http://schemas.microsoft.com/office/drawing/2014/main" id="{5D33BAE8-9C2C-6C1A-7113-62E7747C6702}"/>
                  </a:ext>
                </a:extLst>
              </p:cNvPr>
              <p:cNvGrpSpPr/>
              <p:nvPr/>
            </p:nvGrpSpPr>
            <p:grpSpPr>
              <a:xfrm>
                <a:off x="6122466" y="4312037"/>
                <a:ext cx="1432853" cy="1103725"/>
                <a:chOff x="5991225" y="4310063"/>
                <a:chExt cx="496427" cy="273840"/>
              </a:xfrm>
            </p:grpSpPr>
            <p:cxnSp>
              <p:nvCxnSpPr>
                <p:cNvPr id="531" name="직선 연결선 771">
                  <a:extLst>
                    <a:ext uri="{FF2B5EF4-FFF2-40B4-BE49-F238E27FC236}">
                      <a16:creationId xmlns:a16="http://schemas.microsoft.com/office/drawing/2014/main" id="{75ED4102-958D-5ED5-3A53-E53422D577E7}"/>
                    </a:ext>
                  </a:extLst>
                </p:cNvPr>
                <p:cNvCxnSpPr>
                  <a:cxnSpLocks/>
                </p:cNvCxnSpPr>
                <p:nvPr/>
              </p:nvCxnSpPr>
              <p:spPr>
                <a:xfrm flipH="1">
                  <a:off x="5991225" y="4310063"/>
                  <a:ext cx="40482" cy="13692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2" name="직선 연결선 789">
                  <a:extLst>
                    <a:ext uri="{FF2B5EF4-FFF2-40B4-BE49-F238E27FC236}">
                      <a16:creationId xmlns:a16="http://schemas.microsoft.com/office/drawing/2014/main" id="{13CDFF38-6313-62C4-67E8-F6B58BDCEF63}"/>
                    </a:ext>
                  </a:extLst>
                </p:cNvPr>
                <p:cNvCxnSpPr>
                  <a:cxnSpLocks/>
                </p:cNvCxnSpPr>
                <p:nvPr/>
              </p:nvCxnSpPr>
              <p:spPr>
                <a:xfrm flipH="1">
                  <a:off x="6114445" y="4310063"/>
                  <a:ext cx="82738" cy="27384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3" name="직선 연결선 792">
                  <a:extLst>
                    <a:ext uri="{FF2B5EF4-FFF2-40B4-BE49-F238E27FC236}">
                      <a16:creationId xmlns:a16="http://schemas.microsoft.com/office/drawing/2014/main" id="{9A1A1E47-F2A3-7F65-B10E-747158579995}"/>
                    </a:ext>
                  </a:extLst>
                </p:cNvPr>
                <p:cNvCxnSpPr>
                  <a:cxnSpLocks/>
                </p:cNvCxnSpPr>
                <p:nvPr/>
              </p:nvCxnSpPr>
              <p:spPr>
                <a:xfrm>
                  <a:off x="6031707" y="4310063"/>
                  <a:ext cx="82738" cy="27384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4" name="직선 연결선 807">
                  <a:extLst>
                    <a:ext uri="{FF2B5EF4-FFF2-40B4-BE49-F238E27FC236}">
                      <a16:creationId xmlns:a16="http://schemas.microsoft.com/office/drawing/2014/main" id="{4B36F102-11F4-B403-B96F-7DD786206352}"/>
                    </a:ext>
                  </a:extLst>
                </p:cNvPr>
                <p:cNvCxnSpPr>
                  <a:cxnSpLocks/>
                </p:cNvCxnSpPr>
                <p:nvPr/>
              </p:nvCxnSpPr>
              <p:spPr>
                <a:xfrm>
                  <a:off x="6197183" y="4310063"/>
                  <a:ext cx="82738" cy="27384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5" name="직선 연결선 810">
                  <a:extLst>
                    <a:ext uri="{FF2B5EF4-FFF2-40B4-BE49-F238E27FC236}">
                      <a16:creationId xmlns:a16="http://schemas.microsoft.com/office/drawing/2014/main" id="{F7D9FC4C-7CA9-2A2F-C147-6B1540EBBFDA}"/>
                    </a:ext>
                  </a:extLst>
                </p:cNvPr>
                <p:cNvCxnSpPr>
                  <a:cxnSpLocks/>
                </p:cNvCxnSpPr>
                <p:nvPr/>
              </p:nvCxnSpPr>
              <p:spPr>
                <a:xfrm flipH="1">
                  <a:off x="6279921" y="4310063"/>
                  <a:ext cx="82738" cy="27384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6" name="직선 연결선 815">
                  <a:extLst>
                    <a:ext uri="{FF2B5EF4-FFF2-40B4-BE49-F238E27FC236}">
                      <a16:creationId xmlns:a16="http://schemas.microsoft.com/office/drawing/2014/main" id="{A35ABB9B-3A90-0B91-E99F-A273902755F7}"/>
                    </a:ext>
                  </a:extLst>
                </p:cNvPr>
                <p:cNvCxnSpPr>
                  <a:cxnSpLocks/>
                </p:cNvCxnSpPr>
                <p:nvPr/>
              </p:nvCxnSpPr>
              <p:spPr>
                <a:xfrm>
                  <a:off x="6362659" y="4310063"/>
                  <a:ext cx="82738" cy="27384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7" name="직선 연결선 819">
                  <a:extLst>
                    <a:ext uri="{FF2B5EF4-FFF2-40B4-BE49-F238E27FC236}">
                      <a16:creationId xmlns:a16="http://schemas.microsoft.com/office/drawing/2014/main" id="{52C483BD-E383-7661-9E04-076DDB0E6B39}"/>
                    </a:ext>
                  </a:extLst>
                </p:cNvPr>
                <p:cNvCxnSpPr>
                  <a:cxnSpLocks/>
                </p:cNvCxnSpPr>
                <p:nvPr/>
              </p:nvCxnSpPr>
              <p:spPr>
                <a:xfrm flipH="1">
                  <a:off x="6445397" y="4446983"/>
                  <a:ext cx="42255" cy="13692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grpSp>
          <p:cxnSp>
            <p:nvCxnSpPr>
              <p:cNvPr id="529" name="직선 연결선 826">
                <a:extLst>
                  <a:ext uri="{FF2B5EF4-FFF2-40B4-BE49-F238E27FC236}">
                    <a16:creationId xmlns:a16="http://schemas.microsoft.com/office/drawing/2014/main" id="{68F24017-9D02-9DFD-3610-22568073BE9E}"/>
                  </a:ext>
                </a:extLst>
              </p:cNvPr>
              <p:cNvCxnSpPr>
                <a:cxnSpLocks/>
              </p:cNvCxnSpPr>
              <p:nvPr/>
            </p:nvCxnSpPr>
            <p:spPr>
              <a:xfrm>
                <a:off x="5890169" y="4863900"/>
                <a:ext cx="232301" cy="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0" name="직선 연결선 832">
                <a:extLst>
                  <a:ext uri="{FF2B5EF4-FFF2-40B4-BE49-F238E27FC236}">
                    <a16:creationId xmlns:a16="http://schemas.microsoft.com/office/drawing/2014/main" id="{ABFDB87B-2C48-7D77-659A-CBDAF2926365}"/>
                  </a:ext>
                </a:extLst>
              </p:cNvPr>
              <p:cNvCxnSpPr>
                <a:cxnSpLocks/>
              </p:cNvCxnSpPr>
              <p:nvPr/>
            </p:nvCxnSpPr>
            <p:spPr>
              <a:xfrm flipH="1">
                <a:off x="7552471" y="4863900"/>
                <a:ext cx="233686" cy="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grpSp>
        <p:sp>
          <p:nvSpPr>
            <p:cNvPr id="538" name="타원 739">
              <a:extLst>
                <a:ext uri="{FF2B5EF4-FFF2-40B4-BE49-F238E27FC236}">
                  <a16:creationId xmlns:a16="http://schemas.microsoft.com/office/drawing/2014/main" id="{1A1D59CE-CDD1-A4FE-2AB2-980E8F0C1981}"/>
                </a:ext>
              </a:extLst>
            </p:cNvPr>
            <p:cNvSpPr/>
            <p:nvPr/>
          </p:nvSpPr>
          <p:spPr>
            <a:xfrm>
              <a:off x="2021863" y="3929189"/>
              <a:ext cx="268486" cy="268486"/>
            </a:xfrm>
            <a:prstGeom prst="ellipse">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539" name="그룹 563">
              <a:extLst>
                <a:ext uri="{FF2B5EF4-FFF2-40B4-BE49-F238E27FC236}">
                  <a16:creationId xmlns:a16="http://schemas.microsoft.com/office/drawing/2014/main" id="{66858854-1781-245B-29A7-E4072E1A6808}"/>
                </a:ext>
              </a:extLst>
            </p:cNvPr>
            <p:cNvGrpSpPr/>
            <p:nvPr/>
          </p:nvGrpSpPr>
          <p:grpSpPr>
            <a:xfrm>
              <a:off x="2440214" y="2584741"/>
              <a:ext cx="516378" cy="237564"/>
              <a:chOff x="4226046" y="1912963"/>
              <a:chExt cx="516378" cy="237564"/>
            </a:xfrm>
          </p:grpSpPr>
          <p:sp>
            <p:nvSpPr>
              <p:cNvPr id="540" name="TextBox 539">
                <a:extLst>
                  <a:ext uri="{FF2B5EF4-FFF2-40B4-BE49-F238E27FC236}">
                    <a16:creationId xmlns:a16="http://schemas.microsoft.com/office/drawing/2014/main" id="{1719E2C5-8FFE-8C28-F6B6-8FBE65363C17}"/>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C</a:t>
                </a:r>
                <a:endParaRPr lang="ko-KR" altLang="en-US" sz="1400" b="1" baseline="-25000" dirty="0">
                  <a:latin typeface="Cambria" panose="02040503050406030204" pitchFamily="18" charset="0"/>
                  <a:cs typeface="Times New Roman" panose="02020603050405020304" pitchFamily="18" charset="0"/>
                </a:endParaRPr>
              </a:p>
            </p:txBody>
          </p:sp>
          <p:sp>
            <p:nvSpPr>
              <p:cNvPr id="541" name="TextBox 540">
                <a:extLst>
                  <a:ext uri="{FF2B5EF4-FFF2-40B4-BE49-F238E27FC236}">
                    <a16:creationId xmlns:a16="http://schemas.microsoft.com/office/drawing/2014/main" id="{D35842F5-A825-FA05-0A9F-C2ADCDDC8D9B}"/>
                  </a:ext>
                </a:extLst>
              </p:cNvPr>
              <p:cNvSpPr txBox="1"/>
              <p:nvPr/>
            </p:nvSpPr>
            <p:spPr>
              <a:xfrm>
                <a:off x="4373457"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SO</a:t>
                </a:r>
                <a:endParaRPr lang="ko-KR" altLang="en-US" sz="1000" b="1" baseline="-25000" dirty="0">
                  <a:latin typeface="Cambria" panose="02040503050406030204" pitchFamily="18" charset="0"/>
                  <a:cs typeface="Times New Roman" panose="02020603050405020304" pitchFamily="18" charset="0"/>
                </a:endParaRPr>
              </a:p>
            </p:txBody>
          </p:sp>
        </p:grpSp>
        <p:sp>
          <p:nvSpPr>
            <p:cNvPr id="542" name="TextBox 541">
              <a:extLst>
                <a:ext uri="{FF2B5EF4-FFF2-40B4-BE49-F238E27FC236}">
                  <a16:creationId xmlns:a16="http://schemas.microsoft.com/office/drawing/2014/main" id="{5CFA51D5-50EB-7FC5-7FD4-2664FC55872D}"/>
                </a:ext>
              </a:extLst>
            </p:cNvPr>
            <p:cNvSpPr txBox="1"/>
            <p:nvPr/>
          </p:nvSpPr>
          <p:spPr>
            <a:xfrm>
              <a:off x="2508719" y="3271020"/>
              <a:ext cx="398406"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SO</a:t>
              </a:r>
              <a:endParaRPr lang="ko-KR" altLang="en-US" sz="1400" b="1" dirty="0">
                <a:latin typeface="Cambria" panose="02040503050406030204" pitchFamily="18" charset="0"/>
                <a:cs typeface="Times New Roman" panose="02020603050405020304" pitchFamily="18" charset="0"/>
              </a:endParaRPr>
            </a:p>
          </p:txBody>
        </p:sp>
        <p:sp>
          <p:nvSpPr>
            <p:cNvPr id="637" name="TextBox 636">
              <a:extLst>
                <a:ext uri="{FF2B5EF4-FFF2-40B4-BE49-F238E27FC236}">
                  <a16:creationId xmlns:a16="http://schemas.microsoft.com/office/drawing/2014/main" id="{8F2D1147-073E-7657-5895-DB2DB79D0FB1}"/>
                </a:ext>
              </a:extLst>
            </p:cNvPr>
            <p:cNvSpPr txBox="1"/>
            <p:nvPr/>
          </p:nvSpPr>
          <p:spPr>
            <a:xfrm>
              <a:off x="2425908" y="4424467"/>
              <a:ext cx="398406"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BL</a:t>
              </a:r>
              <a:endParaRPr lang="ko-KR" altLang="en-US" sz="1400" b="1" baseline="-25000" dirty="0">
                <a:latin typeface="Cambria" panose="02040503050406030204" pitchFamily="18" charset="0"/>
                <a:cs typeface="Times New Roman" panose="02020603050405020304" pitchFamily="18" charset="0"/>
              </a:endParaRPr>
            </a:p>
          </p:txBody>
        </p:sp>
        <p:cxnSp>
          <p:nvCxnSpPr>
            <p:cNvPr id="638" name="직선 연결선 859">
              <a:extLst>
                <a:ext uri="{FF2B5EF4-FFF2-40B4-BE49-F238E27FC236}">
                  <a16:creationId xmlns:a16="http://schemas.microsoft.com/office/drawing/2014/main" id="{FEDAC07B-43C0-7A26-5932-4C76BD81D3F7}"/>
                </a:ext>
              </a:extLst>
            </p:cNvPr>
            <p:cNvCxnSpPr>
              <a:cxnSpLocks/>
            </p:cNvCxnSpPr>
            <p:nvPr/>
          </p:nvCxnSpPr>
          <p:spPr>
            <a:xfrm rot="16200000" flipV="1">
              <a:off x="2422558" y="4462681"/>
              <a:ext cx="0" cy="129555"/>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grpSp>
          <p:nvGrpSpPr>
            <p:cNvPr id="639" name="그룹 102">
              <a:extLst>
                <a:ext uri="{FF2B5EF4-FFF2-40B4-BE49-F238E27FC236}">
                  <a16:creationId xmlns:a16="http://schemas.microsoft.com/office/drawing/2014/main" id="{F3347ECF-3A42-005A-C3EC-C25A2BC7AE15}"/>
                </a:ext>
              </a:extLst>
            </p:cNvPr>
            <p:cNvGrpSpPr/>
            <p:nvPr/>
          </p:nvGrpSpPr>
          <p:grpSpPr>
            <a:xfrm>
              <a:off x="1571464" y="4220480"/>
              <a:ext cx="594226" cy="373323"/>
              <a:chOff x="5348147" y="4190540"/>
              <a:chExt cx="594226" cy="373323"/>
            </a:xfrm>
            <a:noFill/>
          </p:grpSpPr>
          <p:sp>
            <p:nvSpPr>
              <p:cNvPr id="640" name="TextBox 639">
                <a:extLst>
                  <a:ext uri="{FF2B5EF4-FFF2-40B4-BE49-F238E27FC236}">
                    <a16:creationId xmlns:a16="http://schemas.microsoft.com/office/drawing/2014/main" id="{ED64FB4D-453A-9F9F-A4C2-4930A1F6D27C}"/>
                  </a:ext>
                </a:extLst>
              </p:cNvPr>
              <p:cNvSpPr txBox="1"/>
              <p:nvPr/>
            </p:nvSpPr>
            <p:spPr>
              <a:xfrm>
                <a:off x="5348147" y="4348419"/>
                <a:ext cx="594226" cy="215444"/>
              </a:xfrm>
              <a:prstGeom prst="rect">
                <a:avLst/>
              </a:prstGeom>
              <a:grp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String</a:t>
                </a:r>
              </a:p>
            </p:txBody>
          </p:sp>
          <p:sp>
            <p:nvSpPr>
              <p:cNvPr id="641" name="TextBox 640">
                <a:extLst>
                  <a:ext uri="{FF2B5EF4-FFF2-40B4-BE49-F238E27FC236}">
                    <a16:creationId xmlns:a16="http://schemas.microsoft.com/office/drawing/2014/main" id="{20E0BCA3-67A2-6984-C5AC-AB0186A716C8}"/>
                  </a:ext>
                </a:extLst>
              </p:cNvPr>
              <p:cNvSpPr txBox="1"/>
              <p:nvPr/>
            </p:nvSpPr>
            <p:spPr>
              <a:xfrm>
                <a:off x="5362567" y="4190540"/>
                <a:ext cx="565386" cy="215444"/>
              </a:xfrm>
              <a:prstGeom prst="rect">
                <a:avLst/>
              </a:prstGeom>
              <a:grp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NAND</a:t>
                </a:r>
              </a:p>
            </p:txBody>
          </p:sp>
        </p:grpSp>
        <p:cxnSp>
          <p:nvCxnSpPr>
            <p:cNvPr id="642" name="직선 연결선 859">
              <a:extLst>
                <a:ext uri="{FF2B5EF4-FFF2-40B4-BE49-F238E27FC236}">
                  <a16:creationId xmlns:a16="http://schemas.microsoft.com/office/drawing/2014/main" id="{77ACCDAE-38B3-C4AB-62B2-89B1BE601D17}"/>
                </a:ext>
              </a:extLst>
            </p:cNvPr>
            <p:cNvCxnSpPr>
              <a:cxnSpLocks/>
            </p:cNvCxnSpPr>
            <p:nvPr/>
          </p:nvCxnSpPr>
          <p:spPr>
            <a:xfrm rot="5400000" flipV="1">
              <a:off x="2169194" y="4338061"/>
              <a:ext cx="0" cy="88487"/>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grpSp>
          <p:nvGrpSpPr>
            <p:cNvPr id="661" name="Group 660">
              <a:extLst>
                <a:ext uri="{FF2B5EF4-FFF2-40B4-BE49-F238E27FC236}">
                  <a16:creationId xmlns:a16="http://schemas.microsoft.com/office/drawing/2014/main" id="{9087384D-D518-8DFD-1ED8-B930D57E0B8D}"/>
                </a:ext>
              </a:extLst>
            </p:cNvPr>
            <p:cNvGrpSpPr/>
            <p:nvPr/>
          </p:nvGrpSpPr>
          <p:grpSpPr>
            <a:xfrm>
              <a:off x="2558978" y="3638090"/>
              <a:ext cx="940045" cy="289933"/>
              <a:chOff x="5497903" y="5017337"/>
              <a:chExt cx="940045" cy="289933"/>
            </a:xfrm>
          </p:grpSpPr>
          <p:sp>
            <p:nvSpPr>
              <p:cNvPr id="662" name="TextBox 661">
                <a:extLst>
                  <a:ext uri="{FF2B5EF4-FFF2-40B4-BE49-F238E27FC236}">
                    <a16:creationId xmlns:a16="http://schemas.microsoft.com/office/drawing/2014/main" id="{FAA0A1C9-E7A1-9274-FBE8-FD7CBF65547C}"/>
                  </a:ext>
                </a:extLst>
              </p:cNvPr>
              <p:cNvSpPr txBox="1"/>
              <p:nvPr/>
            </p:nvSpPr>
            <p:spPr>
              <a:xfrm>
                <a:off x="5641573" y="5017337"/>
                <a:ext cx="653649" cy="205184"/>
              </a:xfrm>
              <a:prstGeom prst="rect">
                <a:avLst/>
              </a:prstGeom>
              <a:noFill/>
            </p:spPr>
            <p:txBody>
              <a:bodyPr wrap="square" lIns="0" tIns="0" rIns="0" bIns="0" rtlCol="0" anchor="ctr">
                <a:spAutoFit/>
              </a:bodyPr>
              <a:lstStyle/>
              <a:p>
                <a:pPr algn="ctr"/>
                <a:r>
                  <a:rPr lang="ko-KR" altLang="en-US" sz="2000" b="1" baseline="-25000" dirty="0">
                    <a:solidFill>
                      <a:schemeClr val="accent1">
                        <a:lumMod val="75000"/>
                      </a:schemeClr>
                    </a:solidFill>
                    <a:latin typeface="Cambria" panose="02040503050406030204" pitchFamily="18" charset="0"/>
                    <a:cs typeface="Times New Roman" panose="02020603050405020304" pitchFamily="18" charset="0"/>
                  </a:rPr>
                  <a:t>≤</a:t>
                </a:r>
                <a:endParaRPr lang="ko-KR" altLang="en-US" sz="1400" b="1" baseline="-25000" dirty="0">
                  <a:solidFill>
                    <a:schemeClr val="accent1">
                      <a:lumMod val="75000"/>
                    </a:schemeClr>
                  </a:solidFill>
                  <a:latin typeface="Cambria" panose="02040503050406030204" pitchFamily="18" charset="0"/>
                  <a:cs typeface="Times New Roman" panose="02020603050405020304" pitchFamily="18" charset="0"/>
                </a:endParaRPr>
              </a:p>
            </p:txBody>
          </p:sp>
          <p:grpSp>
            <p:nvGrpSpPr>
              <p:cNvPr id="663" name="그룹 440">
                <a:extLst>
                  <a:ext uri="{FF2B5EF4-FFF2-40B4-BE49-F238E27FC236}">
                    <a16:creationId xmlns:a16="http://schemas.microsoft.com/office/drawing/2014/main" id="{F4885064-576C-08B7-2D1A-2905B2256432}"/>
                  </a:ext>
                </a:extLst>
              </p:cNvPr>
              <p:cNvGrpSpPr/>
              <p:nvPr/>
            </p:nvGrpSpPr>
            <p:grpSpPr>
              <a:xfrm>
                <a:off x="5497903" y="5069706"/>
                <a:ext cx="508444" cy="237564"/>
                <a:chOff x="4226046" y="1912963"/>
                <a:chExt cx="508444" cy="237564"/>
              </a:xfrm>
            </p:grpSpPr>
            <p:sp>
              <p:nvSpPr>
                <p:cNvPr id="667" name="TextBox 666">
                  <a:extLst>
                    <a:ext uri="{FF2B5EF4-FFF2-40B4-BE49-F238E27FC236}">
                      <a16:creationId xmlns:a16="http://schemas.microsoft.com/office/drawing/2014/main" id="{1AECD3AE-2F12-42EB-ED5A-2BB05071D569}"/>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1">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1">
                        <a:lumMod val="75000"/>
                      </a:schemeClr>
                    </a:solidFill>
                    <a:latin typeface="Cambria" panose="02040503050406030204" pitchFamily="18" charset="0"/>
                    <a:cs typeface="Times New Roman" panose="02020603050405020304" pitchFamily="18" charset="0"/>
                  </a:endParaRPr>
                </a:p>
              </p:txBody>
            </p:sp>
            <p:sp>
              <p:nvSpPr>
                <p:cNvPr id="668" name="TextBox 667">
                  <a:extLst>
                    <a:ext uri="{FF2B5EF4-FFF2-40B4-BE49-F238E27FC236}">
                      <a16:creationId xmlns:a16="http://schemas.microsoft.com/office/drawing/2014/main" id="{FA5364FE-8B12-21D7-02A1-E75E4E03CB80}"/>
                    </a:ext>
                  </a:extLst>
                </p:cNvPr>
                <p:cNvSpPr txBox="1"/>
                <p:nvPr/>
              </p:nvSpPr>
              <p:spPr>
                <a:xfrm>
                  <a:off x="43655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1">
                          <a:lumMod val="75000"/>
                        </a:schemeClr>
                      </a:solidFill>
                      <a:latin typeface="Cambria" panose="02040503050406030204" pitchFamily="18" charset="0"/>
                      <a:cs typeface="Times New Roman" panose="02020603050405020304" pitchFamily="18" charset="0"/>
                    </a:rPr>
                    <a:t>TH</a:t>
                  </a:r>
                  <a:endParaRPr lang="ko-KR" altLang="en-US" sz="1000" b="1" baseline="-25000" dirty="0">
                    <a:solidFill>
                      <a:schemeClr val="accent1">
                        <a:lumMod val="75000"/>
                      </a:schemeClr>
                    </a:solidFill>
                    <a:latin typeface="Cambria" panose="02040503050406030204" pitchFamily="18" charset="0"/>
                    <a:cs typeface="Times New Roman" panose="02020603050405020304" pitchFamily="18" charset="0"/>
                  </a:endParaRPr>
                </a:p>
              </p:txBody>
            </p:sp>
          </p:grpSp>
          <p:grpSp>
            <p:nvGrpSpPr>
              <p:cNvPr id="664" name="그룹 440">
                <a:extLst>
                  <a:ext uri="{FF2B5EF4-FFF2-40B4-BE49-F238E27FC236}">
                    <a16:creationId xmlns:a16="http://schemas.microsoft.com/office/drawing/2014/main" id="{978A6715-56D9-C4D7-5320-350AD4D265A2}"/>
                  </a:ext>
                </a:extLst>
              </p:cNvPr>
              <p:cNvGrpSpPr/>
              <p:nvPr/>
            </p:nvGrpSpPr>
            <p:grpSpPr>
              <a:xfrm>
                <a:off x="5904104" y="5069706"/>
                <a:ext cx="533844" cy="237564"/>
                <a:chOff x="4226046" y="1912963"/>
                <a:chExt cx="533844" cy="237564"/>
              </a:xfrm>
            </p:grpSpPr>
            <p:sp>
              <p:nvSpPr>
                <p:cNvPr id="665" name="TextBox 664">
                  <a:extLst>
                    <a:ext uri="{FF2B5EF4-FFF2-40B4-BE49-F238E27FC236}">
                      <a16:creationId xmlns:a16="http://schemas.microsoft.com/office/drawing/2014/main" id="{95EBF834-19BE-F690-FC33-1A7797A94412}"/>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1">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1">
                        <a:lumMod val="75000"/>
                      </a:schemeClr>
                    </a:solidFill>
                    <a:latin typeface="Cambria" panose="02040503050406030204" pitchFamily="18" charset="0"/>
                    <a:cs typeface="Times New Roman" panose="02020603050405020304" pitchFamily="18" charset="0"/>
                  </a:endParaRPr>
                </a:p>
              </p:txBody>
            </p:sp>
            <p:sp>
              <p:nvSpPr>
                <p:cNvPr id="666" name="TextBox 665">
                  <a:extLst>
                    <a:ext uri="{FF2B5EF4-FFF2-40B4-BE49-F238E27FC236}">
                      <a16:creationId xmlns:a16="http://schemas.microsoft.com/office/drawing/2014/main" id="{9D250578-86CD-CCA6-F9E3-E34A4C59D954}"/>
                    </a:ext>
                  </a:extLst>
                </p:cNvPr>
                <p:cNvSpPr txBox="1"/>
                <p:nvPr/>
              </p:nvSpPr>
              <p:spPr>
                <a:xfrm>
                  <a:off x="43909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1">
                          <a:lumMod val="75000"/>
                        </a:schemeClr>
                      </a:solidFill>
                      <a:latin typeface="Cambria" panose="02040503050406030204" pitchFamily="18" charset="0"/>
                      <a:cs typeface="Times New Roman" panose="02020603050405020304" pitchFamily="18" charset="0"/>
                    </a:rPr>
                    <a:t>REF</a:t>
                  </a:r>
                  <a:endParaRPr lang="ko-KR" altLang="en-US" sz="1000" b="1" baseline="-25000" dirty="0">
                    <a:solidFill>
                      <a:schemeClr val="accent1">
                        <a:lumMod val="75000"/>
                      </a:schemeClr>
                    </a:solidFill>
                    <a:latin typeface="Cambria" panose="02040503050406030204" pitchFamily="18" charset="0"/>
                    <a:cs typeface="Times New Roman" panose="02020603050405020304" pitchFamily="18" charset="0"/>
                  </a:endParaRPr>
                </a:p>
              </p:txBody>
            </p:sp>
          </p:grpSp>
        </p:grpSp>
        <p:sp>
          <p:nvSpPr>
            <p:cNvPr id="669" name="Oval 668">
              <a:extLst>
                <a:ext uri="{FF2B5EF4-FFF2-40B4-BE49-F238E27FC236}">
                  <a16:creationId xmlns:a16="http://schemas.microsoft.com/office/drawing/2014/main" id="{D0297C6F-CAA9-60E3-E5DD-10BCB21D793E}"/>
                </a:ext>
              </a:extLst>
            </p:cNvPr>
            <p:cNvSpPr/>
            <p:nvPr/>
          </p:nvSpPr>
          <p:spPr>
            <a:xfrm>
              <a:off x="2444314" y="3708636"/>
              <a:ext cx="217410" cy="217410"/>
            </a:xfrm>
            <a:prstGeom prst="ellipse">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accent1">
                      <a:lumMod val="75000"/>
                    </a:schemeClr>
                  </a:solidFill>
                  <a:latin typeface="Cambria" panose="02040503050406030204" pitchFamily="18" charset="0"/>
                </a:rPr>
                <a:t>a</a:t>
              </a:r>
              <a:endParaRPr lang="en-CH" sz="1600" b="1" dirty="0">
                <a:solidFill>
                  <a:schemeClr val="accent1">
                    <a:lumMod val="75000"/>
                  </a:schemeClr>
                </a:solidFill>
                <a:latin typeface="Cambria" panose="02040503050406030204" pitchFamily="18" charset="0"/>
              </a:endParaRPr>
            </a:p>
          </p:txBody>
        </p:sp>
        <p:sp>
          <p:nvSpPr>
            <p:cNvPr id="670" name="TextBox 669">
              <a:extLst>
                <a:ext uri="{FF2B5EF4-FFF2-40B4-BE49-F238E27FC236}">
                  <a16:creationId xmlns:a16="http://schemas.microsoft.com/office/drawing/2014/main" id="{BAFFEED9-3466-6F05-B102-08BA245FA948}"/>
                </a:ext>
              </a:extLst>
            </p:cNvPr>
            <p:cNvSpPr txBox="1"/>
            <p:nvPr/>
          </p:nvSpPr>
          <p:spPr>
            <a:xfrm>
              <a:off x="2718051" y="4054435"/>
              <a:ext cx="653649" cy="215444"/>
            </a:xfrm>
            <a:prstGeom prst="rect">
              <a:avLst/>
            </a:prstGeom>
            <a:noFill/>
          </p:spPr>
          <p:txBody>
            <a:bodyPr wrap="square" lIns="0" tIns="0" rIns="0" bIns="0" rtlCol="0" anchor="ctr">
              <a:spAutoFit/>
            </a:bodyPr>
            <a:lstStyle/>
            <a:p>
              <a:pPr algn="ctr"/>
              <a:r>
                <a:rPr lang="en-US" altLang="ko-KR" sz="1400" b="1" dirty="0">
                  <a:solidFill>
                    <a:schemeClr val="accent6">
                      <a:lumMod val="75000"/>
                    </a:schemeClr>
                  </a:solidFill>
                  <a:latin typeface="Cambria" panose="02040503050406030204" pitchFamily="18" charset="0"/>
                  <a:cs typeface="Times New Roman" panose="02020603050405020304" pitchFamily="18" charset="0"/>
                </a:rPr>
                <a:t>&gt;</a:t>
              </a:r>
              <a:endParaRPr lang="ko-KR" altLang="en-US" sz="1400" b="1" baseline="-25000" dirty="0">
                <a:solidFill>
                  <a:schemeClr val="accent6">
                    <a:lumMod val="75000"/>
                  </a:schemeClr>
                </a:solidFill>
                <a:latin typeface="Cambria" panose="02040503050406030204" pitchFamily="18" charset="0"/>
                <a:cs typeface="Times New Roman" panose="02020603050405020304" pitchFamily="18" charset="0"/>
              </a:endParaRPr>
            </a:p>
          </p:txBody>
        </p:sp>
        <p:grpSp>
          <p:nvGrpSpPr>
            <p:cNvPr id="671" name="그룹 440">
              <a:extLst>
                <a:ext uri="{FF2B5EF4-FFF2-40B4-BE49-F238E27FC236}">
                  <a16:creationId xmlns:a16="http://schemas.microsoft.com/office/drawing/2014/main" id="{570A294D-7393-353D-5B04-5558B9DC7D6F}"/>
                </a:ext>
              </a:extLst>
            </p:cNvPr>
            <p:cNvGrpSpPr/>
            <p:nvPr/>
          </p:nvGrpSpPr>
          <p:grpSpPr>
            <a:xfrm>
              <a:off x="2558978" y="4043375"/>
              <a:ext cx="508444" cy="237564"/>
              <a:chOff x="4226046" y="1912963"/>
              <a:chExt cx="508444" cy="237564"/>
            </a:xfrm>
          </p:grpSpPr>
          <p:sp>
            <p:nvSpPr>
              <p:cNvPr id="672" name="TextBox 671">
                <a:extLst>
                  <a:ext uri="{FF2B5EF4-FFF2-40B4-BE49-F238E27FC236}">
                    <a16:creationId xmlns:a16="http://schemas.microsoft.com/office/drawing/2014/main" id="{E71BD4D3-CED5-F57A-3919-E4D9A1282789}"/>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6">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6">
                      <a:lumMod val="75000"/>
                    </a:schemeClr>
                  </a:solidFill>
                  <a:latin typeface="Cambria" panose="02040503050406030204" pitchFamily="18" charset="0"/>
                  <a:cs typeface="Times New Roman" panose="02020603050405020304" pitchFamily="18" charset="0"/>
                </a:endParaRPr>
              </a:p>
            </p:txBody>
          </p:sp>
          <p:sp>
            <p:nvSpPr>
              <p:cNvPr id="673" name="TextBox 672">
                <a:extLst>
                  <a:ext uri="{FF2B5EF4-FFF2-40B4-BE49-F238E27FC236}">
                    <a16:creationId xmlns:a16="http://schemas.microsoft.com/office/drawing/2014/main" id="{AB156196-D3E5-7D4D-A2F9-16A4079C9768}"/>
                  </a:ext>
                </a:extLst>
              </p:cNvPr>
              <p:cNvSpPr txBox="1"/>
              <p:nvPr/>
            </p:nvSpPr>
            <p:spPr>
              <a:xfrm>
                <a:off x="43655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6">
                        <a:lumMod val="75000"/>
                      </a:schemeClr>
                    </a:solidFill>
                    <a:latin typeface="Cambria" panose="02040503050406030204" pitchFamily="18" charset="0"/>
                    <a:cs typeface="Times New Roman" panose="02020603050405020304" pitchFamily="18" charset="0"/>
                  </a:rPr>
                  <a:t>TH</a:t>
                </a:r>
                <a:endParaRPr lang="ko-KR" altLang="en-US" sz="1000" b="1" baseline="-25000" dirty="0">
                  <a:solidFill>
                    <a:schemeClr val="accent6">
                      <a:lumMod val="75000"/>
                    </a:schemeClr>
                  </a:solidFill>
                  <a:latin typeface="Cambria" panose="02040503050406030204" pitchFamily="18" charset="0"/>
                  <a:cs typeface="Times New Roman" panose="02020603050405020304" pitchFamily="18" charset="0"/>
                </a:endParaRPr>
              </a:p>
            </p:txBody>
          </p:sp>
        </p:grpSp>
        <p:grpSp>
          <p:nvGrpSpPr>
            <p:cNvPr id="674" name="그룹 440">
              <a:extLst>
                <a:ext uri="{FF2B5EF4-FFF2-40B4-BE49-F238E27FC236}">
                  <a16:creationId xmlns:a16="http://schemas.microsoft.com/office/drawing/2014/main" id="{D6ADE127-E1D8-40D2-982F-A4A257A1D4E1}"/>
                </a:ext>
              </a:extLst>
            </p:cNvPr>
            <p:cNvGrpSpPr/>
            <p:nvPr/>
          </p:nvGrpSpPr>
          <p:grpSpPr>
            <a:xfrm>
              <a:off x="2965179" y="4043375"/>
              <a:ext cx="533844" cy="237564"/>
              <a:chOff x="4226046" y="1912963"/>
              <a:chExt cx="533844" cy="237564"/>
            </a:xfrm>
          </p:grpSpPr>
          <p:sp>
            <p:nvSpPr>
              <p:cNvPr id="675" name="TextBox 674">
                <a:extLst>
                  <a:ext uri="{FF2B5EF4-FFF2-40B4-BE49-F238E27FC236}">
                    <a16:creationId xmlns:a16="http://schemas.microsoft.com/office/drawing/2014/main" id="{6626F0DA-315B-443B-BA42-2EDA015FECDA}"/>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6">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6">
                      <a:lumMod val="75000"/>
                    </a:schemeClr>
                  </a:solidFill>
                  <a:latin typeface="Cambria" panose="02040503050406030204" pitchFamily="18" charset="0"/>
                  <a:cs typeface="Times New Roman" panose="02020603050405020304" pitchFamily="18" charset="0"/>
                </a:endParaRPr>
              </a:p>
            </p:txBody>
          </p:sp>
          <p:sp>
            <p:nvSpPr>
              <p:cNvPr id="676" name="TextBox 675">
                <a:extLst>
                  <a:ext uri="{FF2B5EF4-FFF2-40B4-BE49-F238E27FC236}">
                    <a16:creationId xmlns:a16="http://schemas.microsoft.com/office/drawing/2014/main" id="{51DE1422-566B-1227-AEB4-101DC69FA225}"/>
                  </a:ext>
                </a:extLst>
              </p:cNvPr>
              <p:cNvSpPr txBox="1"/>
              <p:nvPr/>
            </p:nvSpPr>
            <p:spPr>
              <a:xfrm>
                <a:off x="43909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6">
                        <a:lumMod val="75000"/>
                      </a:schemeClr>
                    </a:solidFill>
                    <a:latin typeface="Cambria" panose="02040503050406030204" pitchFamily="18" charset="0"/>
                    <a:cs typeface="Times New Roman" panose="02020603050405020304" pitchFamily="18" charset="0"/>
                  </a:rPr>
                  <a:t>REF</a:t>
                </a:r>
                <a:endParaRPr lang="ko-KR" altLang="en-US" sz="1000" b="1" baseline="-25000" dirty="0">
                  <a:solidFill>
                    <a:schemeClr val="accent6">
                      <a:lumMod val="75000"/>
                    </a:schemeClr>
                  </a:solidFill>
                  <a:latin typeface="Cambria" panose="02040503050406030204" pitchFamily="18" charset="0"/>
                  <a:cs typeface="Times New Roman" panose="02020603050405020304" pitchFamily="18" charset="0"/>
                </a:endParaRPr>
              </a:p>
            </p:txBody>
          </p:sp>
        </p:grpSp>
        <p:sp>
          <p:nvSpPr>
            <p:cNvPr id="677" name="Oval 676">
              <a:extLst>
                <a:ext uri="{FF2B5EF4-FFF2-40B4-BE49-F238E27FC236}">
                  <a16:creationId xmlns:a16="http://schemas.microsoft.com/office/drawing/2014/main" id="{9F11171B-4CF9-F681-7907-52BF0B57CC4F}"/>
                </a:ext>
              </a:extLst>
            </p:cNvPr>
            <p:cNvSpPr/>
            <p:nvPr/>
          </p:nvSpPr>
          <p:spPr>
            <a:xfrm>
              <a:off x="2444314" y="4061552"/>
              <a:ext cx="217410" cy="217410"/>
            </a:xfrm>
            <a:prstGeom prst="ellipse">
              <a:avLst/>
            </a:prstGeom>
            <a:solidFill>
              <a:schemeClr val="bg1"/>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accent6">
                      <a:lumMod val="75000"/>
                    </a:schemeClr>
                  </a:solidFill>
                  <a:latin typeface="Cambria" panose="02040503050406030204" pitchFamily="18" charset="0"/>
                </a:rPr>
                <a:t>b</a:t>
              </a:r>
              <a:endParaRPr lang="en-CH" sz="1600" b="1" dirty="0">
                <a:solidFill>
                  <a:schemeClr val="accent6">
                    <a:lumMod val="75000"/>
                  </a:schemeClr>
                </a:solidFill>
                <a:latin typeface="Cambria" panose="02040503050406030204" pitchFamily="18" charset="0"/>
              </a:endParaRPr>
            </a:p>
          </p:txBody>
        </p:sp>
        <p:grpSp>
          <p:nvGrpSpPr>
            <p:cNvPr id="684" name="그룹 563">
              <a:extLst>
                <a:ext uri="{FF2B5EF4-FFF2-40B4-BE49-F238E27FC236}">
                  <a16:creationId xmlns:a16="http://schemas.microsoft.com/office/drawing/2014/main" id="{6C6740DE-B7AA-D9C9-D5A9-07C448DF3859}"/>
                </a:ext>
              </a:extLst>
            </p:cNvPr>
            <p:cNvGrpSpPr/>
            <p:nvPr/>
          </p:nvGrpSpPr>
          <p:grpSpPr>
            <a:xfrm>
              <a:off x="1784028" y="2808218"/>
              <a:ext cx="573528" cy="252952"/>
              <a:chOff x="4206996" y="1897575"/>
              <a:chExt cx="573528" cy="252952"/>
            </a:xfrm>
          </p:grpSpPr>
          <p:sp>
            <p:nvSpPr>
              <p:cNvPr id="685" name="TextBox 684">
                <a:extLst>
                  <a:ext uri="{FF2B5EF4-FFF2-40B4-BE49-F238E27FC236}">
                    <a16:creationId xmlns:a16="http://schemas.microsoft.com/office/drawing/2014/main" id="{6BFB9EC5-46A0-25F3-6659-7E50D48FC532}"/>
                  </a:ext>
                </a:extLst>
              </p:cNvPr>
              <p:cNvSpPr txBox="1"/>
              <p:nvPr/>
            </p:nvSpPr>
            <p:spPr>
              <a:xfrm>
                <a:off x="420699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M</a:t>
                </a:r>
                <a:endParaRPr lang="ko-KR" altLang="en-US" sz="1600" b="1" baseline="-25000" dirty="0">
                  <a:latin typeface="Cambria" panose="02040503050406030204" pitchFamily="18" charset="0"/>
                  <a:cs typeface="Times New Roman" panose="02020603050405020304" pitchFamily="18" charset="0"/>
                </a:endParaRPr>
              </a:p>
            </p:txBody>
          </p:sp>
          <p:sp>
            <p:nvSpPr>
              <p:cNvPr id="686" name="TextBox 685">
                <a:extLst>
                  <a:ext uri="{FF2B5EF4-FFF2-40B4-BE49-F238E27FC236}">
                    <a16:creationId xmlns:a16="http://schemas.microsoft.com/office/drawing/2014/main" id="{9FDE5E19-1365-25FD-000A-D25BF49D5A1B}"/>
                  </a:ext>
                </a:extLst>
              </p:cNvPr>
              <p:cNvSpPr txBox="1"/>
              <p:nvPr/>
            </p:nvSpPr>
            <p:spPr>
              <a:xfrm>
                <a:off x="4411557"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sp>
          <p:nvSpPr>
            <p:cNvPr id="687" name="Oval 686">
              <a:extLst>
                <a:ext uri="{FF2B5EF4-FFF2-40B4-BE49-F238E27FC236}">
                  <a16:creationId xmlns:a16="http://schemas.microsoft.com/office/drawing/2014/main" id="{A6268412-25AF-23E1-F6DA-C9C83656D7BD}"/>
                </a:ext>
              </a:extLst>
            </p:cNvPr>
            <p:cNvSpPr/>
            <p:nvPr/>
          </p:nvSpPr>
          <p:spPr>
            <a:xfrm>
              <a:off x="1885909" y="4703707"/>
              <a:ext cx="260229" cy="229588"/>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chemeClr val="tx1"/>
                </a:solidFill>
                <a:latin typeface="Cambria" panose="02040503050406030204" pitchFamily="18" charset="0"/>
              </a:endParaRPr>
            </a:p>
          </p:txBody>
        </p:sp>
        <p:grpSp>
          <p:nvGrpSpPr>
            <p:cNvPr id="4" name="Group 3">
              <a:extLst>
                <a:ext uri="{FF2B5EF4-FFF2-40B4-BE49-F238E27FC236}">
                  <a16:creationId xmlns:a16="http://schemas.microsoft.com/office/drawing/2014/main" id="{02A08C7F-2F29-F5D8-CF98-DD0376EC3DA5}"/>
                </a:ext>
              </a:extLst>
            </p:cNvPr>
            <p:cNvGrpSpPr/>
            <p:nvPr/>
          </p:nvGrpSpPr>
          <p:grpSpPr>
            <a:xfrm>
              <a:off x="3447974" y="2370538"/>
              <a:ext cx="4220334" cy="2562763"/>
              <a:chOff x="3447974" y="2370538"/>
              <a:chExt cx="4220334" cy="2562763"/>
            </a:xfrm>
          </p:grpSpPr>
          <p:sp>
            <p:nvSpPr>
              <p:cNvPr id="447" name="TextBox 446">
                <a:extLst>
                  <a:ext uri="{FF2B5EF4-FFF2-40B4-BE49-F238E27FC236}">
                    <a16:creationId xmlns:a16="http://schemas.microsoft.com/office/drawing/2014/main" id="{688E59DA-D337-45C4-E975-558071D67599}"/>
                  </a:ext>
                </a:extLst>
              </p:cNvPr>
              <p:cNvSpPr txBox="1"/>
              <p:nvPr/>
            </p:nvSpPr>
            <p:spPr>
              <a:xfrm>
                <a:off x="5803369" y="4687080"/>
                <a:ext cx="186493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D  Discharge</a:t>
                </a:r>
                <a:endParaRPr lang="ko-KR" altLang="en-US" sz="1600" b="1" dirty="0">
                  <a:solidFill>
                    <a:srgbClr val="0070C0"/>
                  </a:solidFill>
                  <a:latin typeface="Cambria" panose="02040503050406030204" pitchFamily="18" charset="0"/>
                  <a:cs typeface="Times New Roman" panose="02020603050405020304" pitchFamily="18" charset="0"/>
                </a:endParaRPr>
              </a:p>
            </p:txBody>
          </p:sp>
          <p:sp>
            <p:nvSpPr>
              <p:cNvPr id="448" name="Rectangle 447">
                <a:extLst>
                  <a:ext uri="{FF2B5EF4-FFF2-40B4-BE49-F238E27FC236}">
                    <a16:creationId xmlns:a16="http://schemas.microsoft.com/office/drawing/2014/main" id="{E841A912-8EDA-683C-32E3-D837DA007716}"/>
                  </a:ext>
                </a:extLst>
              </p:cNvPr>
              <p:cNvSpPr/>
              <p:nvPr/>
            </p:nvSpPr>
            <p:spPr>
              <a:xfrm>
                <a:off x="4931332" y="2370538"/>
                <a:ext cx="431528" cy="338554"/>
              </a:xfrm>
              <a:prstGeom prst="rect">
                <a:avLst/>
              </a:prstGeom>
            </p:spPr>
            <p:txBody>
              <a:bodyPr wrap="none">
                <a:spAutoFit/>
              </a:bodyPr>
              <a:lstStyle/>
              <a:p>
                <a:r>
                  <a:rPr lang="en-CH" sz="1600" dirty="0">
                    <a:latin typeface="Cambria" panose="02040503050406030204" pitchFamily="18" charset="0"/>
                  </a:rPr>
                  <a:t>❹</a:t>
                </a:r>
                <a:endParaRPr lang="ko-KR" altLang="en-US" sz="1600" dirty="0">
                  <a:latin typeface="Cambria" panose="02040503050406030204" pitchFamily="18" charset="0"/>
                </a:endParaRPr>
              </a:p>
            </p:txBody>
          </p:sp>
          <p:sp>
            <p:nvSpPr>
              <p:cNvPr id="475" name="TextBox 474">
                <a:extLst>
                  <a:ext uri="{FF2B5EF4-FFF2-40B4-BE49-F238E27FC236}">
                    <a16:creationId xmlns:a16="http://schemas.microsoft.com/office/drawing/2014/main" id="{02D898A2-2A3F-684A-E7D6-92FA92EC1222}"/>
                  </a:ext>
                </a:extLst>
              </p:cNvPr>
              <p:cNvSpPr txBox="1"/>
              <p:nvPr/>
            </p:nvSpPr>
            <p:spPr>
              <a:xfrm>
                <a:off x="3727135" y="4687080"/>
                <a:ext cx="186493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 E  Evaluation</a:t>
                </a:r>
                <a:endParaRPr lang="ko-KR" altLang="en-US" sz="1600" b="1" dirty="0">
                  <a:solidFill>
                    <a:srgbClr val="0070C0"/>
                  </a:solidFill>
                  <a:latin typeface="Cambria" panose="02040503050406030204" pitchFamily="18" charset="0"/>
                  <a:cs typeface="Times New Roman" panose="02020603050405020304" pitchFamily="18" charset="0"/>
                </a:endParaRPr>
              </a:p>
            </p:txBody>
          </p:sp>
          <p:cxnSp>
            <p:nvCxnSpPr>
              <p:cNvPr id="503" name="직선 연결선 906">
                <a:extLst>
                  <a:ext uri="{FF2B5EF4-FFF2-40B4-BE49-F238E27FC236}">
                    <a16:creationId xmlns:a16="http://schemas.microsoft.com/office/drawing/2014/main" id="{991BCAD9-7DF3-7574-D4F8-53BE4C7BBEA6}"/>
                  </a:ext>
                </a:extLst>
              </p:cNvPr>
              <p:cNvCxnSpPr>
                <a:cxnSpLocks/>
              </p:cNvCxnSpPr>
              <p:nvPr/>
            </p:nvCxnSpPr>
            <p:spPr>
              <a:xfrm rot="16200000" flipV="1">
                <a:off x="3583919" y="4674245"/>
                <a:ext cx="0" cy="271890"/>
              </a:xfrm>
              <a:prstGeom prst="line">
                <a:avLst/>
              </a:prstGeom>
              <a:ln w="41275" cap="sq">
                <a:solidFill>
                  <a:srgbClr val="0070C0"/>
                </a:solidFill>
                <a:bevel/>
                <a:headEnd type="arrow"/>
                <a:tailEnd type="none"/>
              </a:ln>
            </p:spPr>
            <p:style>
              <a:lnRef idx="1">
                <a:schemeClr val="accent1"/>
              </a:lnRef>
              <a:fillRef idx="0">
                <a:schemeClr val="accent1"/>
              </a:fillRef>
              <a:effectRef idx="0">
                <a:schemeClr val="accent1"/>
              </a:effectRef>
              <a:fontRef idx="minor">
                <a:schemeClr val="tx1"/>
              </a:fontRef>
            </p:style>
          </p:cxnSp>
          <p:cxnSp>
            <p:nvCxnSpPr>
              <p:cNvPr id="504" name="직선 연결선 907">
                <a:extLst>
                  <a:ext uri="{FF2B5EF4-FFF2-40B4-BE49-F238E27FC236}">
                    <a16:creationId xmlns:a16="http://schemas.microsoft.com/office/drawing/2014/main" id="{E64B09BB-5608-0D39-6D92-6151F801B1FD}"/>
                  </a:ext>
                </a:extLst>
              </p:cNvPr>
              <p:cNvCxnSpPr>
                <a:cxnSpLocks/>
              </p:cNvCxnSpPr>
              <p:nvPr/>
            </p:nvCxnSpPr>
            <p:spPr>
              <a:xfrm rot="16200000" flipV="1">
                <a:off x="5735852" y="4674245"/>
                <a:ext cx="0" cy="271890"/>
              </a:xfrm>
              <a:prstGeom prst="line">
                <a:avLst/>
              </a:prstGeom>
              <a:ln w="41275" cap="sq">
                <a:solidFill>
                  <a:srgbClr val="0070C0"/>
                </a:solidFill>
                <a:bevel/>
                <a:headEnd type="arrow"/>
                <a:tailEnd type="none"/>
              </a:ln>
            </p:spPr>
            <p:style>
              <a:lnRef idx="1">
                <a:schemeClr val="accent1"/>
              </a:lnRef>
              <a:fillRef idx="0">
                <a:schemeClr val="accent1"/>
              </a:fillRef>
              <a:effectRef idx="0">
                <a:schemeClr val="accent1"/>
              </a:effectRef>
              <a:fontRef idx="minor">
                <a:schemeClr val="tx1"/>
              </a:fontRef>
            </p:style>
          </p:cxnSp>
          <p:sp>
            <p:nvSpPr>
              <p:cNvPr id="543" name="사각형: 둥근 모서리 554">
                <a:extLst>
                  <a:ext uri="{FF2B5EF4-FFF2-40B4-BE49-F238E27FC236}">
                    <a16:creationId xmlns:a16="http://schemas.microsoft.com/office/drawing/2014/main" id="{982B3883-EFD4-D00C-BEDB-B6D300E5F97A}"/>
                  </a:ext>
                </a:extLst>
              </p:cNvPr>
              <p:cNvSpPr/>
              <p:nvPr/>
            </p:nvSpPr>
            <p:spPr>
              <a:xfrm>
                <a:off x="3718407" y="2420242"/>
                <a:ext cx="1900389" cy="2209095"/>
              </a:xfrm>
              <a:prstGeom prst="roundRect">
                <a:avLst>
                  <a:gd name="adj" fmla="val 4472"/>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44" name="직사각형 588">
                <a:extLst>
                  <a:ext uri="{FF2B5EF4-FFF2-40B4-BE49-F238E27FC236}">
                    <a16:creationId xmlns:a16="http://schemas.microsoft.com/office/drawing/2014/main" id="{A17C3B6D-3ECE-D033-AC53-FF745AB03FA4}"/>
                  </a:ext>
                </a:extLst>
              </p:cNvPr>
              <p:cNvSpPr/>
              <p:nvPr/>
            </p:nvSpPr>
            <p:spPr>
              <a:xfrm rot="5400000">
                <a:off x="4280632" y="3437493"/>
                <a:ext cx="264740" cy="264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050" b="1" dirty="0">
                    <a:solidFill>
                      <a:schemeClr val="tx1"/>
                    </a:solidFill>
                    <a:latin typeface="+mj-lt"/>
                  </a:rPr>
                  <a:t>⋯</a:t>
                </a:r>
                <a:endParaRPr lang="ko-KR" altLang="en-US" sz="1050" b="1" dirty="0">
                  <a:solidFill>
                    <a:schemeClr val="tx1"/>
                  </a:solidFill>
                  <a:latin typeface="+mj-lt"/>
                </a:endParaRPr>
              </a:p>
            </p:txBody>
          </p:sp>
          <p:cxnSp>
            <p:nvCxnSpPr>
              <p:cNvPr id="545" name="직선 연결선 589">
                <a:extLst>
                  <a:ext uri="{FF2B5EF4-FFF2-40B4-BE49-F238E27FC236}">
                    <a16:creationId xmlns:a16="http://schemas.microsoft.com/office/drawing/2014/main" id="{669F9821-ED30-CE5D-63C0-41A54678E72A}"/>
                  </a:ext>
                </a:extLst>
              </p:cNvPr>
              <p:cNvCxnSpPr>
                <a:cxnSpLocks/>
              </p:cNvCxnSpPr>
              <p:nvPr/>
            </p:nvCxnSpPr>
            <p:spPr>
              <a:xfrm>
                <a:off x="4406153" y="3385858"/>
                <a:ext cx="0" cy="98619"/>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46" name="직선 연결선 590">
                <a:extLst>
                  <a:ext uri="{FF2B5EF4-FFF2-40B4-BE49-F238E27FC236}">
                    <a16:creationId xmlns:a16="http://schemas.microsoft.com/office/drawing/2014/main" id="{10DEDAFE-FED9-1B38-B0CA-EFAC73496C68}"/>
                  </a:ext>
                </a:extLst>
              </p:cNvPr>
              <p:cNvCxnSpPr>
                <a:cxnSpLocks/>
              </p:cNvCxnSpPr>
              <p:nvPr/>
            </p:nvCxnSpPr>
            <p:spPr>
              <a:xfrm>
                <a:off x="4407613" y="3385857"/>
                <a:ext cx="13445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47" name="직선 연결선 561">
                <a:extLst>
                  <a:ext uri="{FF2B5EF4-FFF2-40B4-BE49-F238E27FC236}">
                    <a16:creationId xmlns:a16="http://schemas.microsoft.com/office/drawing/2014/main" id="{80FC38B2-0D0A-A8DD-42EB-F58DC02657C1}"/>
                  </a:ext>
                </a:extLst>
              </p:cNvPr>
              <p:cNvCxnSpPr>
                <a:cxnSpLocks/>
              </p:cNvCxnSpPr>
              <p:nvPr/>
            </p:nvCxnSpPr>
            <p:spPr>
              <a:xfrm>
                <a:off x="4544446" y="2666022"/>
                <a:ext cx="0" cy="2218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8" name="직선 연결선 562">
                <a:extLst>
                  <a:ext uri="{FF2B5EF4-FFF2-40B4-BE49-F238E27FC236}">
                    <a16:creationId xmlns:a16="http://schemas.microsoft.com/office/drawing/2014/main" id="{69B2AD6E-BE24-2626-3617-3728660828EA}"/>
                  </a:ext>
                </a:extLst>
              </p:cNvPr>
              <p:cNvCxnSpPr>
                <a:cxnSpLocks/>
              </p:cNvCxnSpPr>
              <p:nvPr/>
            </p:nvCxnSpPr>
            <p:spPr>
              <a:xfrm rot="16200000" flipV="1">
                <a:off x="4544446" y="2606688"/>
                <a:ext cx="0" cy="122952"/>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nvGrpSpPr>
              <p:cNvPr id="549" name="그룹 563">
                <a:extLst>
                  <a:ext uri="{FF2B5EF4-FFF2-40B4-BE49-F238E27FC236}">
                    <a16:creationId xmlns:a16="http://schemas.microsoft.com/office/drawing/2014/main" id="{F45FE29B-C7AB-7310-1300-37AF6A0AFCAF}"/>
                  </a:ext>
                </a:extLst>
              </p:cNvPr>
              <p:cNvGrpSpPr/>
              <p:nvPr/>
            </p:nvGrpSpPr>
            <p:grpSpPr>
              <a:xfrm>
                <a:off x="4191698" y="2392781"/>
                <a:ext cx="544956" cy="252952"/>
                <a:chOff x="4226046" y="1897575"/>
                <a:chExt cx="544956" cy="252952"/>
              </a:xfrm>
            </p:grpSpPr>
            <p:sp>
              <p:nvSpPr>
                <p:cNvPr id="550" name="TextBox 549">
                  <a:extLst>
                    <a:ext uri="{FF2B5EF4-FFF2-40B4-BE49-F238E27FC236}">
                      <a16:creationId xmlns:a16="http://schemas.microsoft.com/office/drawing/2014/main" id="{5A827816-DEAD-3E9D-BA32-733AA085FC91}"/>
                    </a:ext>
                  </a:extLst>
                </p:cNvPr>
                <p:cNvSpPr txBox="1"/>
                <p:nvPr/>
              </p:nvSpPr>
              <p:spPr>
                <a:xfrm>
                  <a:off x="422604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V</a:t>
                  </a:r>
                  <a:endParaRPr lang="ko-KR" altLang="en-US" sz="1600" b="1" baseline="-25000" dirty="0">
                    <a:latin typeface="Cambria" panose="02040503050406030204" pitchFamily="18" charset="0"/>
                    <a:cs typeface="Times New Roman" panose="02020603050405020304" pitchFamily="18" charset="0"/>
                  </a:endParaRPr>
                </a:p>
              </p:txBody>
            </p:sp>
            <p:sp>
              <p:nvSpPr>
                <p:cNvPr id="551" name="TextBox 550">
                  <a:extLst>
                    <a:ext uri="{FF2B5EF4-FFF2-40B4-BE49-F238E27FC236}">
                      <a16:creationId xmlns:a16="http://schemas.microsoft.com/office/drawing/2014/main" id="{43E2B8FB-32CA-B1DE-1061-3C62A6E33D89}"/>
                    </a:ext>
                  </a:extLst>
                </p:cNvPr>
                <p:cNvSpPr txBox="1"/>
                <p:nvPr/>
              </p:nvSpPr>
              <p:spPr>
                <a:xfrm>
                  <a:off x="4402035"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cxnSp>
            <p:nvCxnSpPr>
              <p:cNvPr id="552" name="직선 연결선 564">
                <a:extLst>
                  <a:ext uri="{FF2B5EF4-FFF2-40B4-BE49-F238E27FC236}">
                    <a16:creationId xmlns:a16="http://schemas.microsoft.com/office/drawing/2014/main" id="{F9D62AE5-7CCB-4BA1-0ED5-2FEE1DB5A291}"/>
                  </a:ext>
                </a:extLst>
              </p:cNvPr>
              <p:cNvCxnSpPr>
                <a:cxnSpLocks/>
              </p:cNvCxnSpPr>
              <p:nvPr/>
            </p:nvCxnSpPr>
            <p:spPr>
              <a:xfrm>
                <a:off x="4544446" y="3239562"/>
                <a:ext cx="901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3" name="직사각형 566">
                <a:extLst>
                  <a:ext uri="{FF2B5EF4-FFF2-40B4-BE49-F238E27FC236}">
                    <a16:creationId xmlns:a16="http://schemas.microsoft.com/office/drawing/2014/main" id="{7C430B8F-7962-A952-1648-2B0DB97B6535}"/>
                  </a:ext>
                </a:extLst>
              </p:cNvPr>
              <p:cNvSpPr/>
              <p:nvPr/>
            </p:nvSpPr>
            <p:spPr>
              <a:xfrm rot="5400000">
                <a:off x="5072057" y="2928954"/>
                <a:ext cx="534819" cy="29302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400" b="1" dirty="0">
                    <a:solidFill>
                      <a:schemeClr val="tx1"/>
                    </a:solidFill>
                    <a:latin typeface="Cambria" panose="02040503050406030204" pitchFamily="18" charset="0"/>
                    <a:ea typeface="Cambria" panose="02040503050406030204" pitchFamily="18" charset="0"/>
                  </a:rPr>
                  <a:t>Latch</a:t>
                </a:r>
                <a:endParaRPr lang="ko-KR" altLang="en-US" sz="1400" b="1" dirty="0">
                  <a:solidFill>
                    <a:schemeClr val="tx1"/>
                  </a:solidFill>
                  <a:latin typeface="Cambria" panose="02040503050406030204" pitchFamily="18" charset="0"/>
                </a:endParaRPr>
              </a:p>
            </p:txBody>
          </p:sp>
          <p:cxnSp>
            <p:nvCxnSpPr>
              <p:cNvPr id="554" name="직선 연결선 572">
                <a:extLst>
                  <a:ext uri="{FF2B5EF4-FFF2-40B4-BE49-F238E27FC236}">
                    <a16:creationId xmlns:a16="http://schemas.microsoft.com/office/drawing/2014/main" id="{66798B79-1038-06B7-1E4A-59DD5318295D}"/>
                  </a:ext>
                </a:extLst>
              </p:cNvPr>
              <p:cNvCxnSpPr>
                <a:cxnSpLocks/>
              </p:cNvCxnSpPr>
              <p:nvPr/>
            </p:nvCxnSpPr>
            <p:spPr>
              <a:xfrm>
                <a:off x="5347352" y="2628420"/>
                <a:ext cx="0" cy="170218"/>
              </a:xfrm>
              <a:prstGeom prst="line">
                <a:avLst/>
              </a:prstGeom>
              <a:ln w="19050" cap="sq">
                <a:solidFill>
                  <a:srgbClr val="C00000"/>
                </a:solidFill>
                <a:bevel/>
                <a:tailEnd type="triangle" w="lg" len="lg"/>
              </a:ln>
            </p:spPr>
            <p:style>
              <a:lnRef idx="1">
                <a:schemeClr val="accent1"/>
              </a:lnRef>
              <a:fillRef idx="0">
                <a:schemeClr val="accent1"/>
              </a:fillRef>
              <a:effectRef idx="0">
                <a:schemeClr val="accent1"/>
              </a:effectRef>
              <a:fontRef idx="minor">
                <a:schemeClr val="tx1"/>
              </a:fontRef>
            </p:style>
          </p:cxnSp>
          <p:sp>
            <p:nvSpPr>
              <p:cNvPr id="555" name="TextBox 554">
                <a:extLst>
                  <a:ext uri="{FF2B5EF4-FFF2-40B4-BE49-F238E27FC236}">
                    <a16:creationId xmlns:a16="http://schemas.microsoft.com/office/drawing/2014/main" id="{2731A167-EFC7-5D17-A68F-BBAEE65C8FE7}"/>
                  </a:ext>
                </a:extLst>
              </p:cNvPr>
              <p:cNvSpPr txBox="1"/>
              <p:nvPr/>
            </p:nvSpPr>
            <p:spPr>
              <a:xfrm>
                <a:off x="5231083" y="2413071"/>
                <a:ext cx="398406"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ON</a:t>
                </a:r>
                <a:endParaRPr lang="ko-KR" altLang="en-US" sz="1400" b="1" baseline="-25000" dirty="0">
                  <a:solidFill>
                    <a:srgbClr val="C00000"/>
                  </a:solidFill>
                  <a:latin typeface="Cambria" panose="02040503050406030204" pitchFamily="18" charset="0"/>
                  <a:cs typeface="Times New Roman" panose="02020603050405020304" pitchFamily="18" charset="0"/>
                </a:endParaRPr>
              </a:p>
            </p:txBody>
          </p:sp>
          <p:sp>
            <p:nvSpPr>
              <p:cNvPr id="556" name="사각형: 둥근 위쪽 모서리 575">
                <a:extLst>
                  <a:ext uri="{FF2B5EF4-FFF2-40B4-BE49-F238E27FC236}">
                    <a16:creationId xmlns:a16="http://schemas.microsoft.com/office/drawing/2014/main" id="{F2AC4ED9-3A83-DF04-55ED-A1B9E8D7078A}"/>
                  </a:ext>
                </a:extLst>
              </p:cNvPr>
              <p:cNvSpPr/>
              <p:nvPr/>
            </p:nvSpPr>
            <p:spPr>
              <a:xfrm>
                <a:off x="4723014" y="2830431"/>
                <a:ext cx="340524" cy="319744"/>
              </a:xfrm>
              <a:prstGeom prst="round2SameRect">
                <a:avLst>
                  <a:gd name="adj1" fmla="val 16667"/>
                  <a:gd name="adj2" fmla="val 20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57" name="직선 연결선 577">
                <a:extLst>
                  <a:ext uri="{FF2B5EF4-FFF2-40B4-BE49-F238E27FC236}">
                    <a16:creationId xmlns:a16="http://schemas.microsoft.com/office/drawing/2014/main" id="{15015C9A-1576-001B-73BD-AFE9A6B38E12}"/>
                  </a:ext>
                </a:extLst>
              </p:cNvPr>
              <p:cNvCxnSpPr>
                <a:cxnSpLocks/>
              </p:cNvCxnSpPr>
              <p:nvPr/>
            </p:nvCxnSpPr>
            <p:spPr>
              <a:xfrm>
                <a:off x="4891510" y="3144830"/>
                <a:ext cx="0" cy="98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8" name="타원 578">
                <a:extLst>
                  <a:ext uri="{FF2B5EF4-FFF2-40B4-BE49-F238E27FC236}">
                    <a16:creationId xmlns:a16="http://schemas.microsoft.com/office/drawing/2014/main" id="{62B9CED2-5BFD-E9D9-32BA-F8D96833A464}"/>
                  </a:ext>
                </a:extLst>
              </p:cNvPr>
              <p:cNvSpPr/>
              <p:nvPr/>
            </p:nvSpPr>
            <p:spPr>
              <a:xfrm>
                <a:off x="4864468" y="3207086"/>
                <a:ext cx="54091" cy="5409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9" name="타원 557">
                <a:extLst>
                  <a:ext uri="{FF2B5EF4-FFF2-40B4-BE49-F238E27FC236}">
                    <a16:creationId xmlns:a16="http://schemas.microsoft.com/office/drawing/2014/main" id="{B4809990-A3F8-29CA-EC58-89ED16678A27}"/>
                  </a:ext>
                </a:extLst>
              </p:cNvPr>
              <p:cNvSpPr/>
              <p:nvPr/>
            </p:nvSpPr>
            <p:spPr>
              <a:xfrm>
                <a:off x="4513966" y="3004712"/>
                <a:ext cx="60960" cy="60960"/>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60" name="타원 558">
                <a:extLst>
                  <a:ext uri="{FF2B5EF4-FFF2-40B4-BE49-F238E27FC236}">
                    <a16:creationId xmlns:a16="http://schemas.microsoft.com/office/drawing/2014/main" id="{1AF02232-7729-B207-4C74-814BBD706FDA}"/>
                  </a:ext>
                </a:extLst>
              </p:cNvPr>
              <p:cNvSpPr/>
              <p:nvPr/>
            </p:nvSpPr>
            <p:spPr>
              <a:xfrm>
                <a:off x="4513966" y="2820800"/>
                <a:ext cx="60960" cy="60960"/>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561" name="그룹 440">
                <a:extLst>
                  <a:ext uri="{FF2B5EF4-FFF2-40B4-BE49-F238E27FC236}">
                    <a16:creationId xmlns:a16="http://schemas.microsoft.com/office/drawing/2014/main" id="{7F970D7C-F4EE-93B8-5CB0-00ED2B674EFB}"/>
                  </a:ext>
                </a:extLst>
              </p:cNvPr>
              <p:cNvGrpSpPr/>
              <p:nvPr/>
            </p:nvGrpSpPr>
            <p:grpSpPr>
              <a:xfrm>
                <a:off x="3626803" y="3940649"/>
                <a:ext cx="552896" cy="237564"/>
                <a:chOff x="4226046" y="1912963"/>
                <a:chExt cx="552896" cy="237564"/>
              </a:xfrm>
            </p:grpSpPr>
            <p:sp>
              <p:nvSpPr>
                <p:cNvPr id="562" name="TextBox 561">
                  <a:extLst>
                    <a:ext uri="{FF2B5EF4-FFF2-40B4-BE49-F238E27FC236}">
                      <a16:creationId xmlns:a16="http://schemas.microsoft.com/office/drawing/2014/main" id="{9362BF73-8801-3670-83E0-5358AF367B6A}"/>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V</a:t>
                  </a:r>
                  <a:endParaRPr lang="ko-KR" altLang="en-US" sz="1400" b="1" baseline="-25000" dirty="0">
                    <a:latin typeface="Cambria" panose="02040503050406030204" pitchFamily="18" charset="0"/>
                    <a:cs typeface="Times New Roman" panose="02020603050405020304" pitchFamily="18" charset="0"/>
                  </a:endParaRPr>
                </a:p>
              </p:txBody>
            </p:sp>
            <p:sp>
              <p:nvSpPr>
                <p:cNvPr id="563" name="TextBox 562">
                  <a:extLst>
                    <a:ext uri="{FF2B5EF4-FFF2-40B4-BE49-F238E27FC236}">
                      <a16:creationId xmlns:a16="http://schemas.microsoft.com/office/drawing/2014/main" id="{BA63118C-D2A1-2BAD-F7D6-F338D3A8FF8F}"/>
                    </a:ext>
                  </a:extLst>
                </p:cNvPr>
                <p:cNvSpPr txBox="1"/>
                <p:nvPr/>
              </p:nvSpPr>
              <p:spPr>
                <a:xfrm>
                  <a:off x="4409975"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PASS</a:t>
                  </a:r>
                  <a:endParaRPr lang="ko-KR" altLang="en-US" sz="1000" b="1" baseline="-25000" dirty="0">
                    <a:latin typeface="Cambria" panose="02040503050406030204" pitchFamily="18" charset="0"/>
                    <a:cs typeface="Times New Roman" panose="02020603050405020304" pitchFamily="18" charset="0"/>
                  </a:endParaRPr>
                </a:p>
              </p:txBody>
            </p:sp>
          </p:grpSp>
          <p:cxnSp>
            <p:nvCxnSpPr>
              <p:cNvPr id="564" name="직선 연결선 2">
                <a:extLst>
                  <a:ext uri="{FF2B5EF4-FFF2-40B4-BE49-F238E27FC236}">
                    <a16:creationId xmlns:a16="http://schemas.microsoft.com/office/drawing/2014/main" id="{4CC4A0DC-7972-2937-98BF-AA57CF1982D9}"/>
                  </a:ext>
                </a:extLst>
              </p:cNvPr>
              <p:cNvCxnSpPr>
                <a:cxnSpLocks/>
                <a:stCxn id="559" idx="4"/>
              </p:cNvCxnSpPr>
              <p:nvPr/>
            </p:nvCxnSpPr>
            <p:spPr>
              <a:xfrm>
                <a:off x="4544446" y="3065672"/>
                <a:ext cx="0" cy="1563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5" name="그룹 585">
                <a:extLst>
                  <a:ext uri="{FF2B5EF4-FFF2-40B4-BE49-F238E27FC236}">
                    <a16:creationId xmlns:a16="http://schemas.microsoft.com/office/drawing/2014/main" id="{90DA6521-0D25-C40C-72EB-F043668DE962}"/>
                  </a:ext>
                </a:extLst>
              </p:cNvPr>
              <p:cNvGrpSpPr/>
              <p:nvPr/>
            </p:nvGrpSpPr>
            <p:grpSpPr>
              <a:xfrm rot="16200000">
                <a:off x="4187731" y="3960874"/>
                <a:ext cx="285375" cy="151469"/>
                <a:chOff x="6995826" y="1376806"/>
                <a:chExt cx="1464595" cy="1280243"/>
              </a:xfrm>
            </p:grpSpPr>
            <p:cxnSp>
              <p:nvCxnSpPr>
                <p:cNvPr id="566" name="직선 연결선 591">
                  <a:extLst>
                    <a:ext uri="{FF2B5EF4-FFF2-40B4-BE49-F238E27FC236}">
                      <a16:creationId xmlns:a16="http://schemas.microsoft.com/office/drawing/2014/main" id="{D2B64BC2-A0E5-025F-E03A-134D213BCCB5}"/>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67" name="직선 연결선 592">
                  <a:extLst>
                    <a:ext uri="{FF2B5EF4-FFF2-40B4-BE49-F238E27FC236}">
                      <a16:creationId xmlns:a16="http://schemas.microsoft.com/office/drawing/2014/main" id="{CAC3D3A0-4F8C-E27F-F913-D100A0B45184}"/>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68" name="직선 연결선 593">
                  <a:extLst>
                    <a:ext uri="{FF2B5EF4-FFF2-40B4-BE49-F238E27FC236}">
                      <a16:creationId xmlns:a16="http://schemas.microsoft.com/office/drawing/2014/main" id="{45D5A26F-3220-AAE1-371F-75DAC020C517}"/>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69" name="직선 연결선 594">
                  <a:extLst>
                    <a:ext uri="{FF2B5EF4-FFF2-40B4-BE49-F238E27FC236}">
                      <a16:creationId xmlns:a16="http://schemas.microsoft.com/office/drawing/2014/main" id="{7DA13CF9-4C6C-9280-B773-826DBDC45152}"/>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70" name="직선 연결선 595">
                  <a:extLst>
                    <a:ext uri="{FF2B5EF4-FFF2-40B4-BE49-F238E27FC236}">
                      <a16:creationId xmlns:a16="http://schemas.microsoft.com/office/drawing/2014/main" id="{018E63C3-7FA1-A513-9EB3-9127239D6E36}"/>
                    </a:ext>
                  </a:extLst>
                </p:cNvPr>
                <p:cNvCxnSpPr>
                  <a:cxnSpLocks/>
                </p:cNvCxnSpPr>
                <p:nvPr/>
              </p:nvCxnSpPr>
              <p:spPr>
                <a:xfrm rot="5400000">
                  <a:off x="8178506" y="2375134"/>
                  <a:ext cx="0" cy="56383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71" name="직선 연결선 596">
                  <a:extLst>
                    <a:ext uri="{FF2B5EF4-FFF2-40B4-BE49-F238E27FC236}">
                      <a16:creationId xmlns:a16="http://schemas.microsoft.com/office/drawing/2014/main" id="{660E2AE2-887D-747D-CA12-1F657B8A9DDE}"/>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72" name="직선 연결선 597">
                  <a:extLst>
                    <a:ext uri="{FF2B5EF4-FFF2-40B4-BE49-F238E27FC236}">
                      <a16:creationId xmlns:a16="http://schemas.microsoft.com/office/drawing/2014/main" id="{F9283D11-8F56-8EB9-2416-762AD069CEB1}"/>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grpSp>
            <p:nvGrpSpPr>
              <p:cNvPr id="573" name="그룹 440">
                <a:extLst>
                  <a:ext uri="{FF2B5EF4-FFF2-40B4-BE49-F238E27FC236}">
                    <a16:creationId xmlns:a16="http://schemas.microsoft.com/office/drawing/2014/main" id="{0F7B5860-FAB6-41DD-636C-FA8B221F8893}"/>
                  </a:ext>
                </a:extLst>
              </p:cNvPr>
              <p:cNvGrpSpPr/>
              <p:nvPr/>
            </p:nvGrpSpPr>
            <p:grpSpPr>
              <a:xfrm>
                <a:off x="3677362" y="3653568"/>
                <a:ext cx="533844" cy="237564"/>
                <a:chOff x="4226046" y="1912963"/>
                <a:chExt cx="533844" cy="237564"/>
              </a:xfrm>
            </p:grpSpPr>
            <p:sp>
              <p:nvSpPr>
                <p:cNvPr id="574" name="TextBox 573">
                  <a:extLst>
                    <a:ext uri="{FF2B5EF4-FFF2-40B4-BE49-F238E27FC236}">
                      <a16:creationId xmlns:a16="http://schemas.microsoft.com/office/drawing/2014/main" id="{7AE73935-610C-2A32-3DCD-D9FE95534236}"/>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V</a:t>
                  </a:r>
                  <a:endParaRPr lang="ko-KR" altLang="en-US" sz="1400" b="1" baseline="-25000" dirty="0">
                    <a:latin typeface="Cambria" panose="02040503050406030204" pitchFamily="18" charset="0"/>
                    <a:cs typeface="Times New Roman" panose="02020603050405020304" pitchFamily="18" charset="0"/>
                  </a:endParaRPr>
                </a:p>
              </p:txBody>
            </p:sp>
            <p:sp>
              <p:nvSpPr>
                <p:cNvPr id="575" name="TextBox 574">
                  <a:extLst>
                    <a:ext uri="{FF2B5EF4-FFF2-40B4-BE49-F238E27FC236}">
                      <a16:creationId xmlns:a16="http://schemas.microsoft.com/office/drawing/2014/main" id="{6B96B903-C38E-B261-5ABB-776CF0D04A0B}"/>
                    </a:ext>
                  </a:extLst>
                </p:cNvPr>
                <p:cNvSpPr txBox="1"/>
                <p:nvPr/>
              </p:nvSpPr>
              <p:spPr>
                <a:xfrm>
                  <a:off x="4390923"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REF</a:t>
                  </a:r>
                  <a:endParaRPr lang="ko-KR" altLang="en-US" sz="1000" b="1" baseline="-25000" dirty="0">
                    <a:latin typeface="Cambria" panose="02040503050406030204" pitchFamily="18" charset="0"/>
                    <a:cs typeface="Times New Roman" panose="02020603050405020304" pitchFamily="18" charset="0"/>
                  </a:endParaRPr>
                </a:p>
              </p:txBody>
            </p:sp>
          </p:grpSp>
          <p:cxnSp>
            <p:nvCxnSpPr>
              <p:cNvPr id="576" name="직선 연결선 595">
                <a:extLst>
                  <a:ext uri="{FF2B5EF4-FFF2-40B4-BE49-F238E27FC236}">
                    <a16:creationId xmlns:a16="http://schemas.microsoft.com/office/drawing/2014/main" id="{6F3927C0-594F-E391-16CB-E87A5A409CC2}"/>
                  </a:ext>
                </a:extLst>
              </p:cNvPr>
              <p:cNvCxnSpPr>
                <a:cxnSpLocks/>
              </p:cNvCxnSpPr>
              <p:nvPr/>
            </p:nvCxnSpPr>
            <p:spPr>
              <a:xfrm rot="5400000">
                <a:off x="4213923" y="4026627"/>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77" name="직선 연결선 650">
                <a:extLst>
                  <a:ext uri="{FF2B5EF4-FFF2-40B4-BE49-F238E27FC236}">
                    <a16:creationId xmlns:a16="http://schemas.microsoft.com/office/drawing/2014/main" id="{4D9FA68B-9F0F-9331-E7C9-A4A57321E18F}"/>
                  </a:ext>
                </a:extLst>
              </p:cNvPr>
              <p:cNvCxnSpPr>
                <a:cxnSpLocks/>
              </p:cNvCxnSpPr>
              <p:nvPr/>
            </p:nvCxnSpPr>
            <p:spPr>
              <a:xfrm rot="18900000" flipV="1">
                <a:off x="4478318" y="2907471"/>
                <a:ext cx="0" cy="122952"/>
              </a:xfrm>
              <a:prstGeom prst="line">
                <a:avLst/>
              </a:prstGeom>
              <a:ln w="19050" cap="sq">
                <a:solidFill>
                  <a:srgbClr val="C00000"/>
                </a:solidFill>
                <a:bevel/>
              </a:ln>
            </p:spPr>
            <p:style>
              <a:lnRef idx="1">
                <a:schemeClr val="accent1"/>
              </a:lnRef>
              <a:fillRef idx="0">
                <a:schemeClr val="accent1"/>
              </a:fillRef>
              <a:effectRef idx="0">
                <a:schemeClr val="accent1"/>
              </a:effectRef>
              <a:fontRef idx="minor">
                <a:schemeClr val="tx1"/>
              </a:fontRef>
            </p:style>
          </p:cxnSp>
          <p:sp>
            <p:nvSpPr>
              <p:cNvPr id="579" name="사각형: 둥근 위쪽 모서리 853">
                <a:extLst>
                  <a:ext uri="{FF2B5EF4-FFF2-40B4-BE49-F238E27FC236}">
                    <a16:creationId xmlns:a16="http://schemas.microsoft.com/office/drawing/2014/main" id="{E5127BCC-5795-D0F8-1956-AEE2785F12BA}"/>
                  </a:ext>
                </a:extLst>
              </p:cNvPr>
              <p:cNvSpPr/>
              <p:nvPr/>
            </p:nvSpPr>
            <p:spPr>
              <a:xfrm>
                <a:off x="4722917" y="2865766"/>
                <a:ext cx="347468" cy="277032"/>
              </a:xfrm>
              <a:prstGeom prst="round2SameRect">
                <a:avLst>
                  <a:gd name="adj1" fmla="val 0"/>
                  <a:gd name="adj2" fmla="val 20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81" name="그룹 585">
                <a:extLst>
                  <a:ext uri="{FF2B5EF4-FFF2-40B4-BE49-F238E27FC236}">
                    <a16:creationId xmlns:a16="http://schemas.microsoft.com/office/drawing/2014/main" id="{59DC2109-BCDB-1D55-3733-72544A3473E6}"/>
                  </a:ext>
                </a:extLst>
              </p:cNvPr>
              <p:cNvGrpSpPr/>
              <p:nvPr/>
            </p:nvGrpSpPr>
            <p:grpSpPr>
              <a:xfrm rot="16200000">
                <a:off x="4214600" y="3694854"/>
                <a:ext cx="231636" cy="151469"/>
                <a:chOff x="6995826" y="1376806"/>
                <a:chExt cx="1188795" cy="1280239"/>
              </a:xfrm>
            </p:grpSpPr>
            <p:cxnSp>
              <p:nvCxnSpPr>
                <p:cNvPr id="582" name="직선 연결선 591">
                  <a:extLst>
                    <a:ext uri="{FF2B5EF4-FFF2-40B4-BE49-F238E27FC236}">
                      <a16:creationId xmlns:a16="http://schemas.microsoft.com/office/drawing/2014/main" id="{4DE7C4F5-0AF1-297B-6C67-139F13E5E560}"/>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3" name="직선 연결선 592">
                  <a:extLst>
                    <a:ext uri="{FF2B5EF4-FFF2-40B4-BE49-F238E27FC236}">
                      <a16:creationId xmlns:a16="http://schemas.microsoft.com/office/drawing/2014/main" id="{F4210C03-5760-055E-821E-2E6A92D0B6F1}"/>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4" name="직선 연결선 593">
                  <a:extLst>
                    <a:ext uri="{FF2B5EF4-FFF2-40B4-BE49-F238E27FC236}">
                      <a16:creationId xmlns:a16="http://schemas.microsoft.com/office/drawing/2014/main" id="{1195D165-B9A1-95F7-7850-1AB72E5EBF41}"/>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5" name="직선 연결선 594">
                  <a:extLst>
                    <a:ext uri="{FF2B5EF4-FFF2-40B4-BE49-F238E27FC236}">
                      <a16:creationId xmlns:a16="http://schemas.microsoft.com/office/drawing/2014/main" id="{20679C23-BCCA-BB5A-81DD-698601FFCECC}"/>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6" name="직선 연결선 595">
                  <a:extLst>
                    <a:ext uri="{FF2B5EF4-FFF2-40B4-BE49-F238E27FC236}">
                      <a16:creationId xmlns:a16="http://schemas.microsoft.com/office/drawing/2014/main" id="{098881F9-B791-FF10-7D6F-8ED096B8538F}"/>
                    </a:ext>
                  </a:extLst>
                </p:cNvPr>
                <p:cNvCxnSpPr>
                  <a:cxnSpLocks/>
                </p:cNvCxnSpPr>
                <p:nvPr/>
              </p:nvCxnSpPr>
              <p:spPr>
                <a:xfrm flipH="1">
                  <a:off x="7896589" y="2657041"/>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7" name="직선 연결선 596">
                  <a:extLst>
                    <a:ext uri="{FF2B5EF4-FFF2-40B4-BE49-F238E27FC236}">
                      <a16:creationId xmlns:a16="http://schemas.microsoft.com/office/drawing/2014/main" id="{B599DBB3-99EF-3FE0-315B-3A233721A82F}"/>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8" name="직선 연결선 597">
                  <a:extLst>
                    <a:ext uri="{FF2B5EF4-FFF2-40B4-BE49-F238E27FC236}">
                      <a16:creationId xmlns:a16="http://schemas.microsoft.com/office/drawing/2014/main" id="{6DA891D8-6746-F49C-17F4-5267487648C6}"/>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cxnSp>
            <p:nvCxnSpPr>
              <p:cNvPr id="589" name="직선 연결선 595">
                <a:extLst>
                  <a:ext uri="{FF2B5EF4-FFF2-40B4-BE49-F238E27FC236}">
                    <a16:creationId xmlns:a16="http://schemas.microsoft.com/office/drawing/2014/main" id="{14B880DB-7524-2CC6-8282-CA9EEA7A9B4D}"/>
                  </a:ext>
                </a:extLst>
              </p:cNvPr>
              <p:cNvCxnSpPr>
                <a:cxnSpLocks/>
              </p:cNvCxnSpPr>
              <p:nvPr/>
            </p:nvCxnSpPr>
            <p:spPr>
              <a:xfrm rot="5400000">
                <a:off x="4213923" y="3735622"/>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90" name="직선 연결선 586">
                <a:extLst>
                  <a:ext uri="{FF2B5EF4-FFF2-40B4-BE49-F238E27FC236}">
                    <a16:creationId xmlns:a16="http://schemas.microsoft.com/office/drawing/2014/main" id="{51613C61-3556-CD7B-4FE7-AD763E83B514}"/>
                  </a:ext>
                </a:extLst>
              </p:cNvPr>
              <p:cNvCxnSpPr>
                <a:cxnSpLocks/>
              </p:cNvCxnSpPr>
              <p:nvPr/>
            </p:nvCxnSpPr>
            <p:spPr>
              <a:xfrm flipV="1">
                <a:off x="4407741" y="4354835"/>
                <a:ext cx="0" cy="139623"/>
              </a:xfrm>
              <a:prstGeom prst="line">
                <a:avLst/>
              </a:prstGeom>
              <a:ln w="19050" cap="sq">
                <a:solidFill>
                  <a:schemeClr val="tx1"/>
                </a:solidFill>
                <a:bevel/>
                <a:headEnd type="triangle"/>
              </a:ln>
            </p:spPr>
            <p:style>
              <a:lnRef idx="1">
                <a:schemeClr val="accent1"/>
              </a:lnRef>
              <a:fillRef idx="0">
                <a:schemeClr val="accent1"/>
              </a:fillRef>
              <a:effectRef idx="0">
                <a:schemeClr val="accent1"/>
              </a:effectRef>
              <a:fontRef idx="minor">
                <a:schemeClr val="tx1"/>
              </a:fontRef>
            </p:style>
          </p:cxnSp>
          <p:sp>
            <p:nvSpPr>
              <p:cNvPr id="591" name="직사각형 587">
                <a:extLst>
                  <a:ext uri="{FF2B5EF4-FFF2-40B4-BE49-F238E27FC236}">
                    <a16:creationId xmlns:a16="http://schemas.microsoft.com/office/drawing/2014/main" id="{1839D117-F9F1-4F0B-9F03-3D406BD26459}"/>
                  </a:ext>
                </a:extLst>
              </p:cNvPr>
              <p:cNvSpPr/>
              <p:nvPr/>
            </p:nvSpPr>
            <p:spPr>
              <a:xfrm rot="5400000">
                <a:off x="4373543" y="4243267"/>
                <a:ext cx="77332" cy="5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b="1" dirty="0">
                    <a:solidFill>
                      <a:schemeClr val="tx1"/>
                    </a:solidFill>
                    <a:latin typeface="+mj-lt"/>
                  </a:rPr>
                  <a:t>⋯</a:t>
                </a:r>
                <a:endParaRPr lang="ko-KR" altLang="en-US" sz="1100" b="1" dirty="0">
                  <a:solidFill>
                    <a:schemeClr val="tx1"/>
                  </a:solidFill>
                  <a:latin typeface="+mj-lt"/>
                </a:endParaRPr>
              </a:p>
            </p:txBody>
          </p:sp>
          <p:sp>
            <p:nvSpPr>
              <p:cNvPr id="594" name="사각형: 둥근 모서리 554">
                <a:extLst>
                  <a:ext uri="{FF2B5EF4-FFF2-40B4-BE49-F238E27FC236}">
                    <a16:creationId xmlns:a16="http://schemas.microsoft.com/office/drawing/2014/main" id="{0E1A41A9-DF44-B2FD-EBC5-982841EB5CE2}"/>
                  </a:ext>
                </a:extLst>
              </p:cNvPr>
              <p:cNvSpPr/>
              <p:nvPr/>
            </p:nvSpPr>
            <p:spPr>
              <a:xfrm>
                <a:off x="5845107" y="2420242"/>
                <a:ext cx="1631829" cy="2209095"/>
              </a:xfrm>
              <a:prstGeom prst="roundRect">
                <a:avLst>
                  <a:gd name="adj" fmla="val 4472"/>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95" name="직사각형 588">
                <a:extLst>
                  <a:ext uri="{FF2B5EF4-FFF2-40B4-BE49-F238E27FC236}">
                    <a16:creationId xmlns:a16="http://schemas.microsoft.com/office/drawing/2014/main" id="{E581EF27-F54C-C7DF-A981-E16DD7DF920D}"/>
                  </a:ext>
                </a:extLst>
              </p:cNvPr>
              <p:cNvSpPr/>
              <p:nvPr/>
            </p:nvSpPr>
            <p:spPr>
              <a:xfrm rot="5400000">
                <a:off x="6142668" y="3437493"/>
                <a:ext cx="264740" cy="264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050" b="1" dirty="0">
                    <a:solidFill>
                      <a:schemeClr val="tx1"/>
                    </a:solidFill>
                    <a:latin typeface="+mj-lt"/>
                  </a:rPr>
                  <a:t>⋯</a:t>
                </a:r>
                <a:endParaRPr lang="ko-KR" altLang="en-US" sz="1050" b="1" dirty="0">
                  <a:solidFill>
                    <a:schemeClr val="tx1"/>
                  </a:solidFill>
                  <a:latin typeface="+mj-lt"/>
                </a:endParaRPr>
              </a:p>
            </p:txBody>
          </p:sp>
          <p:cxnSp>
            <p:nvCxnSpPr>
              <p:cNvPr id="596" name="직선 연결선 589">
                <a:extLst>
                  <a:ext uri="{FF2B5EF4-FFF2-40B4-BE49-F238E27FC236}">
                    <a16:creationId xmlns:a16="http://schemas.microsoft.com/office/drawing/2014/main" id="{CA35CE19-C561-8EDE-F5EE-AA8B1C351011}"/>
                  </a:ext>
                </a:extLst>
              </p:cNvPr>
              <p:cNvCxnSpPr>
                <a:cxnSpLocks/>
              </p:cNvCxnSpPr>
              <p:nvPr/>
            </p:nvCxnSpPr>
            <p:spPr>
              <a:xfrm>
                <a:off x="6268189" y="3385858"/>
                <a:ext cx="0" cy="98619"/>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97" name="직선 연결선 590">
                <a:extLst>
                  <a:ext uri="{FF2B5EF4-FFF2-40B4-BE49-F238E27FC236}">
                    <a16:creationId xmlns:a16="http://schemas.microsoft.com/office/drawing/2014/main" id="{AA5826B7-1C08-1AB3-F998-06AC7A7B65A3}"/>
                  </a:ext>
                </a:extLst>
              </p:cNvPr>
              <p:cNvCxnSpPr>
                <a:cxnSpLocks/>
              </p:cNvCxnSpPr>
              <p:nvPr/>
            </p:nvCxnSpPr>
            <p:spPr>
              <a:xfrm>
                <a:off x="6269649" y="3385857"/>
                <a:ext cx="13445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98" name="직선 연결선 561">
                <a:extLst>
                  <a:ext uri="{FF2B5EF4-FFF2-40B4-BE49-F238E27FC236}">
                    <a16:creationId xmlns:a16="http://schemas.microsoft.com/office/drawing/2014/main" id="{4D7C9001-8267-1189-CE7E-949B4489800C}"/>
                  </a:ext>
                </a:extLst>
              </p:cNvPr>
              <p:cNvCxnSpPr>
                <a:cxnSpLocks/>
              </p:cNvCxnSpPr>
              <p:nvPr/>
            </p:nvCxnSpPr>
            <p:spPr>
              <a:xfrm>
                <a:off x="6406482" y="2666022"/>
                <a:ext cx="0" cy="2218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9" name="직선 연결선 562">
                <a:extLst>
                  <a:ext uri="{FF2B5EF4-FFF2-40B4-BE49-F238E27FC236}">
                    <a16:creationId xmlns:a16="http://schemas.microsoft.com/office/drawing/2014/main" id="{FD0C2491-A0BA-2681-C5A0-07DD62B1886C}"/>
                  </a:ext>
                </a:extLst>
              </p:cNvPr>
              <p:cNvCxnSpPr>
                <a:cxnSpLocks/>
              </p:cNvCxnSpPr>
              <p:nvPr/>
            </p:nvCxnSpPr>
            <p:spPr>
              <a:xfrm rot="16200000" flipV="1">
                <a:off x="6406482" y="2606688"/>
                <a:ext cx="0" cy="122952"/>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nvGrpSpPr>
              <p:cNvPr id="600" name="그룹 563">
                <a:extLst>
                  <a:ext uri="{FF2B5EF4-FFF2-40B4-BE49-F238E27FC236}">
                    <a16:creationId xmlns:a16="http://schemas.microsoft.com/office/drawing/2014/main" id="{B9CD2AEE-024F-15F7-2C02-A1EF33D2F2DA}"/>
                  </a:ext>
                </a:extLst>
              </p:cNvPr>
              <p:cNvGrpSpPr/>
              <p:nvPr/>
            </p:nvGrpSpPr>
            <p:grpSpPr>
              <a:xfrm>
                <a:off x="6053734" y="2392781"/>
                <a:ext cx="544956" cy="252952"/>
                <a:chOff x="4226046" y="1897575"/>
                <a:chExt cx="544956" cy="252952"/>
              </a:xfrm>
            </p:grpSpPr>
            <p:sp>
              <p:nvSpPr>
                <p:cNvPr id="601" name="TextBox 600">
                  <a:extLst>
                    <a:ext uri="{FF2B5EF4-FFF2-40B4-BE49-F238E27FC236}">
                      <a16:creationId xmlns:a16="http://schemas.microsoft.com/office/drawing/2014/main" id="{E527F0B2-EAD5-C9E4-0A15-CE7CD2955374}"/>
                    </a:ext>
                  </a:extLst>
                </p:cNvPr>
                <p:cNvSpPr txBox="1"/>
                <p:nvPr/>
              </p:nvSpPr>
              <p:spPr>
                <a:xfrm>
                  <a:off x="422604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V</a:t>
                  </a:r>
                  <a:endParaRPr lang="ko-KR" altLang="en-US" sz="1600" b="1" baseline="-25000" dirty="0">
                    <a:latin typeface="Cambria" panose="02040503050406030204" pitchFamily="18" charset="0"/>
                    <a:cs typeface="Times New Roman" panose="02020603050405020304" pitchFamily="18" charset="0"/>
                  </a:endParaRPr>
                </a:p>
              </p:txBody>
            </p:sp>
            <p:sp>
              <p:nvSpPr>
                <p:cNvPr id="602" name="TextBox 601">
                  <a:extLst>
                    <a:ext uri="{FF2B5EF4-FFF2-40B4-BE49-F238E27FC236}">
                      <a16:creationId xmlns:a16="http://schemas.microsoft.com/office/drawing/2014/main" id="{2427F0AA-52CD-2F5E-F664-9DD52183247B}"/>
                    </a:ext>
                  </a:extLst>
                </p:cNvPr>
                <p:cNvSpPr txBox="1"/>
                <p:nvPr/>
              </p:nvSpPr>
              <p:spPr>
                <a:xfrm>
                  <a:off x="4402035"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cxnSp>
            <p:nvCxnSpPr>
              <p:cNvPr id="603" name="직선 연결선 564">
                <a:extLst>
                  <a:ext uri="{FF2B5EF4-FFF2-40B4-BE49-F238E27FC236}">
                    <a16:creationId xmlns:a16="http://schemas.microsoft.com/office/drawing/2014/main" id="{065A5507-707F-723A-E5CB-52A86B31FEAC}"/>
                  </a:ext>
                </a:extLst>
              </p:cNvPr>
              <p:cNvCxnSpPr>
                <a:cxnSpLocks/>
              </p:cNvCxnSpPr>
              <p:nvPr/>
            </p:nvCxnSpPr>
            <p:spPr>
              <a:xfrm>
                <a:off x="6406482" y="3239562"/>
                <a:ext cx="901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4" name="직사각형 566">
                <a:extLst>
                  <a:ext uri="{FF2B5EF4-FFF2-40B4-BE49-F238E27FC236}">
                    <a16:creationId xmlns:a16="http://schemas.microsoft.com/office/drawing/2014/main" id="{FB63DD10-8CA2-F51E-0648-9D0936F5D3C8}"/>
                  </a:ext>
                </a:extLst>
              </p:cNvPr>
              <p:cNvSpPr/>
              <p:nvPr/>
            </p:nvSpPr>
            <p:spPr>
              <a:xfrm rot="5400000">
                <a:off x="6934093" y="2928954"/>
                <a:ext cx="534819" cy="29302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400" b="1" dirty="0">
                    <a:solidFill>
                      <a:schemeClr val="tx1"/>
                    </a:solidFill>
                    <a:latin typeface="Cambria" panose="02040503050406030204" pitchFamily="18" charset="0"/>
                    <a:ea typeface="Cambria" panose="02040503050406030204" pitchFamily="18" charset="0"/>
                  </a:rPr>
                  <a:t>Latch</a:t>
                </a:r>
                <a:endParaRPr lang="ko-KR" altLang="en-US" sz="1400" b="1" dirty="0">
                  <a:solidFill>
                    <a:schemeClr val="tx1"/>
                  </a:solidFill>
                  <a:latin typeface="Cambria" panose="02040503050406030204" pitchFamily="18" charset="0"/>
                </a:endParaRPr>
              </a:p>
            </p:txBody>
          </p:sp>
          <p:cxnSp>
            <p:nvCxnSpPr>
              <p:cNvPr id="605" name="직선 연결선 572">
                <a:extLst>
                  <a:ext uri="{FF2B5EF4-FFF2-40B4-BE49-F238E27FC236}">
                    <a16:creationId xmlns:a16="http://schemas.microsoft.com/office/drawing/2014/main" id="{753EE0A3-78F5-6DF9-31A1-2E8F3D4DF207}"/>
                  </a:ext>
                </a:extLst>
              </p:cNvPr>
              <p:cNvCxnSpPr>
                <a:cxnSpLocks/>
              </p:cNvCxnSpPr>
              <p:nvPr/>
            </p:nvCxnSpPr>
            <p:spPr>
              <a:xfrm>
                <a:off x="7209388" y="2628420"/>
                <a:ext cx="0" cy="170218"/>
              </a:xfrm>
              <a:prstGeom prst="line">
                <a:avLst/>
              </a:prstGeom>
              <a:ln w="19050" cap="sq">
                <a:solidFill>
                  <a:srgbClr val="C00000"/>
                </a:solidFill>
                <a:bevel/>
                <a:tailEnd type="triangle" w="lg" len="lg"/>
              </a:ln>
            </p:spPr>
            <p:style>
              <a:lnRef idx="1">
                <a:schemeClr val="accent1"/>
              </a:lnRef>
              <a:fillRef idx="0">
                <a:schemeClr val="accent1"/>
              </a:fillRef>
              <a:effectRef idx="0">
                <a:schemeClr val="accent1"/>
              </a:effectRef>
              <a:fontRef idx="minor">
                <a:schemeClr val="tx1"/>
              </a:fontRef>
            </p:style>
          </p:cxnSp>
          <p:sp>
            <p:nvSpPr>
              <p:cNvPr id="606" name="TextBox 605">
                <a:extLst>
                  <a:ext uri="{FF2B5EF4-FFF2-40B4-BE49-F238E27FC236}">
                    <a16:creationId xmlns:a16="http://schemas.microsoft.com/office/drawing/2014/main" id="{C7A20498-68CA-C338-50BA-33D8A848098E}"/>
                  </a:ext>
                </a:extLst>
              </p:cNvPr>
              <p:cNvSpPr txBox="1"/>
              <p:nvPr/>
            </p:nvSpPr>
            <p:spPr>
              <a:xfrm>
                <a:off x="7007394" y="2413071"/>
                <a:ext cx="398406"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OFF</a:t>
                </a:r>
                <a:endParaRPr lang="ko-KR" altLang="en-US" sz="1400" b="1" baseline="-25000" dirty="0">
                  <a:solidFill>
                    <a:srgbClr val="C00000"/>
                  </a:solidFill>
                  <a:latin typeface="Cambria" panose="02040503050406030204" pitchFamily="18" charset="0"/>
                  <a:cs typeface="Times New Roman" panose="02020603050405020304" pitchFamily="18" charset="0"/>
                </a:endParaRPr>
              </a:p>
            </p:txBody>
          </p:sp>
          <p:sp>
            <p:nvSpPr>
              <p:cNvPr id="607" name="사각형: 둥근 위쪽 모서리 575">
                <a:extLst>
                  <a:ext uri="{FF2B5EF4-FFF2-40B4-BE49-F238E27FC236}">
                    <a16:creationId xmlns:a16="http://schemas.microsoft.com/office/drawing/2014/main" id="{754BD726-A993-041C-2AA5-BE419400F79A}"/>
                  </a:ext>
                </a:extLst>
              </p:cNvPr>
              <p:cNvSpPr/>
              <p:nvPr/>
            </p:nvSpPr>
            <p:spPr>
              <a:xfrm>
                <a:off x="6585050" y="2830431"/>
                <a:ext cx="340524" cy="319744"/>
              </a:xfrm>
              <a:prstGeom prst="round2SameRect">
                <a:avLst>
                  <a:gd name="adj1" fmla="val 16667"/>
                  <a:gd name="adj2" fmla="val 20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08" name="직선 연결선 577">
                <a:extLst>
                  <a:ext uri="{FF2B5EF4-FFF2-40B4-BE49-F238E27FC236}">
                    <a16:creationId xmlns:a16="http://schemas.microsoft.com/office/drawing/2014/main" id="{86E6A483-23D7-76BF-7A3D-A07F10DF83B8}"/>
                  </a:ext>
                </a:extLst>
              </p:cNvPr>
              <p:cNvCxnSpPr>
                <a:cxnSpLocks/>
              </p:cNvCxnSpPr>
              <p:nvPr/>
            </p:nvCxnSpPr>
            <p:spPr>
              <a:xfrm>
                <a:off x="6753546" y="3144830"/>
                <a:ext cx="0" cy="98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9" name="타원 578">
                <a:extLst>
                  <a:ext uri="{FF2B5EF4-FFF2-40B4-BE49-F238E27FC236}">
                    <a16:creationId xmlns:a16="http://schemas.microsoft.com/office/drawing/2014/main" id="{C08330C0-A205-91BE-E447-78965553052E}"/>
                  </a:ext>
                </a:extLst>
              </p:cNvPr>
              <p:cNvSpPr/>
              <p:nvPr/>
            </p:nvSpPr>
            <p:spPr>
              <a:xfrm>
                <a:off x="6726504" y="3207086"/>
                <a:ext cx="54091" cy="5409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0" name="타원 557">
                <a:extLst>
                  <a:ext uri="{FF2B5EF4-FFF2-40B4-BE49-F238E27FC236}">
                    <a16:creationId xmlns:a16="http://schemas.microsoft.com/office/drawing/2014/main" id="{F124DE4E-63B3-4D9C-CC44-7C4007A2BB0E}"/>
                  </a:ext>
                </a:extLst>
              </p:cNvPr>
              <p:cNvSpPr/>
              <p:nvPr/>
            </p:nvSpPr>
            <p:spPr>
              <a:xfrm>
                <a:off x="6376002" y="3004712"/>
                <a:ext cx="60960" cy="6096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11" name="타원 558">
                <a:extLst>
                  <a:ext uri="{FF2B5EF4-FFF2-40B4-BE49-F238E27FC236}">
                    <a16:creationId xmlns:a16="http://schemas.microsoft.com/office/drawing/2014/main" id="{618B024C-BBCA-5634-4AE8-794613A73D4F}"/>
                  </a:ext>
                </a:extLst>
              </p:cNvPr>
              <p:cNvSpPr/>
              <p:nvPr/>
            </p:nvSpPr>
            <p:spPr>
              <a:xfrm>
                <a:off x="6376002" y="2820800"/>
                <a:ext cx="60960" cy="6096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12" name="TextBox 611">
                <a:extLst>
                  <a:ext uri="{FF2B5EF4-FFF2-40B4-BE49-F238E27FC236}">
                    <a16:creationId xmlns:a16="http://schemas.microsoft.com/office/drawing/2014/main" id="{D65F844C-F9BC-3BBF-5616-6BE1BF60A5BD}"/>
                  </a:ext>
                </a:extLst>
              </p:cNvPr>
              <p:cNvSpPr txBox="1"/>
              <p:nvPr/>
            </p:nvSpPr>
            <p:spPr>
              <a:xfrm>
                <a:off x="5755419" y="3940649"/>
                <a:ext cx="368967"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0</a:t>
                </a:r>
                <a:endParaRPr lang="ko-KR" altLang="en-US" sz="1400" b="1" dirty="0">
                  <a:solidFill>
                    <a:srgbClr val="C00000"/>
                  </a:solidFill>
                  <a:latin typeface="Cambria" panose="02040503050406030204" pitchFamily="18" charset="0"/>
                  <a:cs typeface="Times New Roman" panose="02020603050405020304" pitchFamily="18" charset="0"/>
                </a:endParaRPr>
              </a:p>
            </p:txBody>
          </p:sp>
          <p:cxnSp>
            <p:nvCxnSpPr>
              <p:cNvPr id="613" name="직선 연결선 2">
                <a:extLst>
                  <a:ext uri="{FF2B5EF4-FFF2-40B4-BE49-F238E27FC236}">
                    <a16:creationId xmlns:a16="http://schemas.microsoft.com/office/drawing/2014/main" id="{40E70CE5-2680-1338-AF73-A3F60B11B4CC}"/>
                  </a:ext>
                </a:extLst>
              </p:cNvPr>
              <p:cNvCxnSpPr>
                <a:cxnSpLocks/>
                <a:stCxn id="610" idx="4"/>
              </p:cNvCxnSpPr>
              <p:nvPr/>
            </p:nvCxnSpPr>
            <p:spPr>
              <a:xfrm>
                <a:off x="6406482" y="3065672"/>
                <a:ext cx="0" cy="1563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4" name="그룹 585">
                <a:extLst>
                  <a:ext uri="{FF2B5EF4-FFF2-40B4-BE49-F238E27FC236}">
                    <a16:creationId xmlns:a16="http://schemas.microsoft.com/office/drawing/2014/main" id="{97744882-4A30-9AFF-C325-23794DD86913}"/>
                  </a:ext>
                </a:extLst>
              </p:cNvPr>
              <p:cNvGrpSpPr/>
              <p:nvPr/>
            </p:nvGrpSpPr>
            <p:grpSpPr>
              <a:xfrm rot="16200000">
                <a:off x="6049767" y="3960874"/>
                <a:ext cx="285375" cy="151469"/>
                <a:chOff x="6995826" y="1376806"/>
                <a:chExt cx="1464595" cy="1280243"/>
              </a:xfrm>
            </p:grpSpPr>
            <p:cxnSp>
              <p:nvCxnSpPr>
                <p:cNvPr id="615" name="직선 연결선 591">
                  <a:extLst>
                    <a:ext uri="{FF2B5EF4-FFF2-40B4-BE49-F238E27FC236}">
                      <a16:creationId xmlns:a16="http://schemas.microsoft.com/office/drawing/2014/main" id="{F7351DED-D523-76EB-CFE6-548EC0153301}"/>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16" name="직선 연결선 592">
                  <a:extLst>
                    <a:ext uri="{FF2B5EF4-FFF2-40B4-BE49-F238E27FC236}">
                      <a16:creationId xmlns:a16="http://schemas.microsoft.com/office/drawing/2014/main" id="{CC51519A-0F64-40DA-3E95-4E00BA072827}"/>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17" name="직선 연결선 593">
                  <a:extLst>
                    <a:ext uri="{FF2B5EF4-FFF2-40B4-BE49-F238E27FC236}">
                      <a16:creationId xmlns:a16="http://schemas.microsoft.com/office/drawing/2014/main" id="{884321CC-172C-DAB7-929C-8B21AE11B945}"/>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18" name="직선 연결선 594">
                  <a:extLst>
                    <a:ext uri="{FF2B5EF4-FFF2-40B4-BE49-F238E27FC236}">
                      <a16:creationId xmlns:a16="http://schemas.microsoft.com/office/drawing/2014/main" id="{71980FFB-1E2E-2521-398C-32571FD79A94}"/>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19" name="직선 연결선 595">
                  <a:extLst>
                    <a:ext uri="{FF2B5EF4-FFF2-40B4-BE49-F238E27FC236}">
                      <a16:creationId xmlns:a16="http://schemas.microsoft.com/office/drawing/2014/main" id="{7ED1FDD0-E8B6-46CC-4C84-BF743820BFFD}"/>
                    </a:ext>
                  </a:extLst>
                </p:cNvPr>
                <p:cNvCxnSpPr>
                  <a:cxnSpLocks/>
                </p:cNvCxnSpPr>
                <p:nvPr/>
              </p:nvCxnSpPr>
              <p:spPr>
                <a:xfrm rot="5400000">
                  <a:off x="8178506" y="2375134"/>
                  <a:ext cx="0" cy="56383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20" name="직선 연결선 596">
                  <a:extLst>
                    <a:ext uri="{FF2B5EF4-FFF2-40B4-BE49-F238E27FC236}">
                      <a16:creationId xmlns:a16="http://schemas.microsoft.com/office/drawing/2014/main" id="{28416E53-116B-626D-234B-6FF328FA2218}"/>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21" name="직선 연결선 597">
                  <a:extLst>
                    <a:ext uri="{FF2B5EF4-FFF2-40B4-BE49-F238E27FC236}">
                      <a16:creationId xmlns:a16="http://schemas.microsoft.com/office/drawing/2014/main" id="{3F72B49E-97F1-4D34-F7B8-207A3921B5B9}"/>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sp>
            <p:nvSpPr>
              <p:cNvPr id="622" name="TextBox 621">
                <a:extLst>
                  <a:ext uri="{FF2B5EF4-FFF2-40B4-BE49-F238E27FC236}">
                    <a16:creationId xmlns:a16="http://schemas.microsoft.com/office/drawing/2014/main" id="{3D786DF3-E1BF-D982-8FE0-D8C0B23C44AF}"/>
                  </a:ext>
                </a:extLst>
              </p:cNvPr>
              <p:cNvSpPr txBox="1"/>
              <p:nvPr/>
            </p:nvSpPr>
            <p:spPr>
              <a:xfrm>
                <a:off x="5755419" y="3653568"/>
                <a:ext cx="368967"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0</a:t>
                </a:r>
                <a:endParaRPr lang="ko-KR" altLang="en-US" sz="1400" b="1" baseline="-25000" dirty="0">
                  <a:solidFill>
                    <a:srgbClr val="C00000"/>
                  </a:solidFill>
                  <a:latin typeface="Cambria" panose="02040503050406030204" pitchFamily="18" charset="0"/>
                  <a:cs typeface="Times New Roman" panose="02020603050405020304" pitchFamily="18" charset="0"/>
                </a:endParaRPr>
              </a:p>
            </p:txBody>
          </p:sp>
          <p:cxnSp>
            <p:nvCxnSpPr>
              <p:cNvPr id="623" name="직선 연결선 595">
                <a:extLst>
                  <a:ext uri="{FF2B5EF4-FFF2-40B4-BE49-F238E27FC236}">
                    <a16:creationId xmlns:a16="http://schemas.microsoft.com/office/drawing/2014/main" id="{B0B461F3-2BDA-1E2D-53F8-382E94D357D5}"/>
                  </a:ext>
                </a:extLst>
              </p:cNvPr>
              <p:cNvCxnSpPr>
                <a:cxnSpLocks/>
              </p:cNvCxnSpPr>
              <p:nvPr/>
            </p:nvCxnSpPr>
            <p:spPr>
              <a:xfrm rot="5400000">
                <a:off x="6075959" y="4026627"/>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24" name="직선 연결선 650">
                <a:extLst>
                  <a:ext uri="{FF2B5EF4-FFF2-40B4-BE49-F238E27FC236}">
                    <a16:creationId xmlns:a16="http://schemas.microsoft.com/office/drawing/2014/main" id="{C9223730-4D6D-259E-B3C4-438AD39E51CE}"/>
                  </a:ext>
                </a:extLst>
              </p:cNvPr>
              <p:cNvCxnSpPr>
                <a:cxnSpLocks/>
              </p:cNvCxnSpPr>
              <p:nvPr/>
            </p:nvCxnSpPr>
            <p:spPr>
              <a:xfrm rot="18900000" flipV="1">
                <a:off x="6340354" y="2907471"/>
                <a:ext cx="0" cy="122952"/>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25" name="사각형: 둥근 위쪽 모서리 576">
                <a:extLst>
                  <a:ext uri="{FF2B5EF4-FFF2-40B4-BE49-F238E27FC236}">
                    <a16:creationId xmlns:a16="http://schemas.microsoft.com/office/drawing/2014/main" id="{D305CAF2-84A2-AE93-7B7E-0B73351C78ED}"/>
                  </a:ext>
                </a:extLst>
              </p:cNvPr>
              <p:cNvSpPr/>
              <p:nvPr/>
            </p:nvSpPr>
            <p:spPr>
              <a:xfrm>
                <a:off x="6585050" y="2830431"/>
                <a:ext cx="340524" cy="319744"/>
              </a:xfrm>
              <a:prstGeom prst="round2SameRect">
                <a:avLst>
                  <a:gd name="adj1" fmla="val 16667"/>
                  <a:gd name="adj2" fmla="val 2066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26" name="그룹 585">
                <a:extLst>
                  <a:ext uri="{FF2B5EF4-FFF2-40B4-BE49-F238E27FC236}">
                    <a16:creationId xmlns:a16="http://schemas.microsoft.com/office/drawing/2014/main" id="{4C5D0906-3075-E4C3-710C-FB2AF8AA01FE}"/>
                  </a:ext>
                </a:extLst>
              </p:cNvPr>
              <p:cNvGrpSpPr/>
              <p:nvPr/>
            </p:nvGrpSpPr>
            <p:grpSpPr>
              <a:xfrm rot="16200000">
                <a:off x="6076636" y="3694854"/>
                <a:ext cx="231636" cy="151469"/>
                <a:chOff x="6995826" y="1376806"/>
                <a:chExt cx="1188795" cy="1280239"/>
              </a:xfrm>
            </p:grpSpPr>
            <p:cxnSp>
              <p:nvCxnSpPr>
                <p:cNvPr id="627" name="직선 연결선 591">
                  <a:extLst>
                    <a:ext uri="{FF2B5EF4-FFF2-40B4-BE49-F238E27FC236}">
                      <a16:creationId xmlns:a16="http://schemas.microsoft.com/office/drawing/2014/main" id="{259EFCF0-2ECB-F7C5-8B4D-CDC8DC5A470F}"/>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28" name="직선 연결선 592">
                  <a:extLst>
                    <a:ext uri="{FF2B5EF4-FFF2-40B4-BE49-F238E27FC236}">
                      <a16:creationId xmlns:a16="http://schemas.microsoft.com/office/drawing/2014/main" id="{FD6A828B-6635-ECBC-AEA1-D80331AFE837}"/>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29" name="직선 연결선 593">
                  <a:extLst>
                    <a:ext uri="{FF2B5EF4-FFF2-40B4-BE49-F238E27FC236}">
                      <a16:creationId xmlns:a16="http://schemas.microsoft.com/office/drawing/2014/main" id="{3A16F21E-37F9-B3CD-9281-AEB97B7127AE}"/>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30" name="직선 연결선 594">
                  <a:extLst>
                    <a:ext uri="{FF2B5EF4-FFF2-40B4-BE49-F238E27FC236}">
                      <a16:creationId xmlns:a16="http://schemas.microsoft.com/office/drawing/2014/main" id="{9346181B-7E87-543E-4FFF-A27ADA4F0D44}"/>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31" name="직선 연결선 595">
                  <a:extLst>
                    <a:ext uri="{FF2B5EF4-FFF2-40B4-BE49-F238E27FC236}">
                      <a16:creationId xmlns:a16="http://schemas.microsoft.com/office/drawing/2014/main" id="{E6C1CC15-75C1-24F9-6759-CADE9024C3E4}"/>
                    </a:ext>
                  </a:extLst>
                </p:cNvPr>
                <p:cNvCxnSpPr>
                  <a:cxnSpLocks/>
                </p:cNvCxnSpPr>
                <p:nvPr/>
              </p:nvCxnSpPr>
              <p:spPr>
                <a:xfrm flipH="1">
                  <a:off x="7896589" y="2657041"/>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32" name="직선 연결선 596">
                  <a:extLst>
                    <a:ext uri="{FF2B5EF4-FFF2-40B4-BE49-F238E27FC236}">
                      <a16:creationId xmlns:a16="http://schemas.microsoft.com/office/drawing/2014/main" id="{8BD64DE0-5095-C0F8-5901-B17036A26AEF}"/>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33" name="직선 연결선 597">
                  <a:extLst>
                    <a:ext uri="{FF2B5EF4-FFF2-40B4-BE49-F238E27FC236}">
                      <a16:creationId xmlns:a16="http://schemas.microsoft.com/office/drawing/2014/main" id="{2FD20AAE-C34B-10F4-D155-E803CCDEA4A2}"/>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cxnSp>
            <p:nvCxnSpPr>
              <p:cNvPr id="634" name="직선 연결선 595">
                <a:extLst>
                  <a:ext uri="{FF2B5EF4-FFF2-40B4-BE49-F238E27FC236}">
                    <a16:creationId xmlns:a16="http://schemas.microsoft.com/office/drawing/2014/main" id="{F300AF45-A02D-D357-59D5-D0F320954094}"/>
                  </a:ext>
                </a:extLst>
              </p:cNvPr>
              <p:cNvCxnSpPr>
                <a:cxnSpLocks/>
              </p:cNvCxnSpPr>
              <p:nvPr/>
            </p:nvCxnSpPr>
            <p:spPr>
              <a:xfrm rot="5400000">
                <a:off x="6075959" y="3735622"/>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35" name="직선 연결선 586">
                <a:extLst>
                  <a:ext uri="{FF2B5EF4-FFF2-40B4-BE49-F238E27FC236}">
                    <a16:creationId xmlns:a16="http://schemas.microsoft.com/office/drawing/2014/main" id="{5CD70C89-EF03-8457-CF0D-08473C965C1C}"/>
                  </a:ext>
                </a:extLst>
              </p:cNvPr>
              <p:cNvCxnSpPr>
                <a:cxnSpLocks/>
              </p:cNvCxnSpPr>
              <p:nvPr/>
            </p:nvCxnSpPr>
            <p:spPr>
              <a:xfrm flipV="1">
                <a:off x="6269777" y="4354835"/>
                <a:ext cx="0" cy="139623"/>
              </a:xfrm>
              <a:prstGeom prst="line">
                <a:avLst/>
              </a:prstGeom>
              <a:ln w="19050" cap="sq">
                <a:solidFill>
                  <a:schemeClr val="tx1"/>
                </a:solidFill>
                <a:bevel/>
                <a:headEnd type="triangle"/>
              </a:ln>
            </p:spPr>
            <p:style>
              <a:lnRef idx="1">
                <a:schemeClr val="accent1"/>
              </a:lnRef>
              <a:fillRef idx="0">
                <a:schemeClr val="accent1"/>
              </a:fillRef>
              <a:effectRef idx="0">
                <a:schemeClr val="accent1"/>
              </a:effectRef>
              <a:fontRef idx="minor">
                <a:schemeClr val="tx1"/>
              </a:fontRef>
            </p:style>
          </p:cxnSp>
          <p:sp>
            <p:nvSpPr>
              <p:cNvPr id="636" name="직사각형 587">
                <a:extLst>
                  <a:ext uri="{FF2B5EF4-FFF2-40B4-BE49-F238E27FC236}">
                    <a16:creationId xmlns:a16="http://schemas.microsoft.com/office/drawing/2014/main" id="{D6F0C94C-E75B-D722-DA9F-2B127CF79B39}"/>
                  </a:ext>
                </a:extLst>
              </p:cNvPr>
              <p:cNvSpPr/>
              <p:nvPr/>
            </p:nvSpPr>
            <p:spPr>
              <a:xfrm rot="5400000">
                <a:off x="6235579" y="4243267"/>
                <a:ext cx="77332" cy="5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b="1" dirty="0">
                    <a:solidFill>
                      <a:schemeClr val="tx1"/>
                    </a:solidFill>
                    <a:latin typeface="+mj-lt"/>
                  </a:rPr>
                  <a:t>⋯</a:t>
                </a:r>
                <a:endParaRPr lang="ko-KR" altLang="en-US" sz="1100" b="1" dirty="0">
                  <a:solidFill>
                    <a:schemeClr val="tx1"/>
                  </a:solidFill>
                  <a:latin typeface="+mj-lt"/>
                </a:endParaRPr>
              </a:p>
            </p:txBody>
          </p:sp>
          <p:sp>
            <p:nvSpPr>
              <p:cNvPr id="643" name="타원 739">
                <a:extLst>
                  <a:ext uri="{FF2B5EF4-FFF2-40B4-BE49-F238E27FC236}">
                    <a16:creationId xmlns:a16="http://schemas.microsoft.com/office/drawing/2014/main" id="{B6F382B2-735C-1B98-61BE-0B79ED503D6A}"/>
                  </a:ext>
                </a:extLst>
              </p:cNvPr>
              <p:cNvSpPr/>
              <p:nvPr/>
            </p:nvSpPr>
            <p:spPr>
              <a:xfrm>
                <a:off x="4209034" y="3929189"/>
                <a:ext cx="268486" cy="268486"/>
              </a:xfrm>
              <a:prstGeom prst="ellipse">
                <a:avLst/>
              </a:prstGeom>
              <a:solidFill>
                <a:schemeClr val="bg1">
                  <a:alpha val="84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644" name="그룹 835">
                <a:extLst>
                  <a:ext uri="{FF2B5EF4-FFF2-40B4-BE49-F238E27FC236}">
                    <a16:creationId xmlns:a16="http://schemas.microsoft.com/office/drawing/2014/main" id="{6C33BCA2-78E4-F6FA-7425-86DFB244F01E}"/>
                  </a:ext>
                </a:extLst>
              </p:cNvPr>
              <p:cNvGrpSpPr/>
              <p:nvPr/>
            </p:nvGrpSpPr>
            <p:grpSpPr>
              <a:xfrm rot="16200000">
                <a:off x="4287318" y="4037492"/>
                <a:ext cx="231426" cy="50005"/>
                <a:chOff x="5890169" y="4312037"/>
                <a:chExt cx="1895988" cy="1103725"/>
              </a:xfrm>
            </p:grpSpPr>
            <p:grpSp>
              <p:nvGrpSpPr>
                <p:cNvPr id="645" name="그룹 822">
                  <a:extLst>
                    <a:ext uri="{FF2B5EF4-FFF2-40B4-BE49-F238E27FC236}">
                      <a16:creationId xmlns:a16="http://schemas.microsoft.com/office/drawing/2014/main" id="{1E8A298A-AC4D-FFC5-5FEC-BB6D62D531BC}"/>
                    </a:ext>
                  </a:extLst>
                </p:cNvPr>
                <p:cNvGrpSpPr/>
                <p:nvPr/>
              </p:nvGrpSpPr>
              <p:grpSpPr>
                <a:xfrm>
                  <a:off x="6122466" y="4312037"/>
                  <a:ext cx="1432853" cy="1103725"/>
                  <a:chOff x="5991225" y="4310063"/>
                  <a:chExt cx="496427" cy="273840"/>
                </a:xfrm>
              </p:grpSpPr>
              <p:cxnSp>
                <p:nvCxnSpPr>
                  <p:cNvPr id="648" name="직선 연결선 771">
                    <a:extLst>
                      <a:ext uri="{FF2B5EF4-FFF2-40B4-BE49-F238E27FC236}">
                        <a16:creationId xmlns:a16="http://schemas.microsoft.com/office/drawing/2014/main" id="{5B3E7F70-8ACB-1F77-7777-708AAC35D32C}"/>
                      </a:ext>
                    </a:extLst>
                  </p:cNvPr>
                  <p:cNvCxnSpPr>
                    <a:cxnSpLocks/>
                  </p:cNvCxnSpPr>
                  <p:nvPr/>
                </p:nvCxnSpPr>
                <p:spPr>
                  <a:xfrm flipH="1">
                    <a:off x="5991225" y="4310063"/>
                    <a:ext cx="40482" cy="13692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49" name="직선 연결선 789">
                    <a:extLst>
                      <a:ext uri="{FF2B5EF4-FFF2-40B4-BE49-F238E27FC236}">
                        <a16:creationId xmlns:a16="http://schemas.microsoft.com/office/drawing/2014/main" id="{2CFB2145-74CB-28F6-E440-3071FA140885}"/>
                      </a:ext>
                    </a:extLst>
                  </p:cNvPr>
                  <p:cNvCxnSpPr>
                    <a:cxnSpLocks/>
                  </p:cNvCxnSpPr>
                  <p:nvPr/>
                </p:nvCxnSpPr>
                <p:spPr>
                  <a:xfrm flipH="1">
                    <a:off x="6114445" y="4310063"/>
                    <a:ext cx="82738" cy="27384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0" name="직선 연결선 792">
                    <a:extLst>
                      <a:ext uri="{FF2B5EF4-FFF2-40B4-BE49-F238E27FC236}">
                        <a16:creationId xmlns:a16="http://schemas.microsoft.com/office/drawing/2014/main" id="{86AADCB0-8227-34E6-2750-0E81C8685113}"/>
                      </a:ext>
                    </a:extLst>
                  </p:cNvPr>
                  <p:cNvCxnSpPr>
                    <a:cxnSpLocks/>
                  </p:cNvCxnSpPr>
                  <p:nvPr/>
                </p:nvCxnSpPr>
                <p:spPr>
                  <a:xfrm>
                    <a:off x="6031707" y="4310063"/>
                    <a:ext cx="82738" cy="27384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1" name="직선 연결선 807">
                    <a:extLst>
                      <a:ext uri="{FF2B5EF4-FFF2-40B4-BE49-F238E27FC236}">
                        <a16:creationId xmlns:a16="http://schemas.microsoft.com/office/drawing/2014/main" id="{EADE5DE7-3FAE-31EE-6AE0-4FADF51788CE}"/>
                      </a:ext>
                    </a:extLst>
                  </p:cNvPr>
                  <p:cNvCxnSpPr>
                    <a:cxnSpLocks/>
                  </p:cNvCxnSpPr>
                  <p:nvPr/>
                </p:nvCxnSpPr>
                <p:spPr>
                  <a:xfrm>
                    <a:off x="6197183" y="4310063"/>
                    <a:ext cx="82738" cy="27384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2" name="직선 연결선 810">
                    <a:extLst>
                      <a:ext uri="{FF2B5EF4-FFF2-40B4-BE49-F238E27FC236}">
                        <a16:creationId xmlns:a16="http://schemas.microsoft.com/office/drawing/2014/main" id="{31596133-9476-D246-8B93-B12147E787A3}"/>
                      </a:ext>
                    </a:extLst>
                  </p:cNvPr>
                  <p:cNvCxnSpPr>
                    <a:cxnSpLocks/>
                  </p:cNvCxnSpPr>
                  <p:nvPr/>
                </p:nvCxnSpPr>
                <p:spPr>
                  <a:xfrm flipH="1">
                    <a:off x="6279921" y="4310063"/>
                    <a:ext cx="82738" cy="27384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3" name="직선 연결선 815">
                    <a:extLst>
                      <a:ext uri="{FF2B5EF4-FFF2-40B4-BE49-F238E27FC236}">
                        <a16:creationId xmlns:a16="http://schemas.microsoft.com/office/drawing/2014/main" id="{D162CABE-6FA2-11CC-8AD0-6AE2E39A9ABC}"/>
                      </a:ext>
                    </a:extLst>
                  </p:cNvPr>
                  <p:cNvCxnSpPr>
                    <a:cxnSpLocks/>
                  </p:cNvCxnSpPr>
                  <p:nvPr/>
                </p:nvCxnSpPr>
                <p:spPr>
                  <a:xfrm>
                    <a:off x="6362659" y="4310063"/>
                    <a:ext cx="82738" cy="27384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4" name="직선 연결선 819">
                    <a:extLst>
                      <a:ext uri="{FF2B5EF4-FFF2-40B4-BE49-F238E27FC236}">
                        <a16:creationId xmlns:a16="http://schemas.microsoft.com/office/drawing/2014/main" id="{CD087C04-4550-ACAD-9C32-EBBD92F49C15}"/>
                      </a:ext>
                    </a:extLst>
                  </p:cNvPr>
                  <p:cNvCxnSpPr>
                    <a:cxnSpLocks/>
                  </p:cNvCxnSpPr>
                  <p:nvPr/>
                </p:nvCxnSpPr>
                <p:spPr>
                  <a:xfrm flipH="1">
                    <a:off x="6445397" y="4446983"/>
                    <a:ext cx="42255" cy="13692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grpSp>
            <p:cxnSp>
              <p:nvCxnSpPr>
                <p:cNvPr id="646" name="직선 연결선 826">
                  <a:extLst>
                    <a:ext uri="{FF2B5EF4-FFF2-40B4-BE49-F238E27FC236}">
                      <a16:creationId xmlns:a16="http://schemas.microsoft.com/office/drawing/2014/main" id="{22F7C715-93BE-8C9A-05D3-79E006D92EF8}"/>
                    </a:ext>
                  </a:extLst>
                </p:cNvPr>
                <p:cNvCxnSpPr>
                  <a:cxnSpLocks/>
                </p:cNvCxnSpPr>
                <p:nvPr/>
              </p:nvCxnSpPr>
              <p:spPr>
                <a:xfrm>
                  <a:off x="5890169" y="4863900"/>
                  <a:ext cx="232301" cy="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47" name="직선 연결선 832">
                  <a:extLst>
                    <a:ext uri="{FF2B5EF4-FFF2-40B4-BE49-F238E27FC236}">
                      <a16:creationId xmlns:a16="http://schemas.microsoft.com/office/drawing/2014/main" id="{534B5660-72F3-1CF2-F6E6-7F1CF0DB7103}"/>
                    </a:ext>
                  </a:extLst>
                </p:cNvPr>
                <p:cNvCxnSpPr>
                  <a:cxnSpLocks/>
                </p:cNvCxnSpPr>
                <p:nvPr/>
              </p:nvCxnSpPr>
              <p:spPr>
                <a:xfrm flipH="1">
                  <a:off x="7552471" y="4863900"/>
                  <a:ext cx="233686" cy="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655" name="타원 739">
                <a:extLst>
                  <a:ext uri="{FF2B5EF4-FFF2-40B4-BE49-F238E27FC236}">
                    <a16:creationId xmlns:a16="http://schemas.microsoft.com/office/drawing/2014/main" id="{09FFC668-E718-6FC9-D1F9-EE6D67E025DF}"/>
                  </a:ext>
                </a:extLst>
              </p:cNvPr>
              <p:cNvSpPr/>
              <p:nvPr/>
            </p:nvSpPr>
            <p:spPr>
              <a:xfrm>
                <a:off x="4211339" y="3929189"/>
                <a:ext cx="268486" cy="268486"/>
              </a:xfrm>
              <a:prstGeom prst="ellipse">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56" name="타원 739">
                <a:extLst>
                  <a:ext uri="{FF2B5EF4-FFF2-40B4-BE49-F238E27FC236}">
                    <a16:creationId xmlns:a16="http://schemas.microsoft.com/office/drawing/2014/main" id="{1E12A20F-39F0-0ABD-D86C-B8F8196E8CD6}"/>
                  </a:ext>
                </a:extLst>
              </p:cNvPr>
              <p:cNvSpPr/>
              <p:nvPr/>
            </p:nvSpPr>
            <p:spPr>
              <a:xfrm>
                <a:off x="4209034" y="3632111"/>
                <a:ext cx="268486" cy="268486"/>
              </a:xfrm>
              <a:prstGeom prst="ellipse">
                <a:avLst/>
              </a:prstGeom>
              <a:solidFill>
                <a:srgbClr val="C00000">
                  <a:alpha val="40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7" name="사각형: 둥근 위쪽 모서리 576">
                <a:extLst>
                  <a:ext uri="{FF2B5EF4-FFF2-40B4-BE49-F238E27FC236}">
                    <a16:creationId xmlns:a16="http://schemas.microsoft.com/office/drawing/2014/main" id="{92295B3C-A897-E40F-9844-091185F75B8D}"/>
                  </a:ext>
                </a:extLst>
              </p:cNvPr>
              <p:cNvSpPr/>
              <p:nvPr/>
            </p:nvSpPr>
            <p:spPr>
              <a:xfrm>
                <a:off x="4723014" y="2830431"/>
                <a:ext cx="340524" cy="319744"/>
              </a:xfrm>
              <a:prstGeom prst="round2SameRect">
                <a:avLst>
                  <a:gd name="adj1" fmla="val 16667"/>
                  <a:gd name="adj2" fmla="val 2066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8" name="Oval 687">
                <a:extLst>
                  <a:ext uri="{FF2B5EF4-FFF2-40B4-BE49-F238E27FC236}">
                    <a16:creationId xmlns:a16="http://schemas.microsoft.com/office/drawing/2014/main" id="{DC4A0E27-78CE-5E17-25F0-4A2EEC09C7D2}"/>
                  </a:ext>
                </a:extLst>
              </p:cNvPr>
              <p:cNvSpPr/>
              <p:nvPr/>
            </p:nvSpPr>
            <p:spPr>
              <a:xfrm>
                <a:off x="4002151" y="4699969"/>
                <a:ext cx="260229" cy="229588"/>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rgbClr val="0070C0"/>
                  </a:solidFill>
                  <a:latin typeface="Cambria" panose="02040503050406030204" pitchFamily="18" charset="0"/>
                </a:endParaRPr>
              </a:p>
            </p:txBody>
          </p:sp>
          <p:sp>
            <p:nvSpPr>
              <p:cNvPr id="689" name="Oval 688">
                <a:extLst>
                  <a:ext uri="{FF2B5EF4-FFF2-40B4-BE49-F238E27FC236}">
                    <a16:creationId xmlns:a16="http://schemas.microsoft.com/office/drawing/2014/main" id="{41AAD737-F0BA-7DF1-CC03-AB18B055D4AC}"/>
                  </a:ext>
                </a:extLst>
              </p:cNvPr>
              <p:cNvSpPr/>
              <p:nvPr/>
            </p:nvSpPr>
            <p:spPr>
              <a:xfrm>
                <a:off x="6083729" y="4696810"/>
                <a:ext cx="260229" cy="229588"/>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rgbClr val="0070C0"/>
                  </a:solidFill>
                  <a:latin typeface="Cambria" panose="02040503050406030204" pitchFamily="18" charset="0"/>
                </a:endParaRPr>
              </a:p>
            </p:txBody>
          </p:sp>
          <p:sp>
            <p:nvSpPr>
              <p:cNvPr id="690" name="TextBox 689">
                <a:extLst>
                  <a:ext uri="{FF2B5EF4-FFF2-40B4-BE49-F238E27FC236}">
                    <a16:creationId xmlns:a16="http://schemas.microsoft.com/office/drawing/2014/main" id="{5CDBA680-3B75-86E4-6353-EBF651358440}"/>
                  </a:ext>
                </a:extLst>
              </p:cNvPr>
              <p:cNvSpPr txBox="1"/>
              <p:nvPr/>
            </p:nvSpPr>
            <p:spPr>
              <a:xfrm>
                <a:off x="4618729" y="4432916"/>
                <a:ext cx="398406"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BL</a:t>
                </a:r>
                <a:endParaRPr lang="ko-KR" altLang="en-US" sz="1400" b="1" baseline="-25000" dirty="0">
                  <a:latin typeface="Cambria" panose="02040503050406030204" pitchFamily="18" charset="0"/>
                  <a:cs typeface="Times New Roman" panose="02020603050405020304" pitchFamily="18" charset="0"/>
                </a:endParaRPr>
              </a:p>
            </p:txBody>
          </p:sp>
          <p:cxnSp>
            <p:nvCxnSpPr>
              <p:cNvPr id="691" name="직선 연결선 859">
                <a:extLst>
                  <a:ext uri="{FF2B5EF4-FFF2-40B4-BE49-F238E27FC236}">
                    <a16:creationId xmlns:a16="http://schemas.microsoft.com/office/drawing/2014/main" id="{68CA7473-5100-9DDD-0DD2-550673D8BC46}"/>
                  </a:ext>
                </a:extLst>
              </p:cNvPr>
              <p:cNvCxnSpPr>
                <a:cxnSpLocks/>
              </p:cNvCxnSpPr>
              <p:nvPr/>
            </p:nvCxnSpPr>
            <p:spPr>
              <a:xfrm rot="16200000" flipV="1">
                <a:off x="4610729" y="4470761"/>
                <a:ext cx="0" cy="129555"/>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sp>
            <p:nvSpPr>
              <p:cNvPr id="692" name="TextBox 691">
                <a:extLst>
                  <a:ext uri="{FF2B5EF4-FFF2-40B4-BE49-F238E27FC236}">
                    <a16:creationId xmlns:a16="http://schemas.microsoft.com/office/drawing/2014/main" id="{D9AAB793-0BA8-FE73-CE76-6D8C2032D53F}"/>
                  </a:ext>
                </a:extLst>
              </p:cNvPr>
              <p:cNvSpPr txBox="1"/>
              <p:nvPr/>
            </p:nvSpPr>
            <p:spPr>
              <a:xfrm>
                <a:off x="6472429" y="4435924"/>
                <a:ext cx="398406"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BL</a:t>
                </a:r>
                <a:endParaRPr lang="ko-KR" altLang="en-US" sz="1400" b="1" baseline="-25000" dirty="0">
                  <a:latin typeface="Cambria" panose="02040503050406030204" pitchFamily="18" charset="0"/>
                  <a:cs typeface="Times New Roman" panose="02020603050405020304" pitchFamily="18" charset="0"/>
                </a:endParaRPr>
              </a:p>
            </p:txBody>
          </p:sp>
          <p:cxnSp>
            <p:nvCxnSpPr>
              <p:cNvPr id="693" name="직선 연결선 859">
                <a:extLst>
                  <a:ext uri="{FF2B5EF4-FFF2-40B4-BE49-F238E27FC236}">
                    <a16:creationId xmlns:a16="http://schemas.microsoft.com/office/drawing/2014/main" id="{2CB934CF-C6FA-F4A4-69C0-643320ED7130}"/>
                  </a:ext>
                </a:extLst>
              </p:cNvPr>
              <p:cNvCxnSpPr>
                <a:cxnSpLocks/>
              </p:cNvCxnSpPr>
              <p:nvPr/>
            </p:nvCxnSpPr>
            <p:spPr>
              <a:xfrm rot="16200000" flipV="1">
                <a:off x="6469079" y="4474138"/>
                <a:ext cx="0" cy="129555"/>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8899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36AFD-9131-943C-3138-AF8A7EB6C648}"/>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43B05E70-5EAE-F7DE-5167-A7B89FE991DA}"/>
              </a:ext>
            </a:extLst>
          </p:cNvPr>
          <p:cNvSpPr>
            <a:spLocks noGrp="1"/>
          </p:cNvSpPr>
          <p:nvPr>
            <p:ph idx="1"/>
          </p:nvPr>
        </p:nvSpPr>
        <p:spPr/>
        <p:txBody>
          <a:bodyPr/>
          <a:lstStyle/>
          <a:p>
            <a:r>
              <a:rPr lang="en-IN" dirty="0">
                <a:solidFill>
                  <a:schemeClr val="accent5">
                    <a:lumMod val="75000"/>
                  </a:schemeClr>
                </a:solidFill>
              </a:rPr>
              <a:t>P</a:t>
            </a:r>
            <a:r>
              <a:rPr lang="en-US" dirty="0">
                <a:solidFill>
                  <a:schemeClr val="accent5">
                    <a:lumMod val="75000"/>
                  </a:schemeClr>
                </a:solidFill>
              </a:rPr>
              <a:t>recharge</a:t>
            </a:r>
          </a:p>
        </p:txBody>
      </p:sp>
      <p:sp>
        <p:nvSpPr>
          <p:cNvPr id="449" name="사각형: 둥근 모서리 554">
            <a:extLst>
              <a:ext uri="{FF2B5EF4-FFF2-40B4-BE49-F238E27FC236}">
                <a16:creationId xmlns:a16="http://schemas.microsoft.com/office/drawing/2014/main" id="{9D989D41-1DCD-2408-FE8F-FF39815DB25A}"/>
              </a:ext>
            </a:extLst>
          </p:cNvPr>
          <p:cNvSpPr/>
          <p:nvPr/>
        </p:nvSpPr>
        <p:spPr>
          <a:xfrm>
            <a:off x="1573772" y="2420242"/>
            <a:ext cx="1900389" cy="2209095"/>
          </a:xfrm>
          <a:prstGeom prst="roundRect">
            <a:avLst>
              <a:gd name="adj" fmla="val 4472"/>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450" name="TextBox 449">
            <a:extLst>
              <a:ext uri="{FF2B5EF4-FFF2-40B4-BE49-F238E27FC236}">
                <a16:creationId xmlns:a16="http://schemas.microsoft.com/office/drawing/2014/main" id="{E9961FB0-BD58-5C5B-C10F-3ABB7B25F373}"/>
              </a:ext>
            </a:extLst>
          </p:cNvPr>
          <p:cNvSpPr txBox="1"/>
          <p:nvPr/>
        </p:nvSpPr>
        <p:spPr>
          <a:xfrm>
            <a:off x="1591497" y="4687080"/>
            <a:ext cx="186493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 P  Precharge</a:t>
            </a:r>
            <a:endParaRPr lang="ko-KR" altLang="en-US" sz="1600" b="1" dirty="0">
              <a:solidFill>
                <a:srgbClr val="0070C0"/>
              </a:solidFill>
              <a:latin typeface="Cambria" panose="02040503050406030204" pitchFamily="18" charset="0"/>
              <a:cs typeface="Times New Roman" panose="02020603050405020304" pitchFamily="18" charset="0"/>
            </a:endParaRPr>
          </a:p>
        </p:txBody>
      </p:sp>
      <p:grpSp>
        <p:nvGrpSpPr>
          <p:cNvPr id="451" name="그룹 585">
            <a:extLst>
              <a:ext uri="{FF2B5EF4-FFF2-40B4-BE49-F238E27FC236}">
                <a16:creationId xmlns:a16="http://schemas.microsoft.com/office/drawing/2014/main" id="{4BE65A6D-582F-9210-A0E8-B565DF035167}"/>
              </a:ext>
            </a:extLst>
          </p:cNvPr>
          <p:cNvGrpSpPr/>
          <p:nvPr/>
        </p:nvGrpSpPr>
        <p:grpSpPr>
          <a:xfrm rot="16200000">
            <a:off x="2025124" y="3694854"/>
            <a:ext cx="231636" cy="151469"/>
            <a:chOff x="6995826" y="1376806"/>
            <a:chExt cx="1188795" cy="1280239"/>
          </a:xfrm>
        </p:grpSpPr>
        <p:cxnSp>
          <p:nvCxnSpPr>
            <p:cNvPr id="452" name="직선 연결선 591">
              <a:extLst>
                <a:ext uri="{FF2B5EF4-FFF2-40B4-BE49-F238E27FC236}">
                  <a16:creationId xmlns:a16="http://schemas.microsoft.com/office/drawing/2014/main" id="{6E5327A5-9E0D-EBAA-8FDE-18B247233C45}"/>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3" name="직선 연결선 592">
              <a:extLst>
                <a:ext uri="{FF2B5EF4-FFF2-40B4-BE49-F238E27FC236}">
                  <a16:creationId xmlns:a16="http://schemas.microsoft.com/office/drawing/2014/main" id="{D3C97B66-9977-FD35-A061-D66CAC603BA1}"/>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4" name="직선 연결선 593">
              <a:extLst>
                <a:ext uri="{FF2B5EF4-FFF2-40B4-BE49-F238E27FC236}">
                  <a16:creationId xmlns:a16="http://schemas.microsoft.com/office/drawing/2014/main" id="{75CC3D1A-6F3A-3014-5634-1A57282C9F58}"/>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5" name="직선 연결선 594">
              <a:extLst>
                <a:ext uri="{FF2B5EF4-FFF2-40B4-BE49-F238E27FC236}">
                  <a16:creationId xmlns:a16="http://schemas.microsoft.com/office/drawing/2014/main" id="{BE7343C2-EEA2-BDE1-64C1-AB284FF1E4CF}"/>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6" name="직선 연결선 595">
              <a:extLst>
                <a:ext uri="{FF2B5EF4-FFF2-40B4-BE49-F238E27FC236}">
                  <a16:creationId xmlns:a16="http://schemas.microsoft.com/office/drawing/2014/main" id="{2EC44D9E-7335-905E-68F3-D1A9F5AF6615}"/>
                </a:ext>
              </a:extLst>
            </p:cNvPr>
            <p:cNvCxnSpPr>
              <a:cxnSpLocks/>
            </p:cNvCxnSpPr>
            <p:nvPr/>
          </p:nvCxnSpPr>
          <p:spPr>
            <a:xfrm flipH="1">
              <a:off x="7896589" y="2657041"/>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7" name="직선 연결선 596">
              <a:extLst>
                <a:ext uri="{FF2B5EF4-FFF2-40B4-BE49-F238E27FC236}">
                  <a16:creationId xmlns:a16="http://schemas.microsoft.com/office/drawing/2014/main" id="{9036EB43-A720-3112-ABD9-09C622770729}"/>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8" name="직선 연결선 597">
              <a:extLst>
                <a:ext uri="{FF2B5EF4-FFF2-40B4-BE49-F238E27FC236}">
                  <a16:creationId xmlns:a16="http://schemas.microsoft.com/office/drawing/2014/main" id="{B7712782-FA13-0AC0-D473-B2550D9A4A48}"/>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cxnSp>
        <p:nvCxnSpPr>
          <p:cNvPr id="459" name="직선 연결선 586">
            <a:extLst>
              <a:ext uri="{FF2B5EF4-FFF2-40B4-BE49-F238E27FC236}">
                <a16:creationId xmlns:a16="http://schemas.microsoft.com/office/drawing/2014/main" id="{FA9A3D40-7091-0C7C-9210-3ABAC7745C37}"/>
              </a:ext>
            </a:extLst>
          </p:cNvPr>
          <p:cNvCxnSpPr>
            <a:cxnSpLocks/>
          </p:cNvCxnSpPr>
          <p:nvPr/>
        </p:nvCxnSpPr>
        <p:spPr>
          <a:xfrm flipV="1">
            <a:off x="2218265" y="4354835"/>
            <a:ext cx="0" cy="139623"/>
          </a:xfrm>
          <a:prstGeom prst="line">
            <a:avLst/>
          </a:prstGeom>
          <a:ln w="19050" cap="sq">
            <a:solidFill>
              <a:schemeClr val="tx1"/>
            </a:solidFill>
            <a:bevel/>
            <a:headEnd type="triangle"/>
          </a:ln>
        </p:spPr>
        <p:style>
          <a:lnRef idx="1">
            <a:schemeClr val="accent1"/>
          </a:lnRef>
          <a:fillRef idx="0">
            <a:schemeClr val="accent1"/>
          </a:fillRef>
          <a:effectRef idx="0">
            <a:schemeClr val="accent1"/>
          </a:effectRef>
          <a:fontRef idx="minor">
            <a:schemeClr val="tx1"/>
          </a:fontRef>
        </p:style>
      </p:cxnSp>
      <p:sp>
        <p:nvSpPr>
          <p:cNvPr id="460" name="직사각형 588">
            <a:extLst>
              <a:ext uri="{FF2B5EF4-FFF2-40B4-BE49-F238E27FC236}">
                <a16:creationId xmlns:a16="http://schemas.microsoft.com/office/drawing/2014/main" id="{2C927630-B7E5-E9C9-8DB7-3C514077D785}"/>
              </a:ext>
            </a:extLst>
          </p:cNvPr>
          <p:cNvSpPr/>
          <p:nvPr/>
        </p:nvSpPr>
        <p:spPr>
          <a:xfrm rot="5400000">
            <a:off x="2091156" y="3437493"/>
            <a:ext cx="264740" cy="264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050" b="1" dirty="0">
                <a:solidFill>
                  <a:schemeClr val="tx1"/>
                </a:solidFill>
                <a:latin typeface="+mj-lt"/>
              </a:rPr>
              <a:t>⋯</a:t>
            </a:r>
            <a:endParaRPr lang="ko-KR" altLang="en-US" sz="1050" b="1" dirty="0">
              <a:solidFill>
                <a:schemeClr val="tx1"/>
              </a:solidFill>
              <a:latin typeface="+mj-lt"/>
            </a:endParaRPr>
          </a:p>
        </p:txBody>
      </p:sp>
      <p:cxnSp>
        <p:nvCxnSpPr>
          <p:cNvPr id="461" name="직선 연결선 589">
            <a:extLst>
              <a:ext uri="{FF2B5EF4-FFF2-40B4-BE49-F238E27FC236}">
                <a16:creationId xmlns:a16="http://schemas.microsoft.com/office/drawing/2014/main" id="{4B9501F8-7AF6-E205-3289-49F31F9664E2}"/>
              </a:ext>
            </a:extLst>
          </p:cNvPr>
          <p:cNvCxnSpPr>
            <a:cxnSpLocks/>
          </p:cNvCxnSpPr>
          <p:nvPr/>
        </p:nvCxnSpPr>
        <p:spPr>
          <a:xfrm>
            <a:off x="2216677" y="3385858"/>
            <a:ext cx="0" cy="98619"/>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62" name="직선 연결선 590">
            <a:extLst>
              <a:ext uri="{FF2B5EF4-FFF2-40B4-BE49-F238E27FC236}">
                <a16:creationId xmlns:a16="http://schemas.microsoft.com/office/drawing/2014/main" id="{18F9C3A2-7E32-72EB-4B08-CBBC1EF7BB31}"/>
              </a:ext>
            </a:extLst>
          </p:cNvPr>
          <p:cNvCxnSpPr>
            <a:cxnSpLocks/>
          </p:cNvCxnSpPr>
          <p:nvPr/>
        </p:nvCxnSpPr>
        <p:spPr>
          <a:xfrm>
            <a:off x="2218137" y="3385857"/>
            <a:ext cx="13445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63" name="직선 연결선 561">
            <a:extLst>
              <a:ext uri="{FF2B5EF4-FFF2-40B4-BE49-F238E27FC236}">
                <a16:creationId xmlns:a16="http://schemas.microsoft.com/office/drawing/2014/main" id="{BFE2D2BA-D6B5-6593-4510-0E0873A2A16C}"/>
              </a:ext>
            </a:extLst>
          </p:cNvPr>
          <p:cNvCxnSpPr>
            <a:cxnSpLocks/>
          </p:cNvCxnSpPr>
          <p:nvPr/>
        </p:nvCxnSpPr>
        <p:spPr>
          <a:xfrm>
            <a:off x="2354970" y="2666022"/>
            <a:ext cx="0" cy="2218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4" name="직선 연결선 562">
            <a:extLst>
              <a:ext uri="{FF2B5EF4-FFF2-40B4-BE49-F238E27FC236}">
                <a16:creationId xmlns:a16="http://schemas.microsoft.com/office/drawing/2014/main" id="{9E6BA15E-0442-8651-A810-CA91B5B74A8A}"/>
              </a:ext>
            </a:extLst>
          </p:cNvPr>
          <p:cNvCxnSpPr>
            <a:cxnSpLocks/>
          </p:cNvCxnSpPr>
          <p:nvPr/>
        </p:nvCxnSpPr>
        <p:spPr>
          <a:xfrm rot="16200000" flipV="1">
            <a:off x="2354970" y="2606688"/>
            <a:ext cx="0" cy="122952"/>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nvGrpSpPr>
          <p:cNvPr id="465" name="그룹 563">
            <a:extLst>
              <a:ext uri="{FF2B5EF4-FFF2-40B4-BE49-F238E27FC236}">
                <a16:creationId xmlns:a16="http://schemas.microsoft.com/office/drawing/2014/main" id="{5CAE423C-796E-29D2-D477-0EA7A8E17A97}"/>
              </a:ext>
            </a:extLst>
          </p:cNvPr>
          <p:cNvGrpSpPr/>
          <p:nvPr/>
        </p:nvGrpSpPr>
        <p:grpSpPr>
          <a:xfrm>
            <a:off x="2002222" y="2392781"/>
            <a:ext cx="544956" cy="252952"/>
            <a:chOff x="4226046" y="1897575"/>
            <a:chExt cx="544956" cy="252952"/>
          </a:xfrm>
        </p:grpSpPr>
        <p:sp>
          <p:nvSpPr>
            <p:cNvPr id="466" name="TextBox 465">
              <a:extLst>
                <a:ext uri="{FF2B5EF4-FFF2-40B4-BE49-F238E27FC236}">
                  <a16:creationId xmlns:a16="http://schemas.microsoft.com/office/drawing/2014/main" id="{0015BC86-F85B-39BE-7B4E-724268D65DE0}"/>
                </a:ext>
              </a:extLst>
            </p:cNvPr>
            <p:cNvSpPr txBox="1"/>
            <p:nvPr/>
          </p:nvSpPr>
          <p:spPr>
            <a:xfrm>
              <a:off x="422604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V</a:t>
              </a:r>
              <a:endParaRPr lang="ko-KR" altLang="en-US" sz="1600" b="1" baseline="-25000" dirty="0">
                <a:latin typeface="Cambria" panose="02040503050406030204" pitchFamily="18" charset="0"/>
                <a:cs typeface="Times New Roman" panose="02020603050405020304" pitchFamily="18" charset="0"/>
              </a:endParaRPr>
            </a:p>
          </p:txBody>
        </p:sp>
        <p:sp>
          <p:nvSpPr>
            <p:cNvPr id="467" name="TextBox 466">
              <a:extLst>
                <a:ext uri="{FF2B5EF4-FFF2-40B4-BE49-F238E27FC236}">
                  <a16:creationId xmlns:a16="http://schemas.microsoft.com/office/drawing/2014/main" id="{500716AC-3CB3-85E4-461F-55E6403A93C1}"/>
                </a:ext>
              </a:extLst>
            </p:cNvPr>
            <p:cNvSpPr txBox="1"/>
            <p:nvPr/>
          </p:nvSpPr>
          <p:spPr>
            <a:xfrm>
              <a:off x="4402035"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cxnSp>
        <p:nvCxnSpPr>
          <p:cNvPr id="468" name="직선 연결선 564">
            <a:extLst>
              <a:ext uri="{FF2B5EF4-FFF2-40B4-BE49-F238E27FC236}">
                <a16:creationId xmlns:a16="http://schemas.microsoft.com/office/drawing/2014/main" id="{AA2C68D5-479E-10EA-C7FD-BCCB2402036C}"/>
              </a:ext>
            </a:extLst>
          </p:cNvPr>
          <p:cNvCxnSpPr>
            <a:cxnSpLocks/>
          </p:cNvCxnSpPr>
          <p:nvPr/>
        </p:nvCxnSpPr>
        <p:spPr>
          <a:xfrm>
            <a:off x="2354970" y="3239562"/>
            <a:ext cx="901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9" name="직사각형 566">
            <a:extLst>
              <a:ext uri="{FF2B5EF4-FFF2-40B4-BE49-F238E27FC236}">
                <a16:creationId xmlns:a16="http://schemas.microsoft.com/office/drawing/2014/main" id="{37A41138-9CB1-B10E-94FF-4FCDB4C01261}"/>
              </a:ext>
            </a:extLst>
          </p:cNvPr>
          <p:cNvSpPr/>
          <p:nvPr/>
        </p:nvSpPr>
        <p:spPr>
          <a:xfrm rot="5400000">
            <a:off x="2882581" y="2928954"/>
            <a:ext cx="534819" cy="29302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400" b="1" dirty="0">
                <a:solidFill>
                  <a:schemeClr val="tx1"/>
                </a:solidFill>
                <a:latin typeface="Cambria" panose="02040503050406030204" pitchFamily="18" charset="0"/>
                <a:ea typeface="Cambria" panose="02040503050406030204" pitchFamily="18" charset="0"/>
              </a:rPr>
              <a:t>Latch</a:t>
            </a:r>
            <a:endParaRPr lang="ko-KR" altLang="en-US" sz="1400" b="1" dirty="0">
              <a:solidFill>
                <a:schemeClr val="tx1"/>
              </a:solidFill>
              <a:latin typeface="Cambria" panose="02040503050406030204" pitchFamily="18" charset="0"/>
            </a:endParaRPr>
          </a:p>
        </p:txBody>
      </p:sp>
      <p:cxnSp>
        <p:nvCxnSpPr>
          <p:cNvPr id="470" name="직선 연결선 572">
            <a:extLst>
              <a:ext uri="{FF2B5EF4-FFF2-40B4-BE49-F238E27FC236}">
                <a16:creationId xmlns:a16="http://schemas.microsoft.com/office/drawing/2014/main" id="{8BE0578B-2BBB-6A2C-FE57-2748C6F2A45E}"/>
              </a:ext>
            </a:extLst>
          </p:cNvPr>
          <p:cNvCxnSpPr>
            <a:cxnSpLocks/>
          </p:cNvCxnSpPr>
          <p:nvPr/>
        </p:nvCxnSpPr>
        <p:spPr>
          <a:xfrm>
            <a:off x="3157876" y="2628420"/>
            <a:ext cx="0" cy="170218"/>
          </a:xfrm>
          <a:prstGeom prst="line">
            <a:avLst/>
          </a:prstGeom>
          <a:ln w="19050" cap="sq">
            <a:solidFill>
              <a:schemeClr val="tx1"/>
            </a:solidFill>
            <a:bevel/>
            <a:tailEnd type="triangle" w="lg" len="lg"/>
          </a:ln>
        </p:spPr>
        <p:style>
          <a:lnRef idx="1">
            <a:schemeClr val="accent1"/>
          </a:lnRef>
          <a:fillRef idx="0">
            <a:schemeClr val="accent1"/>
          </a:fillRef>
          <a:effectRef idx="0">
            <a:schemeClr val="accent1"/>
          </a:effectRef>
          <a:fontRef idx="minor">
            <a:schemeClr val="tx1"/>
          </a:fontRef>
        </p:style>
      </p:cxnSp>
      <p:sp>
        <p:nvSpPr>
          <p:cNvPr id="471" name="TextBox 470">
            <a:extLst>
              <a:ext uri="{FF2B5EF4-FFF2-40B4-BE49-F238E27FC236}">
                <a16:creationId xmlns:a16="http://schemas.microsoft.com/office/drawing/2014/main" id="{9FC0A4B0-757F-139D-8004-7F73AF88FABD}"/>
              </a:ext>
            </a:extLst>
          </p:cNvPr>
          <p:cNvSpPr txBox="1"/>
          <p:nvPr/>
        </p:nvSpPr>
        <p:spPr>
          <a:xfrm>
            <a:off x="2965407" y="2413071"/>
            <a:ext cx="398406"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OFF</a:t>
            </a:r>
            <a:endParaRPr lang="ko-KR" altLang="en-US" sz="1400" b="1" baseline="-25000" dirty="0">
              <a:latin typeface="Cambria" panose="02040503050406030204" pitchFamily="18" charset="0"/>
              <a:cs typeface="Times New Roman" panose="02020603050405020304" pitchFamily="18" charset="0"/>
            </a:endParaRPr>
          </a:p>
        </p:txBody>
      </p:sp>
      <p:sp>
        <p:nvSpPr>
          <p:cNvPr id="472" name="사각형: 둥근 위쪽 모서리 575">
            <a:extLst>
              <a:ext uri="{FF2B5EF4-FFF2-40B4-BE49-F238E27FC236}">
                <a16:creationId xmlns:a16="http://schemas.microsoft.com/office/drawing/2014/main" id="{29F1876C-2BCA-55E9-1C3F-5D478E58C8B6}"/>
              </a:ext>
            </a:extLst>
          </p:cNvPr>
          <p:cNvSpPr/>
          <p:nvPr/>
        </p:nvSpPr>
        <p:spPr>
          <a:xfrm>
            <a:off x="2533538" y="2830431"/>
            <a:ext cx="340524" cy="319744"/>
          </a:xfrm>
          <a:prstGeom prst="round2SameRect">
            <a:avLst>
              <a:gd name="adj1" fmla="val 16667"/>
              <a:gd name="adj2" fmla="val 20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473" name="직선 연결선 577">
            <a:extLst>
              <a:ext uri="{FF2B5EF4-FFF2-40B4-BE49-F238E27FC236}">
                <a16:creationId xmlns:a16="http://schemas.microsoft.com/office/drawing/2014/main" id="{9A6BC5AD-FA37-11B5-9521-9005A9B0B6CA}"/>
              </a:ext>
            </a:extLst>
          </p:cNvPr>
          <p:cNvCxnSpPr>
            <a:cxnSpLocks/>
          </p:cNvCxnSpPr>
          <p:nvPr/>
        </p:nvCxnSpPr>
        <p:spPr>
          <a:xfrm>
            <a:off x="2702034" y="3144830"/>
            <a:ext cx="0" cy="98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4" name="타원 578">
            <a:extLst>
              <a:ext uri="{FF2B5EF4-FFF2-40B4-BE49-F238E27FC236}">
                <a16:creationId xmlns:a16="http://schemas.microsoft.com/office/drawing/2014/main" id="{4821DB0C-3712-24B9-B5C1-46B9B380A362}"/>
              </a:ext>
            </a:extLst>
          </p:cNvPr>
          <p:cNvSpPr/>
          <p:nvPr/>
        </p:nvSpPr>
        <p:spPr>
          <a:xfrm>
            <a:off x="2674992" y="3207086"/>
            <a:ext cx="54091" cy="5409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6" name="사각형: 둥근 모서리 740">
            <a:extLst>
              <a:ext uri="{FF2B5EF4-FFF2-40B4-BE49-F238E27FC236}">
                <a16:creationId xmlns:a16="http://schemas.microsoft.com/office/drawing/2014/main" id="{62FE64E8-DC2D-43C4-6B51-F48A1BD7C9EB}"/>
              </a:ext>
            </a:extLst>
          </p:cNvPr>
          <p:cNvSpPr/>
          <p:nvPr/>
        </p:nvSpPr>
        <p:spPr>
          <a:xfrm>
            <a:off x="2419859" y="3501958"/>
            <a:ext cx="1037745" cy="921040"/>
          </a:xfrm>
          <a:prstGeom prst="roundRect">
            <a:avLst>
              <a:gd name="adj" fmla="val 9694"/>
            </a:avLst>
          </a:prstGeom>
          <a:solidFill>
            <a:srgbClr val="FFEBEB"/>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477" name="직선 연결선 741">
            <a:extLst>
              <a:ext uri="{FF2B5EF4-FFF2-40B4-BE49-F238E27FC236}">
                <a16:creationId xmlns:a16="http://schemas.microsoft.com/office/drawing/2014/main" id="{E546124F-D4C5-4526-BA63-46F110C0BCFB}"/>
              </a:ext>
            </a:extLst>
          </p:cNvPr>
          <p:cNvCxnSpPr>
            <a:cxnSpLocks/>
            <a:stCxn id="524" idx="7"/>
          </p:cNvCxnSpPr>
          <p:nvPr/>
        </p:nvCxnSpPr>
        <p:spPr>
          <a:xfrm flipV="1">
            <a:off x="2248725" y="3512268"/>
            <a:ext cx="204436" cy="159162"/>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478" name="직선 연결선 742">
            <a:extLst>
              <a:ext uri="{FF2B5EF4-FFF2-40B4-BE49-F238E27FC236}">
                <a16:creationId xmlns:a16="http://schemas.microsoft.com/office/drawing/2014/main" id="{CFEB2B35-58EC-41E2-9F9B-9CBA05C99285}"/>
              </a:ext>
            </a:extLst>
          </p:cNvPr>
          <p:cNvCxnSpPr>
            <a:cxnSpLocks/>
            <a:stCxn id="524" idx="5"/>
          </p:cNvCxnSpPr>
          <p:nvPr/>
        </p:nvCxnSpPr>
        <p:spPr>
          <a:xfrm>
            <a:off x="2248725" y="3861278"/>
            <a:ext cx="185426" cy="301048"/>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sp>
        <p:nvSpPr>
          <p:cNvPr id="479" name="직사각형 587">
            <a:extLst>
              <a:ext uri="{FF2B5EF4-FFF2-40B4-BE49-F238E27FC236}">
                <a16:creationId xmlns:a16="http://schemas.microsoft.com/office/drawing/2014/main" id="{EABA1B4C-F440-BEC4-DF67-240DFD82B75D}"/>
              </a:ext>
            </a:extLst>
          </p:cNvPr>
          <p:cNvSpPr/>
          <p:nvPr/>
        </p:nvSpPr>
        <p:spPr>
          <a:xfrm rot="5400000">
            <a:off x="2184067" y="4243267"/>
            <a:ext cx="77332" cy="5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b="1" dirty="0">
                <a:solidFill>
                  <a:schemeClr val="tx1"/>
                </a:solidFill>
                <a:latin typeface="+mj-lt"/>
              </a:rPr>
              <a:t>⋯</a:t>
            </a:r>
            <a:endParaRPr lang="ko-KR" altLang="en-US" sz="1100" b="1" dirty="0">
              <a:solidFill>
                <a:schemeClr val="tx1"/>
              </a:solidFill>
              <a:latin typeface="+mj-lt"/>
            </a:endParaRPr>
          </a:p>
        </p:txBody>
      </p:sp>
      <p:grpSp>
        <p:nvGrpSpPr>
          <p:cNvPr id="480" name="그룹 761">
            <a:extLst>
              <a:ext uri="{FF2B5EF4-FFF2-40B4-BE49-F238E27FC236}">
                <a16:creationId xmlns:a16="http://schemas.microsoft.com/office/drawing/2014/main" id="{05D3E727-A4DE-E87C-8882-86A0D9F9A78F}"/>
              </a:ext>
            </a:extLst>
          </p:cNvPr>
          <p:cNvGrpSpPr/>
          <p:nvPr/>
        </p:nvGrpSpPr>
        <p:grpSpPr>
          <a:xfrm>
            <a:off x="3001240" y="4308699"/>
            <a:ext cx="345853" cy="70802"/>
            <a:chOff x="5608137" y="3394148"/>
            <a:chExt cx="345853" cy="70802"/>
          </a:xfrm>
        </p:grpSpPr>
        <p:grpSp>
          <p:nvGrpSpPr>
            <p:cNvPr id="481" name="그룹 753">
              <a:extLst>
                <a:ext uri="{FF2B5EF4-FFF2-40B4-BE49-F238E27FC236}">
                  <a16:creationId xmlns:a16="http://schemas.microsoft.com/office/drawing/2014/main" id="{1086CAFD-C4F5-28D3-593F-2834E61FED84}"/>
                </a:ext>
              </a:extLst>
            </p:cNvPr>
            <p:cNvGrpSpPr/>
            <p:nvPr/>
          </p:nvGrpSpPr>
          <p:grpSpPr>
            <a:xfrm rot="5400000">
              <a:off x="5739526" y="3307113"/>
              <a:ext cx="70802" cy="244872"/>
              <a:chOff x="5131625" y="2342057"/>
              <a:chExt cx="70802" cy="244872"/>
            </a:xfrm>
          </p:grpSpPr>
          <p:sp>
            <p:nvSpPr>
              <p:cNvPr id="484" name="타원 750">
                <a:extLst>
                  <a:ext uri="{FF2B5EF4-FFF2-40B4-BE49-F238E27FC236}">
                    <a16:creationId xmlns:a16="http://schemas.microsoft.com/office/drawing/2014/main" id="{3B6B8F70-D132-005C-E38F-6C05EA9D1984}"/>
                  </a:ext>
                </a:extLst>
              </p:cNvPr>
              <p:cNvSpPr/>
              <p:nvPr/>
            </p:nvSpPr>
            <p:spPr>
              <a:xfrm>
                <a:off x="5141467" y="2525969"/>
                <a:ext cx="60960" cy="60960"/>
              </a:xfrm>
              <a:prstGeom prst="ellipse">
                <a:avLst/>
              </a:prstGeom>
              <a:solidFill>
                <a:schemeClr val="bg1"/>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6">
                      <a:lumMod val="75000"/>
                    </a:schemeClr>
                  </a:solidFill>
                </a:endParaRPr>
              </a:p>
            </p:txBody>
          </p:sp>
          <p:sp>
            <p:nvSpPr>
              <p:cNvPr id="485" name="타원 751">
                <a:extLst>
                  <a:ext uri="{FF2B5EF4-FFF2-40B4-BE49-F238E27FC236}">
                    <a16:creationId xmlns:a16="http://schemas.microsoft.com/office/drawing/2014/main" id="{1DA35A40-FFBE-85CF-9FFD-CC6A4A3A1EE1}"/>
                  </a:ext>
                </a:extLst>
              </p:cNvPr>
              <p:cNvSpPr/>
              <p:nvPr/>
            </p:nvSpPr>
            <p:spPr>
              <a:xfrm>
                <a:off x="5141467" y="2342057"/>
                <a:ext cx="60960" cy="60960"/>
              </a:xfrm>
              <a:prstGeom prst="ellipse">
                <a:avLst/>
              </a:prstGeom>
              <a:solidFill>
                <a:schemeClr val="bg1"/>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6">
                      <a:lumMod val="75000"/>
                    </a:schemeClr>
                  </a:solidFill>
                </a:endParaRPr>
              </a:p>
            </p:txBody>
          </p:sp>
          <p:cxnSp>
            <p:nvCxnSpPr>
              <p:cNvPr id="486" name="직선 연결선 752">
                <a:extLst>
                  <a:ext uri="{FF2B5EF4-FFF2-40B4-BE49-F238E27FC236}">
                    <a16:creationId xmlns:a16="http://schemas.microsoft.com/office/drawing/2014/main" id="{60989D5E-AC04-5880-DAFF-D55F3C19D37A}"/>
                  </a:ext>
                </a:extLst>
              </p:cNvPr>
              <p:cNvCxnSpPr>
                <a:cxnSpLocks/>
              </p:cNvCxnSpPr>
              <p:nvPr/>
            </p:nvCxnSpPr>
            <p:spPr>
              <a:xfrm rot="19800000" flipV="1">
                <a:off x="5131625" y="2409684"/>
                <a:ext cx="0" cy="122952"/>
              </a:xfrm>
              <a:prstGeom prst="line">
                <a:avLst/>
              </a:prstGeom>
              <a:ln w="19050" cap="sq">
                <a:solidFill>
                  <a:schemeClr val="accent6">
                    <a:lumMod val="75000"/>
                  </a:schemeClr>
                </a:solidFill>
                <a:bevel/>
              </a:ln>
            </p:spPr>
            <p:style>
              <a:lnRef idx="1">
                <a:schemeClr val="accent1"/>
              </a:lnRef>
              <a:fillRef idx="0">
                <a:schemeClr val="accent1"/>
              </a:fillRef>
              <a:effectRef idx="0">
                <a:schemeClr val="accent1"/>
              </a:effectRef>
              <a:fontRef idx="minor">
                <a:schemeClr val="tx1"/>
              </a:fontRef>
            </p:style>
          </p:cxnSp>
        </p:grpSp>
        <p:cxnSp>
          <p:nvCxnSpPr>
            <p:cNvPr id="482" name="직선 연결선 754">
              <a:extLst>
                <a:ext uri="{FF2B5EF4-FFF2-40B4-BE49-F238E27FC236}">
                  <a16:creationId xmlns:a16="http://schemas.microsoft.com/office/drawing/2014/main" id="{71495EAC-73BF-3171-E409-CBCE0FE7758A}"/>
                </a:ext>
              </a:extLst>
            </p:cNvPr>
            <p:cNvCxnSpPr>
              <a:cxnSpLocks/>
            </p:cNvCxnSpPr>
            <p:nvPr/>
          </p:nvCxnSpPr>
          <p:spPr>
            <a:xfrm>
              <a:off x="5608137" y="3433763"/>
              <a:ext cx="44354" cy="0"/>
            </a:xfrm>
            <a:prstGeom prst="line">
              <a:avLst/>
            </a:prstGeom>
            <a:ln w="19050" cap="sq">
              <a:solidFill>
                <a:schemeClr val="accent6">
                  <a:lumMod val="75000"/>
                </a:schemeClr>
              </a:solidFill>
              <a:bevel/>
            </a:ln>
          </p:spPr>
          <p:style>
            <a:lnRef idx="1">
              <a:schemeClr val="accent1"/>
            </a:lnRef>
            <a:fillRef idx="0">
              <a:schemeClr val="accent1"/>
            </a:fillRef>
            <a:effectRef idx="0">
              <a:schemeClr val="accent1"/>
            </a:effectRef>
            <a:fontRef idx="minor">
              <a:schemeClr val="tx1"/>
            </a:fontRef>
          </p:style>
        </p:cxnSp>
        <p:cxnSp>
          <p:nvCxnSpPr>
            <p:cNvPr id="483" name="직선 연결선 756">
              <a:extLst>
                <a:ext uri="{FF2B5EF4-FFF2-40B4-BE49-F238E27FC236}">
                  <a16:creationId xmlns:a16="http://schemas.microsoft.com/office/drawing/2014/main" id="{E255147F-A66B-364A-B2F5-20519A75BD36}"/>
                </a:ext>
              </a:extLst>
            </p:cNvPr>
            <p:cNvCxnSpPr>
              <a:cxnSpLocks/>
            </p:cNvCxnSpPr>
            <p:nvPr/>
          </p:nvCxnSpPr>
          <p:spPr>
            <a:xfrm>
              <a:off x="5909636" y="3433763"/>
              <a:ext cx="44354" cy="0"/>
            </a:xfrm>
            <a:prstGeom prst="line">
              <a:avLst/>
            </a:prstGeom>
            <a:ln w="19050" cap="sq">
              <a:solidFill>
                <a:schemeClr val="accent6">
                  <a:lumMod val="75000"/>
                </a:schemeClr>
              </a:solidFill>
              <a:bevel/>
            </a:ln>
          </p:spPr>
          <p:style>
            <a:lnRef idx="1">
              <a:schemeClr val="accent1"/>
            </a:lnRef>
            <a:fillRef idx="0">
              <a:schemeClr val="accent1"/>
            </a:fillRef>
            <a:effectRef idx="0">
              <a:schemeClr val="accent1"/>
            </a:effectRef>
            <a:fontRef idx="minor">
              <a:schemeClr val="tx1"/>
            </a:fontRef>
          </p:style>
        </p:cxnSp>
      </p:grpSp>
      <p:grpSp>
        <p:nvGrpSpPr>
          <p:cNvPr id="487" name="그룹 835">
            <a:extLst>
              <a:ext uri="{FF2B5EF4-FFF2-40B4-BE49-F238E27FC236}">
                <a16:creationId xmlns:a16="http://schemas.microsoft.com/office/drawing/2014/main" id="{00BF7C62-9653-49E3-C904-31F80C4ACFB6}"/>
              </a:ext>
            </a:extLst>
          </p:cNvPr>
          <p:cNvGrpSpPr/>
          <p:nvPr/>
        </p:nvGrpSpPr>
        <p:grpSpPr>
          <a:xfrm>
            <a:off x="3033186" y="3947734"/>
            <a:ext cx="323307" cy="69720"/>
            <a:chOff x="5890169" y="4312037"/>
            <a:chExt cx="1895988" cy="1103725"/>
          </a:xfrm>
        </p:grpSpPr>
        <p:grpSp>
          <p:nvGrpSpPr>
            <p:cNvPr id="488" name="그룹 822">
              <a:extLst>
                <a:ext uri="{FF2B5EF4-FFF2-40B4-BE49-F238E27FC236}">
                  <a16:creationId xmlns:a16="http://schemas.microsoft.com/office/drawing/2014/main" id="{1E463D62-8DCA-0F1F-0D3E-F3E95A0AA7C1}"/>
                </a:ext>
              </a:extLst>
            </p:cNvPr>
            <p:cNvGrpSpPr/>
            <p:nvPr/>
          </p:nvGrpSpPr>
          <p:grpSpPr>
            <a:xfrm>
              <a:off x="6122466" y="4312037"/>
              <a:ext cx="1432853" cy="1103725"/>
              <a:chOff x="5991225" y="4310063"/>
              <a:chExt cx="496427" cy="273840"/>
            </a:xfrm>
          </p:grpSpPr>
          <p:cxnSp>
            <p:nvCxnSpPr>
              <p:cNvPr id="491" name="직선 연결선 771">
                <a:extLst>
                  <a:ext uri="{FF2B5EF4-FFF2-40B4-BE49-F238E27FC236}">
                    <a16:creationId xmlns:a16="http://schemas.microsoft.com/office/drawing/2014/main" id="{4B714180-252D-5DD4-9F8F-A28C6FEC8804}"/>
                  </a:ext>
                </a:extLst>
              </p:cNvPr>
              <p:cNvCxnSpPr>
                <a:cxnSpLocks/>
              </p:cNvCxnSpPr>
              <p:nvPr/>
            </p:nvCxnSpPr>
            <p:spPr>
              <a:xfrm flipH="1">
                <a:off x="5991225" y="4310063"/>
                <a:ext cx="40482" cy="13692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2" name="직선 연결선 789">
                <a:extLst>
                  <a:ext uri="{FF2B5EF4-FFF2-40B4-BE49-F238E27FC236}">
                    <a16:creationId xmlns:a16="http://schemas.microsoft.com/office/drawing/2014/main" id="{D2AE56C8-44B8-3B36-E4A5-8241AF9776C8}"/>
                  </a:ext>
                </a:extLst>
              </p:cNvPr>
              <p:cNvCxnSpPr>
                <a:cxnSpLocks/>
              </p:cNvCxnSpPr>
              <p:nvPr/>
            </p:nvCxnSpPr>
            <p:spPr>
              <a:xfrm flipH="1">
                <a:off x="6114445"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3" name="직선 연결선 792">
                <a:extLst>
                  <a:ext uri="{FF2B5EF4-FFF2-40B4-BE49-F238E27FC236}">
                    <a16:creationId xmlns:a16="http://schemas.microsoft.com/office/drawing/2014/main" id="{527416F9-536A-E0BE-AA25-B5C8B29ED77B}"/>
                  </a:ext>
                </a:extLst>
              </p:cNvPr>
              <p:cNvCxnSpPr>
                <a:cxnSpLocks/>
              </p:cNvCxnSpPr>
              <p:nvPr/>
            </p:nvCxnSpPr>
            <p:spPr>
              <a:xfrm>
                <a:off x="6031707"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4" name="직선 연결선 807">
                <a:extLst>
                  <a:ext uri="{FF2B5EF4-FFF2-40B4-BE49-F238E27FC236}">
                    <a16:creationId xmlns:a16="http://schemas.microsoft.com/office/drawing/2014/main" id="{35494B43-D4FA-0B50-B5A5-98F9DAD0B307}"/>
                  </a:ext>
                </a:extLst>
              </p:cNvPr>
              <p:cNvCxnSpPr>
                <a:cxnSpLocks/>
              </p:cNvCxnSpPr>
              <p:nvPr/>
            </p:nvCxnSpPr>
            <p:spPr>
              <a:xfrm>
                <a:off x="6197183"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5" name="직선 연결선 810">
                <a:extLst>
                  <a:ext uri="{FF2B5EF4-FFF2-40B4-BE49-F238E27FC236}">
                    <a16:creationId xmlns:a16="http://schemas.microsoft.com/office/drawing/2014/main" id="{2DB49E15-BC1C-9BBE-CF6D-450B96C47312}"/>
                  </a:ext>
                </a:extLst>
              </p:cNvPr>
              <p:cNvCxnSpPr>
                <a:cxnSpLocks/>
              </p:cNvCxnSpPr>
              <p:nvPr/>
            </p:nvCxnSpPr>
            <p:spPr>
              <a:xfrm flipH="1">
                <a:off x="6279921"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6" name="직선 연결선 815">
                <a:extLst>
                  <a:ext uri="{FF2B5EF4-FFF2-40B4-BE49-F238E27FC236}">
                    <a16:creationId xmlns:a16="http://schemas.microsoft.com/office/drawing/2014/main" id="{3FDC052B-104D-59EC-B4A7-F1A39FAE7475}"/>
                  </a:ext>
                </a:extLst>
              </p:cNvPr>
              <p:cNvCxnSpPr>
                <a:cxnSpLocks/>
              </p:cNvCxnSpPr>
              <p:nvPr/>
            </p:nvCxnSpPr>
            <p:spPr>
              <a:xfrm>
                <a:off x="6362659"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7" name="직선 연결선 819">
                <a:extLst>
                  <a:ext uri="{FF2B5EF4-FFF2-40B4-BE49-F238E27FC236}">
                    <a16:creationId xmlns:a16="http://schemas.microsoft.com/office/drawing/2014/main" id="{F42BD541-5688-841E-429A-447158B9CB5B}"/>
                  </a:ext>
                </a:extLst>
              </p:cNvPr>
              <p:cNvCxnSpPr>
                <a:cxnSpLocks/>
              </p:cNvCxnSpPr>
              <p:nvPr/>
            </p:nvCxnSpPr>
            <p:spPr>
              <a:xfrm flipH="1">
                <a:off x="6445397" y="4446983"/>
                <a:ext cx="42255" cy="13692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grpSp>
        <p:cxnSp>
          <p:nvCxnSpPr>
            <p:cNvPr id="489" name="직선 연결선 826">
              <a:extLst>
                <a:ext uri="{FF2B5EF4-FFF2-40B4-BE49-F238E27FC236}">
                  <a16:creationId xmlns:a16="http://schemas.microsoft.com/office/drawing/2014/main" id="{D7923420-763B-A4BE-A24C-22D3B83E3D25}"/>
                </a:ext>
              </a:extLst>
            </p:cNvPr>
            <p:cNvCxnSpPr>
              <a:cxnSpLocks/>
            </p:cNvCxnSpPr>
            <p:nvPr/>
          </p:nvCxnSpPr>
          <p:spPr>
            <a:xfrm>
              <a:off x="5890169" y="4863900"/>
              <a:ext cx="232301" cy="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0" name="직선 연결선 832">
              <a:extLst>
                <a:ext uri="{FF2B5EF4-FFF2-40B4-BE49-F238E27FC236}">
                  <a16:creationId xmlns:a16="http://schemas.microsoft.com/office/drawing/2014/main" id="{E89119B6-A374-7AA7-E52F-4F79DF89146D}"/>
                </a:ext>
              </a:extLst>
            </p:cNvPr>
            <p:cNvCxnSpPr>
              <a:cxnSpLocks/>
            </p:cNvCxnSpPr>
            <p:nvPr/>
          </p:nvCxnSpPr>
          <p:spPr>
            <a:xfrm flipH="1">
              <a:off x="7552471" y="4863900"/>
              <a:ext cx="233686" cy="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grpSp>
      <p:sp>
        <p:nvSpPr>
          <p:cNvPr id="498" name="사각형: 둥근 위쪽 모서리 839">
            <a:extLst>
              <a:ext uri="{FF2B5EF4-FFF2-40B4-BE49-F238E27FC236}">
                <a16:creationId xmlns:a16="http://schemas.microsoft.com/office/drawing/2014/main" id="{255A137A-51A2-ED55-B91E-004C8C7108C4}"/>
              </a:ext>
            </a:extLst>
          </p:cNvPr>
          <p:cNvSpPr/>
          <p:nvPr/>
        </p:nvSpPr>
        <p:spPr>
          <a:xfrm>
            <a:off x="2536704" y="2860246"/>
            <a:ext cx="340524" cy="289929"/>
          </a:xfrm>
          <a:prstGeom prst="round2SameRect">
            <a:avLst>
              <a:gd name="adj1" fmla="val 0"/>
              <a:gd name="adj2" fmla="val 2066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9" name="사각형: 둥근 위쪽 모서리 576">
            <a:extLst>
              <a:ext uri="{FF2B5EF4-FFF2-40B4-BE49-F238E27FC236}">
                <a16:creationId xmlns:a16="http://schemas.microsoft.com/office/drawing/2014/main" id="{6CDEBF9C-3F66-1969-E495-2FA6861D27D9}"/>
              </a:ext>
            </a:extLst>
          </p:cNvPr>
          <p:cNvSpPr/>
          <p:nvPr/>
        </p:nvSpPr>
        <p:spPr>
          <a:xfrm>
            <a:off x="2533538" y="2830431"/>
            <a:ext cx="340524" cy="319744"/>
          </a:xfrm>
          <a:prstGeom prst="round2SameRect">
            <a:avLst>
              <a:gd name="adj1" fmla="val 16667"/>
              <a:gd name="adj2" fmla="val 2066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0" name="타원 557">
            <a:extLst>
              <a:ext uri="{FF2B5EF4-FFF2-40B4-BE49-F238E27FC236}">
                <a16:creationId xmlns:a16="http://schemas.microsoft.com/office/drawing/2014/main" id="{A7C3A842-3EA7-9D78-449A-64E4D6BFCA24}"/>
              </a:ext>
            </a:extLst>
          </p:cNvPr>
          <p:cNvSpPr/>
          <p:nvPr/>
        </p:nvSpPr>
        <p:spPr>
          <a:xfrm>
            <a:off x="2324490" y="3004712"/>
            <a:ext cx="60960" cy="60960"/>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01" name="타원 558">
            <a:extLst>
              <a:ext uri="{FF2B5EF4-FFF2-40B4-BE49-F238E27FC236}">
                <a16:creationId xmlns:a16="http://schemas.microsoft.com/office/drawing/2014/main" id="{5C1F19CF-7B33-477D-624C-0AD43062B595}"/>
              </a:ext>
            </a:extLst>
          </p:cNvPr>
          <p:cNvSpPr/>
          <p:nvPr/>
        </p:nvSpPr>
        <p:spPr>
          <a:xfrm>
            <a:off x="2324490" y="2820800"/>
            <a:ext cx="60960" cy="60960"/>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cxnSp>
        <p:nvCxnSpPr>
          <p:cNvPr id="502" name="직선 연결선 559">
            <a:extLst>
              <a:ext uri="{FF2B5EF4-FFF2-40B4-BE49-F238E27FC236}">
                <a16:creationId xmlns:a16="http://schemas.microsoft.com/office/drawing/2014/main" id="{56D3EEDF-1C40-BC41-7EA2-303B22CED6CC}"/>
              </a:ext>
            </a:extLst>
          </p:cNvPr>
          <p:cNvCxnSpPr>
            <a:cxnSpLocks/>
            <a:stCxn id="500" idx="0"/>
            <a:endCxn id="501" idx="4"/>
          </p:cNvCxnSpPr>
          <p:nvPr/>
        </p:nvCxnSpPr>
        <p:spPr>
          <a:xfrm flipV="1">
            <a:off x="2354970" y="2881760"/>
            <a:ext cx="0" cy="122952"/>
          </a:xfrm>
          <a:prstGeom prst="line">
            <a:avLst/>
          </a:prstGeom>
          <a:ln w="19050" cap="sq">
            <a:solidFill>
              <a:srgbClr val="C00000"/>
            </a:solidFill>
            <a:bevel/>
          </a:ln>
        </p:spPr>
        <p:style>
          <a:lnRef idx="1">
            <a:schemeClr val="accent1"/>
          </a:lnRef>
          <a:fillRef idx="0">
            <a:schemeClr val="accent1"/>
          </a:fillRef>
          <a:effectRef idx="0">
            <a:schemeClr val="accent1"/>
          </a:effectRef>
          <a:fontRef idx="minor">
            <a:schemeClr val="tx1"/>
          </a:fontRef>
        </p:style>
      </p:cxnSp>
      <p:grpSp>
        <p:nvGrpSpPr>
          <p:cNvPr id="505" name="그룹 440">
            <a:extLst>
              <a:ext uri="{FF2B5EF4-FFF2-40B4-BE49-F238E27FC236}">
                <a16:creationId xmlns:a16="http://schemas.microsoft.com/office/drawing/2014/main" id="{A22C7D75-25B0-D228-310E-9240F48C82ED}"/>
              </a:ext>
            </a:extLst>
          </p:cNvPr>
          <p:cNvGrpSpPr/>
          <p:nvPr/>
        </p:nvGrpSpPr>
        <p:grpSpPr>
          <a:xfrm>
            <a:off x="1436475" y="3940649"/>
            <a:ext cx="552896" cy="237564"/>
            <a:chOff x="4226046" y="1912963"/>
            <a:chExt cx="552896" cy="237564"/>
          </a:xfrm>
        </p:grpSpPr>
        <p:sp>
          <p:nvSpPr>
            <p:cNvPr id="506" name="TextBox 505">
              <a:extLst>
                <a:ext uri="{FF2B5EF4-FFF2-40B4-BE49-F238E27FC236}">
                  <a16:creationId xmlns:a16="http://schemas.microsoft.com/office/drawing/2014/main" id="{0B7826E1-3008-F8A5-A023-F4B5817C4334}"/>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V</a:t>
              </a:r>
              <a:endParaRPr lang="ko-KR" altLang="en-US" sz="1400" b="1" baseline="-25000" dirty="0">
                <a:solidFill>
                  <a:srgbClr val="C00000"/>
                </a:solidFill>
                <a:latin typeface="Cambria" panose="02040503050406030204" pitchFamily="18" charset="0"/>
                <a:cs typeface="Times New Roman" panose="02020603050405020304" pitchFamily="18" charset="0"/>
              </a:endParaRPr>
            </a:p>
          </p:txBody>
        </p:sp>
        <p:sp>
          <p:nvSpPr>
            <p:cNvPr id="507" name="TextBox 506">
              <a:extLst>
                <a:ext uri="{FF2B5EF4-FFF2-40B4-BE49-F238E27FC236}">
                  <a16:creationId xmlns:a16="http://schemas.microsoft.com/office/drawing/2014/main" id="{6E3E34CB-FCB5-C524-8499-503B9281C8EC}"/>
                </a:ext>
              </a:extLst>
            </p:cNvPr>
            <p:cNvSpPr txBox="1"/>
            <p:nvPr/>
          </p:nvSpPr>
          <p:spPr>
            <a:xfrm>
              <a:off x="4409975" y="1996639"/>
              <a:ext cx="368967" cy="153888"/>
            </a:xfrm>
            <a:prstGeom prst="rect">
              <a:avLst/>
            </a:prstGeom>
            <a:noFill/>
          </p:spPr>
          <p:txBody>
            <a:bodyPr wrap="square" lIns="0" tIns="0" rIns="0" bIns="0" rtlCol="0" anchor="ctr">
              <a:spAutoFit/>
            </a:bodyPr>
            <a:lstStyle/>
            <a:p>
              <a:pPr algn="ctr"/>
              <a:r>
                <a:rPr lang="en-US" altLang="ko-KR" sz="1000" b="1" dirty="0">
                  <a:solidFill>
                    <a:srgbClr val="C00000"/>
                  </a:solidFill>
                  <a:latin typeface="Cambria" panose="02040503050406030204" pitchFamily="18" charset="0"/>
                  <a:cs typeface="Times New Roman" panose="02020603050405020304" pitchFamily="18" charset="0"/>
                </a:rPr>
                <a:t>PASS</a:t>
              </a:r>
              <a:endParaRPr lang="ko-KR" altLang="en-US" sz="1000" b="1" baseline="-25000" dirty="0">
                <a:solidFill>
                  <a:srgbClr val="C00000"/>
                </a:solidFill>
                <a:latin typeface="Cambria" panose="02040503050406030204" pitchFamily="18" charset="0"/>
                <a:cs typeface="Times New Roman" panose="02020603050405020304" pitchFamily="18" charset="0"/>
              </a:endParaRPr>
            </a:p>
          </p:txBody>
        </p:sp>
      </p:grpSp>
      <p:cxnSp>
        <p:nvCxnSpPr>
          <p:cNvPr id="510" name="직선 연결선 2">
            <a:extLst>
              <a:ext uri="{FF2B5EF4-FFF2-40B4-BE49-F238E27FC236}">
                <a16:creationId xmlns:a16="http://schemas.microsoft.com/office/drawing/2014/main" id="{505C0453-8EE3-722B-40EF-EBD9788ECDDA}"/>
              </a:ext>
            </a:extLst>
          </p:cNvPr>
          <p:cNvCxnSpPr>
            <a:cxnSpLocks/>
            <a:stCxn id="500" idx="4"/>
          </p:cNvCxnSpPr>
          <p:nvPr/>
        </p:nvCxnSpPr>
        <p:spPr>
          <a:xfrm>
            <a:off x="2354970" y="3065672"/>
            <a:ext cx="0" cy="1563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1" name="그룹 585">
            <a:extLst>
              <a:ext uri="{FF2B5EF4-FFF2-40B4-BE49-F238E27FC236}">
                <a16:creationId xmlns:a16="http://schemas.microsoft.com/office/drawing/2014/main" id="{F0C9615E-E32B-01EE-B0EA-A5179BE70B2A}"/>
              </a:ext>
            </a:extLst>
          </p:cNvPr>
          <p:cNvGrpSpPr/>
          <p:nvPr/>
        </p:nvGrpSpPr>
        <p:grpSpPr>
          <a:xfrm rot="16200000">
            <a:off x="1998255" y="3960874"/>
            <a:ext cx="285375" cy="151469"/>
            <a:chOff x="6995826" y="1376806"/>
            <a:chExt cx="1464595" cy="1280243"/>
          </a:xfrm>
        </p:grpSpPr>
        <p:cxnSp>
          <p:nvCxnSpPr>
            <p:cNvPr id="512" name="직선 연결선 591">
              <a:extLst>
                <a:ext uri="{FF2B5EF4-FFF2-40B4-BE49-F238E27FC236}">
                  <a16:creationId xmlns:a16="http://schemas.microsoft.com/office/drawing/2014/main" id="{B92756D4-F63E-4667-686C-3079C619A64A}"/>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3" name="직선 연결선 592">
              <a:extLst>
                <a:ext uri="{FF2B5EF4-FFF2-40B4-BE49-F238E27FC236}">
                  <a16:creationId xmlns:a16="http://schemas.microsoft.com/office/drawing/2014/main" id="{AAB3B6E2-4665-6DC5-7618-81182BDCE1CB}"/>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4" name="직선 연결선 593">
              <a:extLst>
                <a:ext uri="{FF2B5EF4-FFF2-40B4-BE49-F238E27FC236}">
                  <a16:creationId xmlns:a16="http://schemas.microsoft.com/office/drawing/2014/main" id="{88739323-3B1D-819F-93E0-ADF4F43F1F20}"/>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5" name="직선 연결선 594">
              <a:extLst>
                <a:ext uri="{FF2B5EF4-FFF2-40B4-BE49-F238E27FC236}">
                  <a16:creationId xmlns:a16="http://schemas.microsoft.com/office/drawing/2014/main" id="{A6621234-9014-B369-C1B4-E07AEB33588F}"/>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6" name="직선 연결선 595">
              <a:extLst>
                <a:ext uri="{FF2B5EF4-FFF2-40B4-BE49-F238E27FC236}">
                  <a16:creationId xmlns:a16="http://schemas.microsoft.com/office/drawing/2014/main" id="{6FAF0474-A97A-C52F-2B89-98E53E17A46D}"/>
                </a:ext>
              </a:extLst>
            </p:cNvPr>
            <p:cNvCxnSpPr>
              <a:cxnSpLocks/>
            </p:cNvCxnSpPr>
            <p:nvPr/>
          </p:nvCxnSpPr>
          <p:spPr>
            <a:xfrm rot="5400000">
              <a:off x="8178506" y="2375134"/>
              <a:ext cx="0" cy="56383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7" name="직선 연결선 596">
              <a:extLst>
                <a:ext uri="{FF2B5EF4-FFF2-40B4-BE49-F238E27FC236}">
                  <a16:creationId xmlns:a16="http://schemas.microsoft.com/office/drawing/2014/main" id="{82490E89-B7FE-C73C-3711-8A4FE23E2117}"/>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8" name="직선 연결선 597">
              <a:extLst>
                <a:ext uri="{FF2B5EF4-FFF2-40B4-BE49-F238E27FC236}">
                  <a16:creationId xmlns:a16="http://schemas.microsoft.com/office/drawing/2014/main" id="{4C0B1926-D719-CB2D-C50E-673D3C8ADC02}"/>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sp>
        <p:nvSpPr>
          <p:cNvPr id="519" name="TextBox 518">
            <a:extLst>
              <a:ext uri="{FF2B5EF4-FFF2-40B4-BE49-F238E27FC236}">
                <a16:creationId xmlns:a16="http://schemas.microsoft.com/office/drawing/2014/main" id="{381111F2-DCBD-8EF5-9A8E-060948252925}"/>
              </a:ext>
            </a:extLst>
          </p:cNvPr>
          <p:cNvSpPr txBox="1"/>
          <p:nvPr/>
        </p:nvSpPr>
        <p:spPr>
          <a:xfrm>
            <a:off x="2416213" y="3497488"/>
            <a:ext cx="1052709"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Target WL</a:t>
            </a:r>
            <a:endParaRPr lang="ko-KR" altLang="en-US" sz="1400" b="1" dirty="0">
              <a:latin typeface="Cambria" panose="02040503050406030204" pitchFamily="18" charset="0"/>
              <a:cs typeface="Times New Roman" panose="02020603050405020304" pitchFamily="18" charset="0"/>
            </a:endParaRPr>
          </a:p>
        </p:txBody>
      </p:sp>
      <p:grpSp>
        <p:nvGrpSpPr>
          <p:cNvPr id="520" name="그룹 440">
            <a:extLst>
              <a:ext uri="{FF2B5EF4-FFF2-40B4-BE49-F238E27FC236}">
                <a16:creationId xmlns:a16="http://schemas.microsoft.com/office/drawing/2014/main" id="{A0B40FD1-0708-B1A9-3AEA-F0EEDA3B3C2A}"/>
              </a:ext>
            </a:extLst>
          </p:cNvPr>
          <p:cNvGrpSpPr/>
          <p:nvPr/>
        </p:nvGrpSpPr>
        <p:grpSpPr>
          <a:xfrm>
            <a:off x="1487886" y="3653568"/>
            <a:ext cx="533844" cy="237564"/>
            <a:chOff x="4226046" y="1912963"/>
            <a:chExt cx="533844" cy="237564"/>
          </a:xfrm>
        </p:grpSpPr>
        <p:sp>
          <p:nvSpPr>
            <p:cNvPr id="521" name="TextBox 520">
              <a:extLst>
                <a:ext uri="{FF2B5EF4-FFF2-40B4-BE49-F238E27FC236}">
                  <a16:creationId xmlns:a16="http://schemas.microsoft.com/office/drawing/2014/main" id="{23BA108D-C864-6430-2EB3-89D7631216C5}"/>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V</a:t>
              </a:r>
              <a:endParaRPr lang="ko-KR" altLang="en-US" sz="1400" b="1" baseline="-25000" dirty="0">
                <a:solidFill>
                  <a:srgbClr val="C00000"/>
                </a:solidFill>
                <a:latin typeface="Cambria" panose="02040503050406030204" pitchFamily="18" charset="0"/>
                <a:cs typeface="Times New Roman" panose="02020603050405020304" pitchFamily="18" charset="0"/>
              </a:endParaRPr>
            </a:p>
          </p:txBody>
        </p:sp>
        <p:sp>
          <p:nvSpPr>
            <p:cNvPr id="522" name="TextBox 521">
              <a:extLst>
                <a:ext uri="{FF2B5EF4-FFF2-40B4-BE49-F238E27FC236}">
                  <a16:creationId xmlns:a16="http://schemas.microsoft.com/office/drawing/2014/main" id="{6FE3D968-60B5-ADE9-B7AD-7E57011EC11C}"/>
                </a:ext>
              </a:extLst>
            </p:cNvPr>
            <p:cNvSpPr txBox="1"/>
            <p:nvPr/>
          </p:nvSpPr>
          <p:spPr>
            <a:xfrm>
              <a:off x="4390923" y="1996639"/>
              <a:ext cx="368967" cy="153888"/>
            </a:xfrm>
            <a:prstGeom prst="rect">
              <a:avLst/>
            </a:prstGeom>
            <a:noFill/>
          </p:spPr>
          <p:txBody>
            <a:bodyPr wrap="square" lIns="0" tIns="0" rIns="0" bIns="0" rtlCol="0" anchor="ctr">
              <a:spAutoFit/>
            </a:bodyPr>
            <a:lstStyle/>
            <a:p>
              <a:pPr algn="ctr"/>
              <a:r>
                <a:rPr lang="en-US" altLang="ko-KR" sz="1000" b="1" dirty="0">
                  <a:solidFill>
                    <a:srgbClr val="C00000"/>
                  </a:solidFill>
                  <a:latin typeface="Cambria" panose="02040503050406030204" pitchFamily="18" charset="0"/>
                  <a:cs typeface="Times New Roman" panose="02020603050405020304" pitchFamily="18" charset="0"/>
                </a:rPr>
                <a:t>REF</a:t>
              </a:r>
              <a:endParaRPr lang="ko-KR" altLang="en-US" sz="1000" b="1" baseline="-25000" dirty="0">
                <a:solidFill>
                  <a:srgbClr val="C00000"/>
                </a:solidFill>
                <a:latin typeface="Cambria" panose="02040503050406030204" pitchFamily="18" charset="0"/>
                <a:cs typeface="Times New Roman" panose="02020603050405020304" pitchFamily="18" charset="0"/>
              </a:endParaRPr>
            </a:p>
          </p:txBody>
        </p:sp>
      </p:grpSp>
      <p:cxnSp>
        <p:nvCxnSpPr>
          <p:cNvPr id="523" name="직선 연결선 595">
            <a:extLst>
              <a:ext uri="{FF2B5EF4-FFF2-40B4-BE49-F238E27FC236}">
                <a16:creationId xmlns:a16="http://schemas.microsoft.com/office/drawing/2014/main" id="{B54574FF-6831-F7C5-082E-672BA284459C}"/>
              </a:ext>
            </a:extLst>
          </p:cNvPr>
          <p:cNvCxnSpPr>
            <a:cxnSpLocks/>
          </p:cNvCxnSpPr>
          <p:nvPr/>
        </p:nvCxnSpPr>
        <p:spPr>
          <a:xfrm rot="5400000">
            <a:off x="2024447" y="3735622"/>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524" name="타원 739">
            <a:extLst>
              <a:ext uri="{FF2B5EF4-FFF2-40B4-BE49-F238E27FC236}">
                <a16:creationId xmlns:a16="http://schemas.microsoft.com/office/drawing/2014/main" id="{ED898B13-AB6E-85BF-9300-6947CFF483D3}"/>
              </a:ext>
            </a:extLst>
          </p:cNvPr>
          <p:cNvSpPr/>
          <p:nvPr/>
        </p:nvSpPr>
        <p:spPr>
          <a:xfrm>
            <a:off x="2019558" y="3632111"/>
            <a:ext cx="268486" cy="268486"/>
          </a:xfrm>
          <a:prstGeom prst="ellipse">
            <a:avLst/>
          </a:prstGeom>
          <a:solidFill>
            <a:srgbClr val="C00000">
              <a:alpha val="40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25" name="직선 연결선 595">
            <a:extLst>
              <a:ext uri="{FF2B5EF4-FFF2-40B4-BE49-F238E27FC236}">
                <a16:creationId xmlns:a16="http://schemas.microsoft.com/office/drawing/2014/main" id="{76CB556B-EA46-C6BC-652A-17689E827497}"/>
              </a:ext>
            </a:extLst>
          </p:cNvPr>
          <p:cNvCxnSpPr>
            <a:cxnSpLocks/>
          </p:cNvCxnSpPr>
          <p:nvPr/>
        </p:nvCxnSpPr>
        <p:spPr>
          <a:xfrm rot="5400000">
            <a:off x="2024447" y="4026627"/>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526" name="타원 739">
            <a:extLst>
              <a:ext uri="{FF2B5EF4-FFF2-40B4-BE49-F238E27FC236}">
                <a16:creationId xmlns:a16="http://schemas.microsoft.com/office/drawing/2014/main" id="{616C2115-DAED-2854-1490-29928EBF7605}"/>
              </a:ext>
            </a:extLst>
          </p:cNvPr>
          <p:cNvSpPr/>
          <p:nvPr/>
        </p:nvSpPr>
        <p:spPr>
          <a:xfrm>
            <a:off x="2019558" y="3929189"/>
            <a:ext cx="268486" cy="268486"/>
          </a:xfrm>
          <a:prstGeom prst="ellipse">
            <a:avLst/>
          </a:prstGeom>
          <a:solidFill>
            <a:schemeClr val="bg1">
              <a:alpha val="84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527" name="그룹 835">
            <a:extLst>
              <a:ext uri="{FF2B5EF4-FFF2-40B4-BE49-F238E27FC236}">
                <a16:creationId xmlns:a16="http://schemas.microsoft.com/office/drawing/2014/main" id="{F5C1F5D7-05A2-44CA-4C9C-18A525705CA5}"/>
              </a:ext>
            </a:extLst>
          </p:cNvPr>
          <p:cNvGrpSpPr/>
          <p:nvPr/>
        </p:nvGrpSpPr>
        <p:grpSpPr>
          <a:xfrm rot="16200000">
            <a:off x="2097842" y="4037492"/>
            <a:ext cx="231426" cy="50005"/>
            <a:chOff x="5890169" y="4312037"/>
            <a:chExt cx="1895988" cy="1103725"/>
          </a:xfrm>
        </p:grpSpPr>
        <p:grpSp>
          <p:nvGrpSpPr>
            <p:cNvPr id="528" name="그룹 822">
              <a:extLst>
                <a:ext uri="{FF2B5EF4-FFF2-40B4-BE49-F238E27FC236}">
                  <a16:creationId xmlns:a16="http://schemas.microsoft.com/office/drawing/2014/main" id="{5D33BAE8-9C2C-6C1A-7113-62E7747C6702}"/>
                </a:ext>
              </a:extLst>
            </p:cNvPr>
            <p:cNvGrpSpPr/>
            <p:nvPr/>
          </p:nvGrpSpPr>
          <p:grpSpPr>
            <a:xfrm>
              <a:off x="6122466" y="4312037"/>
              <a:ext cx="1432853" cy="1103725"/>
              <a:chOff x="5991225" y="4310063"/>
              <a:chExt cx="496427" cy="273840"/>
            </a:xfrm>
          </p:grpSpPr>
          <p:cxnSp>
            <p:nvCxnSpPr>
              <p:cNvPr id="531" name="직선 연결선 771">
                <a:extLst>
                  <a:ext uri="{FF2B5EF4-FFF2-40B4-BE49-F238E27FC236}">
                    <a16:creationId xmlns:a16="http://schemas.microsoft.com/office/drawing/2014/main" id="{75ED4102-958D-5ED5-3A53-E53422D577E7}"/>
                  </a:ext>
                </a:extLst>
              </p:cNvPr>
              <p:cNvCxnSpPr>
                <a:cxnSpLocks/>
              </p:cNvCxnSpPr>
              <p:nvPr/>
            </p:nvCxnSpPr>
            <p:spPr>
              <a:xfrm flipH="1">
                <a:off x="5991225" y="4310063"/>
                <a:ext cx="40482" cy="13692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2" name="직선 연결선 789">
                <a:extLst>
                  <a:ext uri="{FF2B5EF4-FFF2-40B4-BE49-F238E27FC236}">
                    <a16:creationId xmlns:a16="http://schemas.microsoft.com/office/drawing/2014/main" id="{13CDFF38-6313-62C4-67E8-F6B58BDCEF63}"/>
                  </a:ext>
                </a:extLst>
              </p:cNvPr>
              <p:cNvCxnSpPr>
                <a:cxnSpLocks/>
              </p:cNvCxnSpPr>
              <p:nvPr/>
            </p:nvCxnSpPr>
            <p:spPr>
              <a:xfrm flipH="1">
                <a:off x="6114445" y="4310063"/>
                <a:ext cx="82738" cy="27384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3" name="직선 연결선 792">
                <a:extLst>
                  <a:ext uri="{FF2B5EF4-FFF2-40B4-BE49-F238E27FC236}">
                    <a16:creationId xmlns:a16="http://schemas.microsoft.com/office/drawing/2014/main" id="{9A1A1E47-F2A3-7F65-B10E-747158579995}"/>
                  </a:ext>
                </a:extLst>
              </p:cNvPr>
              <p:cNvCxnSpPr>
                <a:cxnSpLocks/>
              </p:cNvCxnSpPr>
              <p:nvPr/>
            </p:nvCxnSpPr>
            <p:spPr>
              <a:xfrm>
                <a:off x="6031707" y="4310063"/>
                <a:ext cx="82738" cy="27384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4" name="직선 연결선 807">
                <a:extLst>
                  <a:ext uri="{FF2B5EF4-FFF2-40B4-BE49-F238E27FC236}">
                    <a16:creationId xmlns:a16="http://schemas.microsoft.com/office/drawing/2014/main" id="{4B36F102-11F4-B403-B96F-7DD786206352}"/>
                  </a:ext>
                </a:extLst>
              </p:cNvPr>
              <p:cNvCxnSpPr>
                <a:cxnSpLocks/>
              </p:cNvCxnSpPr>
              <p:nvPr/>
            </p:nvCxnSpPr>
            <p:spPr>
              <a:xfrm>
                <a:off x="6197183" y="4310063"/>
                <a:ext cx="82738" cy="27384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5" name="직선 연결선 810">
                <a:extLst>
                  <a:ext uri="{FF2B5EF4-FFF2-40B4-BE49-F238E27FC236}">
                    <a16:creationId xmlns:a16="http://schemas.microsoft.com/office/drawing/2014/main" id="{F7D9FC4C-7CA9-2A2F-C147-6B1540EBBFDA}"/>
                  </a:ext>
                </a:extLst>
              </p:cNvPr>
              <p:cNvCxnSpPr>
                <a:cxnSpLocks/>
              </p:cNvCxnSpPr>
              <p:nvPr/>
            </p:nvCxnSpPr>
            <p:spPr>
              <a:xfrm flipH="1">
                <a:off x="6279921" y="4310063"/>
                <a:ext cx="82738" cy="27384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6" name="직선 연결선 815">
                <a:extLst>
                  <a:ext uri="{FF2B5EF4-FFF2-40B4-BE49-F238E27FC236}">
                    <a16:creationId xmlns:a16="http://schemas.microsoft.com/office/drawing/2014/main" id="{A35ABB9B-3A90-0B91-E99F-A273902755F7}"/>
                  </a:ext>
                </a:extLst>
              </p:cNvPr>
              <p:cNvCxnSpPr>
                <a:cxnSpLocks/>
              </p:cNvCxnSpPr>
              <p:nvPr/>
            </p:nvCxnSpPr>
            <p:spPr>
              <a:xfrm>
                <a:off x="6362659" y="4310063"/>
                <a:ext cx="82738" cy="27384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7" name="직선 연결선 819">
                <a:extLst>
                  <a:ext uri="{FF2B5EF4-FFF2-40B4-BE49-F238E27FC236}">
                    <a16:creationId xmlns:a16="http://schemas.microsoft.com/office/drawing/2014/main" id="{52C483BD-E383-7661-9E04-076DDB0E6B39}"/>
                  </a:ext>
                </a:extLst>
              </p:cNvPr>
              <p:cNvCxnSpPr>
                <a:cxnSpLocks/>
              </p:cNvCxnSpPr>
              <p:nvPr/>
            </p:nvCxnSpPr>
            <p:spPr>
              <a:xfrm flipH="1">
                <a:off x="6445397" y="4446983"/>
                <a:ext cx="42255" cy="13692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grpSp>
        <p:cxnSp>
          <p:nvCxnSpPr>
            <p:cNvPr id="529" name="직선 연결선 826">
              <a:extLst>
                <a:ext uri="{FF2B5EF4-FFF2-40B4-BE49-F238E27FC236}">
                  <a16:creationId xmlns:a16="http://schemas.microsoft.com/office/drawing/2014/main" id="{68F24017-9D02-9DFD-3610-22568073BE9E}"/>
                </a:ext>
              </a:extLst>
            </p:cNvPr>
            <p:cNvCxnSpPr>
              <a:cxnSpLocks/>
            </p:cNvCxnSpPr>
            <p:nvPr/>
          </p:nvCxnSpPr>
          <p:spPr>
            <a:xfrm>
              <a:off x="5890169" y="4863900"/>
              <a:ext cx="232301" cy="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0" name="직선 연결선 832">
              <a:extLst>
                <a:ext uri="{FF2B5EF4-FFF2-40B4-BE49-F238E27FC236}">
                  <a16:creationId xmlns:a16="http://schemas.microsoft.com/office/drawing/2014/main" id="{ABFDB87B-2C48-7D77-659A-CBDAF2926365}"/>
                </a:ext>
              </a:extLst>
            </p:cNvPr>
            <p:cNvCxnSpPr>
              <a:cxnSpLocks/>
            </p:cNvCxnSpPr>
            <p:nvPr/>
          </p:nvCxnSpPr>
          <p:spPr>
            <a:xfrm flipH="1">
              <a:off x="7552471" y="4863900"/>
              <a:ext cx="233686" cy="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grpSp>
      <p:sp>
        <p:nvSpPr>
          <p:cNvPr id="538" name="타원 739">
            <a:extLst>
              <a:ext uri="{FF2B5EF4-FFF2-40B4-BE49-F238E27FC236}">
                <a16:creationId xmlns:a16="http://schemas.microsoft.com/office/drawing/2014/main" id="{1A1D59CE-CDD1-A4FE-2AB2-980E8F0C1981}"/>
              </a:ext>
            </a:extLst>
          </p:cNvPr>
          <p:cNvSpPr/>
          <p:nvPr/>
        </p:nvSpPr>
        <p:spPr>
          <a:xfrm>
            <a:off x="2021863" y="3929189"/>
            <a:ext cx="268486" cy="268486"/>
          </a:xfrm>
          <a:prstGeom prst="ellipse">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539" name="그룹 563">
            <a:extLst>
              <a:ext uri="{FF2B5EF4-FFF2-40B4-BE49-F238E27FC236}">
                <a16:creationId xmlns:a16="http://schemas.microsoft.com/office/drawing/2014/main" id="{66858854-1781-245B-29A7-E4072E1A6808}"/>
              </a:ext>
            </a:extLst>
          </p:cNvPr>
          <p:cNvGrpSpPr/>
          <p:nvPr/>
        </p:nvGrpSpPr>
        <p:grpSpPr>
          <a:xfrm>
            <a:off x="2440214" y="2584741"/>
            <a:ext cx="516378" cy="237564"/>
            <a:chOff x="4226046" y="1912963"/>
            <a:chExt cx="516378" cy="237564"/>
          </a:xfrm>
        </p:grpSpPr>
        <p:sp>
          <p:nvSpPr>
            <p:cNvPr id="540" name="TextBox 539">
              <a:extLst>
                <a:ext uri="{FF2B5EF4-FFF2-40B4-BE49-F238E27FC236}">
                  <a16:creationId xmlns:a16="http://schemas.microsoft.com/office/drawing/2014/main" id="{1719E2C5-8FFE-8C28-F6B6-8FBE65363C17}"/>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C</a:t>
              </a:r>
              <a:endParaRPr lang="ko-KR" altLang="en-US" sz="1400" b="1" baseline="-25000" dirty="0">
                <a:latin typeface="Cambria" panose="02040503050406030204" pitchFamily="18" charset="0"/>
                <a:cs typeface="Times New Roman" panose="02020603050405020304" pitchFamily="18" charset="0"/>
              </a:endParaRPr>
            </a:p>
          </p:txBody>
        </p:sp>
        <p:sp>
          <p:nvSpPr>
            <p:cNvPr id="541" name="TextBox 540">
              <a:extLst>
                <a:ext uri="{FF2B5EF4-FFF2-40B4-BE49-F238E27FC236}">
                  <a16:creationId xmlns:a16="http://schemas.microsoft.com/office/drawing/2014/main" id="{D35842F5-A825-FA05-0A9F-C2ADCDDC8D9B}"/>
                </a:ext>
              </a:extLst>
            </p:cNvPr>
            <p:cNvSpPr txBox="1"/>
            <p:nvPr/>
          </p:nvSpPr>
          <p:spPr>
            <a:xfrm>
              <a:off x="4373457"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SO</a:t>
              </a:r>
              <a:endParaRPr lang="ko-KR" altLang="en-US" sz="1000" b="1" baseline="-25000" dirty="0">
                <a:latin typeface="Cambria" panose="02040503050406030204" pitchFamily="18" charset="0"/>
                <a:cs typeface="Times New Roman" panose="02020603050405020304" pitchFamily="18" charset="0"/>
              </a:endParaRPr>
            </a:p>
          </p:txBody>
        </p:sp>
      </p:grpSp>
      <p:sp>
        <p:nvSpPr>
          <p:cNvPr id="542" name="TextBox 541">
            <a:extLst>
              <a:ext uri="{FF2B5EF4-FFF2-40B4-BE49-F238E27FC236}">
                <a16:creationId xmlns:a16="http://schemas.microsoft.com/office/drawing/2014/main" id="{5CFA51D5-50EB-7FC5-7FD4-2664FC55872D}"/>
              </a:ext>
            </a:extLst>
          </p:cNvPr>
          <p:cNvSpPr txBox="1"/>
          <p:nvPr/>
        </p:nvSpPr>
        <p:spPr>
          <a:xfrm>
            <a:off x="2508719" y="3271020"/>
            <a:ext cx="398406"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SO</a:t>
            </a:r>
            <a:endParaRPr lang="ko-KR" altLang="en-US" sz="1400" b="1" dirty="0">
              <a:latin typeface="Cambria" panose="02040503050406030204" pitchFamily="18" charset="0"/>
              <a:cs typeface="Times New Roman" panose="02020603050405020304" pitchFamily="18" charset="0"/>
            </a:endParaRPr>
          </a:p>
        </p:txBody>
      </p:sp>
      <p:sp>
        <p:nvSpPr>
          <p:cNvPr id="637" name="TextBox 636">
            <a:extLst>
              <a:ext uri="{FF2B5EF4-FFF2-40B4-BE49-F238E27FC236}">
                <a16:creationId xmlns:a16="http://schemas.microsoft.com/office/drawing/2014/main" id="{8F2D1147-073E-7657-5895-DB2DB79D0FB1}"/>
              </a:ext>
            </a:extLst>
          </p:cNvPr>
          <p:cNvSpPr txBox="1"/>
          <p:nvPr/>
        </p:nvSpPr>
        <p:spPr>
          <a:xfrm>
            <a:off x="2425908" y="4424467"/>
            <a:ext cx="398406"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BL</a:t>
            </a:r>
            <a:endParaRPr lang="ko-KR" altLang="en-US" sz="1400" b="1" baseline="-25000" dirty="0">
              <a:latin typeface="Cambria" panose="02040503050406030204" pitchFamily="18" charset="0"/>
              <a:cs typeface="Times New Roman" panose="02020603050405020304" pitchFamily="18" charset="0"/>
            </a:endParaRPr>
          </a:p>
        </p:txBody>
      </p:sp>
      <p:cxnSp>
        <p:nvCxnSpPr>
          <p:cNvPr id="638" name="직선 연결선 859">
            <a:extLst>
              <a:ext uri="{FF2B5EF4-FFF2-40B4-BE49-F238E27FC236}">
                <a16:creationId xmlns:a16="http://schemas.microsoft.com/office/drawing/2014/main" id="{FEDAC07B-43C0-7A26-5932-4C76BD81D3F7}"/>
              </a:ext>
            </a:extLst>
          </p:cNvPr>
          <p:cNvCxnSpPr>
            <a:cxnSpLocks/>
          </p:cNvCxnSpPr>
          <p:nvPr/>
        </p:nvCxnSpPr>
        <p:spPr>
          <a:xfrm rot="16200000" flipV="1">
            <a:off x="2422558" y="4462681"/>
            <a:ext cx="0" cy="129555"/>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grpSp>
        <p:nvGrpSpPr>
          <p:cNvPr id="639" name="그룹 102">
            <a:extLst>
              <a:ext uri="{FF2B5EF4-FFF2-40B4-BE49-F238E27FC236}">
                <a16:creationId xmlns:a16="http://schemas.microsoft.com/office/drawing/2014/main" id="{F3347ECF-3A42-005A-C3EC-C25A2BC7AE15}"/>
              </a:ext>
            </a:extLst>
          </p:cNvPr>
          <p:cNvGrpSpPr/>
          <p:nvPr/>
        </p:nvGrpSpPr>
        <p:grpSpPr>
          <a:xfrm>
            <a:off x="1571464" y="4220480"/>
            <a:ext cx="594226" cy="373323"/>
            <a:chOff x="5348147" y="4190540"/>
            <a:chExt cx="594226" cy="373323"/>
          </a:xfrm>
          <a:noFill/>
        </p:grpSpPr>
        <p:sp>
          <p:nvSpPr>
            <p:cNvPr id="640" name="TextBox 639">
              <a:extLst>
                <a:ext uri="{FF2B5EF4-FFF2-40B4-BE49-F238E27FC236}">
                  <a16:creationId xmlns:a16="http://schemas.microsoft.com/office/drawing/2014/main" id="{ED64FB4D-453A-9F9F-A4C2-4930A1F6D27C}"/>
                </a:ext>
              </a:extLst>
            </p:cNvPr>
            <p:cNvSpPr txBox="1"/>
            <p:nvPr/>
          </p:nvSpPr>
          <p:spPr>
            <a:xfrm>
              <a:off x="5348147" y="4348419"/>
              <a:ext cx="594226" cy="215444"/>
            </a:xfrm>
            <a:prstGeom prst="rect">
              <a:avLst/>
            </a:prstGeom>
            <a:grp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String</a:t>
              </a:r>
            </a:p>
          </p:txBody>
        </p:sp>
        <p:sp>
          <p:nvSpPr>
            <p:cNvPr id="641" name="TextBox 640">
              <a:extLst>
                <a:ext uri="{FF2B5EF4-FFF2-40B4-BE49-F238E27FC236}">
                  <a16:creationId xmlns:a16="http://schemas.microsoft.com/office/drawing/2014/main" id="{20E0BCA3-67A2-6984-C5AC-AB0186A716C8}"/>
                </a:ext>
              </a:extLst>
            </p:cNvPr>
            <p:cNvSpPr txBox="1"/>
            <p:nvPr/>
          </p:nvSpPr>
          <p:spPr>
            <a:xfrm>
              <a:off x="5362567" y="4190540"/>
              <a:ext cx="565386" cy="215444"/>
            </a:xfrm>
            <a:prstGeom prst="rect">
              <a:avLst/>
            </a:prstGeom>
            <a:grp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NAND</a:t>
              </a:r>
            </a:p>
          </p:txBody>
        </p:sp>
      </p:grpSp>
      <p:cxnSp>
        <p:nvCxnSpPr>
          <p:cNvPr id="642" name="직선 연결선 859">
            <a:extLst>
              <a:ext uri="{FF2B5EF4-FFF2-40B4-BE49-F238E27FC236}">
                <a16:creationId xmlns:a16="http://schemas.microsoft.com/office/drawing/2014/main" id="{77ACCDAE-38B3-C4AB-62B2-89B1BE601D17}"/>
              </a:ext>
            </a:extLst>
          </p:cNvPr>
          <p:cNvCxnSpPr>
            <a:cxnSpLocks/>
          </p:cNvCxnSpPr>
          <p:nvPr/>
        </p:nvCxnSpPr>
        <p:spPr>
          <a:xfrm rot="5400000" flipV="1">
            <a:off x="2169194" y="4338061"/>
            <a:ext cx="0" cy="88487"/>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grpSp>
        <p:nvGrpSpPr>
          <p:cNvPr id="661" name="Group 660">
            <a:extLst>
              <a:ext uri="{FF2B5EF4-FFF2-40B4-BE49-F238E27FC236}">
                <a16:creationId xmlns:a16="http://schemas.microsoft.com/office/drawing/2014/main" id="{9087384D-D518-8DFD-1ED8-B930D57E0B8D}"/>
              </a:ext>
            </a:extLst>
          </p:cNvPr>
          <p:cNvGrpSpPr/>
          <p:nvPr/>
        </p:nvGrpSpPr>
        <p:grpSpPr>
          <a:xfrm>
            <a:off x="2558978" y="3638090"/>
            <a:ext cx="940045" cy="289933"/>
            <a:chOff x="5497903" y="5017337"/>
            <a:chExt cx="940045" cy="289933"/>
          </a:xfrm>
        </p:grpSpPr>
        <p:sp>
          <p:nvSpPr>
            <p:cNvPr id="662" name="TextBox 661">
              <a:extLst>
                <a:ext uri="{FF2B5EF4-FFF2-40B4-BE49-F238E27FC236}">
                  <a16:creationId xmlns:a16="http://schemas.microsoft.com/office/drawing/2014/main" id="{FAA0A1C9-E7A1-9274-FBE8-FD7CBF65547C}"/>
                </a:ext>
              </a:extLst>
            </p:cNvPr>
            <p:cNvSpPr txBox="1"/>
            <p:nvPr/>
          </p:nvSpPr>
          <p:spPr>
            <a:xfrm>
              <a:off x="5641573" y="5017337"/>
              <a:ext cx="653649" cy="205184"/>
            </a:xfrm>
            <a:prstGeom prst="rect">
              <a:avLst/>
            </a:prstGeom>
            <a:noFill/>
          </p:spPr>
          <p:txBody>
            <a:bodyPr wrap="square" lIns="0" tIns="0" rIns="0" bIns="0" rtlCol="0" anchor="ctr">
              <a:spAutoFit/>
            </a:bodyPr>
            <a:lstStyle/>
            <a:p>
              <a:pPr algn="ctr"/>
              <a:r>
                <a:rPr lang="ko-KR" altLang="en-US" sz="2000" b="1" baseline="-25000" dirty="0">
                  <a:solidFill>
                    <a:schemeClr val="accent1">
                      <a:lumMod val="75000"/>
                    </a:schemeClr>
                  </a:solidFill>
                  <a:latin typeface="Cambria" panose="02040503050406030204" pitchFamily="18" charset="0"/>
                  <a:cs typeface="Times New Roman" panose="02020603050405020304" pitchFamily="18" charset="0"/>
                </a:rPr>
                <a:t>≤</a:t>
              </a:r>
              <a:endParaRPr lang="ko-KR" altLang="en-US" sz="1400" b="1" baseline="-25000" dirty="0">
                <a:solidFill>
                  <a:schemeClr val="accent1">
                    <a:lumMod val="75000"/>
                  </a:schemeClr>
                </a:solidFill>
                <a:latin typeface="Cambria" panose="02040503050406030204" pitchFamily="18" charset="0"/>
                <a:cs typeface="Times New Roman" panose="02020603050405020304" pitchFamily="18" charset="0"/>
              </a:endParaRPr>
            </a:p>
          </p:txBody>
        </p:sp>
        <p:grpSp>
          <p:nvGrpSpPr>
            <p:cNvPr id="663" name="그룹 440">
              <a:extLst>
                <a:ext uri="{FF2B5EF4-FFF2-40B4-BE49-F238E27FC236}">
                  <a16:creationId xmlns:a16="http://schemas.microsoft.com/office/drawing/2014/main" id="{F4885064-576C-08B7-2D1A-2905B2256432}"/>
                </a:ext>
              </a:extLst>
            </p:cNvPr>
            <p:cNvGrpSpPr/>
            <p:nvPr/>
          </p:nvGrpSpPr>
          <p:grpSpPr>
            <a:xfrm>
              <a:off x="5497903" y="5069706"/>
              <a:ext cx="508444" cy="237564"/>
              <a:chOff x="4226046" y="1912963"/>
              <a:chExt cx="508444" cy="237564"/>
            </a:xfrm>
          </p:grpSpPr>
          <p:sp>
            <p:nvSpPr>
              <p:cNvPr id="667" name="TextBox 666">
                <a:extLst>
                  <a:ext uri="{FF2B5EF4-FFF2-40B4-BE49-F238E27FC236}">
                    <a16:creationId xmlns:a16="http://schemas.microsoft.com/office/drawing/2014/main" id="{1AECD3AE-2F12-42EB-ED5A-2BB05071D569}"/>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1">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1">
                      <a:lumMod val="75000"/>
                    </a:schemeClr>
                  </a:solidFill>
                  <a:latin typeface="Cambria" panose="02040503050406030204" pitchFamily="18" charset="0"/>
                  <a:cs typeface="Times New Roman" panose="02020603050405020304" pitchFamily="18" charset="0"/>
                </a:endParaRPr>
              </a:p>
            </p:txBody>
          </p:sp>
          <p:sp>
            <p:nvSpPr>
              <p:cNvPr id="668" name="TextBox 667">
                <a:extLst>
                  <a:ext uri="{FF2B5EF4-FFF2-40B4-BE49-F238E27FC236}">
                    <a16:creationId xmlns:a16="http://schemas.microsoft.com/office/drawing/2014/main" id="{FA5364FE-8B12-21D7-02A1-E75E4E03CB80}"/>
                  </a:ext>
                </a:extLst>
              </p:cNvPr>
              <p:cNvSpPr txBox="1"/>
              <p:nvPr/>
            </p:nvSpPr>
            <p:spPr>
              <a:xfrm>
                <a:off x="43655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1">
                        <a:lumMod val="75000"/>
                      </a:schemeClr>
                    </a:solidFill>
                    <a:latin typeface="Cambria" panose="02040503050406030204" pitchFamily="18" charset="0"/>
                    <a:cs typeface="Times New Roman" panose="02020603050405020304" pitchFamily="18" charset="0"/>
                  </a:rPr>
                  <a:t>TH</a:t>
                </a:r>
                <a:endParaRPr lang="ko-KR" altLang="en-US" sz="1000" b="1" baseline="-25000" dirty="0">
                  <a:solidFill>
                    <a:schemeClr val="accent1">
                      <a:lumMod val="75000"/>
                    </a:schemeClr>
                  </a:solidFill>
                  <a:latin typeface="Cambria" panose="02040503050406030204" pitchFamily="18" charset="0"/>
                  <a:cs typeface="Times New Roman" panose="02020603050405020304" pitchFamily="18" charset="0"/>
                </a:endParaRPr>
              </a:p>
            </p:txBody>
          </p:sp>
        </p:grpSp>
        <p:grpSp>
          <p:nvGrpSpPr>
            <p:cNvPr id="664" name="그룹 440">
              <a:extLst>
                <a:ext uri="{FF2B5EF4-FFF2-40B4-BE49-F238E27FC236}">
                  <a16:creationId xmlns:a16="http://schemas.microsoft.com/office/drawing/2014/main" id="{978A6715-56D9-C4D7-5320-350AD4D265A2}"/>
                </a:ext>
              </a:extLst>
            </p:cNvPr>
            <p:cNvGrpSpPr/>
            <p:nvPr/>
          </p:nvGrpSpPr>
          <p:grpSpPr>
            <a:xfrm>
              <a:off x="5904104" y="5069706"/>
              <a:ext cx="533844" cy="237564"/>
              <a:chOff x="4226046" y="1912963"/>
              <a:chExt cx="533844" cy="237564"/>
            </a:xfrm>
          </p:grpSpPr>
          <p:sp>
            <p:nvSpPr>
              <p:cNvPr id="665" name="TextBox 664">
                <a:extLst>
                  <a:ext uri="{FF2B5EF4-FFF2-40B4-BE49-F238E27FC236}">
                    <a16:creationId xmlns:a16="http://schemas.microsoft.com/office/drawing/2014/main" id="{95EBF834-19BE-F690-FC33-1A7797A94412}"/>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1">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1">
                      <a:lumMod val="75000"/>
                    </a:schemeClr>
                  </a:solidFill>
                  <a:latin typeface="Cambria" panose="02040503050406030204" pitchFamily="18" charset="0"/>
                  <a:cs typeface="Times New Roman" panose="02020603050405020304" pitchFamily="18" charset="0"/>
                </a:endParaRPr>
              </a:p>
            </p:txBody>
          </p:sp>
          <p:sp>
            <p:nvSpPr>
              <p:cNvPr id="666" name="TextBox 665">
                <a:extLst>
                  <a:ext uri="{FF2B5EF4-FFF2-40B4-BE49-F238E27FC236}">
                    <a16:creationId xmlns:a16="http://schemas.microsoft.com/office/drawing/2014/main" id="{9D250578-86CD-CCA6-F9E3-E34A4C59D954}"/>
                  </a:ext>
                </a:extLst>
              </p:cNvPr>
              <p:cNvSpPr txBox="1"/>
              <p:nvPr/>
            </p:nvSpPr>
            <p:spPr>
              <a:xfrm>
                <a:off x="43909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1">
                        <a:lumMod val="75000"/>
                      </a:schemeClr>
                    </a:solidFill>
                    <a:latin typeface="Cambria" panose="02040503050406030204" pitchFamily="18" charset="0"/>
                    <a:cs typeface="Times New Roman" panose="02020603050405020304" pitchFamily="18" charset="0"/>
                  </a:rPr>
                  <a:t>REF</a:t>
                </a:r>
                <a:endParaRPr lang="ko-KR" altLang="en-US" sz="1000" b="1" baseline="-25000" dirty="0">
                  <a:solidFill>
                    <a:schemeClr val="accent1">
                      <a:lumMod val="75000"/>
                    </a:schemeClr>
                  </a:solidFill>
                  <a:latin typeface="Cambria" panose="02040503050406030204" pitchFamily="18" charset="0"/>
                  <a:cs typeface="Times New Roman" panose="02020603050405020304" pitchFamily="18" charset="0"/>
                </a:endParaRPr>
              </a:p>
            </p:txBody>
          </p:sp>
        </p:grpSp>
      </p:grpSp>
      <p:sp>
        <p:nvSpPr>
          <p:cNvPr id="669" name="Oval 668">
            <a:extLst>
              <a:ext uri="{FF2B5EF4-FFF2-40B4-BE49-F238E27FC236}">
                <a16:creationId xmlns:a16="http://schemas.microsoft.com/office/drawing/2014/main" id="{D0297C6F-CAA9-60E3-E5DD-10BCB21D793E}"/>
              </a:ext>
            </a:extLst>
          </p:cNvPr>
          <p:cNvSpPr/>
          <p:nvPr/>
        </p:nvSpPr>
        <p:spPr>
          <a:xfrm>
            <a:off x="2444314" y="3708636"/>
            <a:ext cx="217410" cy="217410"/>
          </a:xfrm>
          <a:prstGeom prst="ellipse">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accent1">
                    <a:lumMod val="75000"/>
                  </a:schemeClr>
                </a:solidFill>
                <a:latin typeface="Cambria" panose="02040503050406030204" pitchFamily="18" charset="0"/>
              </a:rPr>
              <a:t>a</a:t>
            </a:r>
            <a:endParaRPr lang="en-CH" sz="1600" b="1" dirty="0">
              <a:solidFill>
                <a:schemeClr val="accent1">
                  <a:lumMod val="75000"/>
                </a:schemeClr>
              </a:solidFill>
              <a:latin typeface="Cambria" panose="02040503050406030204" pitchFamily="18" charset="0"/>
            </a:endParaRPr>
          </a:p>
        </p:txBody>
      </p:sp>
      <p:sp>
        <p:nvSpPr>
          <p:cNvPr id="670" name="TextBox 669">
            <a:extLst>
              <a:ext uri="{FF2B5EF4-FFF2-40B4-BE49-F238E27FC236}">
                <a16:creationId xmlns:a16="http://schemas.microsoft.com/office/drawing/2014/main" id="{BAFFEED9-3466-6F05-B102-08BA245FA948}"/>
              </a:ext>
            </a:extLst>
          </p:cNvPr>
          <p:cNvSpPr txBox="1"/>
          <p:nvPr/>
        </p:nvSpPr>
        <p:spPr>
          <a:xfrm>
            <a:off x="2718051" y="4054435"/>
            <a:ext cx="653649" cy="215444"/>
          </a:xfrm>
          <a:prstGeom prst="rect">
            <a:avLst/>
          </a:prstGeom>
          <a:noFill/>
        </p:spPr>
        <p:txBody>
          <a:bodyPr wrap="square" lIns="0" tIns="0" rIns="0" bIns="0" rtlCol="0" anchor="ctr">
            <a:spAutoFit/>
          </a:bodyPr>
          <a:lstStyle/>
          <a:p>
            <a:pPr algn="ctr"/>
            <a:r>
              <a:rPr lang="en-US" altLang="ko-KR" sz="1400" b="1" dirty="0">
                <a:solidFill>
                  <a:schemeClr val="accent6">
                    <a:lumMod val="75000"/>
                  </a:schemeClr>
                </a:solidFill>
                <a:latin typeface="Cambria" panose="02040503050406030204" pitchFamily="18" charset="0"/>
                <a:cs typeface="Times New Roman" panose="02020603050405020304" pitchFamily="18" charset="0"/>
              </a:rPr>
              <a:t>&gt;</a:t>
            </a:r>
            <a:endParaRPr lang="ko-KR" altLang="en-US" sz="1400" b="1" baseline="-25000" dirty="0">
              <a:solidFill>
                <a:schemeClr val="accent6">
                  <a:lumMod val="75000"/>
                </a:schemeClr>
              </a:solidFill>
              <a:latin typeface="Cambria" panose="02040503050406030204" pitchFamily="18" charset="0"/>
              <a:cs typeface="Times New Roman" panose="02020603050405020304" pitchFamily="18" charset="0"/>
            </a:endParaRPr>
          </a:p>
        </p:txBody>
      </p:sp>
      <p:grpSp>
        <p:nvGrpSpPr>
          <p:cNvPr id="671" name="그룹 440">
            <a:extLst>
              <a:ext uri="{FF2B5EF4-FFF2-40B4-BE49-F238E27FC236}">
                <a16:creationId xmlns:a16="http://schemas.microsoft.com/office/drawing/2014/main" id="{570A294D-7393-353D-5B04-5558B9DC7D6F}"/>
              </a:ext>
            </a:extLst>
          </p:cNvPr>
          <p:cNvGrpSpPr/>
          <p:nvPr/>
        </p:nvGrpSpPr>
        <p:grpSpPr>
          <a:xfrm>
            <a:off x="2558978" y="4043375"/>
            <a:ext cx="508444" cy="237564"/>
            <a:chOff x="4226046" y="1912963"/>
            <a:chExt cx="508444" cy="237564"/>
          </a:xfrm>
        </p:grpSpPr>
        <p:sp>
          <p:nvSpPr>
            <p:cNvPr id="672" name="TextBox 671">
              <a:extLst>
                <a:ext uri="{FF2B5EF4-FFF2-40B4-BE49-F238E27FC236}">
                  <a16:creationId xmlns:a16="http://schemas.microsoft.com/office/drawing/2014/main" id="{E71BD4D3-CED5-F57A-3919-E4D9A1282789}"/>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6">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6">
                    <a:lumMod val="75000"/>
                  </a:schemeClr>
                </a:solidFill>
                <a:latin typeface="Cambria" panose="02040503050406030204" pitchFamily="18" charset="0"/>
                <a:cs typeface="Times New Roman" panose="02020603050405020304" pitchFamily="18" charset="0"/>
              </a:endParaRPr>
            </a:p>
          </p:txBody>
        </p:sp>
        <p:sp>
          <p:nvSpPr>
            <p:cNvPr id="673" name="TextBox 672">
              <a:extLst>
                <a:ext uri="{FF2B5EF4-FFF2-40B4-BE49-F238E27FC236}">
                  <a16:creationId xmlns:a16="http://schemas.microsoft.com/office/drawing/2014/main" id="{AB156196-D3E5-7D4D-A2F9-16A4079C9768}"/>
                </a:ext>
              </a:extLst>
            </p:cNvPr>
            <p:cNvSpPr txBox="1"/>
            <p:nvPr/>
          </p:nvSpPr>
          <p:spPr>
            <a:xfrm>
              <a:off x="43655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6">
                      <a:lumMod val="75000"/>
                    </a:schemeClr>
                  </a:solidFill>
                  <a:latin typeface="Cambria" panose="02040503050406030204" pitchFamily="18" charset="0"/>
                  <a:cs typeface="Times New Roman" panose="02020603050405020304" pitchFamily="18" charset="0"/>
                </a:rPr>
                <a:t>TH</a:t>
              </a:r>
              <a:endParaRPr lang="ko-KR" altLang="en-US" sz="1000" b="1" baseline="-25000" dirty="0">
                <a:solidFill>
                  <a:schemeClr val="accent6">
                    <a:lumMod val="75000"/>
                  </a:schemeClr>
                </a:solidFill>
                <a:latin typeface="Cambria" panose="02040503050406030204" pitchFamily="18" charset="0"/>
                <a:cs typeface="Times New Roman" panose="02020603050405020304" pitchFamily="18" charset="0"/>
              </a:endParaRPr>
            </a:p>
          </p:txBody>
        </p:sp>
      </p:grpSp>
      <p:grpSp>
        <p:nvGrpSpPr>
          <p:cNvPr id="674" name="그룹 440">
            <a:extLst>
              <a:ext uri="{FF2B5EF4-FFF2-40B4-BE49-F238E27FC236}">
                <a16:creationId xmlns:a16="http://schemas.microsoft.com/office/drawing/2014/main" id="{D6ADE127-E1D8-40D2-982F-A4A257A1D4E1}"/>
              </a:ext>
            </a:extLst>
          </p:cNvPr>
          <p:cNvGrpSpPr/>
          <p:nvPr/>
        </p:nvGrpSpPr>
        <p:grpSpPr>
          <a:xfrm>
            <a:off x="2965179" y="4043375"/>
            <a:ext cx="533844" cy="237564"/>
            <a:chOff x="4226046" y="1912963"/>
            <a:chExt cx="533844" cy="237564"/>
          </a:xfrm>
        </p:grpSpPr>
        <p:sp>
          <p:nvSpPr>
            <p:cNvPr id="675" name="TextBox 674">
              <a:extLst>
                <a:ext uri="{FF2B5EF4-FFF2-40B4-BE49-F238E27FC236}">
                  <a16:creationId xmlns:a16="http://schemas.microsoft.com/office/drawing/2014/main" id="{6626F0DA-315B-443B-BA42-2EDA015FECDA}"/>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6">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6">
                    <a:lumMod val="75000"/>
                  </a:schemeClr>
                </a:solidFill>
                <a:latin typeface="Cambria" panose="02040503050406030204" pitchFamily="18" charset="0"/>
                <a:cs typeface="Times New Roman" panose="02020603050405020304" pitchFamily="18" charset="0"/>
              </a:endParaRPr>
            </a:p>
          </p:txBody>
        </p:sp>
        <p:sp>
          <p:nvSpPr>
            <p:cNvPr id="676" name="TextBox 675">
              <a:extLst>
                <a:ext uri="{FF2B5EF4-FFF2-40B4-BE49-F238E27FC236}">
                  <a16:creationId xmlns:a16="http://schemas.microsoft.com/office/drawing/2014/main" id="{51DE1422-566B-1227-AEB4-101DC69FA225}"/>
                </a:ext>
              </a:extLst>
            </p:cNvPr>
            <p:cNvSpPr txBox="1"/>
            <p:nvPr/>
          </p:nvSpPr>
          <p:spPr>
            <a:xfrm>
              <a:off x="43909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6">
                      <a:lumMod val="75000"/>
                    </a:schemeClr>
                  </a:solidFill>
                  <a:latin typeface="Cambria" panose="02040503050406030204" pitchFamily="18" charset="0"/>
                  <a:cs typeface="Times New Roman" panose="02020603050405020304" pitchFamily="18" charset="0"/>
                </a:rPr>
                <a:t>REF</a:t>
              </a:r>
              <a:endParaRPr lang="ko-KR" altLang="en-US" sz="1000" b="1" baseline="-25000" dirty="0">
                <a:solidFill>
                  <a:schemeClr val="accent6">
                    <a:lumMod val="75000"/>
                  </a:schemeClr>
                </a:solidFill>
                <a:latin typeface="Cambria" panose="02040503050406030204" pitchFamily="18" charset="0"/>
                <a:cs typeface="Times New Roman" panose="02020603050405020304" pitchFamily="18" charset="0"/>
              </a:endParaRPr>
            </a:p>
          </p:txBody>
        </p:sp>
      </p:grpSp>
      <p:sp>
        <p:nvSpPr>
          <p:cNvPr id="677" name="Oval 676">
            <a:extLst>
              <a:ext uri="{FF2B5EF4-FFF2-40B4-BE49-F238E27FC236}">
                <a16:creationId xmlns:a16="http://schemas.microsoft.com/office/drawing/2014/main" id="{9F11171B-4CF9-F681-7907-52BF0B57CC4F}"/>
              </a:ext>
            </a:extLst>
          </p:cNvPr>
          <p:cNvSpPr/>
          <p:nvPr/>
        </p:nvSpPr>
        <p:spPr>
          <a:xfrm>
            <a:off x="2444314" y="4061552"/>
            <a:ext cx="217410" cy="217410"/>
          </a:xfrm>
          <a:prstGeom prst="ellipse">
            <a:avLst/>
          </a:prstGeom>
          <a:solidFill>
            <a:schemeClr val="bg1"/>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accent6">
                    <a:lumMod val="75000"/>
                  </a:schemeClr>
                </a:solidFill>
                <a:latin typeface="Cambria" panose="02040503050406030204" pitchFamily="18" charset="0"/>
              </a:rPr>
              <a:t>b</a:t>
            </a:r>
            <a:endParaRPr lang="en-CH" sz="1600" b="1" dirty="0">
              <a:solidFill>
                <a:schemeClr val="accent6">
                  <a:lumMod val="75000"/>
                </a:schemeClr>
              </a:solidFill>
              <a:latin typeface="Cambria" panose="02040503050406030204" pitchFamily="18" charset="0"/>
            </a:endParaRPr>
          </a:p>
        </p:txBody>
      </p:sp>
      <p:grpSp>
        <p:nvGrpSpPr>
          <p:cNvPr id="684" name="그룹 563">
            <a:extLst>
              <a:ext uri="{FF2B5EF4-FFF2-40B4-BE49-F238E27FC236}">
                <a16:creationId xmlns:a16="http://schemas.microsoft.com/office/drawing/2014/main" id="{6C6740DE-B7AA-D9C9-D5A9-07C448DF3859}"/>
              </a:ext>
            </a:extLst>
          </p:cNvPr>
          <p:cNvGrpSpPr/>
          <p:nvPr/>
        </p:nvGrpSpPr>
        <p:grpSpPr>
          <a:xfrm>
            <a:off x="1784028" y="2808218"/>
            <a:ext cx="573528" cy="252952"/>
            <a:chOff x="4206996" y="1897575"/>
            <a:chExt cx="573528" cy="252952"/>
          </a:xfrm>
        </p:grpSpPr>
        <p:sp>
          <p:nvSpPr>
            <p:cNvPr id="685" name="TextBox 684">
              <a:extLst>
                <a:ext uri="{FF2B5EF4-FFF2-40B4-BE49-F238E27FC236}">
                  <a16:creationId xmlns:a16="http://schemas.microsoft.com/office/drawing/2014/main" id="{6BFB9EC5-46A0-25F3-6659-7E50D48FC532}"/>
                </a:ext>
              </a:extLst>
            </p:cNvPr>
            <p:cNvSpPr txBox="1"/>
            <p:nvPr/>
          </p:nvSpPr>
          <p:spPr>
            <a:xfrm>
              <a:off x="420699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M</a:t>
              </a:r>
              <a:endParaRPr lang="ko-KR" altLang="en-US" sz="1600" b="1" baseline="-25000" dirty="0">
                <a:latin typeface="Cambria" panose="02040503050406030204" pitchFamily="18" charset="0"/>
                <a:cs typeface="Times New Roman" panose="02020603050405020304" pitchFamily="18" charset="0"/>
              </a:endParaRPr>
            </a:p>
          </p:txBody>
        </p:sp>
        <p:sp>
          <p:nvSpPr>
            <p:cNvPr id="686" name="TextBox 685">
              <a:extLst>
                <a:ext uri="{FF2B5EF4-FFF2-40B4-BE49-F238E27FC236}">
                  <a16:creationId xmlns:a16="http://schemas.microsoft.com/office/drawing/2014/main" id="{9FDE5E19-1365-25FD-000A-D25BF49D5A1B}"/>
                </a:ext>
              </a:extLst>
            </p:cNvPr>
            <p:cNvSpPr txBox="1"/>
            <p:nvPr/>
          </p:nvSpPr>
          <p:spPr>
            <a:xfrm>
              <a:off x="4411557"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sp>
        <p:nvSpPr>
          <p:cNvPr id="687" name="Oval 686">
            <a:extLst>
              <a:ext uri="{FF2B5EF4-FFF2-40B4-BE49-F238E27FC236}">
                <a16:creationId xmlns:a16="http://schemas.microsoft.com/office/drawing/2014/main" id="{A6268412-25AF-23E1-F6DA-C9C83656D7BD}"/>
              </a:ext>
            </a:extLst>
          </p:cNvPr>
          <p:cNvSpPr/>
          <p:nvPr/>
        </p:nvSpPr>
        <p:spPr>
          <a:xfrm>
            <a:off x="1885909" y="4703707"/>
            <a:ext cx="260229" cy="229588"/>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chemeClr val="tx1"/>
              </a:solidFill>
              <a:latin typeface="Cambria" panose="02040503050406030204" pitchFamily="18" charset="0"/>
            </a:endParaRPr>
          </a:p>
        </p:txBody>
      </p:sp>
      <p:grpSp>
        <p:nvGrpSpPr>
          <p:cNvPr id="4" name="Group 3">
            <a:extLst>
              <a:ext uri="{FF2B5EF4-FFF2-40B4-BE49-F238E27FC236}">
                <a16:creationId xmlns:a16="http://schemas.microsoft.com/office/drawing/2014/main" id="{02A08C7F-2F29-F5D8-CF98-DD0376EC3DA5}"/>
              </a:ext>
            </a:extLst>
          </p:cNvPr>
          <p:cNvGrpSpPr/>
          <p:nvPr/>
        </p:nvGrpSpPr>
        <p:grpSpPr>
          <a:xfrm>
            <a:off x="3447974" y="2370538"/>
            <a:ext cx="4220334" cy="2562763"/>
            <a:chOff x="3447974" y="2370538"/>
            <a:chExt cx="4220334" cy="2562763"/>
          </a:xfrm>
        </p:grpSpPr>
        <p:sp>
          <p:nvSpPr>
            <p:cNvPr id="447" name="TextBox 446">
              <a:extLst>
                <a:ext uri="{FF2B5EF4-FFF2-40B4-BE49-F238E27FC236}">
                  <a16:creationId xmlns:a16="http://schemas.microsoft.com/office/drawing/2014/main" id="{688E59DA-D337-45C4-E975-558071D67599}"/>
                </a:ext>
              </a:extLst>
            </p:cNvPr>
            <p:cNvSpPr txBox="1"/>
            <p:nvPr/>
          </p:nvSpPr>
          <p:spPr>
            <a:xfrm>
              <a:off x="5803369" y="4687080"/>
              <a:ext cx="186493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D  Discharge</a:t>
              </a:r>
              <a:endParaRPr lang="ko-KR" altLang="en-US" sz="1600" b="1" dirty="0">
                <a:solidFill>
                  <a:srgbClr val="0070C0"/>
                </a:solidFill>
                <a:latin typeface="Cambria" panose="02040503050406030204" pitchFamily="18" charset="0"/>
                <a:cs typeface="Times New Roman" panose="02020603050405020304" pitchFamily="18" charset="0"/>
              </a:endParaRPr>
            </a:p>
          </p:txBody>
        </p:sp>
        <p:sp>
          <p:nvSpPr>
            <p:cNvPr id="448" name="Rectangle 447">
              <a:extLst>
                <a:ext uri="{FF2B5EF4-FFF2-40B4-BE49-F238E27FC236}">
                  <a16:creationId xmlns:a16="http://schemas.microsoft.com/office/drawing/2014/main" id="{E841A912-8EDA-683C-32E3-D837DA007716}"/>
                </a:ext>
              </a:extLst>
            </p:cNvPr>
            <p:cNvSpPr/>
            <p:nvPr/>
          </p:nvSpPr>
          <p:spPr>
            <a:xfrm>
              <a:off x="4931332" y="2370538"/>
              <a:ext cx="431528" cy="338554"/>
            </a:xfrm>
            <a:prstGeom prst="rect">
              <a:avLst/>
            </a:prstGeom>
          </p:spPr>
          <p:txBody>
            <a:bodyPr wrap="none">
              <a:spAutoFit/>
            </a:bodyPr>
            <a:lstStyle/>
            <a:p>
              <a:r>
                <a:rPr lang="en-CH" sz="1600" dirty="0">
                  <a:latin typeface="Cambria" panose="02040503050406030204" pitchFamily="18" charset="0"/>
                </a:rPr>
                <a:t>❹</a:t>
              </a:r>
              <a:endParaRPr lang="ko-KR" altLang="en-US" sz="1600" dirty="0">
                <a:latin typeface="Cambria" panose="02040503050406030204" pitchFamily="18" charset="0"/>
              </a:endParaRPr>
            </a:p>
          </p:txBody>
        </p:sp>
        <p:sp>
          <p:nvSpPr>
            <p:cNvPr id="475" name="TextBox 474">
              <a:extLst>
                <a:ext uri="{FF2B5EF4-FFF2-40B4-BE49-F238E27FC236}">
                  <a16:creationId xmlns:a16="http://schemas.microsoft.com/office/drawing/2014/main" id="{02D898A2-2A3F-684A-E7D6-92FA92EC1222}"/>
                </a:ext>
              </a:extLst>
            </p:cNvPr>
            <p:cNvSpPr txBox="1"/>
            <p:nvPr/>
          </p:nvSpPr>
          <p:spPr>
            <a:xfrm>
              <a:off x="3727135" y="4687080"/>
              <a:ext cx="186493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 E  Evaluation</a:t>
              </a:r>
              <a:endParaRPr lang="ko-KR" altLang="en-US" sz="1600" b="1" dirty="0">
                <a:solidFill>
                  <a:srgbClr val="0070C0"/>
                </a:solidFill>
                <a:latin typeface="Cambria" panose="02040503050406030204" pitchFamily="18" charset="0"/>
                <a:cs typeface="Times New Roman" panose="02020603050405020304" pitchFamily="18" charset="0"/>
              </a:endParaRPr>
            </a:p>
          </p:txBody>
        </p:sp>
        <p:cxnSp>
          <p:nvCxnSpPr>
            <p:cNvPr id="503" name="직선 연결선 906">
              <a:extLst>
                <a:ext uri="{FF2B5EF4-FFF2-40B4-BE49-F238E27FC236}">
                  <a16:creationId xmlns:a16="http://schemas.microsoft.com/office/drawing/2014/main" id="{991BCAD9-7DF3-7574-D4F8-53BE4C7BBEA6}"/>
                </a:ext>
              </a:extLst>
            </p:cNvPr>
            <p:cNvCxnSpPr>
              <a:cxnSpLocks/>
            </p:cNvCxnSpPr>
            <p:nvPr/>
          </p:nvCxnSpPr>
          <p:spPr>
            <a:xfrm rot="16200000" flipV="1">
              <a:off x="3583919" y="4674245"/>
              <a:ext cx="0" cy="271890"/>
            </a:xfrm>
            <a:prstGeom prst="line">
              <a:avLst/>
            </a:prstGeom>
            <a:ln w="41275" cap="sq">
              <a:solidFill>
                <a:srgbClr val="0070C0"/>
              </a:solidFill>
              <a:bevel/>
              <a:headEnd type="arrow"/>
              <a:tailEnd type="none"/>
            </a:ln>
          </p:spPr>
          <p:style>
            <a:lnRef idx="1">
              <a:schemeClr val="accent1"/>
            </a:lnRef>
            <a:fillRef idx="0">
              <a:schemeClr val="accent1"/>
            </a:fillRef>
            <a:effectRef idx="0">
              <a:schemeClr val="accent1"/>
            </a:effectRef>
            <a:fontRef idx="minor">
              <a:schemeClr val="tx1"/>
            </a:fontRef>
          </p:style>
        </p:cxnSp>
        <p:cxnSp>
          <p:nvCxnSpPr>
            <p:cNvPr id="504" name="직선 연결선 907">
              <a:extLst>
                <a:ext uri="{FF2B5EF4-FFF2-40B4-BE49-F238E27FC236}">
                  <a16:creationId xmlns:a16="http://schemas.microsoft.com/office/drawing/2014/main" id="{E64B09BB-5608-0D39-6D92-6151F801B1FD}"/>
                </a:ext>
              </a:extLst>
            </p:cNvPr>
            <p:cNvCxnSpPr>
              <a:cxnSpLocks/>
            </p:cNvCxnSpPr>
            <p:nvPr/>
          </p:nvCxnSpPr>
          <p:spPr>
            <a:xfrm rot="16200000" flipV="1">
              <a:off x="5735852" y="4674245"/>
              <a:ext cx="0" cy="271890"/>
            </a:xfrm>
            <a:prstGeom prst="line">
              <a:avLst/>
            </a:prstGeom>
            <a:ln w="41275" cap="sq">
              <a:solidFill>
                <a:srgbClr val="0070C0"/>
              </a:solidFill>
              <a:bevel/>
              <a:headEnd type="arrow"/>
              <a:tailEnd type="none"/>
            </a:ln>
          </p:spPr>
          <p:style>
            <a:lnRef idx="1">
              <a:schemeClr val="accent1"/>
            </a:lnRef>
            <a:fillRef idx="0">
              <a:schemeClr val="accent1"/>
            </a:fillRef>
            <a:effectRef idx="0">
              <a:schemeClr val="accent1"/>
            </a:effectRef>
            <a:fontRef idx="minor">
              <a:schemeClr val="tx1"/>
            </a:fontRef>
          </p:style>
        </p:cxnSp>
        <p:sp>
          <p:nvSpPr>
            <p:cNvPr id="543" name="사각형: 둥근 모서리 554">
              <a:extLst>
                <a:ext uri="{FF2B5EF4-FFF2-40B4-BE49-F238E27FC236}">
                  <a16:creationId xmlns:a16="http://schemas.microsoft.com/office/drawing/2014/main" id="{982B3883-EFD4-D00C-BEDB-B6D300E5F97A}"/>
                </a:ext>
              </a:extLst>
            </p:cNvPr>
            <p:cNvSpPr/>
            <p:nvPr/>
          </p:nvSpPr>
          <p:spPr>
            <a:xfrm>
              <a:off x="3718407" y="2420242"/>
              <a:ext cx="1900389" cy="2209095"/>
            </a:xfrm>
            <a:prstGeom prst="roundRect">
              <a:avLst>
                <a:gd name="adj" fmla="val 4472"/>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44" name="직사각형 588">
              <a:extLst>
                <a:ext uri="{FF2B5EF4-FFF2-40B4-BE49-F238E27FC236}">
                  <a16:creationId xmlns:a16="http://schemas.microsoft.com/office/drawing/2014/main" id="{A17C3B6D-3ECE-D033-AC53-FF745AB03FA4}"/>
                </a:ext>
              </a:extLst>
            </p:cNvPr>
            <p:cNvSpPr/>
            <p:nvPr/>
          </p:nvSpPr>
          <p:spPr>
            <a:xfrm rot="5400000">
              <a:off x="4280632" y="3437493"/>
              <a:ext cx="264740" cy="264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050" b="1" dirty="0">
                  <a:solidFill>
                    <a:schemeClr val="tx1"/>
                  </a:solidFill>
                  <a:latin typeface="+mj-lt"/>
                </a:rPr>
                <a:t>⋯</a:t>
              </a:r>
              <a:endParaRPr lang="ko-KR" altLang="en-US" sz="1050" b="1" dirty="0">
                <a:solidFill>
                  <a:schemeClr val="tx1"/>
                </a:solidFill>
                <a:latin typeface="+mj-lt"/>
              </a:endParaRPr>
            </a:p>
          </p:txBody>
        </p:sp>
        <p:cxnSp>
          <p:nvCxnSpPr>
            <p:cNvPr id="545" name="직선 연결선 589">
              <a:extLst>
                <a:ext uri="{FF2B5EF4-FFF2-40B4-BE49-F238E27FC236}">
                  <a16:creationId xmlns:a16="http://schemas.microsoft.com/office/drawing/2014/main" id="{669F9821-ED30-CE5D-63C0-41A54678E72A}"/>
                </a:ext>
              </a:extLst>
            </p:cNvPr>
            <p:cNvCxnSpPr>
              <a:cxnSpLocks/>
            </p:cNvCxnSpPr>
            <p:nvPr/>
          </p:nvCxnSpPr>
          <p:spPr>
            <a:xfrm>
              <a:off x="4406153" y="3385858"/>
              <a:ext cx="0" cy="98619"/>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46" name="직선 연결선 590">
              <a:extLst>
                <a:ext uri="{FF2B5EF4-FFF2-40B4-BE49-F238E27FC236}">
                  <a16:creationId xmlns:a16="http://schemas.microsoft.com/office/drawing/2014/main" id="{10DEDAFE-FED9-1B38-B0CA-EFAC73496C68}"/>
                </a:ext>
              </a:extLst>
            </p:cNvPr>
            <p:cNvCxnSpPr>
              <a:cxnSpLocks/>
            </p:cNvCxnSpPr>
            <p:nvPr/>
          </p:nvCxnSpPr>
          <p:spPr>
            <a:xfrm>
              <a:off x="4407613" y="3385857"/>
              <a:ext cx="13445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47" name="직선 연결선 561">
              <a:extLst>
                <a:ext uri="{FF2B5EF4-FFF2-40B4-BE49-F238E27FC236}">
                  <a16:creationId xmlns:a16="http://schemas.microsoft.com/office/drawing/2014/main" id="{80FC38B2-0D0A-A8DD-42EB-F58DC02657C1}"/>
                </a:ext>
              </a:extLst>
            </p:cNvPr>
            <p:cNvCxnSpPr>
              <a:cxnSpLocks/>
            </p:cNvCxnSpPr>
            <p:nvPr/>
          </p:nvCxnSpPr>
          <p:spPr>
            <a:xfrm>
              <a:off x="4544446" y="2666022"/>
              <a:ext cx="0" cy="2218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8" name="직선 연결선 562">
              <a:extLst>
                <a:ext uri="{FF2B5EF4-FFF2-40B4-BE49-F238E27FC236}">
                  <a16:creationId xmlns:a16="http://schemas.microsoft.com/office/drawing/2014/main" id="{69B2AD6E-BE24-2626-3617-3728660828EA}"/>
                </a:ext>
              </a:extLst>
            </p:cNvPr>
            <p:cNvCxnSpPr>
              <a:cxnSpLocks/>
            </p:cNvCxnSpPr>
            <p:nvPr/>
          </p:nvCxnSpPr>
          <p:spPr>
            <a:xfrm rot="16200000" flipV="1">
              <a:off x="4544446" y="2606688"/>
              <a:ext cx="0" cy="122952"/>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nvGrpSpPr>
            <p:cNvPr id="549" name="그룹 563">
              <a:extLst>
                <a:ext uri="{FF2B5EF4-FFF2-40B4-BE49-F238E27FC236}">
                  <a16:creationId xmlns:a16="http://schemas.microsoft.com/office/drawing/2014/main" id="{F45FE29B-C7AB-7310-1300-37AF6A0AFCAF}"/>
                </a:ext>
              </a:extLst>
            </p:cNvPr>
            <p:cNvGrpSpPr/>
            <p:nvPr/>
          </p:nvGrpSpPr>
          <p:grpSpPr>
            <a:xfrm>
              <a:off x="4191698" y="2392781"/>
              <a:ext cx="544956" cy="252952"/>
              <a:chOff x="4226046" y="1897575"/>
              <a:chExt cx="544956" cy="252952"/>
            </a:xfrm>
          </p:grpSpPr>
          <p:sp>
            <p:nvSpPr>
              <p:cNvPr id="550" name="TextBox 549">
                <a:extLst>
                  <a:ext uri="{FF2B5EF4-FFF2-40B4-BE49-F238E27FC236}">
                    <a16:creationId xmlns:a16="http://schemas.microsoft.com/office/drawing/2014/main" id="{5A827816-DEAD-3E9D-BA32-733AA085FC91}"/>
                  </a:ext>
                </a:extLst>
              </p:cNvPr>
              <p:cNvSpPr txBox="1"/>
              <p:nvPr/>
            </p:nvSpPr>
            <p:spPr>
              <a:xfrm>
                <a:off x="422604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V</a:t>
                </a:r>
                <a:endParaRPr lang="ko-KR" altLang="en-US" sz="1600" b="1" baseline="-25000" dirty="0">
                  <a:latin typeface="Cambria" panose="02040503050406030204" pitchFamily="18" charset="0"/>
                  <a:cs typeface="Times New Roman" panose="02020603050405020304" pitchFamily="18" charset="0"/>
                </a:endParaRPr>
              </a:p>
            </p:txBody>
          </p:sp>
          <p:sp>
            <p:nvSpPr>
              <p:cNvPr id="551" name="TextBox 550">
                <a:extLst>
                  <a:ext uri="{FF2B5EF4-FFF2-40B4-BE49-F238E27FC236}">
                    <a16:creationId xmlns:a16="http://schemas.microsoft.com/office/drawing/2014/main" id="{43E2B8FB-32CA-B1DE-1061-3C62A6E33D89}"/>
                  </a:ext>
                </a:extLst>
              </p:cNvPr>
              <p:cNvSpPr txBox="1"/>
              <p:nvPr/>
            </p:nvSpPr>
            <p:spPr>
              <a:xfrm>
                <a:off x="4402035"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cxnSp>
          <p:nvCxnSpPr>
            <p:cNvPr id="552" name="직선 연결선 564">
              <a:extLst>
                <a:ext uri="{FF2B5EF4-FFF2-40B4-BE49-F238E27FC236}">
                  <a16:creationId xmlns:a16="http://schemas.microsoft.com/office/drawing/2014/main" id="{F9D62AE5-7CCB-4BA1-0ED5-2FEE1DB5A291}"/>
                </a:ext>
              </a:extLst>
            </p:cNvPr>
            <p:cNvCxnSpPr>
              <a:cxnSpLocks/>
            </p:cNvCxnSpPr>
            <p:nvPr/>
          </p:nvCxnSpPr>
          <p:spPr>
            <a:xfrm>
              <a:off x="4544446" y="3239562"/>
              <a:ext cx="901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3" name="직사각형 566">
              <a:extLst>
                <a:ext uri="{FF2B5EF4-FFF2-40B4-BE49-F238E27FC236}">
                  <a16:creationId xmlns:a16="http://schemas.microsoft.com/office/drawing/2014/main" id="{7C430B8F-7962-A952-1648-2B0DB97B6535}"/>
                </a:ext>
              </a:extLst>
            </p:cNvPr>
            <p:cNvSpPr/>
            <p:nvPr/>
          </p:nvSpPr>
          <p:spPr>
            <a:xfrm rot="5400000">
              <a:off x="5072057" y="2928954"/>
              <a:ext cx="534819" cy="29302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400" b="1" dirty="0">
                  <a:solidFill>
                    <a:schemeClr val="tx1"/>
                  </a:solidFill>
                  <a:latin typeface="Cambria" panose="02040503050406030204" pitchFamily="18" charset="0"/>
                  <a:ea typeface="Cambria" panose="02040503050406030204" pitchFamily="18" charset="0"/>
                </a:rPr>
                <a:t>Latch</a:t>
              </a:r>
              <a:endParaRPr lang="ko-KR" altLang="en-US" sz="1400" b="1" dirty="0">
                <a:solidFill>
                  <a:schemeClr val="tx1"/>
                </a:solidFill>
                <a:latin typeface="Cambria" panose="02040503050406030204" pitchFamily="18" charset="0"/>
              </a:endParaRPr>
            </a:p>
          </p:txBody>
        </p:sp>
        <p:cxnSp>
          <p:nvCxnSpPr>
            <p:cNvPr id="554" name="직선 연결선 572">
              <a:extLst>
                <a:ext uri="{FF2B5EF4-FFF2-40B4-BE49-F238E27FC236}">
                  <a16:creationId xmlns:a16="http://schemas.microsoft.com/office/drawing/2014/main" id="{66798B79-1038-06B7-1E4A-59DD5318295D}"/>
                </a:ext>
              </a:extLst>
            </p:cNvPr>
            <p:cNvCxnSpPr>
              <a:cxnSpLocks/>
            </p:cNvCxnSpPr>
            <p:nvPr/>
          </p:nvCxnSpPr>
          <p:spPr>
            <a:xfrm>
              <a:off x="5347352" y="2628420"/>
              <a:ext cx="0" cy="170218"/>
            </a:xfrm>
            <a:prstGeom prst="line">
              <a:avLst/>
            </a:prstGeom>
            <a:ln w="19050" cap="sq">
              <a:solidFill>
                <a:srgbClr val="C00000"/>
              </a:solidFill>
              <a:bevel/>
              <a:tailEnd type="triangle" w="lg" len="lg"/>
            </a:ln>
          </p:spPr>
          <p:style>
            <a:lnRef idx="1">
              <a:schemeClr val="accent1"/>
            </a:lnRef>
            <a:fillRef idx="0">
              <a:schemeClr val="accent1"/>
            </a:fillRef>
            <a:effectRef idx="0">
              <a:schemeClr val="accent1"/>
            </a:effectRef>
            <a:fontRef idx="minor">
              <a:schemeClr val="tx1"/>
            </a:fontRef>
          </p:style>
        </p:cxnSp>
        <p:sp>
          <p:nvSpPr>
            <p:cNvPr id="555" name="TextBox 554">
              <a:extLst>
                <a:ext uri="{FF2B5EF4-FFF2-40B4-BE49-F238E27FC236}">
                  <a16:creationId xmlns:a16="http://schemas.microsoft.com/office/drawing/2014/main" id="{2731A167-EFC7-5D17-A68F-BBAEE65C8FE7}"/>
                </a:ext>
              </a:extLst>
            </p:cNvPr>
            <p:cNvSpPr txBox="1"/>
            <p:nvPr/>
          </p:nvSpPr>
          <p:spPr>
            <a:xfrm>
              <a:off x="5231083" y="2413071"/>
              <a:ext cx="398406"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ON</a:t>
              </a:r>
              <a:endParaRPr lang="ko-KR" altLang="en-US" sz="1400" b="1" baseline="-25000" dirty="0">
                <a:solidFill>
                  <a:srgbClr val="C00000"/>
                </a:solidFill>
                <a:latin typeface="Cambria" panose="02040503050406030204" pitchFamily="18" charset="0"/>
                <a:cs typeface="Times New Roman" panose="02020603050405020304" pitchFamily="18" charset="0"/>
              </a:endParaRPr>
            </a:p>
          </p:txBody>
        </p:sp>
        <p:sp>
          <p:nvSpPr>
            <p:cNvPr id="556" name="사각형: 둥근 위쪽 모서리 575">
              <a:extLst>
                <a:ext uri="{FF2B5EF4-FFF2-40B4-BE49-F238E27FC236}">
                  <a16:creationId xmlns:a16="http://schemas.microsoft.com/office/drawing/2014/main" id="{F2AC4ED9-3A83-DF04-55ED-A1B9E8D7078A}"/>
                </a:ext>
              </a:extLst>
            </p:cNvPr>
            <p:cNvSpPr/>
            <p:nvPr/>
          </p:nvSpPr>
          <p:spPr>
            <a:xfrm>
              <a:off x="4723014" y="2830431"/>
              <a:ext cx="340524" cy="319744"/>
            </a:xfrm>
            <a:prstGeom prst="round2SameRect">
              <a:avLst>
                <a:gd name="adj1" fmla="val 16667"/>
                <a:gd name="adj2" fmla="val 20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57" name="직선 연결선 577">
              <a:extLst>
                <a:ext uri="{FF2B5EF4-FFF2-40B4-BE49-F238E27FC236}">
                  <a16:creationId xmlns:a16="http://schemas.microsoft.com/office/drawing/2014/main" id="{15015C9A-1576-001B-73BD-AFE9A6B38E12}"/>
                </a:ext>
              </a:extLst>
            </p:cNvPr>
            <p:cNvCxnSpPr>
              <a:cxnSpLocks/>
            </p:cNvCxnSpPr>
            <p:nvPr/>
          </p:nvCxnSpPr>
          <p:spPr>
            <a:xfrm>
              <a:off x="4891510" y="3144830"/>
              <a:ext cx="0" cy="98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8" name="타원 578">
              <a:extLst>
                <a:ext uri="{FF2B5EF4-FFF2-40B4-BE49-F238E27FC236}">
                  <a16:creationId xmlns:a16="http://schemas.microsoft.com/office/drawing/2014/main" id="{62B9CED2-5BFD-E9D9-32BA-F8D96833A464}"/>
                </a:ext>
              </a:extLst>
            </p:cNvPr>
            <p:cNvSpPr/>
            <p:nvPr/>
          </p:nvSpPr>
          <p:spPr>
            <a:xfrm>
              <a:off x="4864468" y="3207086"/>
              <a:ext cx="54091" cy="5409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9" name="타원 557">
              <a:extLst>
                <a:ext uri="{FF2B5EF4-FFF2-40B4-BE49-F238E27FC236}">
                  <a16:creationId xmlns:a16="http://schemas.microsoft.com/office/drawing/2014/main" id="{B4809990-A3F8-29CA-EC58-89ED16678A27}"/>
                </a:ext>
              </a:extLst>
            </p:cNvPr>
            <p:cNvSpPr/>
            <p:nvPr/>
          </p:nvSpPr>
          <p:spPr>
            <a:xfrm>
              <a:off x="4513966" y="3004712"/>
              <a:ext cx="60960" cy="60960"/>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60" name="타원 558">
              <a:extLst>
                <a:ext uri="{FF2B5EF4-FFF2-40B4-BE49-F238E27FC236}">
                  <a16:creationId xmlns:a16="http://schemas.microsoft.com/office/drawing/2014/main" id="{1AF02232-7729-B207-4C74-814BBD706FDA}"/>
                </a:ext>
              </a:extLst>
            </p:cNvPr>
            <p:cNvSpPr/>
            <p:nvPr/>
          </p:nvSpPr>
          <p:spPr>
            <a:xfrm>
              <a:off x="4513966" y="2820800"/>
              <a:ext cx="60960" cy="60960"/>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561" name="그룹 440">
              <a:extLst>
                <a:ext uri="{FF2B5EF4-FFF2-40B4-BE49-F238E27FC236}">
                  <a16:creationId xmlns:a16="http://schemas.microsoft.com/office/drawing/2014/main" id="{7F970D7C-F4EE-93B8-5CB0-00ED2B674EFB}"/>
                </a:ext>
              </a:extLst>
            </p:cNvPr>
            <p:cNvGrpSpPr/>
            <p:nvPr/>
          </p:nvGrpSpPr>
          <p:grpSpPr>
            <a:xfrm>
              <a:off x="3626803" y="3940649"/>
              <a:ext cx="552896" cy="237564"/>
              <a:chOff x="4226046" y="1912963"/>
              <a:chExt cx="552896" cy="237564"/>
            </a:xfrm>
          </p:grpSpPr>
          <p:sp>
            <p:nvSpPr>
              <p:cNvPr id="562" name="TextBox 561">
                <a:extLst>
                  <a:ext uri="{FF2B5EF4-FFF2-40B4-BE49-F238E27FC236}">
                    <a16:creationId xmlns:a16="http://schemas.microsoft.com/office/drawing/2014/main" id="{9362BF73-8801-3670-83E0-5358AF367B6A}"/>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V</a:t>
                </a:r>
                <a:endParaRPr lang="ko-KR" altLang="en-US" sz="1400" b="1" baseline="-25000" dirty="0">
                  <a:latin typeface="Cambria" panose="02040503050406030204" pitchFamily="18" charset="0"/>
                  <a:cs typeface="Times New Roman" panose="02020603050405020304" pitchFamily="18" charset="0"/>
                </a:endParaRPr>
              </a:p>
            </p:txBody>
          </p:sp>
          <p:sp>
            <p:nvSpPr>
              <p:cNvPr id="563" name="TextBox 562">
                <a:extLst>
                  <a:ext uri="{FF2B5EF4-FFF2-40B4-BE49-F238E27FC236}">
                    <a16:creationId xmlns:a16="http://schemas.microsoft.com/office/drawing/2014/main" id="{BA63118C-D2A1-2BAD-F7D6-F338D3A8FF8F}"/>
                  </a:ext>
                </a:extLst>
              </p:cNvPr>
              <p:cNvSpPr txBox="1"/>
              <p:nvPr/>
            </p:nvSpPr>
            <p:spPr>
              <a:xfrm>
                <a:off x="4409975"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PASS</a:t>
                </a:r>
                <a:endParaRPr lang="ko-KR" altLang="en-US" sz="1000" b="1" baseline="-25000" dirty="0">
                  <a:latin typeface="Cambria" panose="02040503050406030204" pitchFamily="18" charset="0"/>
                  <a:cs typeface="Times New Roman" panose="02020603050405020304" pitchFamily="18" charset="0"/>
                </a:endParaRPr>
              </a:p>
            </p:txBody>
          </p:sp>
        </p:grpSp>
        <p:cxnSp>
          <p:nvCxnSpPr>
            <p:cNvPr id="564" name="직선 연결선 2">
              <a:extLst>
                <a:ext uri="{FF2B5EF4-FFF2-40B4-BE49-F238E27FC236}">
                  <a16:creationId xmlns:a16="http://schemas.microsoft.com/office/drawing/2014/main" id="{4CC4A0DC-7972-2937-98BF-AA57CF1982D9}"/>
                </a:ext>
              </a:extLst>
            </p:cNvPr>
            <p:cNvCxnSpPr>
              <a:cxnSpLocks/>
              <a:stCxn id="559" idx="4"/>
            </p:cNvCxnSpPr>
            <p:nvPr/>
          </p:nvCxnSpPr>
          <p:spPr>
            <a:xfrm>
              <a:off x="4544446" y="3065672"/>
              <a:ext cx="0" cy="1563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5" name="그룹 585">
              <a:extLst>
                <a:ext uri="{FF2B5EF4-FFF2-40B4-BE49-F238E27FC236}">
                  <a16:creationId xmlns:a16="http://schemas.microsoft.com/office/drawing/2014/main" id="{90DA6521-0D25-C40C-72EB-F043668DE962}"/>
                </a:ext>
              </a:extLst>
            </p:cNvPr>
            <p:cNvGrpSpPr/>
            <p:nvPr/>
          </p:nvGrpSpPr>
          <p:grpSpPr>
            <a:xfrm rot="16200000">
              <a:off x="4187731" y="3960874"/>
              <a:ext cx="285375" cy="151469"/>
              <a:chOff x="6995826" y="1376806"/>
              <a:chExt cx="1464595" cy="1280243"/>
            </a:xfrm>
          </p:grpSpPr>
          <p:cxnSp>
            <p:nvCxnSpPr>
              <p:cNvPr id="566" name="직선 연결선 591">
                <a:extLst>
                  <a:ext uri="{FF2B5EF4-FFF2-40B4-BE49-F238E27FC236}">
                    <a16:creationId xmlns:a16="http://schemas.microsoft.com/office/drawing/2014/main" id="{D2B64BC2-A0E5-025F-E03A-134D213BCCB5}"/>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67" name="직선 연결선 592">
                <a:extLst>
                  <a:ext uri="{FF2B5EF4-FFF2-40B4-BE49-F238E27FC236}">
                    <a16:creationId xmlns:a16="http://schemas.microsoft.com/office/drawing/2014/main" id="{CAC3D3A0-4F8C-E27F-F913-D100A0B45184}"/>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68" name="직선 연결선 593">
                <a:extLst>
                  <a:ext uri="{FF2B5EF4-FFF2-40B4-BE49-F238E27FC236}">
                    <a16:creationId xmlns:a16="http://schemas.microsoft.com/office/drawing/2014/main" id="{45D5A26F-3220-AAE1-371F-75DAC020C517}"/>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69" name="직선 연결선 594">
                <a:extLst>
                  <a:ext uri="{FF2B5EF4-FFF2-40B4-BE49-F238E27FC236}">
                    <a16:creationId xmlns:a16="http://schemas.microsoft.com/office/drawing/2014/main" id="{7DA13CF9-4C6C-9280-B773-826DBDC45152}"/>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70" name="직선 연결선 595">
                <a:extLst>
                  <a:ext uri="{FF2B5EF4-FFF2-40B4-BE49-F238E27FC236}">
                    <a16:creationId xmlns:a16="http://schemas.microsoft.com/office/drawing/2014/main" id="{018E63C3-7FA1-A513-9EB3-9127239D6E36}"/>
                  </a:ext>
                </a:extLst>
              </p:cNvPr>
              <p:cNvCxnSpPr>
                <a:cxnSpLocks/>
              </p:cNvCxnSpPr>
              <p:nvPr/>
            </p:nvCxnSpPr>
            <p:spPr>
              <a:xfrm rot="5400000">
                <a:off x="8178506" y="2375134"/>
                <a:ext cx="0" cy="56383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71" name="직선 연결선 596">
                <a:extLst>
                  <a:ext uri="{FF2B5EF4-FFF2-40B4-BE49-F238E27FC236}">
                    <a16:creationId xmlns:a16="http://schemas.microsoft.com/office/drawing/2014/main" id="{660E2AE2-887D-747D-CA12-1F657B8A9DDE}"/>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72" name="직선 연결선 597">
                <a:extLst>
                  <a:ext uri="{FF2B5EF4-FFF2-40B4-BE49-F238E27FC236}">
                    <a16:creationId xmlns:a16="http://schemas.microsoft.com/office/drawing/2014/main" id="{F9283D11-8F56-8EB9-2416-762AD069CEB1}"/>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grpSp>
          <p:nvGrpSpPr>
            <p:cNvPr id="573" name="그룹 440">
              <a:extLst>
                <a:ext uri="{FF2B5EF4-FFF2-40B4-BE49-F238E27FC236}">
                  <a16:creationId xmlns:a16="http://schemas.microsoft.com/office/drawing/2014/main" id="{0F7B5860-FAB6-41DD-636C-FA8B221F8893}"/>
                </a:ext>
              </a:extLst>
            </p:cNvPr>
            <p:cNvGrpSpPr/>
            <p:nvPr/>
          </p:nvGrpSpPr>
          <p:grpSpPr>
            <a:xfrm>
              <a:off x="3677362" y="3653568"/>
              <a:ext cx="533844" cy="237564"/>
              <a:chOff x="4226046" y="1912963"/>
              <a:chExt cx="533844" cy="237564"/>
            </a:xfrm>
          </p:grpSpPr>
          <p:sp>
            <p:nvSpPr>
              <p:cNvPr id="574" name="TextBox 573">
                <a:extLst>
                  <a:ext uri="{FF2B5EF4-FFF2-40B4-BE49-F238E27FC236}">
                    <a16:creationId xmlns:a16="http://schemas.microsoft.com/office/drawing/2014/main" id="{7AE73935-610C-2A32-3DCD-D9FE95534236}"/>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V</a:t>
                </a:r>
                <a:endParaRPr lang="ko-KR" altLang="en-US" sz="1400" b="1" baseline="-25000" dirty="0">
                  <a:latin typeface="Cambria" panose="02040503050406030204" pitchFamily="18" charset="0"/>
                  <a:cs typeface="Times New Roman" panose="02020603050405020304" pitchFamily="18" charset="0"/>
                </a:endParaRPr>
              </a:p>
            </p:txBody>
          </p:sp>
          <p:sp>
            <p:nvSpPr>
              <p:cNvPr id="575" name="TextBox 574">
                <a:extLst>
                  <a:ext uri="{FF2B5EF4-FFF2-40B4-BE49-F238E27FC236}">
                    <a16:creationId xmlns:a16="http://schemas.microsoft.com/office/drawing/2014/main" id="{6B96B903-C38E-B261-5ABB-776CF0D04A0B}"/>
                  </a:ext>
                </a:extLst>
              </p:cNvPr>
              <p:cNvSpPr txBox="1"/>
              <p:nvPr/>
            </p:nvSpPr>
            <p:spPr>
              <a:xfrm>
                <a:off x="4390923"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REF</a:t>
                </a:r>
                <a:endParaRPr lang="ko-KR" altLang="en-US" sz="1000" b="1" baseline="-25000" dirty="0">
                  <a:latin typeface="Cambria" panose="02040503050406030204" pitchFamily="18" charset="0"/>
                  <a:cs typeface="Times New Roman" panose="02020603050405020304" pitchFamily="18" charset="0"/>
                </a:endParaRPr>
              </a:p>
            </p:txBody>
          </p:sp>
        </p:grpSp>
        <p:cxnSp>
          <p:nvCxnSpPr>
            <p:cNvPr id="576" name="직선 연결선 595">
              <a:extLst>
                <a:ext uri="{FF2B5EF4-FFF2-40B4-BE49-F238E27FC236}">
                  <a16:creationId xmlns:a16="http://schemas.microsoft.com/office/drawing/2014/main" id="{6F3927C0-594F-E391-16CB-E87A5A409CC2}"/>
                </a:ext>
              </a:extLst>
            </p:cNvPr>
            <p:cNvCxnSpPr>
              <a:cxnSpLocks/>
            </p:cNvCxnSpPr>
            <p:nvPr/>
          </p:nvCxnSpPr>
          <p:spPr>
            <a:xfrm rot="5400000">
              <a:off x="4213923" y="4026627"/>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77" name="직선 연결선 650">
              <a:extLst>
                <a:ext uri="{FF2B5EF4-FFF2-40B4-BE49-F238E27FC236}">
                  <a16:creationId xmlns:a16="http://schemas.microsoft.com/office/drawing/2014/main" id="{4D9FA68B-9F0F-9331-E7C9-A4A57321E18F}"/>
                </a:ext>
              </a:extLst>
            </p:cNvPr>
            <p:cNvCxnSpPr>
              <a:cxnSpLocks/>
            </p:cNvCxnSpPr>
            <p:nvPr/>
          </p:nvCxnSpPr>
          <p:spPr>
            <a:xfrm rot="18900000" flipV="1">
              <a:off x="4478318" y="2907471"/>
              <a:ext cx="0" cy="122952"/>
            </a:xfrm>
            <a:prstGeom prst="line">
              <a:avLst/>
            </a:prstGeom>
            <a:ln w="19050" cap="sq">
              <a:solidFill>
                <a:srgbClr val="C00000"/>
              </a:solidFill>
              <a:bevel/>
            </a:ln>
          </p:spPr>
          <p:style>
            <a:lnRef idx="1">
              <a:schemeClr val="accent1"/>
            </a:lnRef>
            <a:fillRef idx="0">
              <a:schemeClr val="accent1"/>
            </a:fillRef>
            <a:effectRef idx="0">
              <a:schemeClr val="accent1"/>
            </a:effectRef>
            <a:fontRef idx="minor">
              <a:schemeClr val="tx1"/>
            </a:fontRef>
          </p:style>
        </p:cxnSp>
        <p:sp>
          <p:nvSpPr>
            <p:cNvPr id="579" name="사각형: 둥근 위쪽 모서리 853">
              <a:extLst>
                <a:ext uri="{FF2B5EF4-FFF2-40B4-BE49-F238E27FC236}">
                  <a16:creationId xmlns:a16="http://schemas.microsoft.com/office/drawing/2014/main" id="{E5127BCC-5795-D0F8-1956-AEE2785F12BA}"/>
                </a:ext>
              </a:extLst>
            </p:cNvPr>
            <p:cNvSpPr/>
            <p:nvPr/>
          </p:nvSpPr>
          <p:spPr>
            <a:xfrm>
              <a:off x="4722917" y="2865766"/>
              <a:ext cx="347468" cy="277032"/>
            </a:xfrm>
            <a:prstGeom prst="round2SameRect">
              <a:avLst>
                <a:gd name="adj1" fmla="val 0"/>
                <a:gd name="adj2" fmla="val 20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81" name="그룹 585">
              <a:extLst>
                <a:ext uri="{FF2B5EF4-FFF2-40B4-BE49-F238E27FC236}">
                  <a16:creationId xmlns:a16="http://schemas.microsoft.com/office/drawing/2014/main" id="{59DC2109-BCDB-1D55-3733-72544A3473E6}"/>
                </a:ext>
              </a:extLst>
            </p:cNvPr>
            <p:cNvGrpSpPr/>
            <p:nvPr/>
          </p:nvGrpSpPr>
          <p:grpSpPr>
            <a:xfrm rot="16200000">
              <a:off x="4214600" y="3694854"/>
              <a:ext cx="231636" cy="151469"/>
              <a:chOff x="6995826" y="1376806"/>
              <a:chExt cx="1188795" cy="1280239"/>
            </a:xfrm>
          </p:grpSpPr>
          <p:cxnSp>
            <p:nvCxnSpPr>
              <p:cNvPr id="582" name="직선 연결선 591">
                <a:extLst>
                  <a:ext uri="{FF2B5EF4-FFF2-40B4-BE49-F238E27FC236}">
                    <a16:creationId xmlns:a16="http://schemas.microsoft.com/office/drawing/2014/main" id="{4DE7C4F5-0AF1-297B-6C67-139F13E5E560}"/>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3" name="직선 연결선 592">
                <a:extLst>
                  <a:ext uri="{FF2B5EF4-FFF2-40B4-BE49-F238E27FC236}">
                    <a16:creationId xmlns:a16="http://schemas.microsoft.com/office/drawing/2014/main" id="{F4210C03-5760-055E-821E-2E6A92D0B6F1}"/>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4" name="직선 연결선 593">
                <a:extLst>
                  <a:ext uri="{FF2B5EF4-FFF2-40B4-BE49-F238E27FC236}">
                    <a16:creationId xmlns:a16="http://schemas.microsoft.com/office/drawing/2014/main" id="{1195D165-B9A1-95F7-7850-1AB72E5EBF41}"/>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5" name="직선 연결선 594">
                <a:extLst>
                  <a:ext uri="{FF2B5EF4-FFF2-40B4-BE49-F238E27FC236}">
                    <a16:creationId xmlns:a16="http://schemas.microsoft.com/office/drawing/2014/main" id="{20679C23-BCCA-BB5A-81DD-698601FFCECC}"/>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6" name="직선 연결선 595">
                <a:extLst>
                  <a:ext uri="{FF2B5EF4-FFF2-40B4-BE49-F238E27FC236}">
                    <a16:creationId xmlns:a16="http://schemas.microsoft.com/office/drawing/2014/main" id="{098881F9-B791-FF10-7D6F-8ED096B8538F}"/>
                  </a:ext>
                </a:extLst>
              </p:cNvPr>
              <p:cNvCxnSpPr>
                <a:cxnSpLocks/>
              </p:cNvCxnSpPr>
              <p:nvPr/>
            </p:nvCxnSpPr>
            <p:spPr>
              <a:xfrm flipH="1">
                <a:off x="7896589" y="2657041"/>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7" name="직선 연결선 596">
                <a:extLst>
                  <a:ext uri="{FF2B5EF4-FFF2-40B4-BE49-F238E27FC236}">
                    <a16:creationId xmlns:a16="http://schemas.microsoft.com/office/drawing/2014/main" id="{B599DBB3-99EF-3FE0-315B-3A233721A82F}"/>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8" name="직선 연결선 597">
                <a:extLst>
                  <a:ext uri="{FF2B5EF4-FFF2-40B4-BE49-F238E27FC236}">
                    <a16:creationId xmlns:a16="http://schemas.microsoft.com/office/drawing/2014/main" id="{6DA891D8-6746-F49C-17F4-5267487648C6}"/>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cxnSp>
          <p:nvCxnSpPr>
            <p:cNvPr id="589" name="직선 연결선 595">
              <a:extLst>
                <a:ext uri="{FF2B5EF4-FFF2-40B4-BE49-F238E27FC236}">
                  <a16:creationId xmlns:a16="http://schemas.microsoft.com/office/drawing/2014/main" id="{14B880DB-7524-2CC6-8282-CA9EEA7A9B4D}"/>
                </a:ext>
              </a:extLst>
            </p:cNvPr>
            <p:cNvCxnSpPr>
              <a:cxnSpLocks/>
            </p:cNvCxnSpPr>
            <p:nvPr/>
          </p:nvCxnSpPr>
          <p:spPr>
            <a:xfrm rot="5400000">
              <a:off x="4213923" y="3735622"/>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90" name="직선 연결선 586">
              <a:extLst>
                <a:ext uri="{FF2B5EF4-FFF2-40B4-BE49-F238E27FC236}">
                  <a16:creationId xmlns:a16="http://schemas.microsoft.com/office/drawing/2014/main" id="{51613C61-3556-CD7B-4FE7-AD763E83B514}"/>
                </a:ext>
              </a:extLst>
            </p:cNvPr>
            <p:cNvCxnSpPr>
              <a:cxnSpLocks/>
            </p:cNvCxnSpPr>
            <p:nvPr/>
          </p:nvCxnSpPr>
          <p:spPr>
            <a:xfrm flipV="1">
              <a:off x="4407741" y="4354835"/>
              <a:ext cx="0" cy="139623"/>
            </a:xfrm>
            <a:prstGeom prst="line">
              <a:avLst/>
            </a:prstGeom>
            <a:ln w="19050" cap="sq">
              <a:solidFill>
                <a:schemeClr val="tx1"/>
              </a:solidFill>
              <a:bevel/>
              <a:headEnd type="triangle"/>
            </a:ln>
          </p:spPr>
          <p:style>
            <a:lnRef idx="1">
              <a:schemeClr val="accent1"/>
            </a:lnRef>
            <a:fillRef idx="0">
              <a:schemeClr val="accent1"/>
            </a:fillRef>
            <a:effectRef idx="0">
              <a:schemeClr val="accent1"/>
            </a:effectRef>
            <a:fontRef idx="minor">
              <a:schemeClr val="tx1"/>
            </a:fontRef>
          </p:style>
        </p:cxnSp>
        <p:sp>
          <p:nvSpPr>
            <p:cNvPr id="591" name="직사각형 587">
              <a:extLst>
                <a:ext uri="{FF2B5EF4-FFF2-40B4-BE49-F238E27FC236}">
                  <a16:creationId xmlns:a16="http://schemas.microsoft.com/office/drawing/2014/main" id="{1839D117-F9F1-4F0B-9F03-3D406BD26459}"/>
                </a:ext>
              </a:extLst>
            </p:cNvPr>
            <p:cNvSpPr/>
            <p:nvPr/>
          </p:nvSpPr>
          <p:spPr>
            <a:xfrm rot="5400000">
              <a:off x="4373543" y="4243267"/>
              <a:ext cx="77332" cy="5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b="1" dirty="0">
                  <a:solidFill>
                    <a:schemeClr val="tx1"/>
                  </a:solidFill>
                  <a:latin typeface="+mj-lt"/>
                </a:rPr>
                <a:t>⋯</a:t>
              </a:r>
              <a:endParaRPr lang="ko-KR" altLang="en-US" sz="1100" b="1" dirty="0">
                <a:solidFill>
                  <a:schemeClr val="tx1"/>
                </a:solidFill>
                <a:latin typeface="+mj-lt"/>
              </a:endParaRPr>
            </a:p>
          </p:txBody>
        </p:sp>
        <p:sp>
          <p:nvSpPr>
            <p:cNvPr id="594" name="사각형: 둥근 모서리 554">
              <a:extLst>
                <a:ext uri="{FF2B5EF4-FFF2-40B4-BE49-F238E27FC236}">
                  <a16:creationId xmlns:a16="http://schemas.microsoft.com/office/drawing/2014/main" id="{0E1A41A9-DF44-B2FD-EBC5-982841EB5CE2}"/>
                </a:ext>
              </a:extLst>
            </p:cNvPr>
            <p:cNvSpPr/>
            <p:nvPr/>
          </p:nvSpPr>
          <p:spPr>
            <a:xfrm>
              <a:off x="5845107" y="2420242"/>
              <a:ext cx="1631829" cy="2209095"/>
            </a:xfrm>
            <a:prstGeom prst="roundRect">
              <a:avLst>
                <a:gd name="adj" fmla="val 4472"/>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95" name="직사각형 588">
              <a:extLst>
                <a:ext uri="{FF2B5EF4-FFF2-40B4-BE49-F238E27FC236}">
                  <a16:creationId xmlns:a16="http://schemas.microsoft.com/office/drawing/2014/main" id="{E581EF27-F54C-C7DF-A981-E16DD7DF920D}"/>
                </a:ext>
              </a:extLst>
            </p:cNvPr>
            <p:cNvSpPr/>
            <p:nvPr/>
          </p:nvSpPr>
          <p:spPr>
            <a:xfrm rot="5400000">
              <a:off x="6142668" y="3437493"/>
              <a:ext cx="264740" cy="264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050" b="1" dirty="0">
                  <a:solidFill>
                    <a:schemeClr val="tx1"/>
                  </a:solidFill>
                  <a:latin typeface="+mj-lt"/>
                </a:rPr>
                <a:t>⋯</a:t>
              </a:r>
              <a:endParaRPr lang="ko-KR" altLang="en-US" sz="1050" b="1" dirty="0">
                <a:solidFill>
                  <a:schemeClr val="tx1"/>
                </a:solidFill>
                <a:latin typeface="+mj-lt"/>
              </a:endParaRPr>
            </a:p>
          </p:txBody>
        </p:sp>
        <p:cxnSp>
          <p:nvCxnSpPr>
            <p:cNvPr id="596" name="직선 연결선 589">
              <a:extLst>
                <a:ext uri="{FF2B5EF4-FFF2-40B4-BE49-F238E27FC236}">
                  <a16:creationId xmlns:a16="http://schemas.microsoft.com/office/drawing/2014/main" id="{CA35CE19-C561-8EDE-F5EE-AA8B1C351011}"/>
                </a:ext>
              </a:extLst>
            </p:cNvPr>
            <p:cNvCxnSpPr>
              <a:cxnSpLocks/>
            </p:cNvCxnSpPr>
            <p:nvPr/>
          </p:nvCxnSpPr>
          <p:spPr>
            <a:xfrm>
              <a:off x="6268189" y="3385858"/>
              <a:ext cx="0" cy="98619"/>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97" name="직선 연결선 590">
              <a:extLst>
                <a:ext uri="{FF2B5EF4-FFF2-40B4-BE49-F238E27FC236}">
                  <a16:creationId xmlns:a16="http://schemas.microsoft.com/office/drawing/2014/main" id="{AA5826B7-1C08-1AB3-F998-06AC7A7B65A3}"/>
                </a:ext>
              </a:extLst>
            </p:cNvPr>
            <p:cNvCxnSpPr>
              <a:cxnSpLocks/>
            </p:cNvCxnSpPr>
            <p:nvPr/>
          </p:nvCxnSpPr>
          <p:spPr>
            <a:xfrm>
              <a:off x="6269649" y="3385857"/>
              <a:ext cx="13445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98" name="직선 연결선 561">
              <a:extLst>
                <a:ext uri="{FF2B5EF4-FFF2-40B4-BE49-F238E27FC236}">
                  <a16:creationId xmlns:a16="http://schemas.microsoft.com/office/drawing/2014/main" id="{4D7C9001-8267-1189-CE7E-949B4489800C}"/>
                </a:ext>
              </a:extLst>
            </p:cNvPr>
            <p:cNvCxnSpPr>
              <a:cxnSpLocks/>
            </p:cNvCxnSpPr>
            <p:nvPr/>
          </p:nvCxnSpPr>
          <p:spPr>
            <a:xfrm>
              <a:off x="6406482" y="2666022"/>
              <a:ext cx="0" cy="2218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9" name="직선 연결선 562">
              <a:extLst>
                <a:ext uri="{FF2B5EF4-FFF2-40B4-BE49-F238E27FC236}">
                  <a16:creationId xmlns:a16="http://schemas.microsoft.com/office/drawing/2014/main" id="{FD0C2491-A0BA-2681-C5A0-07DD62B1886C}"/>
                </a:ext>
              </a:extLst>
            </p:cNvPr>
            <p:cNvCxnSpPr>
              <a:cxnSpLocks/>
            </p:cNvCxnSpPr>
            <p:nvPr/>
          </p:nvCxnSpPr>
          <p:spPr>
            <a:xfrm rot="16200000" flipV="1">
              <a:off x="6406482" y="2606688"/>
              <a:ext cx="0" cy="122952"/>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nvGrpSpPr>
            <p:cNvPr id="600" name="그룹 563">
              <a:extLst>
                <a:ext uri="{FF2B5EF4-FFF2-40B4-BE49-F238E27FC236}">
                  <a16:creationId xmlns:a16="http://schemas.microsoft.com/office/drawing/2014/main" id="{B9CD2AEE-024F-15F7-2C02-A1EF33D2F2DA}"/>
                </a:ext>
              </a:extLst>
            </p:cNvPr>
            <p:cNvGrpSpPr/>
            <p:nvPr/>
          </p:nvGrpSpPr>
          <p:grpSpPr>
            <a:xfrm>
              <a:off x="6053734" y="2392781"/>
              <a:ext cx="544956" cy="252952"/>
              <a:chOff x="4226046" y="1897575"/>
              <a:chExt cx="544956" cy="252952"/>
            </a:xfrm>
          </p:grpSpPr>
          <p:sp>
            <p:nvSpPr>
              <p:cNvPr id="601" name="TextBox 600">
                <a:extLst>
                  <a:ext uri="{FF2B5EF4-FFF2-40B4-BE49-F238E27FC236}">
                    <a16:creationId xmlns:a16="http://schemas.microsoft.com/office/drawing/2014/main" id="{E527F0B2-EAD5-C9E4-0A15-CE7CD2955374}"/>
                  </a:ext>
                </a:extLst>
              </p:cNvPr>
              <p:cNvSpPr txBox="1"/>
              <p:nvPr/>
            </p:nvSpPr>
            <p:spPr>
              <a:xfrm>
                <a:off x="422604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V</a:t>
                </a:r>
                <a:endParaRPr lang="ko-KR" altLang="en-US" sz="1600" b="1" baseline="-25000" dirty="0">
                  <a:latin typeface="Cambria" panose="02040503050406030204" pitchFamily="18" charset="0"/>
                  <a:cs typeface="Times New Roman" panose="02020603050405020304" pitchFamily="18" charset="0"/>
                </a:endParaRPr>
              </a:p>
            </p:txBody>
          </p:sp>
          <p:sp>
            <p:nvSpPr>
              <p:cNvPr id="602" name="TextBox 601">
                <a:extLst>
                  <a:ext uri="{FF2B5EF4-FFF2-40B4-BE49-F238E27FC236}">
                    <a16:creationId xmlns:a16="http://schemas.microsoft.com/office/drawing/2014/main" id="{2427F0AA-52CD-2F5E-F664-9DD52183247B}"/>
                  </a:ext>
                </a:extLst>
              </p:cNvPr>
              <p:cNvSpPr txBox="1"/>
              <p:nvPr/>
            </p:nvSpPr>
            <p:spPr>
              <a:xfrm>
                <a:off x="4402035"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cxnSp>
          <p:nvCxnSpPr>
            <p:cNvPr id="603" name="직선 연결선 564">
              <a:extLst>
                <a:ext uri="{FF2B5EF4-FFF2-40B4-BE49-F238E27FC236}">
                  <a16:creationId xmlns:a16="http://schemas.microsoft.com/office/drawing/2014/main" id="{065A5507-707F-723A-E5CB-52A86B31FEAC}"/>
                </a:ext>
              </a:extLst>
            </p:cNvPr>
            <p:cNvCxnSpPr>
              <a:cxnSpLocks/>
            </p:cNvCxnSpPr>
            <p:nvPr/>
          </p:nvCxnSpPr>
          <p:spPr>
            <a:xfrm>
              <a:off x="6406482" y="3239562"/>
              <a:ext cx="901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4" name="직사각형 566">
              <a:extLst>
                <a:ext uri="{FF2B5EF4-FFF2-40B4-BE49-F238E27FC236}">
                  <a16:creationId xmlns:a16="http://schemas.microsoft.com/office/drawing/2014/main" id="{FB63DD10-8CA2-F51E-0648-9D0936F5D3C8}"/>
                </a:ext>
              </a:extLst>
            </p:cNvPr>
            <p:cNvSpPr/>
            <p:nvPr/>
          </p:nvSpPr>
          <p:spPr>
            <a:xfrm rot="5400000">
              <a:off x="6934093" y="2928954"/>
              <a:ext cx="534819" cy="29302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400" b="1" dirty="0">
                  <a:solidFill>
                    <a:schemeClr val="tx1"/>
                  </a:solidFill>
                  <a:latin typeface="Cambria" panose="02040503050406030204" pitchFamily="18" charset="0"/>
                  <a:ea typeface="Cambria" panose="02040503050406030204" pitchFamily="18" charset="0"/>
                </a:rPr>
                <a:t>Latch</a:t>
              </a:r>
              <a:endParaRPr lang="ko-KR" altLang="en-US" sz="1400" b="1" dirty="0">
                <a:solidFill>
                  <a:schemeClr val="tx1"/>
                </a:solidFill>
                <a:latin typeface="Cambria" panose="02040503050406030204" pitchFamily="18" charset="0"/>
              </a:endParaRPr>
            </a:p>
          </p:txBody>
        </p:sp>
        <p:cxnSp>
          <p:nvCxnSpPr>
            <p:cNvPr id="605" name="직선 연결선 572">
              <a:extLst>
                <a:ext uri="{FF2B5EF4-FFF2-40B4-BE49-F238E27FC236}">
                  <a16:creationId xmlns:a16="http://schemas.microsoft.com/office/drawing/2014/main" id="{753EE0A3-78F5-6DF9-31A1-2E8F3D4DF207}"/>
                </a:ext>
              </a:extLst>
            </p:cNvPr>
            <p:cNvCxnSpPr>
              <a:cxnSpLocks/>
            </p:cNvCxnSpPr>
            <p:nvPr/>
          </p:nvCxnSpPr>
          <p:spPr>
            <a:xfrm>
              <a:off x="7209388" y="2628420"/>
              <a:ext cx="0" cy="170218"/>
            </a:xfrm>
            <a:prstGeom prst="line">
              <a:avLst/>
            </a:prstGeom>
            <a:ln w="19050" cap="sq">
              <a:solidFill>
                <a:srgbClr val="C00000"/>
              </a:solidFill>
              <a:bevel/>
              <a:tailEnd type="triangle" w="lg" len="lg"/>
            </a:ln>
          </p:spPr>
          <p:style>
            <a:lnRef idx="1">
              <a:schemeClr val="accent1"/>
            </a:lnRef>
            <a:fillRef idx="0">
              <a:schemeClr val="accent1"/>
            </a:fillRef>
            <a:effectRef idx="0">
              <a:schemeClr val="accent1"/>
            </a:effectRef>
            <a:fontRef idx="minor">
              <a:schemeClr val="tx1"/>
            </a:fontRef>
          </p:style>
        </p:cxnSp>
        <p:sp>
          <p:nvSpPr>
            <p:cNvPr id="606" name="TextBox 605">
              <a:extLst>
                <a:ext uri="{FF2B5EF4-FFF2-40B4-BE49-F238E27FC236}">
                  <a16:creationId xmlns:a16="http://schemas.microsoft.com/office/drawing/2014/main" id="{C7A20498-68CA-C338-50BA-33D8A848098E}"/>
                </a:ext>
              </a:extLst>
            </p:cNvPr>
            <p:cNvSpPr txBox="1"/>
            <p:nvPr/>
          </p:nvSpPr>
          <p:spPr>
            <a:xfrm>
              <a:off x="7007394" y="2413071"/>
              <a:ext cx="398406"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OFF</a:t>
              </a:r>
              <a:endParaRPr lang="ko-KR" altLang="en-US" sz="1400" b="1" baseline="-25000" dirty="0">
                <a:solidFill>
                  <a:srgbClr val="C00000"/>
                </a:solidFill>
                <a:latin typeface="Cambria" panose="02040503050406030204" pitchFamily="18" charset="0"/>
                <a:cs typeface="Times New Roman" panose="02020603050405020304" pitchFamily="18" charset="0"/>
              </a:endParaRPr>
            </a:p>
          </p:txBody>
        </p:sp>
        <p:sp>
          <p:nvSpPr>
            <p:cNvPr id="607" name="사각형: 둥근 위쪽 모서리 575">
              <a:extLst>
                <a:ext uri="{FF2B5EF4-FFF2-40B4-BE49-F238E27FC236}">
                  <a16:creationId xmlns:a16="http://schemas.microsoft.com/office/drawing/2014/main" id="{754BD726-A993-041C-2AA5-BE419400F79A}"/>
                </a:ext>
              </a:extLst>
            </p:cNvPr>
            <p:cNvSpPr/>
            <p:nvPr/>
          </p:nvSpPr>
          <p:spPr>
            <a:xfrm>
              <a:off x="6585050" y="2830431"/>
              <a:ext cx="340524" cy="319744"/>
            </a:xfrm>
            <a:prstGeom prst="round2SameRect">
              <a:avLst>
                <a:gd name="adj1" fmla="val 16667"/>
                <a:gd name="adj2" fmla="val 20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08" name="직선 연결선 577">
              <a:extLst>
                <a:ext uri="{FF2B5EF4-FFF2-40B4-BE49-F238E27FC236}">
                  <a16:creationId xmlns:a16="http://schemas.microsoft.com/office/drawing/2014/main" id="{86E6A483-23D7-76BF-7A3D-A07F10DF83B8}"/>
                </a:ext>
              </a:extLst>
            </p:cNvPr>
            <p:cNvCxnSpPr>
              <a:cxnSpLocks/>
            </p:cNvCxnSpPr>
            <p:nvPr/>
          </p:nvCxnSpPr>
          <p:spPr>
            <a:xfrm>
              <a:off x="6753546" y="3144830"/>
              <a:ext cx="0" cy="98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9" name="타원 578">
              <a:extLst>
                <a:ext uri="{FF2B5EF4-FFF2-40B4-BE49-F238E27FC236}">
                  <a16:creationId xmlns:a16="http://schemas.microsoft.com/office/drawing/2014/main" id="{C08330C0-A205-91BE-E447-78965553052E}"/>
                </a:ext>
              </a:extLst>
            </p:cNvPr>
            <p:cNvSpPr/>
            <p:nvPr/>
          </p:nvSpPr>
          <p:spPr>
            <a:xfrm>
              <a:off x="6726504" y="3207086"/>
              <a:ext cx="54091" cy="5409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0" name="타원 557">
              <a:extLst>
                <a:ext uri="{FF2B5EF4-FFF2-40B4-BE49-F238E27FC236}">
                  <a16:creationId xmlns:a16="http://schemas.microsoft.com/office/drawing/2014/main" id="{F124DE4E-63B3-4D9C-CC44-7C4007A2BB0E}"/>
                </a:ext>
              </a:extLst>
            </p:cNvPr>
            <p:cNvSpPr/>
            <p:nvPr/>
          </p:nvSpPr>
          <p:spPr>
            <a:xfrm>
              <a:off x="6376002" y="3004712"/>
              <a:ext cx="60960" cy="6096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11" name="타원 558">
              <a:extLst>
                <a:ext uri="{FF2B5EF4-FFF2-40B4-BE49-F238E27FC236}">
                  <a16:creationId xmlns:a16="http://schemas.microsoft.com/office/drawing/2014/main" id="{618B024C-BBCA-5634-4AE8-794613A73D4F}"/>
                </a:ext>
              </a:extLst>
            </p:cNvPr>
            <p:cNvSpPr/>
            <p:nvPr/>
          </p:nvSpPr>
          <p:spPr>
            <a:xfrm>
              <a:off x="6376002" y="2820800"/>
              <a:ext cx="60960" cy="6096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12" name="TextBox 611">
              <a:extLst>
                <a:ext uri="{FF2B5EF4-FFF2-40B4-BE49-F238E27FC236}">
                  <a16:creationId xmlns:a16="http://schemas.microsoft.com/office/drawing/2014/main" id="{D65F844C-F9BC-3BBF-5616-6BE1BF60A5BD}"/>
                </a:ext>
              </a:extLst>
            </p:cNvPr>
            <p:cNvSpPr txBox="1"/>
            <p:nvPr/>
          </p:nvSpPr>
          <p:spPr>
            <a:xfrm>
              <a:off x="5755419" y="3940649"/>
              <a:ext cx="368967"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0</a:t>
              </a:r>
              <a:endParaRPr lang="ko-KR" altLang="en-US" sz="1400" b="1" dirty="0">
                <a:solidFill>
                  <a:srgbClr val="C00000"/>
                </a:solidFill>
                <a:latin typeface="Cambria" panose="02040503050406030204" pitchFamily="18" charset="0"/>
                <a:cs typeface="Times New Roman" panose="02020603050405020304" pitchFamily="18" charset="0"/>
              </a:endParaRPr>
            </a:p>
          </p:txBody>
        </p:sp>
        <p:cxnSp>
          <p:nvCxnSpPr>
            <p:cNvPr id="613" name="직선 연결선 2">
              <a:extLst>
                <a:ext uri="{FF2B5EF4-FFF2-40B4-BE49-F238E27FC236}">
                  <a16:creationId xmlns:a16="http://schemas.microsoft.com/office/drawing/2014/main" id="{40E70CE5-2680-1338-AF73-A3F60B11B4CC}"/>
                </a:ext>
              </a:extLst>
            </p:cNvPr>
            <p:cNvCxnSpPr>
              <a:cxnSpLocks/>
              <a:stCxn id="610" idx="4"/>
            </p:cNvCxnSpPr>
            <p:nvPr/>
          </p:nvCxnSpPr>
          <p:spPr>
            <a:xfrm>
              <a:off x="6406482" y="3065672"/>
              <a:ext cx="0" cy="1563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4" name="그룹 585">
              <a:extLst>
                <a:ext uri="{FF2B5EF4-FFF2-40B4-BE49-F238E27FC236}">
                  <a16:creationId xmlns:a16="http://schemas.microsoft.com/office/drawing/2014/main" id="{97744882-4A30-9AFF-C325-23794DD86913}"/>
                </a:ext>
              </a:extLst>
            </p:cNvPr>
            <p:cNvGrpSpPr/>
            <p:nvPr/>
          </p:nvGrpSpPr>
          <p:grpSpPr>
            <a:xfrm rot="16200000">
              <a:off x="6049767" y="3960874"/>
              <a:ext cx="285375" cy="151469"/>
              <a:chOff x="6995826" y="1376806"/>
              <a:chExt cx="1464595" cy="1280243"/>
            </a:xfrm>
          </p:grpSpPr>
          <p:cxnSp>
            <p:nvCxnSpPr>
              <p:cNvPr id="615" name="직선 연결선 591">
                <a:extLst>
                  <a:ext uri="{FF2B5EF4-FFF2-40B4-BE49-F238E27FC236}">
                    <a16:creationId xmlns:a16="http://schemas.microsoft.com/office/drawing/2014/main" id="{F7351DED-D523-76EB-CFE6-548EC0153301}"/>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16" name="직선 연결선 592">
                <a:extLst>
                  <a:ext uri="{FF2B5EF4-FFF2-40B4-BE49-F238E27FC236}">
                    <a16:creationId xmlns:a16="http://schemas.microsoft.com/office/drawing/2014/main" id="{CC51519A-0F64-40DA-3E95-4E00BA072827}"/>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17" name="직선 연결선 593">
                <a:extLst>
                  <a:ext uri="{FF2B5EF4-FFF2-40B4-BE49-F238E27FC236}">
                    <a16:creationId xmlns:a16="http://schemas.microsoft.com/office/drawing/2014/main" id="{884321CC-172C-DAB7-929C-8B21AE11B945}"/>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18" name="직선 연결선 594">
                <a:extLst>
                  <a:ext uri="{FF2B5EF4-FFF2-40B4-BE49-F238E27FC236}">
                    <a16:creationId xmlns:a16="http://schemas.microsoft.com/office/drawing/2014/main" id="{71980FFB-1E2E-2521-398C-32571FD79A94}"/>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19" name="직선 연결선 595">
                <a:extLst>
                  <a:ext uri="{FF2B5EF4-FFF2-40B4-BE49-F238E27FC236}">
                    <a16:creationId xmlns:a16="http://schemas.microsoft.com/office/drawing/2014/main" id="{7ED1FDD0-E8B6-46CC-4C84-BF743820BFFD}"/>
                  </a:ext>
                </a:extLst>
              </p:cNvPr>
              <p:cNvCxnSpPr>
                <a:cxnSpLocks/>
              </p:cNvCxnSpPr>
              <p:nvPr/>
            </p:nvCxnSpPr>
            <p:spPr>
              <a:xfrm rot="5400000">
                <a:off x="8178506" y="2375134"/>
                <a:ext cx="0" cy="56383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20" name="직선 연결선 596">
                <a:extLst>
                  <a:ext uri="{FF2B5EF4-FFF2-40B4-BE49-F238E27FC236}">
                    <a16:creationId xmlns:a16="http://schemas.microsoft.com/office/drawing/2014/main" id="{28416E53-116B-626D-234B-6FF328FA2218}"/>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21" name="직선 연결선 597">
                <a:extLst>
                  <a:ext uri="{FF2B5EF4-FFF2-40B4-BE49-F238E27FC236}">
                    <a16:creationId xmlns:a16="http://schemas.microsoft.com/office/drawing/2014/main" id="{3F72B49E-97F1-4D34-F7B8-207A3921B5B9}"/>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sp>
          <p:nvSpPr>
            <p:cNvPr id="622" name="TextBox 621">
              <a:extLst>
                <a:ext uri="{FF2B5EF4-FFF2-40B4-BE49-F238E27FC236}">
                  <a16:creationId xmlns:a16="http://schemas.microsoft.com/office/drawing/2014/main" id="{3D786DF3-E1BF-D982-8FE0-D8C0B23C44AF}"/>
                </a:ext>
              </a:extLst>
            </p:cNvPr>
            <p:cNvSpPr txBox="1"/>
            <p:nvPr/>
          </p:nvSpPr>
          <p:spPr>
            <a:xfrm>
              <a:off x="5755419" y="3653568"/>
              <a:ext cx="368967"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0</a:t>
              </a:r>
              <a:endParaRPr lang="ko-KR" altLang="en-US" sz="1400" b="1" baseline="-25000" dirty="0">
                <a:solidFill>
                  <a:srgbClr val="C00000"/>
                </a:solidFill>
                <a:latin typeface="Cambria" panose="02040503050406030204" pitchFamily="18" charset="0"/>
                <a:cs typeface="Times New Roman" panose="02020603050405020304" pitchFamily="18" charset="0"/>
              </a:endParaRPr>
            </a:p>
          </p:txBody>
        </p:sp>
        <p:cxnSp>
          <p:nvCxnSpPr>
            <p:cNvPr id="623" name="직선 연결선 595">
              <a:extLst>
                <a:ext uri="{FF2B5EF4-FFF2-40B4-BE49-F238E27FC236}">
                  <a16:creationId xmlns:a16="http://schemas.microsoft.com/office/drawing/2014/main" id="{B0B461F3-2BDA-1E2D-53F8-382E94D357D5}"/>
                </a:ext>
              </a:extLst>
            </p:cNvPr>
            <p:cNvCxnSpPr>
              <a:cxnSpLocks/>
            </p:cNvCxnSpPr>
            <p:nvPr/>
          </p:nvCxnSpPr>
          <p:spPr>
            <a:xfrm rot="5400000">
              <a:off x="6075959" y="4026627"/>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24" name="직선 연결선 650">
              <a:extLst>
                <a:ext uri="{FF2B5EF4-FFF2-40B4-BE49-F238E27FC236}">
                  <a16:creationId xmlns:a16="http://schemas.microsoft.com/office/drawing/2014/main" id="{C9223730-4D6D-259E-B3C4-438AD39E51CE}"/>
                </a:ext>
              </a:extLst>
            </p:cNvPr>
            <p:cNvCxnSpPr>
              <a:cxnSpLocks/>
            </p:cNvCxnSpPr>
            <p:nvPr/>
          </p:nvCxnSpPr>
          <p:spPr>
            <a:xfrm rot="18900000" flipV="1">
              <a:off x="6340354" y="2907471"/>
              <a:ext cx="0" cy="122952"/>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25" name="사각형: 둥근 위쪽 모서리 576">
              <a:extLst>
                <a:ext uri="{FF2B5EF4-FFF2-40B4-BE49-F238E27FC236}">
                  <a16:creationId xmlns:a16="http://schemas.microsoft.com/office/drawing/2014/main" id="{D305CAF2-84A2-AE93-7B7E-0B73351C78ED}"/>
                </a:ext>
              </a:extLst>
            </p:cNvPr>
            <p:cNvSpPr/>
            <p:nvPr/>
          </p:nvSpPr>
          <p:spPr>
            <a:xfrm>
              <a:off x="6585050" y="2830431"/>
              <a:ext cx="340524" cy="319744"/>
            </a:xfrm>
            <a:prstGeom prst="round2SameRect">
              <a:avLst>
                <a:gd name="adj1" fmla="val 16667"/>
                <a:gd name="adj2" fmla="val 2066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26" name="그룹 585">
              <a:extLst>
                <a:ext uri="{FF2B5EF4-FFF2-40B4-BE49-F238E27FC236}">
                  <a16:creationId xmlns:a16="http://schemas.microsoft.com/office/drawing/2014/main" id="{4C5D0906-3075-E4C3-710C-FB2AF8AA01FE}"/>
                </a:ext>
              </a:extLst>
            </p:cNvPr>
            <p:cNvGrpSpPr/>
            <p:nvPr/>
          </p:nvGrpSpPr>
          <p:grpSpPr>
            <a:xfrm rot="16200000">
              <a:off x="6076636" y="3694854"/>
              <a:ext cx="231636" cy="151469"/>
              <a:chOff x="6995826" y="1376806"/>
              <a:chExt cx="1188795" cy="1280239"/>
            </a:xfrm>
          </p:grpSpPr>
          <p:cxnSp>
            <p:nvCxnSpPr>
              <p:cNvPr id="627" name="직선 연결선 591">
                <a:extLst>
                  <a:ext uri="{FF2B5EF4-FFF2-40B4-BE49-F238E27FC236}">
                    <a16:creationId xmlns:a16="http://schemas.microsoft.com/office/drawing/2014/main" id="{259EFCF0-2ECB-F7C5-8B4D-CDC8DC5A470F}"/>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28" name="직선 연결선 592">
                <a:extLst>
                  <a:ext uri="{FF2B5EF4-FFF2-40B4-BE49-F238E27FC236}">
                    <a16:creationId xmlns:a16="http://schemas.microsoft.com/office/drawing/2014/main" id="{FD6A828B-6635-ECBC-AEA1-D80331AFE837}"/>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29" name="직선 연결선 593">
                <a:extLst>
                  <a:ext uri="{FF2B5EF4-FFF2-40B4-BE49-F238E27FC236}">
                    <a16:creationId xmlns:a16="http://schemas.microsoft.com/office/drawing/2014/main" id="{3A16F21E-37F9-B3CD-9281-AEB97B7127AE}"/>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30" name="직선 연결선 594">
                <a:extLst>
                  <a:ext uri="{FF2B5EF4-FFF2-40B4-BE49-F238E27FC236}">
                    <a16:creationId xmlns:a16="http://schemas.microsoft.com/office/drawing/2014/main" id="{9346181B-7E87-543E-4FFF-A27ADA4F0D44}"/>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31" name="직선 연결선 595">
                <a:extLst>
                  <a:ext uri="{FF2B5EF4-FFF2-40B4-BE49-F238E27FC236}">
                    <a16:creationId xmlns:a16="http://schemas.microsoft.com/office/drawing/2014/main" id="{E6C1CC15-75C1-24F9-6759-CADE9024C3E4}"/>
                  </a:ext>
                </a:extLst>
              </p:cNvPr>
              <p:cNvCxnSpPr>
                <a:cxnSpLocks/>
              </p:cNvCxnSpPr>
              <p:nvPr/>
            </p:nvCxnSpPr>
            <p:spPr>
              <a:xfrm flipH="1">
                <a:off x="7896589" y="2657041"/>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32" name="직선 연결선 596">
                <a:extLst>
                  <a:ext uri="{FF2B5EF4-FFF2-40B4-BE49-F238E27FC236}">
                    <a16:creationId xmlns:a16="http://schemas.microsoft.com/office/drawing/2014/main" id="{8BD64DE0-5095-C0F8-5901-B17036A26AEF}"/>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33" name="직선 연결선 597">
                <a:extLst>
                  <a:ext uri="{FF2B5EF4-FFF2-40B4-BE49-F238E27FC236}">
                    <a16:creationId xmlns:a16="http://schemas.microsoft.com/office/drawing/2014/main" id="{2FD20AAE-C34B-10F4-D155-E803CCDEA4A2}"/>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cxnSp>
          <p:nvCxnSpPr>
            <p:cNvPr id="634" name="직선 연결선 595">
              <a:extLst>
                <a:ext uri="{FF2B5EF4-FFF2-40B4-BE49-F238E27FC236}">
                  <a16:creationId xmlns:a16="http://schemas.microsoft.com/office/drawing/2014/main" id="{F300AF45-A02D-D357-59D5-D0F320954094}"/>
                </a:ext>
              </a:extLst>
            </p:cNvPr>
            <p:cNvCxnSpPr>
              <a:cxnSpLocks/>
            </p:cNvCxnSpPr>
            <p:nvPr/>
          </p:nvCxnSpPr>
          <p:spPr>
            <a:xfrm rot="5400000">
              <a:off x="6075959" y="3735622"/>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35" name="직선 연결선 586">
              <a:extLst>
                <a:ext uri="{FF2B5EF4-FFF2-40B4-BE49-F238E27FC236}">
                  <a16:creationId xmlns:a16="http://schemas.microsoft.com/office/drawing/2014/main" id="{5CD70C89-EF03-8457-CF0D-08473C965C1C}"/>
                </a:ext>
              </a:extLst>
            </p:cNvPr>
            <p:cNvCxnSpPr>
              <a:cxnSpLocks/>
            </p:cNvCxnSpPr>
            <p:nvPr/>
          </p:nvCxnSpPr>
          <p:spPr>
            <a:xfrm flipV="1">
              <a:off x="6269777" y="4354835"/>
              <a:ext cx="0" cy="139623"/>
            </a:xfrm>
            <a:prstGeom prst="line">
              <a:avLst/>
            </a:prstGeom>
            <a:ln w="19050" cap="sq">
              <a:solidFill>
                <a:schemeClr val="tx1"/>
              </a:solidFill>
              <a:bevel/>
              <a:headEnd type="triangle"/>
            </a:ln>
          </p:spPr>
          <p:style>
            <a:lnRef idx="1">
              <a:schemeClr val="accent1"/>
            </a:lnRef>
            <a:fillRef idx="0">
              <a:schemeClr val="accent1"/>
            </a:fillRef>
            <a:effectRef idx="0">
              <a:schemeClr val="accent1"/>
            </a:effectRef>
            <a:fontRef idx="minor">
              <a:schemeClr val="tx1"/>
            </a:fontRef>
          </p:style>
        </p:cxnSp>
        <p:sp>
          <p:nvSpPr>
            <p:cNvPr id="636" name="직사각형 587">
              <a:extLst>
                <a:ext uri="{FF2B5EF4-FFF2-40B4-BE49-F238E27FC236}">
                  <a16:creationId xmlns:a16="http://schemas.microsoft.com/office/drawing/2014/main" id="{D6F0C94C-E75B-D722-DA9F-2B127CF79B39}"/>
                </a:ext>
              </a:extLst>
            </p:cNvPr>
            <p:cNvSpPr/>
            <p:nvPr/>
          </p:nvSpPr>
          <p:spPr>
            <a:xfrm rot="5400000">
              <a:off x="6235579" y="4243267"/>
              <a:ext cx="77332" cy="5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b="1" dirty="0">
                  <a:solidFill>
                    <a:schemeClr val="tx1"/>
                  </a:solidFill>
                  <a:latin typeface="+mj-lt"/>
                </a:rPr>
                <a:t>⋯</a:t>
              </a:r>
              <a:endParaRPr lang="ko-KR" altLang="en-US" sz="1100" b="1" dirty="0">
                <a:solidFill>
                  <a:schemeClr val="tx1"/>
                </a:solidFill>
                <a:latin typeface="+mj-lt"/>
              </a:endParaRPr>
            </a:p>
          </p:txBody>
        </p:sp>
        <p:sp>
          <p:nvSpPr>
            <p:cNvPr id="643" name="타원 739">
              <a:extLst>
                <a:ext uri="{FF2B5EF4-FFF2-40B4-BE49-F238E27FC236}">
                  <a16:creationId xmlns:a16="http://schemas.microsoft.com/office/drawing/2014/main" id="{B6F382B2-735C-1B98-61BE-0B79ED503D6A}"/>
                </a:ext>
              </a:extLst>
            </p:cNvPr>
            <p:cNvSpPr/>
            <p:nvPr/>
          </p:nvSpPr>
          <p:spPr>
            <a:xfrm>
              <a:off x="4209034" y="3929189"/>
              <a:ext cx="268486" cy="268486"/>
            </a:xfrm>
            <a:prstGeom prst="ellipse">
              <a:avLst/>
            </a:prstGeom>
            <a:solidFill>
              <a:schemeClr val="bg1">
                <a:alpha val="84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644" name="그룹 835">
              <a:extLst>
                <a:ext uri="{FF2B5EF4-FFF2-40B4-BE49-F238E27FC236}">
                  <a16:creationId xmlns:a16="http://schemas.microsoft.com/office/drawing/2014/main" id="{6C33BCA2-78E4-F6FA-7425-86DFB244F01E}"/>
                </a:ext>
              </a:extLst>
            </p:cNvPr>
            <p:cNvGrpSpPr/>
            <p:nvPr/>
          </p:nvGrpSpPr>
          <p:grpSpPr>
            <a:xfrm rot="16200000">
              <a:off x="4287318" y="4037492"/>
              <a:ext cx="231426" cy="50005"/>
              <a:chOff x="5890169" y="4312037"/>
              <a:chExt cx="1895988" cy="1103725"/>
            </a:xfrm>
          </p:grpSpPr>
          <p:grpSp>
            <p:nvGrpSpPr>
              <p:cNvPr id="645" name="그룹 822">
                <a:extLst>
                  <a:ext uri="{FF2B5EF4-FFF2-40B4-BE49-F238E27FC236}">
                    <a16:creationId xmlns:a16="http://schemas.microsoft.com/office/drawing/2014/main" id="{1E8A298A-AC4D-FFC5-5FEC-BB6D62D531BC}"/>
                  </a:ext>
                </a:extLst>
              </p:cNvPr>
              <p:cNvGrpSpPr/>
              <p:nvPr/>
            </p:nvGrpSpPr>
            <p:grpSpPr>
              <a:xfrm>
                <a:off x="6122466" y="4312037"/>
                <a:ext cx="1432853" cy="1103725"/>
                <a:chOff x="5991225" y="4310063"/>
                <a:chExt cx="496427" cy="273840"/>
              </a:xfrm>
            </p:grpSpPr>
            <p:cxnSp>
              <p:nvCxnSpPr>
                <p:cNvPr id="648" name="직선 연결선 771">
                  <a:extLst>
                    <a:ext uri="{FF2B5EF4-FFF2-40B4-BE49-F238E27FC236}">
                      <a16:creationId xmlns:a16="http://schemas.microsoft.com/office/drawing/2014/main" id="{5B3E7F70-8ACB-1F77-7777-708AAC35D32C}"/>
                    </a:ext>
                  </a:extLst>
                </p:cNvPr>
                <p:cNvCxnSpPr>
                  <a:cxnSpLocks/>
                </p:cNvCxnSpPr>
                <p:nvPr/>
              </p:nvCxnSpPr>
              <p:spPr>
                <a:xfrm flipH="1">
                  <a:off x="5991225" y="4310063"/>
                  <a:ext cx="40482" cy="13692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49" name="직선 연결선 789">
                  <a:extLst>
                    <a:ext uri="{FF2B5EF4-FFF2-40B4-BE49-F238E27FC236}">
                      <a16:creationId xmlns:a16="http://schemas.microsoft.com/office/drawing/2014/main" id="{2CFB2145-74CB-28F6-E440-3071FA140885}"/>
                    </a:ext>
                  </a:extLst>
                </p:cNvPr>
                <p:cNvCxnSpPr>
                  <a:cxnSpLocks/>
                </p:cNvCxnSpPr>
                <p:nvPr/>
              </p:nvCxnSpPr>
              <p:spPr>
                <a:xfrm flipH="1">
                  <a:off x="6114445" y="4310063"/>
                  <a:ext cx="82738" cy="27384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0" name="직선 연결선 792">
                  <a:extLst>
                    <a:ext uri="{FF2B5EF4-FFF2-40B4-BE49-F238E27FC236}">
                      <a16:creationId xmlns:a16="http://schemas.microsoft.com/office/drawing/2014/main" id="{86AADCB0-8227-34E6-2750-0E81C8685113}"/>
                    </a:ext>
                  </a:extLst>
                </p:cNvPr>
                <p:cNvCxnSpPr>
                  <a:cxnSpLocks/>
                </p:cNvCxnSpPr>
                <p:nvPr/>
              </p:nvCxnSpPr>
              <p:spPr>
                <a:xfrm>
                  <a:off x="6031707" y="4310063"/>
                  <a:ext cx="82738" cy="27384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1" name="직선 연결선 807">
                  <a:extLst>
                    <a:ext uri="{FF2B5EF4-FFF2-40B4-BE49-F238E27FC236}">
                      <a16:creationId xmlns:a16="http://schemas.microsoft.com/office/drawing/2014/main" id="{EADE5DE7-3FAE-31EE-6AE0-4FADF51788CE}"/>
                    </a:ext>
                  </a:extLst>
                </p:cNvPr>
                <p:cNvCxnSpPr>
                  <a:cxnSpLocks/>
                </p:cNvCxnSpPr>
                <p:nvPr/>
              </p:nvCxnSpPr>
              <p:spPr>
                <a:xfrm>
                  <a:off x="6197183" y="4310063"/>
                  <a:ext cx="82738" cy="27384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2" name="직선 연결선 810">
                  <a:extLst>
                    <a:ext uri="{FF2B5EF4-FFF2-40B4-BE49-F238E27FC236}">
                      <a16:creationId xmlns:a16="http://schemas.microsoft.com/office/drawing/2014/main" id="{31596133-9476-D246-8B93-B12147E787A3}"/>
                    </a:ext>
                  </a:extLst>
                </p:cNvPr>
                <p:cNvCxnSpPr>
                  <a:cxnSpLocks/>
                </p:cNvCxnSpPr>
                <p:nvPr/>
              </p:nvCxnSpPr>
              <p:spPr>
                <a:xfrm flipH="1">
                  <a:off x="6279921" y="4310063"/>
                  <a:ext cx="82738" cy="27384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3" name="직선 연결선 815">
                  <a:extLst>
                    <a:ext uri="{FF2B5EF4-FFF2-40B4-BE49-F238E27FC236}">
                      <a16:creationId xmlns:a16="http://schemas.microsoft.com/office/drawing/2014/main" id="{D162CABE-6FA2-11CC-8AD0-6AE2E39A9ABC}"/>
                    </a:ext>
                  </a:extLst>
                </p:cNvPr>
                <p:cNvCxnSpPr>
                  <a:cxnSpLocks/>
                </p:cNvCxnSpPr>
                <p:nvPr/>
              </p:nvCxnSpPr>
              <p:spPr>
                <a:xfrm>
                  <a:off x="6362659" y="4310063"/>
                  <a:ext cx="82738" cy="27384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4" name="직선 연결선 819">
                  <a:extLst>
                    <a:ext uri="{FF2B5EF4-FFF2-40B4-BE49-F238E27FC236}">
                      <a16:creationId xmlns:a16="http://schemas.microsoft.com/office/drawing/2014/main" id="{CD087C04-4550-ACAD-9C32-EBBD92F49C15}"/>
                    </a:ext>
                  </a:extLst>
                </p:cNvPr>
                <p:cNvCxnSpPr>
                  <a:cxnSpLocks/>
                </p:cNvCxnSpPr>
                <p:nvPr/>
              </p:nvCxnSpPr>
              <p:spPr>
                <a:xfrm flipH="1">
                  <a:off x="6445397" y="4446983"/>
                  <a:ext cx="42255" cy="13692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grpSp>
          <p:cxnSp>
            <p:nvCxnSpPr>
              <p:cNvPr id="646" name="직선 연결선 826">
                <a:extLst>
                  <a:ext uri="{FF2B5EF4-FFF2-40B4-BE49-F238E27FC236}">
                    <a16:creationId xmlns:a16="http://schemas.microsoft.com/office/drawing/2014/main" id="{22F7C715-93BE-8C9A-05D3-79E006D92EF8}"/>
                  </a:ext>
                </a:extLst>
              </p:cNvPr>
              <p:cNvCxnSpPr>
                <a:cxnSpLocks/>
              </p:cNvCxnSpPr>
              <p:nvPr/>
            </p:nvCxnSpPr>
            <p:spPr>
              <a:xfrm>
                <a:off x="5890169" y="4863900"/>
                <a:ext cx="232301" cy="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47" name="직선 연결선 832">
                <a:extLst>
                  <a:ext uri="{FF2B5EF4-FFF2-40B4-BE49-F238E27FC236}">
                    <a16:creationId xmlns:a16="http://schemas.microsoft.com/office/drawing/2014/main" id="{534B5660-72F3-1CF2-F6E6-7F1CF0DB7103}"/>
                  </a:ext>
                </a:extLst>
              </p:cNvPr>
              <p:cNvCxnSpPr>
                <a:cxnSpLocks/>
              </p:cNvCxnSpPr>
              <p:nvPr/>
            </p:nvCxnSpPr>
            <p:spPr>
              <a:xfrm flipH="1">
                <a:off x="7552471" y="4863900"/>
                <a:ext cx="233686" cy="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655" name="타원 739">
              <a:extLst>
                <a:ext uri="{FF2B5EF4-FFF2-40B4-BE49-F238E27FC236}">
                  <a16:creationId xmlns:a16="http://schemas.microsoft.com/office/drawing/2014/main" id="{09FFC668-E718-6FC9-D1F9-EE6D67E025DF}"/>
                </a:ext>
              </a:extLst>
            </p:cNvPr>
            <p:cNvSpPr/>
            <p:nvPr/>
          </p:nvSpPr>
          <p:spPr>
            <a:xfrm>
              <a:off x="4211339" y="3929189"/>
              <a:ext cx="268486" cy="268486"/>
            </a:xfrm>
            <a:prstGeom prst="ellipse">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56" name="타원 739">
              <a:extLst>
                <a:ext uri="{FF2B5EF4-FFF2-40B4-BE49-F238E27FC236}">
                  <a16:creationId xmlns:a16="http://schemas.microsoft.com/office/drawing/2014/main" id="{1E12A20F-39F0-0ABD-D86C-B8F8196E8CD6}"/>
                </a:ext>
              </a:extLst>
            </p:cNvPr>
            <p:cNvSpPr/>
            <p:nvPr/>
          </p:nvSpPr>
          <p:spPr>
            <a:xfrm>
              <a:off x="4209034" y="3632111"/>
              <a:ext cx="268486" cy="268486"/>
            </a:xfrm>
            <a:prstGeom prst="ellipse">
              <a:avLst/>
            </a:prstGeom>
            <a:solidFill>
              <a:srgbClr val="C00000">
                <a:alpha val="40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7" name="사각형: 둥근 위쪽 모서리 576">
              <a:extLst>
                <a:ext uri="{FF2B5EF4-FFF2-40B4-BE49-F238E27FC236}">
                  <a16:creationId xmlns:a16="http://schemas.microsoft.com/office/drawing/2014/main" id="{92295B3C-A897-E40F-9844-091185F75B8D}"/>
                </a:ext>
              </a:extLst>
            </p:cNvPr>
            <p:cNvSpPr/>
            <p:nvPr/>
          </p:nvSpPr>
          <p:spPr>
            <a:xfrm>
              <a:off x="4723014" y="2830431"/>
              <a:ext cx="340524" cy="319744"/>
            </a:xfrm>
            <a:prstGeom prst="round2SameRect">
              <a:avLst>
                <a:gd name="adj1" fmla="val 16667"/>
                <a:gd name="adj2" fmla="val 2066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8" name="Oval 687">
              <a:extLst>
                <a:ext uri="{FF2B5EF4-FFF2-40B4-BE49-F238E27FC236}">
                  <a16:creationId xmlns:a16="http://schemas.microsoft.com/office/drawing/2014/main" id="{DC4A0E27-78CE-5E17-25F0-4A2EEC09C7D2}"/>
                </a:ext>
              </a:extLst>
            </p:cNvPr>
            <p:cNvSpPr/>
            <p:nvPr/>
          </p:nvSpPr>
          <p:spPr>
            <a:xfrm>
              <a:off x="4002151" y="4699969"/>
              <a:ext cx="260229" cy="229588"/>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rgbClr val="0070C0"/>
                </a:solidFill>
                <a:latin typeface="Cambria" panose="02040503050406030204" pitchFamily="18" charset="0"/>
              </a:endParaRPr>
            </a:p>
          </p:txBody>
        </p:sp>
        <p:sp>
          <p:nvSpPr>
            <p:cNvPr id="689" name="Oval 688">
              <a:extLst>
                <a:ext uri="{FF2B5EF4-FFF2-40B4-BE49-F238E27FC236}">
                  <a16:creationId xmlns:a16="http://schemas.microsoft.com/office/drawing/2014/main" id="{41AAD737-F0BA-7DF1-CC03-AB18B055D4AC}"/>
                </a:ext>
              </a:extLst>
            </p:cNvPr>
            <p:cNvSpPr/>
            <p:nvPr/>
          </p:nvSpPr>
          <p:spPr>
            <a:xfrm>
              <a:off x="6083729" y="4696810"/>
              <a:ext cx="260229" cy="229588"/>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rgbClr val="0070C0"/>
                </a:solidFill>
                <a:latin typeface="Cambria" panose="02040503050406030204" pitchFamily="18" charset="0"/>
              </a:endParaRPr>
            </a:p>
          </p:txBody>
        </p:sp>
        <p:sp>
          <p:nvSpPr>
            <p:cNvPr id="690" name="TextBox 689">
              <a:extLst>
                <a:ext uri="{FF2B5EF4-FFF2-40B4-BE49-F238E27FC236}">
                  <a16:creationId xmlns:a16="http://schemas.microsoft.com/office/drawing/2014/main" id="{5CDBA680-3B75-86E4-6353-EBF651358440}"/>
                </a:ext>
              </a:extLst>
            </p:cNvPr>
            <p:cNvSpPr txBox="1"/>
            <p:nvPr/>
          </p:nvSpPr>
          <p:spPr>
            <a:xfrm>
              <a:off x="4618729" y="4432916"/>
              <a:ext cx="398406"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BL</a:t>
              </a:r>
              <a:endParaRPr lang="ko-KR" altLang="en-US" sz="1400" b="1" baseline="-25000" dirty="0">
                <a:latin typeface="Cambria" panose="02040503050406030204" pitchFamily="18" charset="0"/>
                <a:cs typeface="Times New Roman" panose="02020603050405020304" pitchFamily="18" charset="0"/>
              </a:endParaRPr>
            </a:p>
          </p:txBody>
        </p:sp>
        <p:cxnSp>
          <p:nvCxnSpPr>
            <p:cNvPr id="691" name="직선 연결선 859">
              <a:extLst>
                <a:ext uri="{FF2B5EF4-FFF2-40B4-BE49-F238E27FC236}">
                  <a16:creationId xmlns:a16="http://schemas.microsoft.com/office/drawing/2014/main" id="{68CA7473-5100-9DDD-0DD2-550673D8BC46}"/>
                </a:ext>
              </a:extLst>
            </p:cNvPr>
            <p:cNvCxnSpPr>
              <a:cxnSpLocks/>
            </p:cNvCxnSpPr>
            <p:nvPr/>
          </p:nvCxnSpPr>
          <p:spPr>
            <a:xfrm rot="16200000" flipV="1">
              <a:off x="4610729" y="4470761"/>
              <a:ext cx="0" cy="129555"/>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sp>
          <p:nvSpPr>
            <p:cNvPr id="692" name="TextBox 691">
              <a:extLst>
                <a:ext uri="{FF2B5EF4-FFF2-40B4-BE49-F238E27FC236}">
                  <a16:creationId xmlns:a16="http://schemas.microsoft.com/office/drawing/2014/main" id="{D9AAB793-0BA8-FE73-CE76-6D8C2032D53F}"/>
                </a:ext>
              </a:extLst>
            </p:cNvPr>
            <p:cNvSpPr txBox="1"/>
            <p:nvPr/>
          </p:nvSpPr>
          <p:spPr>
            <a:xfrm>
              <a:off x="6472429" y="4435924"/>
              <a:ext cx="398406"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BL</a:t>
              </a:r>
              <a:endParaRPr lang="ko-KR" altLang="en-US" sz="1400" b="1" baseline="-25000" dirty="0">
                <a:latin typeface="Cambria" panose="02040503050406030204" pitchFamily="18" charset="0"/>
                <a:cs typeface="Times New Roman" panose="02020603050405020304" pitchFamily="18" charset="0"/>
              </a:endParaRPr>
            </a:p>
          </p:txBody>
        </p:sp>
        <p:cxnSp>
          <p:nvCxnSpPr>
            <p:cNvPr id="693" name="직선 연결선 859">
              <a:extLst>
                <a:ext uri="{FF2B5EF4-FFF2-40B4-BE49-F238E27FC236}">
                  <a16:creationId xmlns:a16="http://schemas.microsoft.com/office/drawing/2014/main" id="{2CB934CF-C6FA-F4A4-69C0-643320ED7130}"/>
                </a:ext>
              </a:extLst>
            </p:cNvPr>
            <p:cNvCxnSpPr>
              <a:cxnSpLocks/>
            </p:cNvCxnSpPr>
            <p:nvPr/>
          </p:nvCxnSpPr>
          <p:spPr>
            <a:xfrm rot="16200000" flipV="1">
              <a:off x="6469079" y="4474138"/>
              <a:ext cx="0" cy="129555"/>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grpSp>
      <p:sp>
        <p:nvSpPr>
          <p:cNvPr id="5" name="Arrow: Down 4">
            <a:extLst>
              <a:ext uri="{FF2B5EF4-FFF2-40B4-BE49-F238E27FC236}">
                <a16:creationId xmlns:a16="http://schemas.microsoft.com/office/drawing/2014/main" id="{6E92C14E-5E94-95D5-F1C9-2288BFC5A3C2}"/>
              </a:ext>
            </a:extLst>
          </p:cNvPr>
          <p:cNvSpPr/>
          <p:nvPr/>
        </p:nvSpPr>
        <p:spPr>
          <a:xfrm>
            <a:off x="2272702" y="2711704"/>
            <a:ext cx="171433" cy="1743615"/>
          </a:xfrm>
          <a:prstGeom prst="downArrow">
            <a:avLst>
              <a:gd name="adj1" fmla="val 50000"/>
              <a:gd name="adj2" fmla="val 6860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6" name="Arrow: Right 5">
            <a:extLst>
              <a:ext uri="{FF2B5EF4-FFF2-40B4-BE49-F238E27FC236}">
                <a16:creationId xmlns:a16="http://schemas.microsoft.com/office/drawing/2014/main" id="{D3E4A3CF-ABBC-C631-0602-3046D56CC2AF}"/>
              </a:ext>
            </a:extLst>
          </p:cNvPr>
          <p:cNvSpPr/>
          <p:nvPr/>
        </p:nvSpPr>
        <p:spPr>
          <a:xfrm>
            <a:off x="2401950" y="3177352"/>
            <a:ext cx="327133" cy="107022"/>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8E3CBEB-3027-B929-679A-C79096FC41F7}"/>
              </a:ext>
            </a:extLst>
          </p:cNvPr>
          <p:cNvSpPr/>
          <p:nvPr/>
        </p:nvSpPr>
        <p:spPr>
          <a:xfrm>
            <a:off x="149703" y="5349177"/>
            <a:ext cx="8844594" cy="102499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chemeClr val="tx1"/>
                </a:solidFill>
                <a:latin typeface="Cambria" panose="02040503050406030204" pitchFamily="18" charset="0"/>
              </a:rPr>
              <a:t> </a:t>
            </a:r>
            <a:r>
              <a:rPr lang="en-US" sz="2800" dirty="0">
                <a:solidFill>
                  <a:schemeClr val="accent5">
                    <a:lumMod val="50000"/>
                  </a:schemeClr>
                </a:solidFill>
                <a:latin typeface="Cambria" panose="02040503050406030204" pitchFamily="18" charset="0"/>
              </a:rPr>
              <a:t>Enable precharge transistor </a:t>
            </a:r>
            <a:r>
              <a:rPr lang="en-US" sz="2800" dirty="0">
                <a:solidFill>
                  <a:schemeClr val="tx1"/>
                </a:solidFill>
                <a:latin typeface="Cambria" panose="02040503050406030204" pitchFamily="18" charset="0"/>
              </a:rPr>
              <a:t>M</a:t>
            </a:r>
            <a:r>
              <a:rPr lang="en-US" sz="2800" baseline="-25000" dirty="0">
                <a:solidFill>
                  <a:schemeClr val="tx1"/>
                </a:solidFill>
                <a:latin typeface="Cambria" panose="02040503050406030204" pitchFamily="18" charset="0"/>
              </a:rPr>
              <a:t>PRE</a:t>
            </a:r>
            <a:r>
              <a:rPr lang="en-US" sz="2800" dirty="0">
                <a:solidFill>
                  <a:schemeClr val="tx1"/>
                </a:solidFill>
                <a:latin typeface="Cambria" panose="02040503050406030204" pitchFamily="18" charset="0"/>
              </a:rPr>
              <a:t> to </a:t>
            </a:r>
            <a:r>
              <a:rPr lang="en-US" sz="2800" dirty="0">
                <a:solidFill>
                  <a:schemeClr val="accent5">
                    <a:lumMod val="50000"/>
                  </a:schemeClr>
                </a:solidFill>
                <a:latin typeface="Cambria" panose="02040503050406030204" pitchFamily="18" charset="0"/>
              </a:rPr>
              <a:t>charge all target BLs </a:t>
            </a:r>
            <a:r>
              <a:rPr lang="en-US" sz="2800" dirty="0">
                <a:solidFill>
                  <a:schemeClr val="tx1"/>
                </a:solidFill>
                <a:latin typeface="Cambria" panose="02040503050406030204" pitchFamily="18" charset="0"/>
              </a:rPr>
              <a:t>and their </a:t>
            </a:r>
            <a:r>
              <a:rPr lang="en-US" sz="2800" dirty="0">
                <a:solidFill>
                  <a:schemeClr val="accent5">
                    <a:lumMod val="50000"/>
                  </a:schemeClr>
                </a:solidFill>
                <a:latin typeface="Cambria" panose="02040503050406030204" pitchFamily="18" charset="0"/>
              </a:rPr>
              <a:t>sense-out capacitors (C</a:t>
            </a:r>
            <a:r>
              <a:rPr lang="en-US" sz="2800" baseline="-25000" dirty="0">
                <a:solidFill>
                  <a:schemeClr val="accent5">
                    <a:lumMod val="50000"/>
                  </a:schemeClr>
                </a:solidFill>
                <a:latin typeface="Cambria" panose="02040503050406030204" pitchFamily="18" charset="0"/>
              </a:rPr>
              <a:t>SO</a:t>
            </a:r>
            <a:r>
              <a:rPr lang="en-US" sz="2800" dirty="0">
                <a:solidFill>
                  <a:schemeClr val="accent5">
                    <a:lumMod val="50000"/>
                  </a:schemeClr>
                </a:solidFill>
                <a:latin typeface="Cambria" panose="02040503050406030204" pitchFamily="18" charset="0"/>
              </a:rPr>
              <a:t>) to </a:t>
            </a:r>
            <a:r>
              <a:rPr lang="en-US" sz="2800" dirty="0">
                <a:solidFill>
                  <a:schemeClr val="tx1"/>
                </a:solidFill>
                <a:latin typeface="Cambria" panose="02040503050406030204" pitchFamily="18" charset="0"/>
              </a:rPr>
              <a:t>V</a:t>
            </a:r>
            <a:r>
              <a:rPr lang="en-US" sz="2800" baseline="-25000" dirty="0">
                <a:solidFill>
                  <a:schemeClr val="tx1"/>
                </a:solidFill>
                <a:latin typeface="Cambria" panose="02040503050406030204" pitchFamily="18" charset="0"/>
              </a:rPr>
              <a:t>PRE</a:t>
            </a:r>
          </a:p>
        </p:txBody>
      </p:sp>
    </p:spTree>
    <p:extLst>
      <p:ext uri="{BB962C8B-B14F-4D97-AF65-F5344CB8AC3E}">
        <p14:creationId xmlns:p14="http://schemas.microsoft.com/office/powerpoint/2010/main" val="293464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4"/>
                                        </p:tgtEl>
                                        <p:attrNameLst>
                                          <p:attrName>style.opacity</p:attrName>
                                        </p:attrNameLst>
                                      </p:cBhvr>
                                      <p:to>
                                        <p:strVal val="0.15"/>
                                      </p:to>
                                    </p:set>
                                    <p:animEffect filter="image" prLst="opacity: 0.15">
                                      <p:cBhvr rctx="IE">
                                        <p:cTn id="9" dur="indefinite"/>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498"/>
                                        </p:tgtEl>
                                        <p:attrNameLst>
                                          <p:attrName>style.visibility</p:attrName>
                                        </p:attrNameLst>
                                      </p:cBhvr>
                                      <p:to>
                                        <p:strVal val="visible"/>
                                      </p:to>
                                    </p:set>
                                    <p:animEffect transition="in" filter="wipe(down)">
                                      <p:cBhvr>
                                        <p:cTn id="25" dur="500"/>
                                        <p:tgtEl>
                                          <p:spTgt spid="498"/>
                                        </p:tgtEl>
                                      </p:cBhvr>
                                    </p:animEffect>
                                  </p:childTnLst>
                                </p:cTn>
                              </p:par>
                            </p:childTnLst>
                          </p:cTn>
                        </p:par>
                        <p:par>
                          <p:cTn id="26" fill="hold">
                            <p:stCondLst>
                              <p:cond delay="1000"/>
                            </p:stCondLst>
                            <p:childTnLst>
                              <p:par>
                                <p:cTn id="27" presetID="1" presetClass="exit" presetSubtype="0" fill="hold" grpId="1" nodeType="afterEffect">
                                  <p:stCondLst>
                                    <p:cond delay="0"/>
                                  </p:stCondLst>
                                  <p:childTnLst>
                                    <p:set>
                                      <p:cBhvr>
                                        <p:cTn id="28" dur="1" fill="hold">
                                          <p:stCondLst>
                                            <p:cond delay="0"/>
                                          </p:stCondLst>
                                        </p:cTn>
                                        <p:tgtEl>
                                          <p:spTgt spid="5"/>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98" grpId="0" animBg="1"/>
      <p:bldP spid="5" grpId="0" animBg="1"/>
      <p:bldP spid="5" grpId="1" animBg="1"/>
      <p:bldP spid="6" grpId="0" animBg="1"/>
      <p:bldP spid="6" grpId="1" animBg="1"/>
      <p:bldP spid="7"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36AFD-9131-943C-3138-AF8A7EB6C648}"/>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43B05E70-5EAE-F7DE-5167-A7B89FE991DA}"/>
              </a:ext>
            </a:extLst>
          </p:cNvPr>
          <p:cNvSpPr>
            <a:spLocks noGrp="1"/>
          </p:cNvSpPr>
          <p:nvPr>
            <p:ph idx="1"/>
          </p:nvPr>
        </p:nvSpPr>
        <p:spPr>
          <a:xfrm>
            <a:off x="149703" y="972065"/>
            <a:ext cx="8844594" cy="4254453"/>
          </a:xfrm>
        </p:spPr>
        <p:txBody>
          <a:bodyPr/>
          <a:lstStyle/>
          <a:p>
            <a:r>
              <a:rPr lang="en-IN" dirty="0">
                <a:solidFill>
                  <a:schemeClr val="accent5">
                    <a:lumMod val="75000"/>
                  </a:schemeClr>
                </a:solidFill>
              </a:rPr>
              <a:t>Evaluation</a:t>
            </a:r>
            <a:endParaRPr lang="en-US" dirty="0">
              <a:solidFill>
                <a:schemeClr val="accent5">
                  <a:lumMod val="75000"/>
                </a:schemeClr>
              </a:solidFill>
            </a:endParaRPr>
          </a:p>
          <a:p>
            <a:endParaRPr lang="en-US" dirty="0"/>
          </a:p>
        </p:txBody>
      </p:sp>
      <p:sp>
        <p:nvSpPr>
          <p:cNvPr id="448" name="Rectangle 447">
            <a:extLst>
              <a:ext uri="{FF2B5EF4-FFF2-40B4-BE49-F238E27FC236}">
                <a16:creationId xmlns:a16="http://schemas.microsoft.com/office/drawing/2014/main" id="{E841A912-8EDA-683C-32E3-D837DA007716}"/>
              </a:ext>
            </a:extLst>
          </p:cNvPr>
          <p:cNvSpPr/>
          <p:nvPr/>
        </p:nvSpPr>
        <p:spPr>
          <a:xfrm>
            <a:off x="4931332" y="2370538"/>
            <a:ext cx="431528" cy="338554"/>
          </a:xfrm>
          <a:prstGeom prst="rect">
            <a:avLst/>
          </a:prstGeom>
        </p:spPr>
        <p:txBody>
          <a:bodyPr wrap="none">
            <a:spAutoFit/>
          </a:bodyPr>
          <a:lstStyle/>
          <a:p>
            <a:r>
              <a:rPr lang="en-CH" sz="1600" dirty="0">
                <a:latin typeface="Cambria" panose="02040503050406030204" pitchFamily="18" charset="0"/>
              </a:rPr>
              <a:t>❹</a:t>
            </a:r>
            <a:endParaRPr lang="ko-KR" altLang="en-US" sz="1600" dirty="0">
              <a:latin typeface="Cambria" panose="02040503050406030204" pitchFamily="18" charset="0"/>
            </a:endParaRPr>
          </a:p>
        </p:txBody>
      </p:sp>
      <p:sp>
        <p:nvSpPr>
          <p:cNvPr id="475" name="TextBox 474">
            <a:extLst>
              <a:ext uri="{FF2B5EF4-FFF2-40B4-BE49-F238E27FC236}">
                <a16:creationId xmlns:a16="http://schemas.microsoft.com/office/drawing/2014/main" id="{02D898A2-2A3F-684A-E7D6-92FA92EC1222}"/>
              </a:ext>
            </a:extLst>
          </p:cNvPr>
          <p:cNvSpPr txBox="1"/>
          <p:nvPr/>
        </p:nvSpPr>
        <p:spPr>
          <a:xfrm>
            <a:off x="3727135" y="4687080"/>
            <a:ext cx="186493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 E  Evaluation</a:t>
            </a:r>
            <a:endParaRPr lang="ko-KR" altLang="en-US" sz="1600" b="1" dirty="0">
              <a:solidFill>
                <a:srgbClr val="0070C0"/>
              </a:solidFill>
              <a:latin typeface="Cambria" panose="02040503050406030204" pitchFamily="18" charset="0"/>
              <a:cs typeface="Times New Roman" panose="02020603050405020304" pitchFamily="18" charset="0"/>
            </a:endParaRPr>
          </a:p>
        </p:txBody>
      </p:sp>
      <p:sp>
        <p:nvSpPr>
          <p:cNvPr id="543" name="사각형: 둥근 모서리 554">
            <a:extLst>
              <a:ext uri="{FF2B5EF4-FFF2-40B4-BE49-F238E27FC236}">
                <a16:creationId xmlns:a16="http://schemas.microsoft.com/office/drawing/2014/main" id="{982B3883-EFD4-D00C-BEDB-B6D300E5F97A}"/>
              </a:ext>
            </a:extLst>
          </p:cNvPr>
          <p:cNvSpPr/>
          <p:nvPr/>
        </p:nvSpPr>
        <p:spPr>
          <a:xfrm>
            <a:off x="3718407" y="2420242"/>
            <a:ext cx="1900389" cy="2209095"/>
          </a:xfrm>
          <a:prstGeom prst="roundRect">
            <a:avLst>
              <a:gd name="adj" fmla="val 4472"/>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44" name="직사각형 588">
            <a:extLst>
              <a:ext uri="{FF2B5EF4-FFF2-40B4-BE49-F238E27FC236}">
                <a16:creationId xmlns:a16="http://schemas.microsoft.com/office/drawing/2014/main" id="{A17C3B6D-3ECE-D033-AC53-FF745AB03FA4}"/>
              </a:ext>
            </a:extLst>
          </p:cNvPr>
          <p:cNvSpPr/>
          <p:nvPr/>
        </p:nvSpPr>
        <p:spPr>
          <a:xfrm rot="5400000">
            <a:off x="4280632" y="3437493"/>
            <a:ext cx="264740" cy="264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050" b="1" dirty="0">
                <a:solidFill>
                  <a:schemeClr val="tx1"/>
                </a:solidFill>
                <a:latin typeface="+mj-lt"/>
              </a:rPr>
              <a:t>⋯</a:t>
            </a:r>
            <a:endParaRPr lang="ko-KR" altLang="en-US" sz="1050" b="1" dirty="0">
              <a:solidFill>
                <a:schemeClr val="tx1"/>
              </a:solidFill>
              <a:latin typeface="+mj-lt"/>
            </a:endParaRPr>
          </a:p>
        </p:txBody>
      </p:sp>
      <p:cxnSp>
        <p:nvCxnSpPr>
          <p:cNvPr id="545" name="직선 연결선 589">
            <a:extLst>
              <a:ext uri="{FF2B5EF4-FFF2-40B4-BE49-F238E27FC236}">
                <a16:creationId xmlns:a16="http://schemas.microsoft.com/office/drawing/2014/main" id="{669F9821-ED30-CE5D-63C0-41A54678E72A}"/>
              </a:ext>
            </a:extLst>
          </p:cNvPr>
          <p:cNvCxnSpPr>
            <a:cxnSpLocks/>
          </p:cNvCxnSpPr>
          <p:nvPr/>
        </p:nvCxnSpPr>
        <p:spPr>
          <a:xfrm>
            <a:off x="4406153" y="3385858"/>
            <a:ext cx="0" cy="98619"/>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46" name="직선 연결선 590">
            <a:extLst>
              <a:ext uri="{FF2B5EF4-FFF2-40B4-BE49-F238E27FC236}">
                <a16:creationId xmlns:a16="http://schemas.microsoft.com/office/drawing/2014/main" id="{10DEDAFE-FED9-1B38-B0CA-EFAC73496C68}"/>
              </a:ext>
            </a:extLst>
          </p:cNvPr>
          <p:cNvCxnSpPr>
            <a:cxnSpLocks/>
          </p:cNvCxnSpPr>
          <p:nvPr/>
        </p:nvCxnSpPr>
        <p:spPr>
          <a:xfrm>
            <a:off x="4407613" y="3385857"/>
            <a:ext cx="13445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47" name="직선 연결선 561">
            <a:extLst>
              <a:ext uri="{FF2B5EF4-FFF2-40B4-BE49-F238E27FC236}">
                <a16:creationId xmlns:a16="http://schemas.microsoft.com/office/drawing/2014/main" id="{80FC38B2-0D0A-A8DD-42EB-F58DC02657C1}"/>
              </a:ext>
            </a:extLst>
          </p:cNvPr>
          <p:cNvCxnSpPr>
            <a:cxnSpLocks/>
          </p:cNvCxnSpPr>
          <p:nvPr/>
        </p:nvCxnSpPr>
        <p:spPr>
          <a:xfrm>
            <a:off x="4544446" y="2666022"/>
            <a:ext cx="0" cy="2218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8" name="직선 연결선 562">
            <a:extLst>
              <a:ext uri="{FF2B5EF4-FFF2-40B4-BE49-F238E27FC236}">
                <a16:creationId xmlns:a16="http://schemas.microsoft.com/office/drawing/2014/main" id="{69B2AD6E-BE24-2626-3617-3728660828EA}"/>
              </a:ext>
            </a:extLst>
          </p:cNvPr>
          <p:cNvCxnSpPr>
            <a:cxnSpLocks/>
          </p:cNvCxnSpPr>
          <p:nvPr/>
        </p:nvCxnSpPr>
        <p:spPr>
          <a:xfrm rot="16200000" flipV="1">
            <a:off x="4544446" y="2606688"/>
            <a:ext cx="0" cy="122952"/>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nvGrpSpPr>
          <p:cNvPr id="549" name="그룹 563">
            <a:extLst>
              <a:ext uri="{FF2B5EF4-FFF2-40B4-BE49-F238E27FC236}">
                <a16:creationId xmlns:a16="http://schemas.microsoft.com/office/drawing/2014/main" id="{F45FE29B-C7AB-7310-1300-37AF6A0AFCAF}"/>
              </a:ext>
            </a:extLst>
          </p:cNvPr>
          <p:cNvGrpSpPr/>
          <p:nvPr/>
        </p:nvGrpSpPr>
        <p:grpSpPr>
          <a:xfrm>
            <a:off x="4191698" y="2392781"/>
            <a:ext cx="544956" cy="252952"/>
            <a:chOff x="4226046" y="1897575"/>
            <a:chExt cx="544956" cy="252952"/>
          </a:xfrm>
        </p:grpSpPr>
        <p:sp>
          <p:nvSpPr>
            <p:cNvPr id="550" name="TextBox 549">
              <a:extLst>
                <a:ext uri="{FF2B5EF4-FFF2-40B4-BE49-F238E27FC236}">
                  <a16:creationId xmlns:a16="http://schemas.microsoft.com/office/drawing/2014/main" id="{5A827816-DEAD-3E9D-BA32-733AA085FC91}"/>
                </a:ext>
              </a:extLst>
            </p:cNvPr>
            <p:cNvSpPr txBox="1"/>
            <p:nvPr/>
          </p:nvSpPr>
          <p:spPr>
            <a:xfrm>
              <a:off x="422604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V</a:t>
              </a:r>
              <a:endParaRPr lang="ko-KR" altLang="en-US" sz="1600" b="1" baseline="-25000" dirty="0">
                <a:latin typeface="Cambria" panose="02040503050406030204" pitchFamily="18" charset="0"/>
                <a:cs typeface="Times New Roman" panose="02020603050405020304" pitchFamily="18" charset="0"/>
              </a:endParaRPr>
            </a:p>
          </p:txBody>
        </p:sp>
        <p:sp>
          <p:nvSpPr>
            <p:cNvPr id="551" name="TextBox 550">
              <a:extLst>
                <a:ext uri="{FF2B5EF4-FFF2-40B4-BE49-F238E27FC236}">
                  <a16:creationId xmlns:a16="http://schemas.microsoft.com/office/drawing/2014/main" id="{43E2B8FB-32CA-B1DE-1061-3C62A6E33D89}"/>
                </a:ext>
              </a:extLst>
            </p:cNvPr>
            <p:cNvSpPr txBox="1"/>
            <p:nvPr/>
          </p:nvSpPr>
          <p:spPr>
            <a:xfrm>
              <a:off x="4402035"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cxnSp>
        <p:nvCxnSpPr>
          <p:cNvPr id="552" name="직선 연결선 564">
            <a:extLst>
              <a:ext uri="{FF2B5EF4-FFF2-40B4-BE49-F238E27FC236}">
                <a16:creationId xmlns:a16="http://schemas.microsoft.com/office/drawing/2014/main" id="{F9D62AE5-7CCB-4BA1-0ED5-2FEE1DB5A291}"/>
              </a:ext>
            </a:extLst>
          </p:cNvPr>
          <p:cNvCxnSpPr>
            <a:cxnSpLocks/>
          </p:cNvCxnSpPr>
          <p:nvPr/>
        </p:nvCxnSpPr>
        <p:spPr>
          <a:xfrm>
            <a:off x="4544446" y="3239562"/>
            <a:ext cx="901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3" name="직사각형 566">
            <a:extLst>
              <a:ext uri="{FF2B5EF4-FFF2-40B4-BE49-F238E27FC236}">
                <a16:creationId xmlns:a16="http://schemas.microsoft.com/office/drawing/2014/main" id="{7C430B8F-7962-A952-1648-2B0DB97B6535}"/>
              </a:ext>
            </a:extLst>
          </p:cNvPr>
          <p:cNvSpPr/>
          <p:nvPr/>
        </p:nvSpPr>
        <p:spPr>
          <a:xfrm rot="5400000">
            <a:off x="5072057" y="2928954"/>
            <a:ext cx="534819" cy="29302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400" b="1" dirty="0">
                <a:solidFill>
                  <a:schemeClr val="tx1"/>
                </a:solidFill>
                <a:latin typeface="Cambria" panose="02040503050406030204" pitchFamily="18" charset="0"/>
                <a:ea typeface="Cambria" panose="02040503050406030204" pitchFamily="18" charset="0"/>
              </a:rPr>
              <a:t>Latch</a:t>
            </a:r>
            <a:endParaRPr lang="ko-KR" altLang="en-US" sz="1400" b="1" dirty="0">
              <a:solidFill>
                <a:schemeClr val="tx1"/>
              </a:solidFill>
              <a:latin typeface="Cambria" panose="02040503050406030204" pitchFamily="18" charset="0"/>
            </a:endParaRPr>
          </a:p>
        </p:txBody>
      </p:sp>
      <p:cxnSp>
        <p:nvCxnSpPr>
          <p:cNvPr id="554" name="직선 연결선 572">
            <a:extLst>
              <a:ext uri="{FF2B5EF4-FFF2-40B4-BE49-F238E27FC236}">
                <a16:creationId xmlns:a16="http://schemas.microsoft.com/office/drawing/2014/main" id="{66798B79-1038-06B7-1E4A-59DD5318295D}"/>
              </a:ext>
            </a:extLst>
          </p:cNvPr>
          <p:cNvCxnSpPr>
            <a:cxnSpLocks/>
          </p:cNvCxnSpPr>
          <p:nvPr/>
        </p:nvCxnSpPr>
        <p:spPr>
          <a:xfrm>
            <a:off x="5347352" y="2628420"/>
            <a:ext cx="0" cy="170218"/>
          </a:xfrm>
          <a:prstGeom prst="line">
            <a:avLst/>
          </a:prstGeom>
          <a:ln w="19050" cap="sq">
            <a:solidFill>
              <a:srgbClr val="C00000"/>
            </a:solidFill>
            <a:bevel/>
            <a:tailEnd type="triangle" w="lg" len="lg"/>
          </a:ln>
        </p:spPr>
        <p:style>
          <a:lnRef idx="1">
            <a:schemeClr val="accent1"/>
          </a:lnRef>
          <a:fillRef idx="0">
            <a:schemeClr val="accent1"/>
          </a:fillRef>
          <a:effectRef idx="0">
            <a:schemeClr val="accent1"/>
          </a:effectRef>
          <a:fontRef idx="minor">
            <a:schemeClr val="tx1"/>
          </a:fontRef>
        </p:style>
      </p:cxnSp>
      <p:sp>
        <p:nvSpPr>
          <p:cNvPr id="555" name="TextBox 554">
            <a:extLst>
              <a:ext uri="{FF2B5EF4-FFF2-40B4-BE49-F238E27FC236}">
                <a16:creationId xmlns:a16="http://schemas.microsoft.com/office/drawing/2014/main" id="{2731A167-EFC7-5D17-A68F-BBAEE65C8FE7}"/>
              </a:ext>
            </a:extLst>
          </p:cNvPr>
          <p:cNvSpPr txBox="1"/>
          <p:nvPr/>
        </p:nvSpPr>
        <p:spPr>
          <a:xfrm>
            <a:off x="5231083" y="2413071"/>
            <a:ext cx="398406"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ON</a:t>
            </a:r>
            <a:endParaRPr lang="ko-KR" altLang="en-US" sz="1400" b="1" baseline="-25000" dirty="0">
              <a:solidFill>
                <a:srgbClr val="C00000"/>
              </a:solidFill>
              <a:latin typeface="Cambria" panose="02040503050406030204" pitchFamily="18" charset="0"/>
              <a:cs typeface="Times New Roman" panose="02020603050405020304" pitchFamily="18" charset="0"/>
            </a:endParaRPr>
          </a:p>
        </p:txBody>
      </p:sp>
      <p:sp>
        <p:nvSpPr>
          <p:cNvPr id="556" name="사각형: 둥근 위쪽 모서리 575">
            <a:extLst>
              <a:ext uri="{FF2B5EF4-FFF2-40B4-BE49-F238E27FC236}">
                <a16:creationId xmlns:a16="http://schemas.microsoft.com/office/drawing/2014/main" id="{F2AC4ED9-3A83-DF04-55ED-A1B9E8D7078A}"/>
              </a:ext>
            </a:extLst>
          </p:cNvPr>
          <p:cNvSpPr/>
          <p:nvPr/>
        </p:nvSpPr>
        <p:spPr>
          <a:xfrm>
            <a:off x="4723014" y="2830431"/>
            <a:ext cx="340524" cy="319744"/>
          </a:xfrm>
          <a:prstGeom prst="round2SameRect">
            <a:avLst>
              <a:gd name="adj1" fmla="val 16667"/>
              <a:gd name="adj2" fmla="val 20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57" name="직선 연결선 577">
            <a:extLst>
              <a:ext uri="{FF2B5EF4-FFF2-40B4-BE49-F238E27FC236}">
                <a16:creationId xmlns:a16="http://schemas.microsoft.com/office/drawing/2014/main" id="{15015C9A-1576-001B-73BD-AFE9A6B38E12}"/>
              </a:ext>
            </a:extLst>
          </p:cNvPr>
          <p:cNvCxnSpPr>
            <a:cxnSpLocks/>
          </p:cNvCxnSpPr>
          <p:nvPr/>
        </p:nvCxnSpPr>
        <p:spPr>
          <a:xfrm>
            <a:off x="4891510" y="3144830"/>
            <a:ext cx="0" cy="98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8" name="타원 578">
            <a:extLst>
              <a:ext uri="{FF2B5EF4-FFF2-40B4-BE49-F238E27FC236}">
                <a16:creationId xmlns:a16="http://schemas.microsoft.com/office/drawing/2014/main" id="{62B9CED2-5BFD-E9D9-32BA-F8D96833A464}"/>
              </a:ext>
            </a:extLst>
          </p:cNvPr>
          <p:cNvSpPr/>
          <p:nvPr/>
        </p:nvSpPr>
        <p:spPr>
          <a:xfrm>
            <a:off x="4864468" y="3207086"/>
            <a:ext cx="54091" cy="5409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9" name="타원 557">
            <a:extLst>
              <a:ext uri="{FF2B5EF4-FFF2-40B4-BE49-F238E27FC236}">
                <a16:creationId xmlns:a16="http://schemas.microsoft.com/office/drawing/2014/main" id="{B4809990-A3F8-29CA-EC58-89ED16678A27}"/>
              </a:ext>
            </a:extLst>
          </p:cNvPr>
          <p:cNvSpPr/>
          <p:nvPr/>
        </p:nvSpPr>
        <p:spPr>
          <a:xfrm>
            <a:off x="4513966" y="3004712"/>
            <a:ext cx="60960" cy="60960"/>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60" name="타원 558">
            <a:extLst>
              <a:ext uri="{FF2B5EF4-FFF2-40B4-BE49-F238E27FC236}">
                <a16:creationId xmlns:a16="http://schemas.microsoft.com/office/drawing/2014/main" id="{1AF02232-7729-B207-4C74-814BBD706FDA}"/>
              </a:ext>
            </a:extLst>
          </p:cNvPr>
          <p:cNvSpPr/>
          <p:nvPr/>
        </p:nvSpPr>
        <p:spPr>
          <a:xfrm>
            <a:off x="4513966" y="2820800"/>
            <a:ext cx="60960" cy="60960"/>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561" name="그룹 440">
            <a:extLst>
              <a:ext uri="{FF2B5EF4-FFF2-40B4-BE49-F238E27FC236}">
                <a16:creationId xmlns:a16="http://schemas.microsoft.com/office/drawing/2014/main" id="{7F970D7C-F4EE-93B8-5CB0-00ED2B674EFB}"/>
              </a:ext>
            </a:extLst>
          </p:cNvPr>
          <p:cNvGrpSpPr/>
          <p:nvPr/>
        </p:nvGrpSpPr>
        <p:grpSpPr>
          <a:xfrm>
            <a:off x="3626803" y="3940649"/>
            <a:ext cx="552896" cy="237564"/>
            <a:chOff x="4226046" y="1912963"/>
            <a:chExt cx="552896" cy="237564"/>
          </a:xfrm>
        </p:grpSpPr>
        <p:sp>
          <p:nvSpPr>
            <p:cNvPr id="562" name="TextBox 561">
              <a:extLst>
                <a:ext uri="{FF2B5EF4-FFF2-40B4-BE49-F238E27FC236}">
                  <a16:creationId xmlns:a16="http://schemas.microsoft.com/office/drawing/2014/main" id="{9362BF73-8801-3670-83E0-5358AF367B6A}"/>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V</a:t>
              </a:r>
              <a:endParaRPr lang="ko-KR" altLang="en-US" sz="1400" b="1" baseline="-25000" dirty="0">
                <a:latin typeface="Cambria" panose="02040503050406030204" pitchFamily="18" charset="0"/>
                <a:cs typeface="Times New Roman" panose="02020603050405020304" pitchFamily="18" charset="0"/>
              </a:endParaRPr>
            </a:p>
          </p:txBody>
        </p:sp>
        <p:sp>
          <p:nvSpPr>
            <p:cNvPr id="563" name="TextBox 562">
              <a:extLst>
                <a:ext uri="{FF2B5EF4-FFF2-40B4-BE49-F238E27FC236}">
                  <a16:creationId xmlns:a16="http://schemas.microsoft.com/office/drawing/2014/main" id="{BA63118C-D2A1-2BAD-F7D6-F338D3A8FF8F}"/>
                </a:ext>
              </a:extLst>
            </p:cNvPr>
            <p:cNvSpPr txBox="1"/>
            <p:nvPr/>
          </p:nvSpPr>
          <p:spPr>
            <a:xfrm>
              <a:off x="4409975"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PASS</a:t>
              </a:r>
              <a:endParaRPr lang="ko-KR" altLang="en-US" sz="1000" b="1" baseline="-25000" dirty="0">
                <a:latin typeface="Cambria" panose="02040503050406030204" pitchFamily="18" charset="0"/>
                <a:cs typeface="Times New Roman" panose="02020603050405020304" pitchFamily="18" charset="0"/>
              </a:endParaRPr>
            </a:p>
          </p:txBody>
        </p:sp>
      </p:grpSp>
      <p:cxnSp>
        <p:nvCxnSpPr>
          <p:cNvPr id="564" name="직선 연결선 2">
            <a:extLst>
              <a:ext uri="{FF2B5EF4-FFF2-40B4-BE49-F238E27FC236}">
                <a16:creationId xmlns:a16="http://schemas.microsoft.com/office/drawing/2014/main" id="{4CC4A0DC-7972-2937-98BF-AA57CF1982D9}"/>
              </a:ext>
            </a:extLst>
          </p:cNvPr>
          <p:cNvCxnSpPr>
            <a:cxnSpLocks/>
            <a:stCxn id="559" idx="4"/>
          </p:cNvCxnSpPr>
          <p:nvPr/>
        </p:nvCxnSpPr>
        <p:spPr>
          <a:xfrm>
            <a:off x="4544446" y="3065672"/>
            <a:ext cx="0" cy="1563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5" name="그룹 585">
            <a:extLst>
              <a:ext uri="{FF2B5EF4-FFF2-40B4-BE49-F238E27FC236}">
                <a16:creationId xmlns:a16="http://schemas.microsoft.com/office/drawing/2014/main" id="{90DA6521-0D25-C40C-72EB-F043668DE962}"/>
              </a:ext>
            </a:extLst>
          </p:cNvPr>
          <p:cNvGrpSpPr/>
          <p:nvPr/>
        </p:nvGrpSpPr>
        <p:grpSpPr>
          <a:xfrm rot="16200000">
            <a:off x="4187731" y="3960874"/>
            <a:ext cx="285375" cy="151469"/>
            <a:chOff x="6995826" y="1376806"/>
            <a:chExt cx="1464595" cy="1280243"/>
          </a:xfrm>
        </p:grpSpPr>
        <p:cxnSp>
          <p:nvCxnSpPr>
            <p:cNvPr id="566" name="직선 연결선 591">
              <a:extLst>
                <a:ext uri="{FF2B5EF4-FFF2-40B4-BE49-F238E27FC236}">
                  <a16:creationId xmlns:a16="http://schemas.microsoft.com/office/drawing/2014/main" id="{D2B64BC2-A0E5-025F-E03A-134D213BCCB5}"/>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67" name="직선 연결선 592">
              <a:extLst>
                <a:ext uri="{FF2B5EF4-FFF2-40B4-BE49-F238E27FC236}">
                  <a16:creationId xmlns:a16="http://schemas.microsoft.com/office/drawing/2014/main" id="{CAC3D3A0-4F8C-E27F-F913-D100A0B45184}"/>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68" name="직선 연결선 593">
              <a:extLst>
                <a:ext uri="{FF2B5EF4-FFF2-40B4-BE49-F238E27FC236}">
                  <a16:creationId xmlns:a16="http://schemas.microsoft.com/office/drawing/2014/main" id="{45D5A26F-3220-AAE1-371F-75DAC020C517}"/>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69" name="직선 연결선 594">
              <a:extLst>
                <a:ext uri="{FF2B5EF4-FFF2-40B4-BE49-F238E27FC236}">
                  <a16:creationId xmlns:a16="http://schemas.microsoft.com/office/drawing/2014/main" id="{7DA13CF9-4C6C-9280-B773-826DBDC45152}"/>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70" name="직선 연결선 595">
              <a:extLst>
                <a:ext uri="{FF2B5EF4-FFF2-40B4-BE49-F238E27FC236}">
                  <a16:creationId xmlns:a16="http://schemas.microsoft.com/office/drawing/2014/main" id="{018E63C3-7FA1-A513-9EB3-9127239D6E36}"/>
                </a:ext>
              </a:extLst>
            </p:cNvPr>
            <p:cNvCxnSpPr>
              <a:cxnSpLocks/>
            </p:cNvCxnSpPr>
            <p:nvPr/>
          </p:nvCxnSpPr>
          <p:spPr>
            <a:xfrm rot="5400000">
              <a:off x="8178506" y="2375134"/>
              <a:ext cx="0" cy="56383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71" name="직선 연결선 596">
              <a:extLst>
                <a:ext uri="{FF2B5EF4-FFF2-40B4-BE49-F238E27FC236}">
                  <a16:creationId xmlns:a16="http://schemas.microsoft.com/office/drawing/2014/main" id="{660E2AE2-887D-747D-CA12-1F657B8A9DDE}"/>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72" name="직선 연결선 597">
              <a:extLst>
                <a:ext uri="{FF2B5EF4-FFF2-40B4-BE49-F238E27FC236}">
                  <a16:creationId xmlns:a16="http://schemas.microsoft.com/office/drawing/2014/main" id="{F9283D11-8F56-8EB9-2416-762AD069CEB1}"/>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grpSp>
        <p:nvGrpSpPr>
          <p:cNvPr id="573" name="그룹 440">
            <a:extLst>
              <a:ext uri="{FF2B5EF4-FFF2-40B4-BE49-F238E27FC236}">
                <a16:creationId xmlns:a16="http://schemas.microsoft.com/office/drawing/2014/main" id="{0F7B5860-FAB6-41DD-636C-FA8B221F8893}"/>
              </a:ext>
            </a:extLst>
          </p:cNvPr>
          <p:cNvGrpSpPr/>
          <p:nvPr/>
        </p:nvGrpSpPr>
        <p:grpSpPr>
          <a:xfrm>
            <a:off x="3677362" y="3653568"/>
            <a:ext cx="533844" cy="237564"/>
            <a:chOff x="4226046" y="1912963"/>
            <a:chExt cx="533844" cy="237564"/>
          </a:xfrm>
        </p:grpSpPr>
        <p:sp>
          <p:nvSpPr>
            <p:cNvPr id="574" name="TextBox 573">
              <a:extLst>
                <a:ext uri="{FF2B5EF4-FFF2-40B4-BE49-F238E27FC236}">
                  <a16:creationId xmlns:a16="http://schemas.microsoft.com/office/drawing/2014/main" id="{7AE73935-610C-2A32-3DCD-D9FE95534236}"/>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V</a:t>
              </a:r>
              <a:endParaRPr lang="ko-KR" altLang="en-US" sz="1400" b="1" baseline="-25000" dirty="0">
                <a:latin typeface="Cambria" panose="02040503050406030204" pitchFamily="18" charset="0"/>
                <a:cs typeface="Times New Roman" panose="02020603050405020304" pitchFamily="18" charset="0"/>
              </a:endParaRPr>
            </a:p>
          </p:txBody>
        </p:sp>
        <p:sp>
          <p:nvSpPr>
            <p:cNvPr id="575" name="TextBox 574">
              <a:extLst>
                <a:ext uri="{FF2B5EF4-FFF2-40B4-BE49-F238E27FC236}">
                  <a16:creationId xmlns:a16="http://schemas.microsoft.com/office/drawing/2014/main" id="{6B96B903-C38E-B261-5ABB-776CF0D04A0B}"/>
                </a:ext>
              </a:extLst>
            </p:cNvPr>
            <p:cNvSpPr txBox="1"/>
            <p:nvPr/>
          </p:nvSpPr>
          <p:spPr>
            <a:xfrm>
              <a:off x="4390923"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REF</a:t>
              </a:r>
              <a:endParaRPr lang="ko-KR" altLang="en-US" sz="1000" b="1" baseline="-25000" dirty="0">
                <a:latin typeface="Cambria" panose="02040503050406030204" pitchFamily="18" charset="0"/>
                <a:cs typeface="Times New Roman" panose="02020603050405020304" pitchFamily="18" charset="0"/>
              </a:endParaRPr>
            </a:p>
          </p:txBody>
        </p:sp>
      </p:grpSp>
      <p:cxnSp>
        <p:nvCxnSpPr>
          <p:cNvPr id="576" name="직선 연결선 595">
            <a:extLst>
              <a:ext uri="{FF2B5EF4-FFF2-40B4-BE49-F238E27FC236}">
                <a16:creationId xmlns:a16="http://schemas.microsoft.com/office/drawing/2014/main" id="{6F3927C0-594F-E391-16CB-E87A5A409CC2}"/>
              </a:ext>
            </a:extLst>
          </p:cNvPr>
          <p:cNvCxnSpPr>
            <a:cxnSpLocks/>
          </p:cNvCxnSpPr>
          <p:nvPr/>
        </p:nvCxnSpPr>
        <p:spPr>
          <a:xfrm rot="5400000">
            <a:off x="4213923" y="4026627"/>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77" name="직선 연결선 650">
            <a:extLst>
              <a:ext uri="{FF2B5EF4-FFF2-40B4-BE49-F238E27FC236}">
                <a16:creationId xmlns:a16="http://schemas.microsoft.com/office/drawing/2014/main" id="{4D9FA68B-9F0F-9331-E7C9-A4A57321E18F}"/>
              </a:ext>
            </a:extLst>
          </p:cNvPr>
          <p:cNvCxnSpPr>
            <a:cxnSpLocks/>
            <a:stCxn id="559" idx="4"/>
            <a:endCxn id="560" idx="4"/>
          </p:cNvCxnSpPr>
          <p:nvPr/>
        </p:nvCxnSpPr>
        <p:spPr>
          <a:xfrm flipV="1">
            <a:off x="4544446" y="2881760"/>
            <a:ext cx="0" cy="183912"/>
          </a:xfrm>
          <a:prstGeom prst="line">
            <a:avLst/>
          </a:prstGeom>
          <a:ln w="19050" cap="sq">
            <a:solidFill>
              <a:srgbClr val="C00000"/>
            </a:solidFill>
            <a:bevel/>
          </a:ln>
        </p:spPr>
        <p:style>
          <a:lnRef idx="1">
            <a:schemeClr val="accent1"/>
          </a:lnRef>
          <a:fillRef idx="0">
            <a:schemeClr val="accent1"/>
          </a:fillRef>
          <a:effectRef idx="0">
            <a:schemeClr val="accent1"/>
          </a:effectRef>
          <a:fontRef idx="minor">
            <a:schemeClr val="tx1"/>
          </a:fontRef>
        </p:style>
      </p:cxnSp>
      <p:sp>
        <p:nvSpPr>
          <p:cNvPr id="579" name="사각형: 둥근 위쪽 모서리 853">
            <a:extLst>
              <a:ext uri="{FF2B5EF4-FFF2-40B4-BE49-F238E27FC236}">
                <a16:creationId xmlns:a16="http://schemas.microsoft.com/office/drawing/2014/main" id="{E5127BCC-5795-D0F8-1956-AEE2785F12BA}"/>
              </a:ext>
            </a:extLst>
          </p:cNvPr>
          <p:cNvSpPr/>
          <p:nvPr/>
        </p:nvSpPr>
        <p:spPr>
          <a:xfrm>
            <a:off x="4722917" y="2865766"/>
            <a:ext cx="347468" cy="277032"/>
          </a:xfrm>
          <a:prstGeom prst="round2SameRect">
            <a:avLst>
              <a:gd name="adj1" fmla="val 0"/>
              <a:gd name="adj2" fmla="val 2066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81" name="그룹 585">
            <a:extLst>
              <a:ext uri="{FF2B5EF4-FFF2-40B4-BE49-F238E27FC236}">
                <a16:creationId xmlns:a16="http://schemas.microsoft.com/office/drawing/2014/main" id="{59DC2109-BCDB-1D55-3733-72544A3473E6}"/>
              </a:ext>
            </a:extLst>
          </p:cNvPr>
          <p:cNvGrpSpPr/>
          <p:nvPr/>
        </p:nvGrpSpPr>
        <p:grpSpPr>
          <a:xfrm rot="16200000">
            <a:off x="4214600" y="3694854"/>
            <a:ext cx="231636" cy="151469"/>
            <a:chOff x="6995826" y="1376806"/>
            <a:chExt cx="1188795" cy="1280239"/>
          </a:xfrm>
        </p:grpSpPr>
        <p:cxnSp>
          <p:nvCxnSpPr>
            <p:cNvPr id="582" name="직선 연결선 591">
              <a:extLst>
                <a:ext uri="{FF2B5EF4-FFF2-40B4-BE49-F238E27FC236}">
                  <a16:creationId xmlns:a16="http://schemas.microsoft.com/office/drawing/2014/main" id="{4DE7C4F5-0AF1-297B-6C67-139F13E5E560}"/>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3" name="직선 연결선 592">
              <a:extLst>
                <a:ext uri="{FF2B5EF4-FFF2-40B4-BE49-F238E27FC236}">
                  <a16:creationId xmlns:a16="http://schemas.microsoft.com/office/drawing/2014/main" id="{F4210C03-5760-055E-821E-2E6A92D0B6F1}"/>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4" name="직선 연결선 593">
              <a:extLst>
                <a:ext uri="{FF2B5EF4-FFF2-40B4-BE49-F238E27FC236}">
                  <a16:creationId xmlns:a16="http://schemas.microsoft.com/office/drawing/2014/main" id="{1195D165-B9A1-95F7-7850-1AB72E5EBF41}"/>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5" name="직선 연결선 594">
              <a:extLst>
                <a:ext uri="{FF2B5EF4-FFF2-40B4-BE49-F238E27FC236}">
                  <a16:creationId xmlns:a16="http://schemas.microsoft.com/office/drawing/2014/main" id="{20679C23-BCCA-BB5A-81DD-698601FFCECC}"/>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6" name="직선 연결선 595">
              <a:extLst>
                <a:ext uri="{FF2B5EF4-FFF2-40B4-BE49-F238E27FC236}">
                  <a16:creationId xmlns:a16="http://schemas.microsoft.com/office/drawing/2014/main" id="{098881F9-B791-FF10-7D6F-8ED096B8538F}"/>
                </a:ext>
              </a:extLst>
            </p:cNvPr>
            <p:cNvCxnSpPr>
              <a:cxnSpLocks/>
            </p:cNvCxnSpPr>
            <p:nvPr/>
          </p:nvCxnSpPr>
          <p:spPr>
            <a:xfrm flipH="1">
              <a:off x="7896589" y="2657041"/>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7" name="직선 연결선 596">
              <a:extLst>
                <a:ext uri="{FF2B5EF4-FFF2-40B4-BE49-F238E27FC236}">
                  <a16:creationId xmlns:a16="http://schemas.microsoft.com/office/drawing/2014/main" id="{B599DBB3-99EF-3FE0-315B-3A233721A82F}"/>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8" name="직선 연결선 597">
              <a:extLst>
                <a:ext uri="{FF2B5EF4-FFF2-40B4-BE49-F238E27FC236}">
                  <a16:creationId xmlns:a16="http://schemas.microsoft.com/office/drawing/2014/main" id="{6DA891D8-6746-F49C-17F4-5267487648C6}"/>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cxnSp>
        <p:nvCxnSpPr>
          <p:cNvPr id="589" name="직선 연결선 595">
            <a:extLst>
              <a:ext uri="{FF2B5EF4-FFF2-40B4-BE49-F238E27FC236}">
                <a16:creationId xmlns:a16="http://schemas.microsoft.com/office/drawing/2014/main" id="{14B880DB-7524-2CC6-8282-CA9EEA7A9B4D}"/>
              </a:ext>
            </a:extLst>
          </p:cNvPr>
          <p:cNvCxnSpPr>
            <a:cxnSpLocks/>
          </p:cNvCxnSpPr>
          <p:nvPr/>
        </p:nvCxnSpPr>
        <p:spPr>
          <a:xfrm rot="5400000">
            <a:off x="4213923" y="3735622"/>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90" name="직선 연결선 586">
            <a:extLst>
              <a:ext uri="{FF2B5EF4-FFF2-40B4-BE49-F238E27FC236}">
                <a16:creationId xmlns:a16="http://schemas.microsoft.com/office/drawing/2014/main" id="{51613C61-3556-CD7B-4FE7-AD763E83B514}"/>
              </a:ext>
            </a:extLst>
          </p:cNvPr>
          <p:cNvCxnSpPr>
            <a:cxnSpLocks/>
          </p:cNvCxnSpPr>
          <p:nvPr/>
        </p:nvCxnSpPr>
        <p:spPr>
          <a:xfrm flipV="1">
            <a:off x="4407741" y="4354835"/>
            <a:ext cx="0" cy="139623"/>
          </a:xfrm>
          <a:prstGeom prst="line">
            <a:avLst/>
          </a:prstGeom>
          <a:ln w="19050" cap="sq">
            <a:solidFill>
              <a:schemeClr val="tx1"/>
            </a:solidFill>
            <a:bevel/>
            <a:headEnd type="triangle"/>
          </a:ln>
        </p:spPr>
        <p:style>
          <a:lnRef idx="1">
            <a:schemeClr val="accent1"/>
          </a:lnRef>
          <a:fillRef idx="0">
            <a:schemeClr val="accent1"/>
          </a:fillRef>
          <a:effectRef idx="0">
            <a:schemeClr val="accent1"/>
          </a:effectRef>
          <a:fontRef idx="minor">
            <a:schemeClr val="tx1"/>
          </a:fontRef>
        </p:style>
      </p:cxnSp>
      <p:sp>
        <p:nvSpPr>
          <p:cNvPr id="591" name="직사각형 587">
            <a:extLst>
              <a:ext uri="{FF2B5EF4-FFF2-40B4-BE49-F238E27FC236}">
                <a16:creationId xmlns:a16="http://schemas.microsoft.com/office/drawing/2014/main" id="{1839D117-F9F1-4F0B-9F03-3D406BD26459}"/>
              </a:ext>
            </a:extLst>
          </p:cNvPr>
          <p:cNvSpPr/>
          <p:nvPr/>
        </p:nvSpPr>
        <p:spPr>
          <a:xfrm rot="5400000">
            <a:off x="4373543" y="4243267"/>
            <a:ext cx="77332" cy="5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b="1" dirty="0">
                <a:solidFill>
                  <a:schemeClr val="tx1"/>
                </a:solidFill>
                <a:latin typeface="+mj-lt"/>
              </a:rPr>
              <a:t>⋯</a:t>
            </a:r>
            <a:endParaRPr lang="ko-KR" altLang="en-US" sz="1100" b="1" dirty="0">
              <a:solidFill>
                <a:schemeClr val="tx1"/>
              </a:solidFill>
              <a:latin typeface="+mj-lt"/>
            </a:endParaRPr>
          </a:p>
        </p:txBody>
      </p:sp>
      <p:sp>
        <p:nvSpPr>
          <p:cNvPr id="643" name="타원 739">
            <a:extLst>
              <a:ext uri="{FF2B5EF4-FFF2-40B4-BE49-F238E27FC236}">
                <a16:creationId xmlns:a16="http://schemas.microsoft.com/office/drawing/2014/main" id="{B6F382B2-735C-1B98-61BE-0B79ED503D6A}"/>
              </a:ext>
            </a:extLst>
          </p:cNvPr>
          <p:cNvSpPr/>
          <p:nvPr/>
        </p:nvSpPr>
        <p:spPr>
          <a:xfrm>
            <a:off x="4209034" y="3929189"/>
            <a:ext cx="268486" cy="268486"/>
          </a:xfrm>
          <a:prstGeom prst="ellipse">
            <a:avLst/>
          </a:prstGeom>
          <a:solidFill>
            <a:schemeClr val="bg1">
              <a:alpha val="84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644" name="그룹 835">
            <a:extLst>
              <a:ext uri="{FF2B5EF4-FFF2-40B4-BE49-F238E27FC236}">
                <a16:creationId xmlns:a16="http://schemas.microsoft.com/office/drawing/2014/main" id="{6C33BCA2-78E4-F6FA-7425-86DFB244F01E}"/>
              </a:ext>
            </a:extLst>
          </p:cNvPr>
          <p:cNvGrpSpPr/>
          <p:nvPr/>
        </p:nvGrpSpPr>
        <p:grpSpPr>
          <a:xfrm rot="16200000">
            <a:off x="4287318" y="4037492"/>
            <a:ext cx="231426" cy="50005"/>
            <a:chOff x="5890169" y="4312037"/>
            <a:chExt cx="1895988" cy="1103725"/>
          </a:xfrm>
        </p:grpSpPr>
        <p:grpSp>
          <p:nvGrpSpPr>
            <p:cNvPr id="645" name="그룹 822">
              <a:extLst>
                <a:ext uri="{FF2B5EF4-FFF2-40B4-BE49-F238E27FC236}">
                  <a16:creationId xmlns:a16="http://schemas.microsoft.com/office/drawing/2014/main" id="{1E8A298A-AC4D-FFC5-5FEC-BB6D62D531BC}"/>
                </a:ext>
              </a:extLst>
            </p:cNvPr>
            <p:cNvGrpSpPr/>
            <p:nvPr/>
          </p:nvGrpSpPr>
          <p:grpSpPr>
            <a:xfrm>
              <a:off x="6122466" y="4312037"/>
              <a:ext cx="1432853" cy="1103725"/>
              <a:chOff x="5991225" y="4310063"/>
              <a:chExt cx="496427" cy="273840"/>
            </a:xfrm>
          </p:grpSpPr>
          <p:cxnSp>
            <p:nvCxnSpPr>
              <p:cNvPr id="648" name="직선 연결선 771">
                <a:extLst>
                  <a:ext uri="{FF2B5EF4-FFF2-40B4-BE49-F238E27FC236}">
                    <a16:creationId xmlns:a16="http://schemas.microsoft.com/office/drawing/2014/main" id="{5B3E7F70-8ACB-1F77-7777-708AAC35D32C}"/>
                  </a:ext>
                </a:extLst>
              </p:cNvPr>
              <p:cNvCxnSpPr>
                <a:cxnSpLocks/>
              </p:cNvCxnSpPr>
              <p:nvPr/>
            </p:nvCxnSpPr>
            <p:spPr>
              <a:xfrm flipH="1">
                <a:off x="5991225" y="4310063"/>
                <a:ext cx="40482" cy="13692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49" name="직선 연결선 789">
                <a:extLst>
                  <a:ext uri="{FF2B5EF4-FFF2-40B4-BE49-F238E27FC236}">
                    <a16:creationId xmlns:a16="http://schemas.microsoft.com/office/drawing/2014/main" id="{2CFB2145-74CB-28F6-E440-3071FA140885}"/>
                  </a:ext>
                </a:extLst>
              </p:cNvPr>
              <p:cNvCxnSpPr>
                <a:cxnSpLocks/>
              </p:cNvCxnSpPr>
              <p:nvPr/>
            </p:nvCxnSpPr>
            <p:spPr>
              <a:xfrm flipH="1">
                <a:off x="6114445" y="4310063"/>
                <a:ext cx="82738" cy="27384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0" name="직선 연결선 792">
                <a:extLst>
                  <a:ext uri="{FF2B5EF4-FFF2-40B4-BE49-F238E27FC236}">
                    <a16:creationId xmlns:a16="http://schemas.microsoft.com/office/drawing/2014/main" id="{86AADCB0-8227-34E6-2750-0E81C8685113}"/>
                  </a:ext>
                </a:extLst>
              </p:cNvPr>
              <p:cNvCxnSpPr>
                <a:cxnSpLocks/>
              </p:cNvCxnSpPr>
              <p:nvPr/>
            </p:nvCxnSpPr>
            <p:spPr>
              <a:xfrm>
                <a:off x="6031707" y="4310063"/>
                <a:ext cx="82738" cy="27384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1" name="직선 연결선 807">
                <a:extLst>
                  <a:ext uri="{FF2B5EF4-FFF2-40B4-BE49-F238E27FC236}">
                    <a16:creationId xmlns:a16="http://schemas.microsoft.com/office/drawing/2014/main" id="{EADE5DE7-3FAE-31EE-6AE0-4FADF51788CE}"/>
                  </a:ext>
                </a:extLst>
              </p:cNvPr>
              <p:cNvCxnSpPr>
                <a:cxnSpLocks/>
              </p:cNvCxnSpPr>
              <p:nvPr/>
            </p:nvCxnSpPr>
            <p:spPr>
              <a:xfrm>
                <a:off x="6197183" y="4310063"/>
                <a:ext cx="82738" cy="27384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2" name="직선 연결선 810">
                <a:extLst>
                  <a:ext uri="{FF2B5EF4-FFF2-40B4-BE49-F238E27FC236}">
                    <a16:creationId xmlns:a16="http://schemas.microsoft.com/office/drawing/2014/main" id="{31596133-9476-D246-8B93-B12147E787A3}"/>
                  </a:ext>
                </a:extLst>
              </p:cNvPr>
              <p:cNvCxnSpPr>
                <a:cxnSpLocks/>
              </p:cNvCxnSpPr>
              <p:nvPr/>
            </p:nvCxnSpPr>
            <p:spPr>
              <a:xfrm flipH="1">
                <a:off x="6279921" y="4310063"/>
                <a:ext cx="82738" cy="27384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3" name="직선 연결선 815">
                <a:extLst>
                  <a:ext uri="{FF2B5EF4-FFF2-40B4-BE49-F238E27FC236}">
                    <a16:creationId xmlns:a16="http://schemas.microsoft.com/office/drawing/2014/main" id="{D162CABE-6FA2-11CC-8AD0-6AE2E39A9ABC}"/>
                  </a:ext>
                </a:extLst>
              </p:cNvPr>
              <p:cNvCxnSpPr>
                <a:cxnSpLocks/>
              </p:cNvCxnSpPr>
              <p:nvPr/>
            </p:nvCxnSpPr>
            <p:spPr>
              <a:xfrm>
                <a:off x="6362659" y="4310063"/>
                <a:ext cx="82738" cy="27384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4" name="직선 연결선 819">
                <a:extLst>
                  <a:ext uri="{FF2B5EF4-FFF2-40B4-BE49-F238E27FC236}">
                    <a16:creationId xmlns:a16="http://schemas.microsoft.com/office/drawing/2014/main" id="{CD087C04-4550-ACAD-9C32-EBBD92F49C15}"/>
                  </a:ext>
                </a:extLst>
              </p:cNvPr>
              <p:cNvCxnSpPr>
                <a:cxnSpLocks/>
              </p:cNvCxnSpPr>
              <p:nvPr/>
            </p:nvCxnSpPr>
            <p:spPr>
              <a:xfrm flipH="1">
                <a:off x="6445397" y="4446983"/>
                <a:ext cx="42255" cy="13692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grpSp>
        <p:cxnSp>
          <p:nvCxnSpPr>
            <p:cNvPr id="646" name="직선 연결선 826">
              <a:extLst>
                <a:ext uri="{FF2B5EF4-FFF2-40B4-BE49-F238E27FC236}">
                  <a16:creationId xmlns:a16="http://schemas.microsoft.com/office/drawing/2014/main" id="{22F7C715-93BE-8C9A-05D3-79E006D92EF8}"/>
                </a:ext>
              </a:extLst>
            </p:cNvPr>
            <p:cNvCxnSpPr>
              <a:cxnSpLocks/>
            </p:cNvCxnSpPr>
            <p:nvPr/>
          </p:nvCxnSpPr>
          <p:spPr>
            <a:xfrm>
              <a:off x="5890169" y="4863900"/>
              <a:ext cx="232301" cy="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47" name="직선 연결선 832">
              <a:extLst>
                <a:ext uri="{FF2B5EF4-FFF2-40B4-BE49-F238E27FC236}">
                  <a16:creationId xmlns:a16="http://schemas.microsoft.com/office/drawing/2014/main" id="{534B5660-72F3-1CF2-F6E6-7F1CF0DB7103}"/>
                </a:ext>
              </a:extLst>
            </p:cNvPr>
            <p:cNvCxnSpPr>
              <a:cxnSpLocks/>
            </p:cNvCxnSpPr>
            <p:nvPr/>
          </p:nvCxnSpPr>
          <p:spPr>
            <a:xfrm flipH="1">
              <a:off x="7552471" y="4863900"/>
              <a:ext cx="233686" cy="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655" name="타원 739">
            <a:extLst>
              <a:ext uri="{FF2B5EF4-FFF2-40B4-BE49-F238E27FC236}">
                <a16:creationId xmlns:a16="http://schemas.microsoft.com/office/drawing/2014/main" id="{09FFC668-E718-6FC9-D1F9-EE6D67E025DF}"/>
              </a:ext>
            </a:extLst>
          </p:cNvPr>
          <p:cNvSpPr/>
          <p:nvPr/>
        </p:nvSpPr>
        <p:spPr>
          <a:xfrm>
            <a:off x="4211339" y="3929189"/>
            <a:ext cx="268486" cy="268486"/>
          </a:xfrm>
          <a:prstGeom prst="ellipse">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56" name="타원 739">
            <a:extLst>
              <a:ext uri="{FF2B5EF4-FFF2-40B4-BE49-F238E27FC236}">
                <a16:creationId xmlns:a16="http://schemas.microsoft.com/office/drawing/2014/main" id="{1E12A20F-39F0-0ABD-D86C-B8F8196E8CD6}"/>
              </a:ext>
            </a:extLst>
          </p:cNvPr>
          <p:cNvSpPr/>
          <p:nvPr/>
        </p:nvSpPr>
        <p:spPr>
          <a:xfrm>
            <a:off x="4209034" y="3632111"/>
            <a:ext cx="268486" cy="268486"/>
          </a:xfrm>
          <a:prstGeom prst="ellipse">
            <a:avLst/>
          </a:prstGeom>
          <a:solidFill>
            <a:srgbClr val="C00000">
              <a:alpha val="40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8" name="Oval 687">
            <a:extLst>
              <a:ext uri="{FF2B5EF4-FFF2-40B4-BE49-F238E27FC236}">
                <a16:creationId xmlns:a16="http://schemas.microsoft.com/office/drawing/2014/main" id="{DC4A0E27-78CE-5E17-25F0-4A2EEC09C7D2}"/>
              </a:ext>
            </a:extLst>
          </p:cNvPr>
          <p:cNvSpPr/>
          <p:nvPr/>
        </p:nvSpPr>
        <p:spPr>
          <a:xfrm>
            <a:off x="4002151" y="4699969"/>
            <a:ext cx="260229" cy="229588"/>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rgbClr val="0070C0"/>
              </a:solidFill>
              <a:latin typeface="Cambria" panose="02040503050406030204" pitchFamily="18" charset="0"/>
            </a:endParaRPr>
          </a:p>
        </p:txBody>
      </p:sp>
      <p:sp>
        <p:nvSpPr>
          <p:cNvPr id="690" name="TextBox 689">
            <a:extLst>
              <a:ext uri="{FF2B5EF4-FFF2-40B4-BE49-F238E27FC236}">
                <a16:creationId xmlns:a16="http://schemas.microsoft.com/office/drawing/2014/main" id="{5CDBA680-3B75-86E4-6353-EBF651358440}"/>
              </a:ext>
            </a:extLst>
          </p:cNvPr>
          <p:cNvSpPr txBox="1"/>
          <p:nvPr/>
        </p:nvSpPr>
        <p:spPr>
          <a:xfrm>
            <a:off x="4618729" y="4432916"/>
            <a:ext cx="398406"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BL</a:t>
            </a:r>
            <a:endParaRPr lang="ko-KR" altLang="en-US" sz="1400" b="1" baseline="-25000" dirty="0">
              <a:latin typeface="Cambria" panose="02040503050406030204" pitchFamily="18" charset="0"/>
              <a:cs typeface="Times New Roman" panose="02020603050405020304" pitchFamily="18" charset="0"/>
            </a:endParaRPr>
          </a:p>
        </p:txBody>
      </p:sp>
      <p:cxnSp>
        <p:nvCxnSpPr>
          <p:cNvPr id="691" name="직선 연결선 859">
            <a:extLst>
              <a:ext uri="{FF2B5EF4-FFF2-40B4-BE49-F238E27FC236}">
                <a16:creationId xmlns:a16="http://schemas.microsoft.com/office/drawing/2014/main" id="{68CA7473-5100-9DDD-0DD2-550673D8BC46}"/>
              </a:ext>
            </a:extLst>
          </p:cNvPr>
          <p:cNvCxnSpPr>
            <a:cxnSpLocks/>
          </p:cNvCxnSpPr>
          <p:nvPr/>
        </p:nvCxnSpPr>
        <p:spPr>
          <a:xfrm rot="16200000" flipV="1">
            <a:off x="4610729" y="4470761"/>
            <a:ext cx="0" cy="129555"/>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57BE3608-4BE5-A80A-2C7B-6F668639AE17}"/>
              </a:ext>
            </a:extLst>
          </p:cNvPr>
          <p:cNvGrpSpPr/>
          <p:nvPr/>
        </p:nvGrpSpPr>
        <p:grpSpPr>
          <a:xfrm>
            <a:off x="1436475" y="2392781"/>
            <a:ext cx="6231833" cy="2540520"/>
            <a:chOff x="1436475" y="2392781"/>
            <a:chExt cx="6231833" cy="2540520"/>
          </a:xfrm>
        </p:grpSpPr>
        <p:sp>
          <p:nvSpPr>
            <p:cNvPr id="447" name="TextBox 446">
              <a:extLst>
                <a:ext uri="{FF2B5EF4-FFF2-40B4-BE49-F238E27FC236}">
                  <a16:creationId xmlns:a16="http://schemas.microsoft.com/office/drawing/2014/main" id="{688E59DA-D337-45C4-E975-558071D67599}"/>
                </a:ext>
              </a:extLst>
            </p:cNvPr>
            <p:cNvSpPr txBox="1"/>
            <p:nvPr/>
          </p:nvSpPr>
          <p:spPr>
            <a:xfrm>
              <a:off x="5803369" y="4687080"/>
              <a:ext cx="186493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D  Discharge</a:t>
              </a:r>
              <a:endParaRPr lang="ko-KR" altLang="en-US" sz="1600" b="1" dirty="0">
                <a:solidFill>
                  <a:srgbClr val="0070C0"/>
                </a:solidFill>
                <a:latin typeface="Cambria" panose="020405030504060302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C35392B0-F5B2-2B49-007F-C448315B1384}"/>
                </a:ext>
              </a:extLst>
            </p:cNvPr>
            <p:cNvGrpSpPr/>
            <p:nvPr/>
          </p:nvGrpSpPr>
          <p:grpSpPr>
            <a:xfrm>
              <a:off x="1436475" y="2392781"/>
              <a:ext cx="6040461" cy="2540520"/>
              <a:chOff x="1436475" y="2392781"/>
              <a:chExt cx="6040461" cy="2540520"/>
            </a:xfrm>
          </p:grpSpPr>
          <p:sp>
            <p:nvSpPr>
              <p:cNvPr id="449" name="사각형: 둥근 모서리 554">
                <a:extLst>
                  <a:ext uri="{FF2B5EF4-FFF2-40B4-BE49-F238E27FC236}">
                    <a16:creationId xmlns:a16="http://schemas.microsoft.com/office/drawing/2014/main" id="{9D989D41-1DCD-2408-FE8F-FF39815DB25A}"/>
                  </a:ext>
                </a:extLst>
              </p:cNvPr>
              <p:cNvSpPr/>
              <p:nvPr/>
            </p:nvSpPr>
            <p:spPr>
              <a:xfrm>
                <a:off x="1573772" y="2420242"/>
                <a:ext cx="1900389" cy="2209095"/>
              </a:xfrm>
              <a:prstGeom prst="roundRect">
                <a:avLst>
                  <a:gd name="adj" fmla="val 4472"/>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450" name="TextBox 449">
                <a:extLst>
                  <a:ext uri="{FF2B5EF4-FFF2-40B4-BE49-F238E27FC236}">
                    <a16:creationId xmlns:a16="http://schemas.microsoft.com/office/drawing/2014/main" id="{E9961FB0-BD58-5C5B-C10F-3ABB7B25F373}"/>
                  </a:ext>
                </a:extLst>
              </p:cNvPr>
              <p:cNvSpPr txBox="1"/>
              <p:nvPr/>
            </p:nvSpPr>
            <p:spPr>
              <a:xfrm>
                <a:off x="1591497" y="4687080"/>
                <a:ext cx="186493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 P  Precharge</a:t>
                </a:r>
                <a:endParaRPr lang="ko-KR" altLang="en-US" sz="1600" b="1" dirty="0">
                  <a:solidFill>
                    <a:srgbClr val="0070C0"/>
                  </a:solidFill>
                  <a:latin typeface="Cambria" panose="02040503050406030204" pitchFamily="18" charset="0"/>
                  <a:cs typeface="Times New Roman" panose="02020603050405020304" pitchFamily="18" charset="0"/>
                </a:endParaRPr>
              </a:p>
            </p:txBody>
          </p:sp>
          <p:grpSp>
            <p:nvGrpSpPr>
              <p:cNvPr id="451" name="그룹 585">
                <a:extLst>
                  <a:ext uri="{FF2B5EF4-FFF2-40B4-BE49-F238E27FC236}">
                    <a16:creationId xmlns:a16="http://schemas.microsoft.com/office/drawing/2014/main" id="{4BE65A6D-582F-9210-A0E8-B565DF035167}"/>
                  </a:ext>
                </a:extLst>
              </p:cNvPr>
              <p:cNvGrpSpPr/>
              <p:nvPr/>
            </p:nvGrpSpPr>
            <p:grpSpPr>
              <a:xfrm rot="16200000">
                <a:off x="2025124" y="3694854"/>
                <a:ext cx="231636" cy="151469"/>
                <a:chOff x="6995826" y="1376806"/>
                <a:chExt cx="1188795" cy="1280239"/>
              </a:xfrm>
            </p:grpSpPr>
            <p:cxnSp>
              <p:nvCxnSpPr>
                <p:cNvPr id="452" name="직선 연결선 591">
                  <a:extLst>
                    <a:ext uri="{FF2B5EF4-FFF2-40B4-BE49-F238E27FC236}">
                      <a16:creationId xmlns:a16="http://schemas.microsoft.com/office/drawing/2014/main" id="{6E5327A5-9E0D-EBAA-8FDE-18B247233C45}"/>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3" name="직선 연결선 592">
                  <a:extLst>
                    <a:ext uri="{FF2B5EF4-FFF2-40B4-BE49-F238E27FC236}">
                      <a16:creationId xmlns:a16="http://schemas.microsoft.com/office/drawing/2014/main" id="{D3C97B66-9977-FD35-A061-D66CAC603BA1}"/>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4" name="직선 연결선 593">
                  <a:extLst>
                    <a:ext uri="{FF2B5EF4-FFF2-40B4-BE49-F238E27FC236}">
                      <a16:creationId xmlns:a16="http://schemas.microsoft.com/office/drawing/2014/main" id="{75CC3D1A-6F3A-3014-5634-1A57282C9F58}"/>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5" name="직선 연결선 594">
                  <a:extLst>
                    <a:ext uri="{FF2B5EF4-FFF2-40B4-BE49-F238E27FC236}">
                      <a16:creationId xmlns:a16="http://schemas.microsoft.com/office/drawing/2014/main" id="{BE7343C2-EEA2-BDE1-64C1-AB284FF1E4CF}"/>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6" name="직선 연결선 595">
                  <a:extLst>
                    <a:ext uri="{FF2B5EF4-FFF2-40B4-BE49-F238E27FC236}">
                      <a16:creationId xmlns:a16="http://schemas.microsoft.com/office/drawing/2014/main" id="{2EC44D9E-7335-905E-68F3-D1A9F5AF6615}"/>
                    </a:ext>
                  </a:extLst>
                </p:cNvPr>
                <p:cNvCxnSpPr>
                  <a:cxnSpLocks/>
                </p:cNvCxnSpPr>
                <p:nvPr/>
              </p:nvCxnSpPr>
              <p:spPr>
                <a:xfrm flipH="1">
                  <a:off x="7896589" y="2657041"/>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7" name="직선 연결선 596">
                  <a:extLst>
                    <a:ext uri="{FF2B5EF4-FFF2-40B4-BE49-F238E27FC236}">
                      <a16:creationId xmlns:a16="http://schemas.microsoft.com/office/drawing/2014/main" id="{9036EB43-A720-3112-ABD9-09C622770729}"/>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8" name="직선 연결선 597">
                  <a:extLst>
                    <a:ext uri="{FF2B5EF4-FFF2-40B4-BE49-F238E27FC236}">
                      <a16:creationId xmlns:a16="http://schemas.microsoft.com/office/drawing/2014/main" id="{B7712782-FA13-0AC0-D473-B2550D9A4A48}"/>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cxnSp>
            <p:nvCxnSpPr>
              <p:cNvPr id="459" name="직선 연결선 586">
                <a:extLst>
                  <a:ext uri="{FF2B5EF4-FFF2-40B4-BE49-F238E27FC236}">
                    <a16:creationId xmlns:a16="http://schemas.microsoft.com/office/drawing/2014/main" id="{FA9A3D40-7091-0C7C-9210-3ABAC7745C37}"/>
                  </a:ext>
                </a:extLst>
              </p:cNvPr>
              <p:cNvCxnSpPr>
                <a:cxnSpLocks/>
              </p:cNvCxnSpPr>
              <p:nvPr/>
            </p:nvCxnSpPr>
            <p:spPr>
              <a:xfrm flipV="1">
                <a:off x="2218265" y="4354835"/>
                <a:ext cx="0" cy="139623"/>
              </a:xfrm>
              <a:prstGeom prst="line">
                <a:avLst/>
              </a:prstGeom>
              <a:ln w="19050" cap="sq">
                <a:solidFill>
                  <a:schemeClr val="tx1"/>
                </a:solidFill>
                <a:bevel/>
                <a:headEnd type="triangle"/>
              </a:ln>
            </p:spPr>
            <p:style>
              <a:lnRef idx="1">
                <a:schemeClr val="accent1"/>
              </a:lnRef>
              <a:fillRef idx="0">
                <a:schemeClr val="accent1"/>
              </a:fillRef>
              <a:effectRef idx="0">
                <a:schemeClr val="accent1"/>
              </a:effectRef>
              <a:fontRef idx="minor">
                <a:schemeClr val="tx1"/>
              </a:fontRef>
            </p:style>
          </p:cxnSp>
          <p:sp>
            <p:nvSpPr>
              <p:cNvPr id="460" name="직사각형 588">
                <a:extLst>
                  <a:ext uri="{FF2B5EF4-FFF2-40B4-BE49-F238E27FC236}">
                    <a16:creationId xmlns:a16="http://schemas.microsoft.com/office/drawing/2014/main" id="{2C927630-B7E5-E9C9-8DB7-3C514077D785}"/>
                  </a:ext>
                </a:extLst>
              </p:cNvPr>
              <p:cNvSpPr/>
              <p:nvPr/>
            </p:nvSpPr>
            <p:spPr>
              <a:xfrm rot="5400000">
                <a:off x="2091156" y="3437493"/>
                <a:ext cx="264740" cy="264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050" b="1" dirty="0">
                    <a:solidFill>
                      <a:schemeClr val="tx1"/>
                    </a:solidFill>
                    <a:latin typeface="+mj-lt"/>
                  </a:rPr>
                  <a:t>⋯</a:t>
                </a:r>
                <a:endParaRPr lang="ko-KR" altLang="en-US" sz="1050" b="1" dirty="0">
                  <a:solidFill>
                    <a:schemeClr val="tx1"/>
                  </a:solidFill>
                  <a:latin typeface="+mj-lt"/>
                </a:endParaRPr>
              </a:p>
            </p:txBody>
          </p:sp>
          <p:cxnSp>
            <p:nvCxnSpPr>
              <p:cNvPr id="461" name="직선 연결선 589">
                <a:extLst>
                  <a:ext uri="{FF2B5EF4-FFF2-40B4-BE49-F238E27FC236}">
                    <a16:creationId xmlns:a16="http://schemas.microsoft.com/office/drawing/2014/main" id="{4B9501F8-7AF6-E205-3289-49F31F9664E2}"/>
                  </a:ext>
                </a:extLst>
              </p:cNvPr>
              <p:cNvCxnSpPr>
                <a:cxnSpLocks/>
              </p:cNvCxnSpPr>
              <p:nvPr/>
            </p:nvCxnSpPr>
            <p:spPr>
              <a:xfrm>
                <a:off x="2216677" y="3385858"/>
                <a:ext cx="0" cy="98619"/>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62" name="직선 연결선 590">
                <a:extLst>
                  <a:ext uri="{FF2B5EF4-FFF2-40B4-BE49-F238E27FC236}">
                    <a16:creationId xmlns:a16="http://schemas.microsoft.com/office/drawing/2014/main" id="{18F9C3A2-7E32-72EB-4B08-CBBC1EF7BB31}"/>
                  </a:ext>
                </a:extLst>
              </p:cNvPr>
              <p:cNvCxnSpPr>
                <a:cxnSpLocks/>
              </p:cNvCxnSpPr>
              <p:nvPr/>
            </p:nvCxnSpPr>
            <p:spPr>
              <a:xfrm>
                <a:off x="2218137" y="3385857"/>
                <a:ext cx="13445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63" name="직선 연결선 561">
                <a:extLst>
                  <a:ext uri="{FF2B5EF4-FFF2-40B4-BE49-F238E27FC236}">
                    <a16:creationId xmlns:a16="http://schemas.microsoft.com/office/drawing/2014/main" id="{BFE2D2BA-D6B5-6593-4510-0E0873A2A16C}"/>
                  </a:ext>
                </a:extLst>
              </p:cNvPr>
              <p:cNvCxnSpPr>
                <a:cxnSpLocks/>
              </p:cNvCxnSpPr>
              <p:nvPr/>
            </p:nvCxnSpPr>
            <p:spPr>
              <a:xfrm>
                <a:off x="2354970" y="2666022"/>
                <a:ext cx="0" cy="2218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4" name="직선 연결선 562">
                <a:extLst>
                  <a:ext uri="{FF2B5EF4-FFF2-40B4-BE49-F238E27FC236}">
                    <a16:creationId xmlns:a16="http://schemas.microsoft.com/office/drawing/2014/main" id="{9E6BA15E-0442-8651-A810-CA91B5B74A8A}"/>
                  </a:ext>
                </a:extLst>
              </p:cNvPr>
              <p:cNvCxnSpPr>
                <a:cxnSpLocks/>
              </p:cNvCxnSpPr>
              <p:nvPr/>
            </p:nvCxnSpPr>
            <p:spPr>
              <a:xfrm rot="16200000" flipV="1">
                <a:off x="2354970" y="2606688"/>
                <a:ext cx="0" cy="122952"/>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nvGrpSpPr>
              <p:cNvPr id="465" name="그룹 563">
                <a:extLst>
                  <a:ext uri="{FF2B5EF4-FFF2-40B4-BE49-F238E27FC236}">
                    <a16:creationId xmlns:a16="http://schemas.microsoft.com/office/drawing/2014/main" id="{5CAE423C-796E-29D2-D477-0EA7A8E17A97}"/>
                  </a:ext>
                </a:extLst>
              </p:cNvPr>
              <p:cNvGrpSpPr/>
              <p:nvPr/>
            </p:nvGrpSpPr>
            <p:grpSpPr>
              <a:xfrm>
                <a:off x="2002222" y="2392781"/>
                <a:ext cx="544956" cy="252952"/>
                <a:chOff x="4226046" y="1897575"/>
                <a:chExt cx="544956" cy="252952"/>
              </a:xfrm>
            </p:grpSpPr>
            <p:sp>
              <p:nvSpPr>
                <p:cNvPr id="466" name="TextBox 465">
                  <a:extLst>
                    <a:ext uri="{FF2B5EF4-FFF2-40B4-BE49-F238E27FC236}">
                      <a16:creationId xmlns:a16="http://schemas.microsoft.com/office/drawing/2014/main" id="{0015BC86-F85B-39BE-7B4E-724268D65DE0}"/>
                    </a:ext>
                  </a:extLst>
                </p:cNvPr>
                <p:cNvSpPr txBox="1"/>
                <p:nvPr/>
              </p:nvSpPr>
              <p:spPr>
                <a:xfrm>
                  <a:off x="422604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V</a:t>
                  </a:r>
                  <a:endParaRPr lang="ko-KR" altLang="en-US" sz="1600" b="1" baseline="-25000" dirty="0">
                    <a:latin typeface="Cambria" panose="02040503050406030204" pitchFamily="18" charset="0"/>
                    <a:cs typeface="Times New Roman" panose="02020603050405020304" pitchFamily="18" charset="0"/>
                  </a:endParaRPr>
                </a:p>
              </p:txBody>
            </p:sp>
            <p:sp>
              <p:nvSpPr>
                <p:cNvPr id="467" name="TextBox 466">
                  <a:extLst>
                    <a:ext uri="{FF2B5EF4-FFF2-40B4-BE49-F238E27FC236}">
                      <a16:creationId xmlns:a16="http://schemas.microsoft.com/office/drawing/2014/main" id="{500716AC-3CB3-85E4-461F-55E6403A93C1}"/>
                    </a:ext>
                  </a:extLst>
                </p:cNvPr>
                <p:cNvSpPr txBox="1"/>
                <p:nvPr/>
              </p:nvSpPr>
              <p:spPr>
                <a:xfrm>
                  <a:off x="4402035"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cxnSp>
            <p:nvCxnSpPr>
              <p:cNvPr id="468" name="직선 연결선 564">
                <a:extLst>
                  <a:ext uri="{FF2B5EF4-FFF2-40B4-BE49-F238E27FC236}">
                    <a16:creationId xmlns:a16="http://schemas.microsoft.com/office/drawing/2014/main" id="{AA2C68D5-479E-10EA-C7FD-BCCB2402036C}"/>
                  </a:ext>
                </a:extLst>
              </p:cNvPr>
              <p:cNvCxnSpPr>
                <a:cxnSpLocks/>
              </p:cNvCxnSpPr>
              <p:nvPr/>
            </p:nvCxnSpPr>
            <p:spPr>
              <a:xfrm>
                <a:off x="2354970" y="3239562"/>
                <a:ext cx="901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9" name="직사각형 566">
                <a:extLst>
                  <a:ext uri="{FF2B5EF4-FFF2-40B4-BE49-F238E27FC236}">
                    <a16:creationId xmlns:a16="http://schemas.microsoft.com/office/drawing/2014/main" id="{37A41138-9CB1-B10E-94FF-4FCDB4C01261}"/>
                  </a:ext>
                </a:extLst>
              </p:cNvPr>
              <p:cNvSpPr/>
              <p:nvPr/>
            </p:nvSpPr>
            <p:spPr>
              <a:xfrm rot="5400000">
                <a:off x="2882581" y="2928954"/>
                <a:ext cx="534819" cy="29302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400" b="1" dirty="0">
                    <a:solidFill>
                      <a:schemeClr val="tx1"/>
                    </a:solidFill>
                    <a:latin typeface="Cambria" panose="02040503050406030204" pitchFamily="18" charset="0"/>
                    <a:ea typeface="Cambria" panose="02040503050406030204" pitchFamily="18" charset="0"/>
                  </a:rPr>
                  <a:t>Latch</a:t>
                </a:r>
                <a:endParaRPr lang="ko-KR" altLang="en-US" sz="1400" b="1" dirty="0">
                  <a:solidFill>
                    <a:schemeClr val="tx1"/>
                  </a:solidFill>
                  <a:latin typeface="Cambria" panose="02040503050406030204" pitchFamily="18" charset="0"/>
                </a:endParaRPr>
              </a:p>
            </p:txBody>
          </p:sp>
          <p:cxnSp>
            <p:nvCxnSpPr>
              <p:cNvPr id="470" name="직선 연결선 572">
                <a:extLst>
                  <a:ext uri="{FF2B5EF4-FFF2-40B4-BE49-F238E27FC236}">
                    <a16:creationId xmlns:a16="http://schemas.microsoft.com/office/drawing/2014/main" id="{8BE0578B-2BBB-6A2C-FE57-2748C6F2A45E}"/>
                  </a:ext>
                </a:extLst>
              </p:cNvPr>
              <p:cNvCxnSpPr>
                <a:cxnSpLocks/>
              </p:cNvCxnSpPr>
              <p:nvPr/>
            </p:nvCxnSpPr>
            <p:spPr>
              <a:xfrm>
                <a:off x="3157876" y="2628420"/>
                <a:ext cx="0" cy="170218"/>
              </a:xfrm>
              <a:prstGeom prst="line">
                <a:avLst/>
              </a:prstGeom>
              <a:ln w="19050" cap="sq">
                <a:solidFill>
                  <a:schemeClr val="tx1"/>
                </a:solidFill>
                <a:bevel/>
                <a:tailEnd type="triangle" w="lg" len="lg"/>
              </a:ln>
            </p:spPr>
            <p:style>
              <a:lnRef idx="1">
                <a:schemeClr val="accent1"/>
              </a:lnRef>
              <a:fillRef idx="0">
                <a:schemeClr val="accent1"/>
              </a:fillRef>
              <a:effectRef idx="0">
                <a:schemeClr val="accent1"/>
              </a:effectRef>
              <a:fontRef idx="minor">
                <a:schemeClr val="tx1"/>
              </a:fontRef>
            </p:style>
          </p:cxnSp>
          <p:sp>
            <p:nvSpPr>
              <p:cNvPr id="471" name="TextBox 470">
                <a:extLst>
                  <a:ext uri="{FF2B5EF4-FFF2-40B4-BE49-F238E27FC236}">
                    <a16:creationId xmlns:a16="http://schemas.microsoft.com/office/drawing/2014/main" id="{9FC0A4B0-757F-139D-8004-7F73AF88FABD}"/>
                  </a:ext>
                </a:extLst>
              </p:cNvPr>
              <p:cNvSpPr txBox="1"/>
              <p:nvPr/>
            </p:nvSpPr>
            <p:spPr>
              <a:xfrm>
                <a:off x="2965407" y="2413071"/>
                <a:ext cx="398406"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OFF</a:t>
                </a:r>
                <a:endParaRPr lang="ko-KR" altLang="en-US" sz="1400" b="1" baseline="-25000" dirty="0">
                  <a:latin typeface="Cambria" panose="02040503050406030204" pitchFamily="18" charset="0"/>
                  <a:cs typeface="Times New Roman" panose="02020603050405020304" pitchFamily="18" charset="0"/>
                </a:endParaRPr>
              </a:p>
            </p:txBody>
          </p:sp>
          <p:sp>
            <p:nvSpPr>
              <p:cNvPr id="472" name="사각형: 둥근 위쪽 모서리 575">
                <a:extLst>
                  <a:ext uri="{FF2B5EF4-FFF2-40B4-BE49-F238E27FC236}">
                    <a16:creationId xmlns:a16="http://schemas.microsoft.com/office/drawing/2014/main" id="{29F1876C-2BCA-55E9-1C3F-5D478E58C8B6}"/>
                  </a:ext>
                </a:extLst>
              </p:cNvPr>
              <p:cNvSpPr/>
              <p:nvPr/>
            </p:nvSpPr>
            <p:spPr>
              <a:xfrm>
                <a:off x="2533538" y="2830431"/>
                <a:ext cx="340524" cy="319744"/>
              </a:xfrm>
              <a:prstGeom prst="round2SameRect">
                <a:avLst>
                  <a:gd name="adj1" fmla="val 16667"/>
                  <a:gd name="adj2" fmla="val 20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473" name="직선 연결선 577">
                <a:extLst>
                  <a:ext uri="{FF2B5EF4-FFF2-40B4-BE49-F238E27FC236}">
                    <a16:creationId xmlns:a16="http://schemas.microsoft.com/office/drawing/2014/main" id="{9A6BC5AD-FA37-11B5-9521-9005A9B0B6CA}"/>
                  </a:ext>
                </a:extLst>
              </p:cNvPr>
              <p:cNvCxnSpPr>
                <a:cxnSpLocks/>
              </p:cNvCxnSpPr>
              <p:nvPr/>
            </p:nvCxnSpPr>
            <p:spPr>
              <a:xfrm>
                <a:off x="2702034" y="3144830"/>
                <a:ext cx="0" cy="98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4" name="타원 578">
                <a:extLst>
                  <a:ext uri="{FF2B5EF4-FFF2-40B4-BE49-F238E27FC236}">
                    <a16:creationId xmlns:a16="http://schemas.microsoft.com/office/drawing/2014/main" id="{4821DB0C-3712-24B9-B5C1-46B9B380A362}"/>
                  </a:ext>
                </a:extLst>
              </p:cNvPr>
              <p:cNvSpPr/>
              <p:nvPr/>
            </p:nvSpPr>
            <p:spPr>
              <a:xfrm>
                <a:off x="2674992" y="3207086"/>
                <a:ext cx="54091" cy="5409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6" name="사각형: 둥근 모서리 740">
                <a:extLst>
                  <a:ext uri="{FF2B5EF4-FFF2-40B4-BE49-F238E27FC236}">
                    <a16:creationId xmlns:a16="http://schemas.microsoft.com/office/drawing/2014/main" id="{62FE64E8-DC2D-43C4-6B51-F48A1BD7C9EB}"/>
                  </a:ext>
                </a:extLst>
              </p:cNvPr>
              <p:cNvSpPr/>
              <p:nvPr/>
            </p:nvSpPr>
            <p:spPr>
              <a:xfrm>
                <a:off x="2419859" y="3501958"/>
                <a:ext cx="1037745" cy="921040"/>
              </a:xfrm>
              <a:prstGeom prst="roundRect">
                <a:avLst>
                  <a:gd name="adj" fmla="val 9694"/>
                </a:avLst>
              </a:prstGeom>
              <a:solidFill>
                <a:srgbClr val="FFEBEB"/>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477" name="직선 연결선 741">
                <a:extLst>
                  <a:ext uri="{FF2B5EF4-FFF2-40B4-BE49-F238E27FC236}">
                    <a16:creationId xmlns:a16="http://schemas.microsoft.com/office/drawing/2014/main" id="{E546124F-D4C5-4526-BA63-46F110C0BCFB}"/>
                  </a:ext>
                </a:extLst>
              </p:cNvPr>
              <p:cNvCxnSpPr>
                <a:cxnSpLocks/>
                <a:stCxn id="524" idx="7"/>
              </p:cNvCxnSpPr>
              <p:nvPr/>
            </p:nvCxnSpPr>
            <p:spPr>
              <a:xfrm flipV="1">
                <a:off x="2248725" y="3512268"/>
                <a:ext cx="204436" cy="159162"/>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478" name="직선 연결선 742">
                <a:extLst>
                  <a:ext uri="{FF2B5EF4-FFF2-40B4-BE49-F238E27FC236}">
                    <a16:creationId xmlns:a16="http://schemas.microsoft.com/office/drawing/2014/main" id="{CFEB2B35-58EC-41E2-9F9B-9CBA05C99285}"/>
                  </a:ext>
                </a:extLst>
              </p:cNvPr>
              <p:cNvCxnSpPr>
                <a:cxnSpLocks/>
                <a:stCxn id="524" idx="5"/>
              </p:cNvCxnSpPr>
              <p:nvPr/>
            </p:nvCxnSpPr>
            <p:spPr>
              <a:xfrm>
                <a:off x="2248725" y="3861278"/>
                <a:ext cx="185426" cy="301048"/>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sp>
            <p:nvSpPr>
              <p:cNvPr id="479" name="직사각형 587">
                <a:extLst>
                  <a:ext uri="{FF2B5EF4-FFF2-40B4-BE49-F238E27FC236}">
                    <a16:creationId xmlns:a16="http://schemas.microsoft.com/office/drawing/2014/main" id="{EABA1B4C-F440-BEC4-DF67-240DFD82B75D}"/>
                  </a:ext>
                </a:extLst>
              </p:cNvPr>
              <p:cNvSpPr/>
              <p:nvPr/>
            </p:nvSpPr>
            <p:spPr>
              <a:xfrm rot="5400000">
                <a:off x="2184067" y="4243267"/>
                <a:ext cx="77332" cy="5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b="1" dirty="0">
                    <a:solidFill>
                      <a:schemeClr val="tx1"/>
                    </a:solidFill>
                    <a:latin typeface="+mj-lt"/>
                  </a:rPr>
                  <a:t>⋯</a:t>
                </a:r>
                <a:endParaRPr lang="ko-KR" altLang="en-US" sz="1100" b="1" dirty="0">
                  <a:solidFill>
                    <a:schemeClr val="tx1"/>
                  </a:solidFill>
                  <a:latin typeface="+mj-lt"/>
                </a:endParaRPr>
              </a:p>
            </p:txBody>
          </p:sp>
          <p:grpSp>
            <p:nvGrpSpPr>
              <p:cNvPr id="480" name="그룹 761">
                <a:extLst>
                  <a:ext uri="{FF2B5EF4-FFF2-40B4-BE49-F238E27FC236}">
                    <a16:creationId xmlns:a16="http://schemas.microsoft.com/office/drawing/2014/main" id="{05D3E727-A4DE-E87C-8882-86A0D9F9A78F}"/>
                  </a:ext>
                </a:extLst>
              </p:cNvPr>
              <p:cNvGrpSpPr/>
              <p:nvPr/>
            </p:nvGrpSpPr>
            <p:grpSpPr>
              <a:xfrm>
                <a:off x="3001240" y="4308699"/>
                <a:ext cx="345853" cy="70802"/>
                <a:chOff x="5608137" y="3394148"/>
                <a:chExt cx="345853" cy="70802"/>
              </a:xfrm>
            </p:grpSpPr>
            <p:grpSp>
              <p:nvGrpSpPr>
                <p:cNvPr id="481" name="그룹 753">
                  <a:extLst>
                    <a:ext uri="{FF2B5EF4-FFF2-40B4-BE49-F238E27FC236}">
                      <a16:creationId xmlns:a16="http://schemas.microsoft.com/office/drawing/2014/main" id="{1086CAFD-C4F5-28D3-593F-2834E61FED84}"/>
                    </a:ext>
                  </a:extLst>
                </p:cNvPr>
                <p:cNvGrpSpPr/>
                <p:nvPr/>
              </p:nvGrpSpPr>
              <p:grpSpPr>
                <a:xfrm rot="5400000">
                  <a:off x="5739526" y="3307113"/>
                  <a:ext cx="70802" cy="244872"/>
                  <a:chOff x="5131625" y="2342057"/>
                  <a:chExt cx="70802" cy="244872"/>
                </a:xfrm>
              </p:grpSpPr>
              <p:sp>
                <p:nvSpPr>
                  <p:cNvPr id="484" name="타원 750">
                    <a:extLst>
                      <a:ext uri="{FF2B5EF4-FFF2-40B4-BE49-F238E27FC236}">
                        <a16:creationId xmlns:a16="http://schemas.microsoft.com/office/drawing/2014/main" id="{3B6B8F70-D132-005C-E38F-6C05EA9D1984}"/>
                      </a:ext>
                    </a:extLst>
                  </p:cNvPr>
                  <p:cNvSpPr/>
                  <p:nvPr/>
                </p:nvSpPr>
                <p:spPr>
                  <a:xfrm>
                    <a:off x="5141467" y="2525969"/>
                    <a:ext cx="60960" cy="60960"/>
                  </a:xfrm>
                  <a:prstGeom prst="ellipse">
                    <a:avLst/>
                  </a:prstGeom>
                  <a:solidFill>
                    <a:schemeClr val="bg1"/>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6">
                          <a:lumMod val="75000"/>
                        </a:schemeClr>
                      </a:solidFill>
                    </a:endParaRPr>
                  </a:p>
                </p:txBody>
              </p:sp>
              <p:sp>
                <p:nvSpPr>
                  <p:cNvPr id="485" name="타원 751">
                    <a:extLst>
                      <a:ext uri="{FF2B5EF4-FFF2-40B4-BE49-F238E27FC236}">
                        <a16:creationId xmlns:a16="http://schemas.microsoft.com/office/drawing/2014/main" id="{1DA35A40-FFBE-85CF-9FFD-CC6A4A3A1EE1}"/>
                      </a:ext>
                    </a:extLst>
                  </p:cNvPr>
                  <p:cNvSpPr/>
                  <p:nvPr/>
                </p:nvSpPr>
                <p:spPr>
                  <a:xfrm>
                    <a:off x="5141467" y="2342057"/>
                    <a:ext cx="60960" cy="60960"/>
                  </a:xfrm>
                  <a:prstGeom prst="ellipse">
                    <a:avLst/>
                  </a:prstGeom>
                  <a:solidFill>
                    <a:schemeClr val="bg1"/>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6">
                          <a:lumMod val="75000"/>
                        </a:schemeClr>
                      </a:solidFill>
                    </a:endParaRPr>
                  </a:p>
                </p:txBody>
              </p:sp>
              <p:cxnSp>
                <p:nvCxnSpPr>
                  <p:cNvPr id="486" name="직선 연결선 752">
                    <a:extLst>
                      <a:ext uri="{FF2B5EF4-FFF2-40B4-BE49-F238E27FC236}">
                        <a16:creationId xmlns:a16="http://schemas.microsoft.com/office/drawing/2014/main" id="{60989D5E-AC04-5880-DAFF-D55F3C19D37A}"/>
                      </a:ext>
                    </a:extLst>
                  </p:cNvPr>
                  <p:cNvCxnSpPr>
                    <a:cxnSpLocks/>
                  </p:cNvCxnSpPr>
                  <p:nvPr/>
                </p:nvCxnSpPr>
                <p:spPr>
                  <a:xfrm rot="19800000" flipV="1">
                    <a:off x="5131625" y="2409684"/>
                    <a:ext cx="0" cy="122952"/>
                  </a:xfrm>
                  <a:prstGeom prst="line">
                    <a:avLst/>
                  </a:prstGeom>
                  <a:ln w="19050" cap="sq">
                    <a:solidFill>
                      <a:schemeClr val="accent6">
                        <a:lumMod val="75000"/>
                      </a:schemeClr>
                    </a:solidFill>
                    <a:bevel/>
                  </a:ln>
                </p:spPr>
                <p:style>
                  <a:lnRef idx="1">
                    <a:schemeClr val="accent1"/>
                  </a:lnRef>
                  <a:fillRef idx="0">
                    <a:schemeClr val="accent1"/>
                  </a:fillRef>
                  <a:effectRef idx="0">
                    <a:schemeClr val="accent1"/>
                  </a:effectRef>
                  <a:fontRef idx="minor">
                    <a:schemeClr val="tx1"/>
                  </a:fontRef>
                </p:style>
              </p:cxnSp>
            </p:grpSp>
            <p:cxnSp>
              <p:nvCxnSpPr>
                <p:cNvPr id="482" name="직선 연결선 754">
                  <a:extLst>
                    <a:ext uri="{FF2B5EF4-FFF2-40B4-BE49-F238E27FC236}">
                      <a16:creationId xmlns:a16="http://schemas.microsoft.com/office/drawing/2014/main" id="{71495EAC-73BF-3171-E409-CBCE0FE7758A}"/>
                    </a:ext>
                  </a:extLst>
                </p:cNvPr>
                <p:cNvCxnSpPr>
                  <a:cxnSpLocks/>
                </p:cNvCxnSpPr>
                <p:nvPr/>
              </p:nvCxnSpPr>
              <p:spPr>
                <a:xfrm>
                  <a:off x="5608137" y="3433763"/>
                  <a:ext cx="44354" cy="0"/>
                </a:xfrm>
                <a:prstGeom prst="line">
                  <a:avLst/>
                </a:prstGeom>
                <a:ln w="19050" cap="sq">
                  <a:solidFill>
                    <a:schemeClr val="accent6">
                      <a:lumMod val="75000"/>
                    </a:schemeClr>
                  </a:solidFill>
                  <a:bevel/>
                </a:ln>
              </p:spPr>
              <p:style>
                <a:lnRef idx="1">
                  <a:schemeClr val="accent1"/>
                </a:lnRef>
                <a:fillRef idx="0">
                  <a:schemeClr val="accent1"/>
                </a:fillRef>
                <a:effectRef idx="0">
                  <a:schemeClr val="accent1"/>
                </a:effectRef>
                <a:fontRef idx="minor">
                  <a:schemeClr val="tx1"/>
                </a:fontRef>
              </p:style>
            </p:cxnSp>
            <p:cxnSp>
              <p:nvCxnSpPr>
                <p:cNvPr id="483" name="직선 연결선 756">
                  <a:extLst>
                    <a:ext uri="{FF2B5EF4-FFF2-40B4-BE49-F238E27FC236}">
                      <a16:creationId xmlns:a16="http://schemas.microsoft.com/office/drawing/2014/main" id="{E255147F-A66B-364A-B2F5-20519A75BD36}"/>
                    </a:ext>
                  </a:extLst>
                </p:cNvPr>
                <p:cNvCxnSpPr>
                  <a:cxnSpLocks/>
                </p:cNvCxnSpPr>
                <p:nvPr/>
              </p:nvCxnSpPr>
              <p:spPr>
                <a:xfrm>
                  <a:off x="5909636" y="3433763"/>
                  <a:ext cx="44354" cy="0"/>
                </a:xfrm>
                <a:prstGeom prst="line">
                  <a:avLst/>
                </a:prstGeom>
                <a:ln w="19050" cap="sq">
                  <a:solidFill>
                    <a:schemeClr val="accent6">
                      <a:lumMod val="75000"/>
                    </a:schemeClr>
                  </a:solidFill>
                  <a:bevel/>
                </a:ln>
              </p:spPr>
              <p:style>
                <a:lnRef idx="1">
                  <a:schemeClr val="accent1"/>
                </a:lnRef>
                <a:fillRef idx="0">
                  <a:schemeClr val="accent1"/>
                </a:fillRef>
                <a:effectRef idx="0">
                  <a:schemeClr val="accent1"/>
                </a:effectRef>
                <a:fontRef idx="minor">
                  <a:schemeClr val="tx1"/>
                </a:fontRef>
              </p:style>
            </p:cxnSp>
          </p:grpSp>
          <p:grpSp>
            <p:nvGrpSpPr>
              <p:cNvPr id="487" name="그룹 835">
                <a:extLst>
                  <a:ext uri="{FF2B5EF4-FFF2-40B4-BE49-F238E27FC236}">
                    <a16:creationId xmlns:a16="http://schemas.microsoft.com/office/drawing/2014/main" id="{00BF7C62-9653-49E3-C904-31F80C4ACFB6}"/>
                  </a:ext>
                </a:extLst>
              </p:cNvPr>
              <p:cNvGrpSpPr/>
              <p:nvPr/>
            </p:nvGrpSpPr>
            <p:grpSpPr>
              <a:xfrm>
                <a:off x="3033186" y="3947734"/>
                <a:ext cx="323307" cy="69720"/>
                <a:chOff x="5890169" y="4312037"/>
                <a:chExt cx="1895988" cy="1103725"/>
              </a:xfrm>
            </p:grpSpPr>
            <p:grpSp>
              <p:nvGrpSpPr>
                <p:cNvPr id="488" name="그룹 822">
                  <a:extLst>
                    <a:ext uri="{FF2B5EF4-FFF2-40B4-BE49-F238E27FC236}">
                      <a16:creationId xmlns:a16="http://schemas.microsoft.com/office/drawing/2014/main" id="{1E463D62-8DCA-0F1F-0D3E-F3E95A0AA7C1}"/>
                    </a:ext>
                  </a:extLst>
                </p:cNvPr>
                <p:cNvGrpSpPr/>
                <p:nvPr/>
              </p:nvGrpSpPr>
              <p:grpSpPr>
                <a:xfrm>
                  <a:off x="6122466" y="4312037"/>
                  <a:ext cx="1432853" cy="1103725"/>
                  <a:chOff x="5991225" y="4310063"/>
                  <a:chExt cx="496427" cy="273840"/>
                </a:xfrm>
              </p:grpSpPr>
              <p:cxnSp>
                <p:nvCxnSpPr>
                  <p:cNvPr id="491" name="직선 연결선 771">
                    <a:extLst>
                      <a:ext uri="{FF2B5EF4-FFF2-40B4-BE49-F238E27FC236}">
                        <a16:creationId xmlns:a16="http://schemas.microsoft.com/office/drawing/2014/main" id="{4B714180-252D-5DD4-9F8F-A28C6FEC8804}"/>
                      </a:ext>
                    </a:extLst>
                  </p:cNvPr>
                  <p:cNvCxnSpPr>
                    <a:cxnSpLocks/>
                  </p:cNvCxnSpPr>
                  <p:nvPr/>
                </p:nvCxnSpPr>
                <p:spPr>
                  <a:xfrm flipH="1">
                    <a:off x="5991225" y="4310063"/>
                    <a:ext cx="40482" cy="13692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2" name="직선 연결선 789">
                    <a:extLst>
                      <a:ext uri="{FF2B5EF4-FFF2-40B4-BE49-F238E27FC236}">
                        <a16:creationId xmlns:a16="http://schemas.microsoft.com/office/drawing/2014/main" id="{D2AE56C8-44B8-3B36-E4A5-8241AF9776C8}"/>
                      </a:ext>
                    </a:extLst>
                  </p:cNvPr>
                  <p:cNvCxnSpPr>
                    <a:cxnSpLocks/>
                  </p:cNvCxnSpPr>
                  <p:nvPr/>
                </p:nvCxnSpPr>
                <p:spPr>
                  <a:xfrm flipH="1">
                    <a:off x="6114445"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3" name="직선 연결선 792">
                    <a:extLst>
                      <a:ext uri="{FF2B5EF4-FFF2-40B4-BE49-F238E27FC236}">
                        <a16:creationId xmlns:a16="http://schemas.microsoft.com/office/drawing/2014/main" id="{527416F9-536A-E0BE-AA25-B5C8B29ED77B}"/>
                      </a:ext>
                    </a:extLst>
                  </p:cNvPr>
                  <p:cNvCxnSpPr>
                    <a:cxnSpLocks/>
                  </p:cNvCxnSpPr>
                  <p:nvPr/>
                </p:nvCxnSpPr>
                <p:spPr>
                  <a:xfrm>
                    <a:off x="6031707"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4" name="직선 연결선 807">
                    <a:extLst>
                      <a:ext uri="{FF2B5EF4-FFF2-40B4-BE49-F238E27FC236}">
                        <a16:creationId xmlns:a16="http://schemas.microsoft.com/office/drawing/2014/main" id="{35494B43-D4FA-0B50-B5A5-98F9DAD0B307}"/>
                      </a:ext>
                    </a:extLst>
                  </p:cNvPr>
                  <p:cNvCxnSpPr>
                    <a:cxnSpLocks/>
                  </p:cNvCxnSpPr>
                  <p:nvPr/>
                </p:nvCxnSpPr>
                <p:spPr>
                  <a:xfrm>
                    <a:off x="6197183"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5" name="직선 연결선 810">
                    <a:extLst>
                      <a:ext uri="{FF2B5EF4-FFF2-40B4-BE49-F238E27FC236}">
                        <a16:creationId xmlns:a16="http://schemas.microsoft.com/office/drawing/2014/main" id="{2DB49E15-BC1C-9BBE-CF6D-450B96C47312}"/>
                      </a:ext>
                    </a:extLst>
                  </p:cNvPr>
                  <p:cNvCxnSpPr>
                    <a:cxnSpLocks/>
                  </p:cNvCxnSpPr>
                  <p:nvPr/>
                </p:nvCxnSpPr>
                <p:spPr>
                  <a:xfrm flipH="1">
                    <a:off x="6279921"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6" name="직선 연결선 815">
                    <a:extLst>
                      <a:ext uri="{FF2B5EF4-FFF2-40B4-BE49-F238E27FC236}">
                        <a16:creationId xmlns:a16="http://schemas.microsoft.com/office/drawing/2014/main" id="{3FDC052B-104D-59EC-B4A7-F1A39FAE7475}"/>
                      </a:ext>
                    </a:extLst>
                  </p:cNvPr>
                  <p:cNvCxnSpPr>
                    <a:cxnSpLocks/>
                  </p:cNvCxnSpPr>
                  <p:nvPr/>
                </p:nvCxnSpPr>
                <p:spPr>
                  <a:xfrm>
                    <a:off x="6362659"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7" name="직선 연결선 819">
                    <a:extLst>
                      <a:ext uri="{FF2B5EF4-FFF2-40B4-BE49-F238E27FC236}">
                        <a16:creationId xmlns:a16="http://schemas.microsoft.com/office/drawing/2014/main" id="{F42BD541-5688-841E-429A-447158B9CB5B}"/>
                      </a:ext>
                    </a:extLst>
                  </p:cNvPr>
                  <p:cNvCxnSpPr>
                    <a:cxnSpLocks/>
                  </p:cNvCxnSpPr>
                  <p:nvPr/>
                </p:nvCxnSpPr>
                <p:spPr>
                  <a:xfrm flipH="1">
                    <a:off x="6445397" y="4446983"/>
                    <a:ext cx="42255" cy="13692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grpSp>
            <p:cxnSp>
              <p:nvCxnSpPr>
                <p:cNvPr id="489" name="직선 연결선 826">
                  <a:extLst>
                    <a:ext uri="{FF2B5EF4-FFF2-40B4-BE49-F238E27FC236}">
                      <a16:creationId xmlns:a16="http://schemas.microsoft.com/office/drawing/2014/main" id="{D7923420-763B-A4BE-A24C-22D3B83E3D25}"/>
                    </a:ext>
                  </a:extLst>
                </p:cNvPr>
                <p:cNvCxnSpPr>
                  <a:cxnSpLocks/>
                </p:cNvCxnSpPr>
                <p:nvPr/>
              </p:nvCxnSpPr>
              <p:spPr>
                <a:xfrm>
                  <a:off x="5890169" y="4863900"/>
                  <a:ext cx="232301" cy="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0" name="직선 연결선 832">
                  <a:extLst>
                    <a:ext uri="{FF2B5EF4-FFF2-40B4-BE49-F238E27FC236}">
                      <a16:creationId xmlns:a16="http://schemas.microsoft.com/office/drawing/2014/main" id="{E89119B6-A374-7AA7-E52F-4F79DF89146D}"/>
                    </a:ext>
                  </a:extLst>
                </p:cNvPr>
                <p:cNvCxnSpPr>
                  <a:cxnSpLocks/>
                </p:cNvCxnSpPr>
                <p:nvPr/>
              </p:nvCxnSpPr>
              <p:spPr>
                <a:xfrm flipH="1">
                  <a:off x="7552471" y="4863900"/>
                  <a:ext cx="233686" cy="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grpSp>
          <p:sp>
            <p:nvSpPr>
              <p:cNvPr id="498" name="사각형: 둥근 위쪽 모서리 839">
                <a:extLst>
                  <a:ext uri="{FF2B5EF4-FFF2-40B4-BE49-F238E27FC236}">
                    <a16:creationId xmlns:a16="http://schemas.microsoft.com/office/drawing/2014/main" id="{255A137A-51A2-ED55-B91E-004C8C7108C4}"/>
                  </a:ext>
                </a:extLst>
              </p:cNvPr>
              <p:cNvSpPr/>
              <p:nvPr/>
            </p:nvSpPr>
            <p:spPr>
              <a:xfrm>
                <a:off x="2536704" y="2860246"/>
                <a:ext cx="340524" cy="289929"/>
              </a:xfrm>
              <a:prstGeom prst="round2SameRect">
                <a:avLst>
                  <a:gd name="adj1" fmla="val 0"/>
                  <a:gd name="adj2" fmla="val 2066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9" name="사각형: 둥근 위쪽 모서리 576">
                <a:extLst>
                  <a:ext uri="{FF2B5EF4-FFF2-40B4-BE49-F238E27FC236}">
                    <a16:creationId xmlns:a16="http://schemas.microsoft.com/office/drawing/2014/main" id="{6CDEBF9C-3F66-1969-E495-2FA6861D27D9}"/>
                  </a:ext>
                </a:extLst>
              </p:cNvPr>
              <p:cNvSpPr/>
              <p:nvPr/>
            </p:nvSpPr>
            <p:spPr>
              <a:xfrm>
                <a:off x="2533538" y="2830431"/>
                <a:ext cx="340524" cy="319744"/>
              </a:xfrm>
              <a:prstGeom prst="round2SameRect">
                <a:avLst>
                  <a:gd name="adj1" fmla="val 16667"/>
                  <a:gd name="adj2" fmla="val 2066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0" name="타원 557">
                <a:extLst>
                  <a:ext uri="{FF2B5EF4-FFF2-40B4-BE49-F238E27FC236}">
                    <a16:creationId xmlns:a16="http://schemas.microsoft.com/office/drawing/2014/main" id="{A7C3A842-3EA7-9D78-449A-64E4D6BFCA24}"/>
                  </a:ext>
                </a:extLst>
              </p:cNvPr>
              <p:cNvSpPr/>
              <p:nvPr/>
            </p:nvSpPr>
            <p:spPr>
              <a:xfrm>
                <a:off x="2324490" y="3004712"/>
                <a:ext cx="60960" cy="60960"/>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01" name="타원 558">
                <a:extLst>
                  <a:ext uri="{FF2B5EF4-FFF2-40B4-BE49-F238E27FC236}">
                    <a16:creationId xmlns:a16="http://schemas.microsoft.com/office/drawing/2014/main" id="{5C1F19CF-7B33-477D-624C-0AD43062B595}"/>
                  </a:ext>
                </a:extLst>
              </p:cNvPr>
              <p:cNvSpPr/>
              <p:nvPr/>
            </p:nvSpPr>
            <p:spPr>
              <a:xfrm>
                <a:off x="2324490" y="2820800"/>
                <a:ext cx="60960" cy="60960"/>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cxnSp>
            <p:nvCxnSpPr>
              <p:cNvPr id="502" name="직선 연결선 559">
                <a:extLst>
                  <a:ext uri="{FF2B5EF4-FFF2-40B4-BE49-F238E27FC236}">
                    <a16:creationId xmlns:a16="http://schemas.microsoft.com/office/drawing/2014/main" id="{56D3EEDF-1C40-BC41-7EA2-303B22CED6CC}"/>
                  </a:ext>
                </a:extLst>
              </p:cNvPr>
              <p:cNvCxnSpPr>
                <a:cxnSpLocks/>
                <a:stCxn id="500" idx="0"/>
                <a:endCxn id="501" idx="4"/>
              </p:cNvCxnSpPr>
              <p:nvPr/>
            </p:nvCxnSpPr>
            <p:spPr>
              <a:xfrm flipV="1">
                <a:off x="2354970" y="2881760"/>
                <a:ext cx="0" cy="122952"/>
              </a:xfrm>
              <a:prstGeom prst="line">
                <a:avLst/>
              </a:prstGeom>
              <a:ln w="19050" cap="sq">
                <a:solidFill>
                  <a:srgbClr val="C00000"/>
                </a:solidFill>
                <a:bevel/>
              </a:ln>
            </p:spPr>
            <p:style>
              <a:lnRef idx="1">
                <a:schemeClr val="accent1"/>
              </a:lnRef>
              <a:fillRef idx="0">
                <a:schemeClr val="accent1"/>
              </a:fillRef>
              <a:effectRef idx="0">
                <a:schemeClr val="accent1"/>
              </a:effectRef>
              <a:fontRef idx="minor">
                <a:schemeClr val="tx1"/>
              </a:fontRef>
            </p:style>
          </p:cxnSp>
          <p:grpSp>
            <p:nvGrpSpPr>
              <p:cNvPr id="505" name="그룹 440">
                <a:extLst>
                  <a:ext uri="{FF2B5EF4-FFF2-40B4-BE49-F238E27FC236}">
                    <a16:creationId xmlns:a16="http://schemas.microsoft.com/office/drawing/2014/main" id="{A22C7D75-25B0-D228-310E-9240F48C82ED}"/>
                  </a:ext>
                </a:extLst>
              </p:cNvPr>
              <p:cNvGrpSpPr/>
              <p:nvPr/>
            </p:nvGrpSpPr>
            <p:grpSpPr>
              <a:xfrm>
                <a:off x="1436475" y="3940649"/>
                <a:ext cx="552896" cy="237564"/>
                <a:chOff x="4226046" y="1912963"/>
                <a:chExt cx="552896" cy="237564"/>
              </a:xfrm>
            </p:grpSpPr>
            <p:sp>
              <p:nvSpPr>
                <p:cNvPr id="506" name="TextBox 505">
                  <a:extLst>
                    <a:ext uri="{FF2B5EF4-FFF2-40B4-BE49-F238E27FC236}">
                      <a16:creationId xmlns:a16="http://schemas.microsoft.com/office/drawing/2014/main" id="{0B7826E1-3008-F8A5-A023-F4B5817C4334}"/>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V</a:t>
                  </a:r>
                  <a:endParaRPr lang="ko-KR" altLang="en-US" sz="1400" b="1" baseline="-25000" dirty="0">
                    <a:solidFill>
                      <a:srgbClr val="C00000"/>
                    </a:solidFill>
                    <a:latin typeface="Cambria" panose="02040503050406030204" pitchFamily="18" charset="0"/>
                    <a:cs typeface="Times New Roman" panose="02020603050405020304" pitchFamily="18" charset="0"/>
                  </a:endParaRPr>
                </a:p>
              </p:txBody>
            </p:sp>
            <p:sp>
              <p:nvSpPr>
                <p:cNvPr id="507" name="TextBox 506">
                  <a:extLst>
                    <a:ext uri="{FF2B5EF4-FFF2-40B4-BE49-F238E27FC236}">
                      <a16:creationId xmlns:a16="http://schemas.microsoft.com/office/drawing/2014/main" id="{6E3E34CB-FCB5-C524-8499-503B9281C8EC}"/>
                    </a:ext>
                  </a:extLst>
                </p:cNvPr>
                <p:cNvSpPr txBox="1"/>
                <p:nvPr/>
              </p:nvSpPr>
              <p:spPr>
                <a:xfrm>
                  <a:off x="4409975" y="1996639"/>
                  <a:ext cx="368967" cy="153888"/>
                </a:xfrm>
                <a:prstGeom prst="rect">
                  <a:avLst/>
                </a:prstGeom>
                <a:noFill/>
              </p:spPr>
              <p:txBody>
                <a:bodyPr wrap="square" lIns="0" tIns="0" rIns="0" bIns="0" rtlCol="0" anchor="ctr">
                  <a:spAutoFit/>
                </a:bodyPr>
                <a:lstStyle/>
                <a:p>
                  <a:pPr algn="ctr"/>
                  <a:r>
                    <a:rPr lang="en-US" altLang="ko-KR" sz="1000" b="1" dirty="0">
                      <a:solidFill>
                        <a:srgbClr val="C00000"/>
                      </a:solidFill>
                      <a:latin typeface="Cambria" panose="02040503050406030204" pitchFamily="18" charset="0"/>
                      <a:cs typeface="Times New Roman" panose="02020603050405020304" pitchFamily="18" charset="0"/>
                    </a:rPr>
                    <a:t>PASS</a:t>
                  </a:r>
                  <a:endParaRPr lang="ko-KR" altLang="en-US" sz="1000" b="1" baseline="-25000" dirty="0">
                    <a:solidFill>
                      <a:srgbClr val="C00000"/>
                    </a:solidFill>
                    <a:latin typeface="Cambria" panose="02040503050406030204" pitchFamily="18" charset="0"/>
                    <a:cs typeface="Times New Roman" panose="02020603050405020304" pitchFamily="18" charset="0"/>
                  </a:endParaRPr>
                </a:p>
              </p:txBody>
            </p:sp>
          </p:grpSp>
          <p:cxnSp>
            <p:nvCxnSpPr>
              <p:cNvPr id="510" name="직선 연결선 2">
                <a:extLst>
                  <a:ext uri="{FF2B5EF4-FFF2-40B4-BE49-F238E27FC236}">
                    <a16:creationId xmlns:a16="http://schemas.microsoft.com/office/drawing/2014/main" id="{505C0453-8EE3-722B-40EF-EBD9788ECDDA}"/>
                  </a:ext>
                </a:extLst>
              </p:cNvPr>
              <p:cNvCxnSpPr>
                <a:cxnSpLocks/>
                <a:stCxn id="500" idx="4"/>
              </p:cNvCxnSpPr>
              <p:nvPr/>
            </p:nvCxnSpPr>
            <p:spPr>
              <a:xfrm>
                <a:off x="2354970" y="3065672"/>
                <a:ext cx="0" cy="1563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1" name="그룹 585">
                <a:extLst>
                  <a:ext uri="{FF2B5EF4-FFF2-40B4-BE49-F238E27FC236}">
                    <a16:creationId xmlns:a16="http://schemas.microsoft.com/office/drawing/2014/main" id="{F0C9615E-E32B-01EE-B0EA-A5179BE70B2A}"/>
                  </a:ext>
                </a:extLst>
              </p:cNvPr>
              <p:cNvGrpSpPr/>
              <p:nvPr/>
            </p:nvGrpSpPr>
            <p:grpSpPr>
              <a:xfrm rot="16200000">
                <a:off x="1998255" y="3960874"/>
                <a:ext cx="285375" cy="151469"/>
                <a:chOff x="6995826" y="1376806"/>
                <a:chExt cx="1464595" cy="1280243"/>
              </a:xfrm>
            </p:grpSpPr>
            <p:cxnSp>
              <p:nvCxnSpPr>
                <p:cNvPr id="512" name="직선 연결선 591">
                  <a:extLst>
                    <a:ext uri="{FF2B5EF4-FFF2-40B4-BE49-F238E27FC236}">
                      <a16:creationId xmlns:a16="http://schemas.microsoft.com/office/drawing/2014/main" id="{B92756D4-F63E-4667-686C-3079C619A64A}"/>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3" name="직선 연결선 592">
                  <a:extLst>
                    <a:ext uri="{FF2B5EF4-FFF2-40B4-BE49-F238E27FC236}">
                      <a16:creationId xmlns:a16="http://schemas.microsoft.com/office/drawing/2014/main" id="{AAB3B6E2-4665-6DC5-7618-81182BDCE1CB}"/>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4" name="직선 연결선 593">
                  <a:extLst>
                    <a:ext uri="{FF2B5EF4-FFF2-40B4-BE49-F238E27FC236}">
                      <a16:creationId xmlns:a16="http://schemas.microsoft.com/office/drawing/2014/main" id="{88739323-3B1D-819F-93E0-ADF4F43F1F20}"/>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5" name="직선 연결선 594">
                  <a:extLst>
                    <a:ext uri="{FF2B5EF4-FFF2-40B4-BE49-F238E27FC236}">
                      <a16:creationId xmlns:a16="http://schemas.microsoft.com/office/drawing/2014/main" id="{A6621234-9014-B369-C1B4-E07AEB33588F}"/>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6" name="직선 연결선 595">
                  <a:extLst>
                    <a:ext uri="{FF2B5EF4-FFF2-40B4-BE49-F238E27FC236}">
                      <a16:creationId xmlns:a16="http://schemas.microsoft.com/office/drawing/2014/main" id="{6FAF0474-A97A-C52F-2B89-98E53E17A46D}"/>
                    </a:ext>
                  </a:extLst>
                </p:cNvPr>
                <p:cNvCxnSpPr>
                  <a:cxnSpLocks/>
                </p:cNvCxnSpPr>
                <p:nvPr/>
              </p:nvCxnSpPr>
              <p:spPr>
                <a:xfrm rot="5400000">
                  <a:off x="8178506" y="2375134"/>
                  <a:ext cx="0" cy="56383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7" name="직선 연결선 596">
                  <a:extLst>
                    <a:ext uri="{FF2B5EF4-FFF2-40B4-BE49-F238E27FC236}">
                      <a16:creationId xmlns:a16="http://schemas.microsoft.com/office/drawing/2014/main" id="{82490E89-B7FE-C73C-3711-8A4FE23E2117}"/>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8" name="직선 연결선 597">
                  <a:extLst>
                    <a:ext uri="{FF2B5EF4-FFF2-40B4-BE49-F238E27FC236}">
                      <a16:creationId xmlns:a16="http://schemas.microsoft.com/office/drawing/2014/main" id="{4C0B1926-D719-CB2D-C50E-673D3C8ADC02}"/>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sp>
            <p:nvSpPr>
              <p:cNvPr id="519" name="TextBox 518">
                <a:extLst>
                  <a:ext uri="{FF2B5EF4-FFF2-40B4-BE49-F238E27FC236}">
                    <a16:creationId xmlns:a16="http://schemas.microsoft.com/office/drawing/2014/main" id="{381111F2-DCBD-8EF5-9A8E-060948252925}"/>
                  </a:ext>
                </a:extLst>
              </p:cNvPr>
              <p:cNvSpPr txBox="1"/>
              <p:nvPr/>
            </p:nvSpPr>
            <p:spPr>
              <a:xfrm>
                <a:off x="2416213" y="3497488"/>
                <a:ext cx="1052709"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Target WL</a:t>
                </a:r>
                <a:endParaRPr lang="ko-KR" altLang="en-US" sz="1400" b="1" dirty="0">
                  <a:latin typeface="Cambria" panose="02040503050406030204" pitchFamily="18" charset="0"/>
                  <a:cs typeface="Times New Roman" panose="02020603050405020304" pitchFamily="18" charset="0"/>
                </a:endParaRPr>
              </a:p>
            </p:txBody>
          </p:sp>
          <p:grpSp>
            <p:nvGrpSpPr>
              <p:cNvPr id="520" name="그룹 440">
                <a:extLst>
                  <a:ext uri="{FF2B5EF4-FFF2-40B4-BE49-F238E27FC236}">
                    <a16:creationId xmlns:a16="http://schemas.microsoft.com/office/drawing/2014/main" id="{A0B40FD1-0708-B1A9-3AEA-F0EEDA3B3C2A}"/>
                  </a:ext>
                </a:extLst>
              </p:cNvPr>
              <p:cNvGrpSpPr/>
              <p:nvPr/>
            </p:nvGrpSpPr>
            <p:grpSpPr>
              <a:xfrm>
                <a:off x="1487886" y="3653568"/>
                <a:ext cx="533844" cy="237564"/>
                <a:chOff x="4226046" y="1912963"/>
                <a:chExt cx="533844" cy="237564"/>
              </a:xfrm>
            </p:grpSpPr>
            <p:sp>
              <p:nvSpPr>
                <p:cNvPr id="521" name="TextBox 520">
                  <a:extLst>
                    <a:ext uri="{FF2B5EF4-FFF2-40B4-BE49-F238E27FC236}">
                      <a16:creationId xmlns:a16="http://schemas.microsoft.com/office/drawing/2014/main" id="{23BA108D-C864-6430-2EB3-89D7631216C5}"/>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V</a:t>
                  </a:r>
                  <a:endParaRPr lang="ko-KR" altLang="en-US" sz="1400" b="1" baseline="-25000" dirty="0">
                    <a:solidFill>
                      <a:srgbClr val="C00000"/>
                    </a:solidFill>
                    <a:latin typeface="Cambria" panose="02040503050406030204" pitchFamily="18" charset="0"/>
                    <a:cs typeface="Times New Roman" panose="02020603050405020304" pitchFamily="18" charset="0"/>
                  </a:endParaRPr>
                </a:p>
              </p:txBody>
            </p:sp>
            <p:sp>
              <p:nvSpPr>
                <p:cNvPr id="522" name="TextBox 521">
                  <a:extLst>
                    <a:ext uri="{FF2B5EF4-FFF2-40B4-BE49-F238E27FC236}">
                      <a16:creationId xmlns:a16="http://schemas.microsoft.com/office/drawing/2014/main" id="{6FE3D968-60B5-ADE9-B7AD-7E57011EC11C}"/>
                    </a:ext>
                  </a:extLst>
                </p:cNvPr>
                <p:cNvSpPr txBox="1"/>
                <p:nvPr/>
              </p:nvSpPr>
              <p:spPr>
                <a:xfrm>
                  <a:off x="4390923" y="1996639"/>
                  <a:ext cx="368967" cy="153888"/>
                </a:xfrm>
                <a:prstGeom prst="rect">
                  <a:avLst/>
                </a:prstGeom>
                <a:noFill/>
              </p:spPr>
              <p:txBody>
                <a:bodyPr wrap="square" lIns="0" tIns="0" rIns="0" bIns="0" rtlCol="0" anchor="ctr">
                  <a:spAutoFit/>
                </a:bodyPr>
                <a:lstStyle/>
                <a:p>
                  <a:pPr algn="ctr"/>
                  <a:r>
                    <a:rPr lang="en-US" altLang="ko-KR" sz="1000" b="1" dirty="0">
                      <a:solidFill>
                        <a:srgbClr val="C00000"/>
                      </a:solidFill>
                      <a:latin typeface="Cambria" panose="02040503050406030204" pitchFamily="18" charset="0"/>
                      <a:cs typeface="Times New Roman" panose="02020603050405020304" pitchFamily="18" charset="0"/>
                    </a:rPr>
                    <a:t>REF</a:t>
                  </a:r>
                  <a:endParaRPr lang="ko-KR" altLang="en-US" sz="1000" b="1" baseline="-25000" dirty="0">
                    <a:solidFill>
                      <a:srgbClr val="C00000"/>
                    </a:solidFill>
                    <a:latin typeface="Cambria" panose="02040503050406030204" pitchFamily="18" charset="0"/>
                    <a:cs typeface="Times New Roman" panose="02020603050405020304" pitchFamily="18" charset="0"/>
                  </a:endParaRPr>
                </a:p>
              </p:txBody>
            </p:sp>
          </p:grpSp>
          <p:cxnSp>
            <p:nvCxnSpPr>
              <p:cNvPr id="523" name="직선 연결선 595">
                <a:extLst>
                  <a:ext uri="{FF2B5EF4-FFF2-40B4-BE49-F238E27FC236}">
                    <a16:creationId xmlns:a16="http://schemas.microsoft.com/office/drawing/2014/main" id="{B54574FF-6831-F7C5-082E-672BA284459C}"/>
                  </a:ext>
                </a:extLst>
              </p:cNvPr>
              <p:cNvCxnSpPr>
                <a:cxnSpLocks/>
              </p:cNvCxnSpPr>
              <p:nvPr/>
            </p:nvCxnSpPr>
            <p:spPr>
              <a:xfrm rot="5400000">
                <a:off x="2024447" y="3735622"/>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524" name="타원 739">
                <a:extLst>
                  <a:ext uri="{FF2B5EF4-FFF2-40B4-BE49-F238E27FC236}">
                    <a16:creationId xmlns:a16="http://schemas.microsoft.com/office/drawing/2014/main" id="{ED898B13-AB6E-85BF-9300-6947CFF483D3}"/>
                  </a:ext>
                </a:extLst>
              </p:cNvPr>
              <p:cNvSpPr/>
              <p:nvPr/>
            </p:nvSpPr>
            <p:spPr>
              <a:xfrm>
                <a:off x="2019558" y="3632111"/>
                <a:ext cx="268486" cy="268486"/>
              </a:xfrm>
              <a:prstGeom prst="ellipse">
                <a:avLst/>
              </a:prstGeom>
              <a:solidFill>
                <a:srgbClr val="C00000">
                  <a:alpha val="40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25" name="직선 연결선 595">
                <a:extLst>
                  <a:ext uri="{FF2B5EF4-FFF2-40B4-BE49-F238E27FC236}">
                    <a16:creationId xmlns:a16="http://schemas.microsoft.com/office/drawing/2014/main" id="{76CB556B-EA46-C6BC-652A-17689E827497}"/>
                  </a:ext>
                </a:extLst>
              </p:cNvPr>
              <p:cNvCxnSpPr>
                <a:cxnSpLocks/>
              </p:cNvCxnSpPr>
              <p:nvPr/>
            </p:nvCxnSpPr>
            <p:spPr>
              <a:xfrm rot="5400000">
                <a:off x="2024447" y="4026627"/>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526" name="타원 739">
                <a:extLst>
                  <a:ext uri="{FF2B5EF4-FFF2-40B4-BE49-F238E27FC236}">
                    <a16:creationId xmlns:a16="http://schemas.microsoft.com/office/drawing/2014/main" id="{616C2115-DAED-2854-1490-29928EBF7605}"/>
                  </a:ext>
                </a:extLst>
              </p:cNvPr>
              <p:cNvSpPr/>
              <p:nvPr/>
            </p:nvSpPr>
            <p:spPr>
              <a:xfrm>
                <a:off x="2019558" y="3929189"/>
                <a:ext cx="268486" cy="268486"/>
              </a:xfrm>
              <a:prstGeom prst="ellipse">
                <a:avLst/>
              </a:prstGeom>
              <a:solidFill>
                <a:schemeClr val="bg1">
                  <a:alpha val="84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527" name="그룹 835">
                <a:extLst>
                  <a:ext uri="{FF2B5EF4-FFF2-40B4-BE49-F238E27FC236}">
                    <a16:creationId xmlns:a16="http://schemas.microsoft.com/office/drawing/2014/main" id="{F5C1F5D7-05A2-44CA-4C9C-18A525705CA5}"/>
                  </a:ext>
                </a:extLst>
              </p:cNvPr>
              <p:cNvGrpSpPr/>
              <p:nvPr/>
            </p:nvGrpSpPr>
            <p:grpSpPr>
              <a:xfrm rot="16200000">
                <a:off x="2097842" y="4037492"/>
                <a:ext cx="231426" cy="50005"/>
                <a:chOff x="5890169" y="4312037"/>
                <a:chExt cx="1895988" cy="1103725"/>
              </a:xfrm>
            </p:grpSpPr>
            <p:grpSp>
              <p:nvGrpSpPr>
                <p:cNvPr id="528" name="그룹 822">
                  <a:extLst>
                    <a:ext uri="{FF2B5EF4-FFF2-40B4-BE49-F238E27FC236}">
                      <a16:creationId xmlns:a16="http://schemas.microsoft.com/office/drawing/2014/main" id="{5D33BAE8-9C2C-6C1A-7113-62E7747C6702}"/>
                    </a:ext>
                  </a:extLst>
                </p:cNvPr>
                <p:cNvGrpSpPr/>
                <p:nvPr/>
              </p:nvGrpSpPr>
              <p:grpSpPr>
                <a:xfrm>
                  <a:off x="6122466" y="4312037"/>
                  <a:ext cx="1432853" cy="1103725"/>
                  <a:chOff x="5991225" y="4310063"/>
                  <a:chExt cx="496427" cy="273840"/>
                </a:xfrm>
              </p:grpSpPr>
              <p:cxnSp>
                <p:nvCxnSpPr>
                  <p:cNvPr id="531" name="직선 연결선 771">
                    <a:extLst>
                      <a:ext uri="{FF2B5EF4-FFF2-40B4-BE49-F238E27FC236}">
                        <a16:creationId xmlns:a16="http://schemas.microsoft.com/office/drawing/2014/main" id="{75ED4102-958D-5ED5-3A53-E53422D577E7}"/>
                      </a:ext>
                    </a:extLst>
                  </p:cNvPr>
                  <p:cNvCxnSpPr>
                    <a:cxnSpLocks/>
                  </p:cNvCxnSpPr>
                  <p:nvPr/>
                </p:nvCxnSpPr>
                <p:spPr>
                  <a:xfrm flipH="1">
                    <a:off x="5991225" y="4310063"/>
                    <a:ext cx="40482" cy="13692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2" name="직선 연결선 789">
                    <a:extLst>
                      <a:ext uri="{FF2B5EF4-FFF2-40B4-BE49-F238E27FC236}">
                        <a16:creationId xmlns:a16="http://schemas.microsoft.com/office/drawing/2014/main" id="{13CDFF38-6313-62C4-67E8-F6B58BDCEF63}"/>
                      </a:ext>
                    </a:extLst>
                  </p:cNvPr>
                  <p:cNvCxnSpPr>
                    <a:cxnSpLocks/>
                  </p:cNvCxnSpPr>
                  <p:nvPr/>
                </p:nvCxnSpPr>
                <p:spPr>
                  <a:xfrm flipH="1">
                    <a:off x="6114445" y="4310063"/>
                    <a:ext cx="82738" cy="27384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3" name="직선 연결선 792">
                    <a:extLst>
                      <a:ext uri="{FF2B5EF4-FFF2-40B4-BE49-F238E27FC236}">
                        <a16:creationId xmlns:a16="http://schemas.microsoft.com/office/drawing/2014/main" id="{9A1A1E47-F2A3-7F65-B10E-747158579995}"/>
                      </a:ext>
                    </a:extLst>
                  </p:cNvPr>
                  <p:cNvCxnSpPr>
                    <a:cxnSpLocks/>
                  </p:cNvCxnSpPr>
                  <p:nvPr/>
                </p:nvCxnSpPr>
                <p:spPr>
                  <a:xfrm>
                    <a:off x="6031707" y="4310063"/>
                    <a:ext cx="82738" cy="27384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4" name="직선 연결선 807">
                    <a:extLst>
                      <a:ext uri="{FF2B5EF4-FFF2-40B4-BE49-F238E27FC236}">
                        <a16:creationId xmlns:a16="http://schemas.microsoft.com/office/drawing/2014/main" id="{4B36F102-11F4-B403-B96F-7DD786206352}"/>
                      </a:ext>
                    </a:extLst>
                  </p:cNvPr>
                  <p:cNvCxnSpPr>
                    <a:cxnSpLocks/>
                  </p:cNvCxnSpPr>
                  <p:nvPr/>
                </p:nvCxnSpPr>
                <p:spPr>
                  <a:xfrm>
                    <a:off x="6197183" y="4310063"/>
                    <a:ext cx="82738" cy="27384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5" name="직선 연결선 810">
                    <a:extLst>
                      <a:ext uri="{FF2B5EF4-FFF2-40B4-BE49-F238E27FC236}">
                        <a16:creationId xmlns:a16="http://schemas.microsoft.com/office/drawing/2014/main" id="{F7D9FC4C-7CA9-2A2F-C147-6B1540EBBFDA}"/>
                      </a:ext>
                    </a:extLst>
                  </p:cNvPr>
                  <p:cNvCxnSpPr>
                    <a:cxnSpLocks/>
                  </p:cNvCxnSpPr>
                  <p:nvPr/>
                </p:nvCxnSpPr>
                <p:spPr>
                  <a:xfrm flipH="1">
                    <a:off x="6279921" y="4310063"/>
                    <a:ext cx="82738" cy="27384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6" name="직선 연결선 815">
                    <a:extLst>
                      <a:ext uri="{FF2B5EF4-FFF2-40B4-BE49-F238E27FC236}">
                        <a16:creationId xmlns:a16="http://schemas.microsoft.com/office/drawing/2014/main" id="{A35ABB9B-3A90-0B91-E99F-A273902755F7}"/>
                      </a:ext>
                    </a:extLst>
                  </p:cNvPr>
                  <p:cNvCxnSpPr>
                    <a:cxnSpLocks/>
                  </p:cNvCxnSpPr>
                  <p:nvPr/>
                </p:nvCxnSpPr>
                <p:spPr>
                  <a:xfrm>
                    <a:off x="6362659" y="4310063"/>
                    <a:ext cx="82738" cy="27384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7" name="직선 연결선 819">
                    <a:extLst>
                      <a:ext uri="{FF2B5EF4-FFF2-40B4-BE49-F238E27FC236}">
                        <a16:creationId xmlns:a16="http://schemas.microsoft.com/office/drawing/2014/main" id="{52C483BD-E383-7661-9E04-076DDB0E6B39}"/>
                      </a:ext>
                    </a:extLst>
                  </p:cNvPr>
                  <p:cNvCxnSpPr>
                    <a:cxnSpLocks/>
                  </p:cNvCxnSpPr>
                  <p:nvPr/>
                </p:nvCxnSpPr>
                <p:spPr>
                  <a:xfrm flipH="1">
                    <a:off x="6445397" y="4446983"/>
                    <a:ext cx="42255" cy="13692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grpSp>
            <p:cxnSp>
              <p:nvCxnSpPr>
                <p:cNvPr id="529" name="직선 연결선 826">
                  <a:extLst>
                    <a:ext uri="{FF2B5EF4-FFF2-40B4-BE49-F238E27FC236}">
                      <a16:creationId xmlns:a16="http://schemas.microsoft.com/office/drawing/2014/main" id="{68F24017-9D02-9DFD-3610-22568073BE9E}"/>
                    </a:ext>
                  </a:extLst>
                </p:cNvPr>
                <p:cNvCxnSpPr>
                  <a:cxnSpLocks/>
                </p:cNvCxnSpPr>
                <p:nvPr/>
              </p:nvCxnSpPr>
              <p:spPr>
                <a:xfrm>
                  <a:off x="5890169" y="4863900"/>
                  <a:ext cx="232301" cy="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0" name="직선 연결선 832">
                  <a:extLst>
                    <a:ext uri="{FF2B5EF4-FFF2-40B4-BE49-F238E27FC236}">
                      <a16:creationId xmlns:a16="http://schemas.microsoft.com/office/drawing/2014/main" id="{ABFDB87B-2C48-7D77-659A-CBDAF2926365}"/>
                    </a:ext>
                  </a:extLst>
                </p:cNvPr>
                <p:cNvCxnSpPr>
                  <a:cxnSpLocks/>
                </p:cNvCxnSpPr>
                <p:nvPr/>
              </p:nvCxnSpPr>
              <p:spPr>
                <a:xfrm flipH="1">
                  <a:off x="7552471" y="4863900"/>
                  <a:ext cx="233686" cy="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grpSp>
          <p:sp>
            <p:nvSpPr>
              <p:cNvPr id="538" name="타원 739">
                <a:extLst>
                  <a:ext uri="{FF2B5EF4-FFF2-40B4-BE49-F238E27FC236}">
                    <a16:creationId xmlns:a16="http://schemas.microsoft.com/office/drawing/2014/main" id="{1A1D59CE-CDD1-A4FE-2AB2-980E8F0C1981}"/>
                  </a:ext>
                </a:extLst>
              </p:cNvPr>
              <p:cNvSpPr/>
              <p:nvPr/>
            </p:nvSpPr>
            <p:spPr>
              <a:xfrm>
                <a:off x="2021863" y="3929189"/>
                <a:ext cx="268486" cy="268486"/>
              </a:xfrm>
              <a:prstGeom prst="ellipse">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539" name="그룹 563">
                <a:extLst>
                  <a:ext uri="{FF2B5EF4-FFF2-40B4-BE49-F238E27FC236}">
                    <a16:creationId xmlns:a16="http://schemas.microsoft.com/office/drawing/2014/main" id="{66858854-1781-245B-29A7-E4072E1A6808}"/>
                  </a:ext>
                </a:extLst>
              </p:cNvPr>
              <p:cNvGrpSpPr/>
              <p:nvPr/>
            </p:nvGrpSpPr>
            <p:grpSpPr>
              <a:xfrm>
                <a:off x="2440214" y="2584741"/>
                <a:ext cx="516378" cy="237564"/>
                <a:chOff x="4226046" y="1912963"/>
                <a:chExt cx="516378" cy="237564"/>
              </a:xfrm>
            </p:grpSpPr>
            <p:sp>
              <p:nvSpPr>
                <p:cNvPr id="540" name="TextBox 539">
                  <a:extLst>
                    <a:ext uri="{FF2B5EF4-FFF2-40B4-BE49-F238E27FC236}">
                      <a16:creationId xmlns:a16="http://schemas.microsoft.com/office/drawing/2014/main" id="{1719E2C5-8FFE-8C28-F6B6-8FBE65363C17}"/>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C</a:t>
                  </a:r>
                  <a:endParaRPr lang="ko-KR" altLang="en-US" sz="1400" b="1" baseline="-25000" dirty="0">
                    <a:latin typeface="Cambria" panose="02040503050406030204" pitchFamily="18" charset="0"/>
                    <a:cs typeface="Times New Roman" panose="02020603050405020304" pitchFamily="18" charset="0"/>
                  </a:endParaRPr>
                </a:p>
              </p:txBody>
            </p:sp>
            <p:sp>
              <p:nvSpPr>
                <p:cNvPr id="541" name="TextBox 540">
                  <a:extLst>
                    <a:ext uri="{FF2B5EF4-FFF2-40B4-BE49-F238E27FC236}">
                      <a16:creationId xmlns:a16="http://schemas.microsoft.com/office/drawing/2014/main" id="{D35842F5-A825-FA05-0A9F-C2ADCDDC8D9B}"/>
                    </a:ext>
                  </a:extLst>
                </p:cNvPr>
                <p:cNvSpPr txBox="1"/>
                <p:nvPr/>
              </p:nvSpPr>
              <p:spPr>
                <a:xfrm>
                  <a:off x="4373457"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SO</a:t>
                  </a:r>
                  <a:endParaRPr lang="ko-KR" altLang="en-US" sz="1000" b="1" baseline="-25000" dirty="0">
                    <a:latin typeface="Cambria" panose="02040503050406030204" pitchFamily="18" charset="0"/>
                    <a:cs typeface="Times New Roman" panose="02020603050405020304" pitchFamily="18" charset="0"/>
                  </a:endParaRPr>
                </a:p>
              </p:txBody>
            </p:sp>
          </p:grpSp>
          <p:sp>
            <p:nvSpPr>
              <p:cNvPr id="542" name="TextBox 541">
                <a:extLst>
                  <a:ext uri="{FF2B5EF4-FFF2-40B4-BE49-F238E27FC236}">
                    <a16:creationId xmlns:a16="http://schemas.microsoft.com/office/drawing/2014/main" id="{5CFA51D5-50EB-7FC5-7FD4-2664FC55872D}"/>
                  </a:ext>
                </a:extLst>
              </p:cNvPr>
              <p:cNvSpPr txBox="1"/>
              <p:nvPr/>
            </p:nvSpPr>
            <p:spPr>
              <a:xfrm>
                <a:off x="2508719" y="3271020"/>
                <a:ext cx="398406"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SO</a:t>
                </a:r>
                <a:endParaRPr lang="ko-KR" altLang="en-US" sz="1400" b="1" dirty="0">
                  <a:latin typeface="Cambria" panose="02040503050406030204" pitchFamily="18" charset="0"/>
                  <a:cs typeface="Times New Roman" panose="02020603050405020304" pitchFamily="18" charset="0"/>
                </a:endParaRPr>
              </a:p>
            </p:txBody>
          </p:sp>
          <p:sp>
            <p:nvSpPr>
              <p:cNvPr id="637" name="TextBox 636">
                <a:extLst>
                  <a:ext uri="{FF2B5EF4-FFF2-40B4-BE49-F238E27FC236}">
                    <a16:creationId xmlns:a16="http://schemas.microsoft.com/office/drawing/2014/main" id="{8F2D1147-073E-7657-5895-DB2DB79D0FB1}"/>
                  </a:ext>
                </a:extLst>
              </p:cNvPr>
              <p:cNvSpPr txBox="1"/>
              <p:nvPr/>
            </p:nvSpPr>
            <p:spPr>
              <a:xfrm>
                <a:off x="2425908" y="4424467"/>
                <a:ext cx="398406"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BL</a:t>
                </a:r>
                <a:endParaRPr lang="ko-KR" altLang="en-US" sz="1400" b="1" baseline="-25000" dirty="0">
                  <a:latin typeface="Cambria" panose="02040503050406030204" pitchFamily="18" charset="0"/>
                  <a:cs typeface="Times New Roman" panose="02020603050405020304" pitchFamily="18" charset="0"/>
                </a:endParaRPr>
              </a:p>
            </p:txBody>
          </p:sp>
          <p:cxnSp>
            <p:nvCxnSpPr>
              <p:cNvPr id="638" name="직선 연결선 859">
                <a:extLst>
                  <a:ext uri="{FF2B5EF4-FFF2-40B4-BE49-F238E27FC236}">
                    <a16:creationId xmlns:a16="http://schemas.microsoft.com/office/drawing/2014/main" id="{FEDAC07B-43C0-7A26-5932-4C76BD81D3F7}"/>
                  </a:ext>
                </a:extLst>
              </p:cNvPr>
              <p:cNvCxnSpPr>
                <a:cxnSpLocks/>
              </p:cNvCxnSpPr>
              <p:nvPr/>
            </p:nvCxnSpPr>
            <p:spPr>
              <a:xfrm rot="16200000" flipV="1">
                <a:off x="2422558" y="4462681"/>
                <a:ext cx="0" cy="129555"/>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grpSp>
            <p:nvGrpSpPr>
              <p:cNvPr id="639" name="그룹 102">
                <a:extLst>
                  <a:ext uri="{FF2B5EF4-FFF2-40B4-BE49-F238E27FC236}">
                    <a16:creationId xmlns:a16="http://schemas.microsoft.com/office/drawing/2014/main" id="{F3347ECF-3A42-005A-C3EC-C25A2BC7AE15}"/>
                  </a:ext>
                </a:extLst>
              </p:cNvPr>
              <p:cNvGrpSpPr/>
              <p:nvPr/>
            </p:nvGrpSpPr>
            <p:grpSpPr>
              <a:xfrm>
                <a:off x="1571464" y="4220480"/>
                <a:ext cx="594226" cy="373323"/>
                <a:chOff x="5348147" y="4190540"/>
                <a:chExt cx="594226" cy="373323"/>
              </a:xfrm>
              <a:noFill/>
            </p:grpSpPr>
            <p:sp>
              <p:nvSpPr>
                <p:cNvPr id="640" name="TextBox 639">
                  <a:extLst>
                    <a:ext uri="{FF2B5EF4-FFF2-40B4-BE49-F238E27FC236}">
                      <a16:creationId xmlns:a16="http://schemas.microsoft.com/office/drawing/2014/main" id="{ED64FB4D-453A-9F9F-A4C2-4930A1F6D27C}"/>
                    </a:ext>
                  </a:extLst>
                </p:cNvPr>
                <p:cNvSpPr txBox="1"/>
                <p:nvPr/>
              </p:nvSpPr>
              <p:spPr>
                <a:xfrm>
                  <a:off x="5348147" y="4348419"/>
                  <a:ext cx="594226" cy="215444"/>
                </a:xfrm>
                <a:prstGeom prst="rect">
                  <a:avLst/>
                </a:prstGeom>
                <a:grp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String</a:t>
                  </a:r>
                </a:p>
              </p:txBody>
            </p:sp>
            <p:sp>
              <p:nvSpPr>
                <p:cNvPr id="641" name="TextBox 640">
                  <a:extLst>
                    <a:ext uri="{FF2B5EF4-FFF2-40B4-BE49-F238E27FC236}">
                      <a16:creationId xmlns:a16="http://schemas.microsoft.com/office/drawing/2014/main" id="{20E0BCA3-67A2-6984-C5AC-AB0186A716C8}"/>
                    </a:ext>
                  </a:extLst>
                </p:cNvPr>
                <p:cNvSpPr txBox="1"/>
                <p:nvPr/>
              </p:nvSpPr>
              <p:spPr>
                <a:xfrm>
                  <a:off x="5362567" y="4190540"/>
                  <a:ext cx="565386" cy="215444"/>
                </a:xfrm>
                <a:prstGeom prst="rect">
                  <a:avLst/>
                </a:prstGeom>
                <a:grp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NAND</a:t>
                  </a:r>
                </a:p>
              </p:txBody>
            </p:sp>
          </p:grpSp>
          <p:cxnSp>
            <p:nvCxnSpPr>
              <p:cNvPr id="642" name="직선 연결선 859">
                <a:extLst>
                  <a:ext uri="{FF2B5EF4-FFF2-40B4-BE49-F238E27FC236}">
                    <a16:creationId xmlns:a16="http://schemas.microsoft.com/office/drawing/2014/main" id="{77ACCDAE-38B3-C4AB-62B2-89B1BE601D17}"/>
                  </a:ext>
                </a:extLst>
              </p:cNvPr>
              <p:cNvCxnSpPr>
                <a:cxnSpLocks/>
              </p:cNvCxnSpPr>
              <p:nvPr/>
            </p:nvCxnSpPr>
            <p:spPr>
              <a:xfrm rot="5400000" flipV="1">
                <a:off x="2169194" y="4338061"/>
                <a:ext cx="0" cy="88487"/>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grpSp>
            <p:nvGrpSpPr>
              <p:cNvPr id="661" name="Group 660">
                <a:extLst>
                  <a:ext uri="{FF2B5EF4-FFF2-40B4-BE49-F238E27FC236}">
                    <a16:creationId xmlns:a16="http://schemas.microsoft.com/office/drawing/2014/main" id="{9087384D-D518-8DFD-1ED8-B930D57E0B8D}"/>
                  </a:ext>
                </a:extLst>
              </p:cNvPr>
              <p:cNvGrpSpPr/>
              <p:nvPr/>
            </p:nvGrpSpPr>
            <p:grpSpPr>
              <a:xfrm>
                <a:off x="2558978" y="3638090"/>
                <a:ext cx="940045" cy="289933"/>
                <a:chOff x="5497903" y="5017337"/>
                <a:chExt cx="940045" cy="289933"/>
              </a:xfrm>
            </p:grpSpPr>
            <p:sp>
              <p:nvSpPr>
                <p:cNvPr id="662" name="TextBox 661">
                  <a:extLst>
                    <a:ext uri="{FF2B5EF4-FFF2-40B4-BE49-F238E27FC236}">
                      <a16:creationId xmlns:a16="http://schemas.microsoft.com/office/drawing/2014/main" id="{FAA0A1C9-E7A1-9274-FBE8-FD7CBF65547C}"/>
                    </a:ext>
                  </a:extLst>
                </p:cNvPr>
                <p:cNvSpPr txBox="1"/>
                <p:nvPr/>
              </p:nvSpPr>
              <p:spPr>
                <a:xfrm>
                  <a:off x="5641573" y="5017337"/>
                  <a:ext cx="653649" cy="205184"/>
                </a:xfrm>
                <a:prstGeom prst="rect">
                  <a:avLst/>
                </a:prstGeom>
                <a:noFill/>
              </p:spPr>
              <p:txBody>
                <a:bodyPr wrap="square" lIns="0" tIns="0" rIns="0" bIns="0" rtlCol="0" anchor="ctr">
                  <a:spAutoFit/>
                </a:bodyPr>
                <a:lstStyle/>
                <a:p>
                  <a:pPr algn="ctr"/>
                  <a:r>
                    <a:rPr lang="ko-KR" altLang="en-US" sz="2000" b="1" baseline="-25000" dirty="0">
                      <a:solidFill>
                        <a:schemeClr val="accent1">
                          <a:lumMod val="75000"/>
                        </a:schemeClr>
                      </a:solidFill>
                      <a:latin typeface="Cambria" panose="02040503050406030204" pitchFamily="18" charset="0"/>
                      <a:cs typeface="Times New Roman" panose="02020603050405020304" pitchFamily="18" charset="0"/>
                    </a:rPr>
                    <a:t>≤</a:t>
                  </a:r>
                  <a:endParaRPr lang="ko-KR" altLang="en-US" sz="1400" b="1" baseline="-25000" dirty="0">
                    <a:solidFill>
                      <a:schemeClr val="accent1">
                        <a:lumMod val="75000"/>
                      </a:schemeClr>
                    </a:solidFill>
                    <a:latin typeface="Cambria" panose="02040503050406030204" pitchFamily="18" charset="0"/>
                    <a:cs typeface="Times New Roman" panose="02020603050405020304" pitchFamily="18" charset="0"/>
                  </a:endParaRPr>
                </a:p>
              </p:txBody>
            </p:sp>
            <p:grpSp>
              <p:nvGrpSpPr>
                <p:cNvPr id="663" name="그룹 440">
                  <a:extLst>
                    <a:ext uri="{FF2B5EF4-FFF2-40B4-BE49-F238E27FC236}">
                      <a16:creationId xmlns:a16="http://schemas.microsoft.com/office/drawing/2014/main" id="{F4885064-576C-08B7-2D1A-2905B2256432}"/>
                    </a:ext>
                  </a:extLst>
                </p:cNvPr>
                <p:cNvGrpSpPr/>
                <p:nvPr/>
              </p:nvGrpSpPr>
              <p:grpSpPr>
                <a:xfrm>
                  <a:off x="5497903" y="5069706"/>
                  <a:ext cx="508444" cy="237564"/>
                  <a:chOff x="4226046" y="1912963"/>
                  <a:chExt cx="508444" cy="237564"/>
                </a:xfrm>
              </p:grpSpPr>
              <p:sp>
                <p:nvSpPr>
                  <p:cNvPr id="667" name="TextBox 666">
                    <a:extLst>
                      <a:ext uri="{FF2B5EF4-FFF2-40B4-BE49-F238E27FC236}">
                        <a16:creationId xmlns:a16="http://schemas.microsoft.com/office/drawing/2014/main" id="{1AECD3AE-2F12-42EB-ED5A-2BB05071D569}"/>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1">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1">
                          <a:lumMod val="75000"/>
                        </a:schemeClr>
                      </a:solidFill>
                      <a:latin typeface="Cambria" panose="02040503050406030204" pitchFamily="18" charset="0"/>
                      <a:cs typeface="Times New Roman" panose="02020603050405020304" pitchFamily="18" charset="0"/>
                    </a:endParaRPr>
                  </a:p>
                </p:txBody>
              </p:sp>
              <p:sp>
                <p:nvSpPr>
                  <p:cNvPr id="668" name="TextBox 667">
                    <a:extLst>
                      <a:ext uri="{FF2B5EF4-FFF2-40B4-BE49-F238E27FC236}">
                        <a16:creationId xmlns:a16="http://schemas.microsoft.com/office/drawing/2014/main" id="{FA5364FE-8B12-21D7-02A1-E75E4E03CB80}"/>
                      </a:ext>
                    </a:extLst>
                  </p:cNvPr>
                  <p:cNvSpPr txBox="1"/>
                  <p:nvPr/>
                </p:nvSpPr>
                <p:spPr>
                  <a:xfrm>
                    <a:off x="43655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1">
                            <a:lumMod val="75000"/>
                          </a:schemeClr>
                        </a:solidFill>
                        <a:latin typeface="Cambria" panose="02040503050406030204" pitchFamily="18" charset="0"/>
                        <a:cs typeface="Times New Roman" panose="02020603050405020304" pitchFamily="18" charset="0"/>
                      </a:rPr>
                      <a:t>TH</a:t>
                    </a:r>
                    <a:endParaRPr lang="ko-KR" altLang="en-US" sz="1000" b="1" baseline="-25000" dirty="0">
                      <a:solidFill>
                        <a:schemeClr val="accent1">
                          <a:lumMod val="75000"/>
                        </a:schemeClr>
                      </a:solidFill>
                      <a:latin typeface="Cambria" panose="02040503050406030204" pitchFamily="18" charset="0"/>
                      <a:cs typeface="Times New Roman" panose="02020603050405020304" pitchFamily="18" charset="0"/>
                    </a:endParaRPr>
                  </a:p>
                </p:txBody>
              </p:sp>
            </p:grpSp>
            <p:grpSp>
              <p:nvGrpSpPr>
                <p:cNvPr id="664" name="그룹 440">
                  <a:extLst>
                    <a:ext uri="{FF2B5EF4-FFF2-40B4-BE49-F238E27FC236}">
                      <a16:creationId xmlns:a16="http://schemas.microsoft.com/office/drawing/2014/main" id="{978A6715-56D9-C4D7-5320-350AD4D265A2}"/>
                    </a:ext>
                  </a:extLst>
                </p:cNvPr>
                <p:cNvGrpSpPr/>
                <p:nvPr/>
              </p:nvGrpSpPr>
              <p:grpSpPr>
                <a:xfrm>
                  <a:off x="5904104" y="5069706"/>
                  <a:ext cx="533844" cy="237564"/>
                  <a:chOff x="4226046" y="1912963"/>
                  <a:chExt cx="533844" cy="237564"/>
                </a:xfrm>
              </p:grpSpPr>
              <p:sp>
                <p:nvSpPr>
                  <p:cNvPr id="665" name="TextBox 664">
                    <a:extLst>
                      <a:ext uri="{FF2B5EF4-FFF2-40B4-BE49-F238E27FC236}">
                        <a16:creationId xmlns:a16="http://schemas.microsoft.com/office/drawing/2014/main" id="{95EBF834-19BE-F690-FC33-1A7797A94412}"/>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1">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1">
                          <a:lumMod val="75000"/>
                        </a:schemeClr>
                      </a:solidFill>
                      <a:latin typeface="Cambria" panose="02040503050406030204" pitchFamily="18" charset="0"/>
                      <a:cs typeface="Times New Roman" panose="02020603050405020304" pitchFamily="18" charset="0"/>
                    </a:endParaRPr>
                  </a:p>
                </p:txBody>
              </p:sp>
              <p:sp>
                <p:nvSpPr>
                  <p:cNvPr id="666" name="TextBox 665">
                    <a:extLst>
                      <a:ext uri="{FF2B5EF4-FFF2-40B4-BE49-F238E27FC236}">
                        <a16:creationId xmlns:a16="http://schemas.microsoft.com/office/drawing/2014/main" id="{9D250578-86CD-CCA6-F9E3-E34A4C59D954}"/>
                      </a:ext>
                    </a:extLst>
                  </p:cNvPr>
                  <p:cNvSpPr txBox="1"/>
                  <p:nvPr/>
                </p:nvSpPr>
                <p:spPr>
                  <a:xfrm>
                    <a:off x="43909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1">
                            <a:lumMod val="75000"/>
                          </a:schemeClr>
                        </a:solidFill>
                        <a:latin typeface="Cambria" panose="02040503050406030204" pitchFamily="18" charset="0"/>
                        <a:cs typeface="Times New Roman" panose="02020603050405020304" pitchFamily="18" charset="0"/>
                      </a:rPr>
                      <a:t>REF</a:t>
                    </a:r>
                    <a:endParaRPr lang="ko-KR" altLang="en-US" sz="1000" b="1" baseline="-25000" dirty="0">
                      <a:solidFill>
                        <a:schemeClr val="accent1">
                          <a:lumMod val="75000"/>
                        </a:schemeClr>
                      </a:solidFill>
                      <a:latin typeface="Cambria" panose="02040503050406030204" pitchFamily="18" charset="0"/>
                      <a:cs typeface="Times New Roman" panose="02020603050405020304" pitchFamily="18" charset="0"/>
                    </a:endParaRPr>
                  </a:p>
                </p:txBody>
              </p:sp>
            </p:grpSp>
          </p:grpSp>
          <p:sp>
            <p:nvSpPr>
              <p:cNvPr id="669" name="Oval 668">
                <a:extLst>
                  <a:ext uri="{FF2B5EF4-FFF2-40B4-BE49-F238E27FC236}">
                    <a16:creationId xmlns:a16="http://schemas.microsoft.com/office/drawing/2014/main" id="{D0297C6F-CAA9-60E3-E5DD-10BCB21D793E}"/>
                  </a:ext>
                </a:extLst>
              </p:cNvPr>
              <p:cNvSpPr/>
              <p:nvPr/>
            </p:nvSpPr>
            <p:spPr>
              <a:xfrm>
                <a:off x="2444314" y="3708636"/>
                <a:ext cx="217410" cy="217410"/>
              </a:xfrm>
              <a:prstGeom prst="ellipse">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accent1">
                        <a:lumMod val="75000"/>
                      </a:schemeClr>
                    </a:solidFill>
                    <a:latin typeface="Cambria" panose="02040503050406030204" pitchFamily="18" charset="0"/>
                  </a:rPr>
                  <a:t>a</a:t>
                </a:r>
                <a:endParaRPr lang="en-CH" sz="1600" b="1" dirty="0">
                  <a:solidFill>
                    <a:schemeClr val="accent1">
                      <a:lumMod val="75000"/>
                    </a:schemeClr>
                  </a:solidFill>
                  <a:latin typeface="Cambria" panose="02040503050406030204" pitchFamily="18" charset="0"/>
                </a:endParaRPr>
              </a:p>
            </p:txBody>
          </p:sp>
          <p:sp>
            <p:nvSpPr>
              <p:cNvPr id="670" name="TextBox 669">
                <a:extLst>
                  <a:ext uri="{FF2B5EF4-FFF2-40B4-BE49-F238E27FC236}">
                    <a16:creationId xmlns:a16="http://schemas.microsoft.com/office/drawing/2014/main" id="{BAFFEED9-3466-6F05-B102-08BA245FA948}"/>
                  </a:ext>
                </a:extLst>
              </p:cNvPr>
              <p:cNvSpPr txBox="1"/>
              <p:nvPr/>
            </p:nvSpPr>
            <p:spPr>
              <a:xfrm>
                <a:off x="2718051" y="4054435"/>
                <a:ext cx="653649" cy="215444"/>
              </a:xfrm>
              <a:prstGeom prst="rect">
                <a:avLst/>
              </a:prstGeom>
              <a:noFill/>
            </p:spPr>
            <p:txBody>
              <a:bodyPr wrap="square" lIns="0" tIns="0" rIns="0" bIns="0" rtlCol="0" anchor="ctr">
                <a:spAutoFit/>
              </a:bodyPr>
              <a:lstStyle/>
              <a:p>
                <a:pPr algn="ctr"/>
                <a:r>
                  <a:rPr lang="en-US" altLang="ko-KR" sz="1400" b="1" dirty="0">
                    <a:solidFill>
                      <a:schemeClr val="accent6">
                        <a:lumMod val="75000"/>
                      </a:schemeClr>
                    </a:solidFill>
                    <a:latin typeface="Cambria" panose="02040503050406030204" pitchFamily="18" charset="0"/>
                    <a:cs typeface="Times New Roman" panose="02020603050405020304" pitchFamily="18" charset="0"/>
                  </a:rPr>
                  <a:t>&gt;</a:t>
                </a:r>
                <a:endParaRPr lang="ko-KR" altLang="en-US" sz="1400" b="1" baseline="-25000" dirty="0">
                  <a:solidFill>
                    <a:schemeClr val="accent6">
                      <a:lumMod val="75000"/>
                    </a:schemeClr>
                  </a:solidFill>
                  <a:latin typeface="Cambria" panose="02040503050406030204" pitchFamily="18" charset="0"/>
                  <a:cs typeface="Times New Roman" panose="02020603050405020304" pitchFamily="18" charset="0"/>
                </a:endParaRPr>
              </a:p>
            </p:txBody>
          </p:sp>
          <p:grpSp>
            <p:nvGrpSpPr>
              <p:cNvPr id="671" name="그룹 440">
                <a:extLst>
                  <a:ext uri="{FF2B5EF4-FFF2-40B4-BE49-F238E27FC236}">
                    <a16:creationId xmlns:a16="http://schemas.microsoft.com/office/drawing/2014/main" id="{570A294D-7393-353D-5B04-5558B9DC7D6F}"/>
                  </a:ext>
                </a:extLst>
              </p:cNvPr>
              <p:cNvGrpSpPr/>
              <p:nvPr/>
            </p:nvGrpSpPr>
            <p:grpSpPr>
              <a:xfrm>
                <a:off x="2558978" y="4043375"/>
                <a:ext cx="508444" cy="237564"/>
                <a:chOff x="4226046" y="1912963"/>
                <a:chExt cx="508444" cy="237564"/>
              </a:xfrm>
            </p:grpSpPr>
            <p:sp>
              <p:nvSpPr>
                <p:cNvPr id="672" name="TextBox 671">
                  <a:extLst>
                    <a:ext uri="{FF2B5EF4-FFF2-40B4-BE49-F238E27FC236}">
                      <a16:creationId xmlns:a16="http://schemas.microsoft.com/office/drawing/2014/main" id="{E71BD4D3-CED5-F57A-3919-E4D9A1282789}"/>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6">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6">
                        <a:lumMod val="75000"/>
                      </a:schemeClr>
                    </a:solidFill>
                    <a:latin typeface="Cambria" panose="02040503050406030204" pitchFamily="18" charset="0"/>
                    <a:cs typeface="Times New Roman" panose="02020603050405020304" pitchFamily="18" charset="0"/>
                  </a:endParaRPr>
                </a:p>
              </p:txBody>
            </p:sp>
            <p:sp>
              <p:nvSpPr>
                <p:cNvPr id="673" name="TextBox 672">
                  <a:extLst>
                    <a:ext uri="{FF2B5EF4-FFF2-40B4-BE49-F238E27FC236}">
                      <a16:creationId xmlns:a16="http://schemas.microsoft.com/office/drawing/2014/main" id="{AB156196-D3E5-7D4D-A2F9-16A4079C9768}"/>
                    </a:ext>
                  </a:extLst>
                </p:cNvPr>
                <p:cNvSpPr txBox="1"/>
                <p:nvPr/>
              </p:nvSpPr>
              <p:spPr>
                <a:xfrm>
                  <a:off x="43655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6">
                          <a:lumMod val="75000"/>
                        </a:schemeClr>
                      </a:solidFill>
                      <a:latin typeface="Cambria" panose="02040503050406030204" pitchFamily="18" charset="0"/>
                      <a:cs typeface="Times New Roman" panose="02020603050405020304" pitchFamily="18" charset="0"/>
                    </a:rPr>
                    <a:t>TH</a:t>
                  </a:r>
                  <a:endParaRPr lang="ko-KR" altLang="en-US" sz="1000" b="1" baseline="-25000" dirty="0">
                    <a:solidFill>
                      <a:schemeClr val="accent6">
                        <a:lumMod val="75000"/>
                      </a:schemeClr>
                    </a:solidFill>
                    <a:latin typeface="Cambria" panose="02040503050406030204" pitchFamily="18" charset="0"/>
                    <a:cs typeface="Times New Roman" panose="02020603050405020304" pitchFamily="18" charset="0"/>
                  </a:endParaRPr>
                </a:p>
              </p:txBody>
            </p:sp>
          </p:grpSp>
          <p:grpSp>
            <p:nvGrpSpPr>
              <p:cNvPr id="674" name="그룹 440">
                <a:extLst>
                  <a:ext uri="{FF2B5EF4-FFF2-40B4-BE49-F238E27FC236}">
                    <a16:creationId xmlns:a16="http://schemas.microsoft.com/office/drawing/2014/main" id="{D6ADE127-E1D8-40D2-982F-A4A257A1D4E1}"/>
                  </a:ext>
                </a:extLst>
              </p:cNvPr>
              <p:cNvGrpSpPr/>
              <p:nvPr/>
            </p:nvGrpSpPr>
            <p:grpSpPr>
              <a:xfrm>
                <a:off x="2965179" y="4043375"/>
                <a:ext cx="533844" cy="237564"/>
                <a:chOff x="4226046" y="1912963"/>
                <a:chExt cx="533844" cy="237564"/>
              </a:xfrm>
            </p:grpSpPr>
            <p:sp>
              <p:nvSpPr>
                <p:cNvPr id="675" name="TextBox 674">
                  <a:extLst>
                    <a:ext uri="{FF2B5EF4-FFF2-40B4-BE49-F238E27FC236}">
                      <a16:creationId xmlns:a16="http://schemas.microsoft.com/office/drawing/2014/main" id="{6626F0DA-315B-443B-BA42-2EDA015FECDA}"/>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6">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6">
                        <a:lumMod val="75000"/>
                      </a:schemeClr>
                    </a:solidFill>
                    <a:latin typeface="Cambria" panose="02040503050406030204" pitchFamily="18" charset="0"/>
                    <a:cs typeface="Times New Roman" panose="02020603050405020304" pitchFamily="18" charset="0"/>
                  </a:endParaRPr>
                </a:p>
              </p:txBody>
            </p:sp>
            <p:sp>
              <p:nvSpPr>
                <p:cNvPr id="676" name="TextBox 675">
                  <a:extLst>
                    <a:ext uri="{FF2B5EF4-FFF2-40B4-BE49-F238E27FC236}">
                      <a16:creationId xmlns:a16="http://schemas.microsoft.com/office/drawing/2014/main" id="{51DE1422-566B-1227-AEB4-101DC69FA225}"/>
                    </a:ext>
                  </a:extLst>
                </p:cNvPr>
                <p:cNvSpPr txBox="1"/>
                <p:nvPr/>
              </p:nvSpPr>
              <p:spPr>
                <a:xfrm>
                  <a:off x="43909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6">
                          <a:lumMod val="75000"/>
                        </a:schemeClr>
                      </a:solidFill>
                      <a:latin typeface="Cambria" panose="02040503050406030204" pitchFamily="18" charset="0"/>
                      <a:cs typeface="Times New Roman" panose="02020603050405020304" pitchFamily="18" charset="0"/>
                    </a:rPr>
                    <a:t>REF</a:t>
                  </a:r>
                  <a:endParaRPr lang="ko-KR" altLang="en-US" sz="1000" b="1" baseline="-25000" dirty="0">
                    <a:solidFill>
                      <a:schemeClr val="accent6">
                        <a:lumMod val="75000"/>
                      </a:schemeClr>
                    </a:solidFill>
                    <a:latin typeface="Cambria" panose="02040503050406030204" pitchFamily="18" charset="0"/>
                    <a:cs typeface="Times New Roman" panose="02020603050405020304" pitchFamily="18" charset="0"/>
                  </a:endParaRPr>
                </a:p>
              </p:txBody>
            </p:sp>
          </p:grpSp>
          <p:sp>
            <p:nvSpPr>
              <p:cNvPr id="677" name="Oval 676">
                <a:extLst>
                  <a:ext uri="{FF2B5EF4-FFF2-40B4-BE49-F238E27FC236}">
                    <a16:creationId xmlns:a16="http://schemas.microsoft.com/office/drawing/2014/main" id="{9F11171B-4CF9-F681-7907-52BF0B57CC4F}"/>
                  </a:ext>
                </a:extLst>
              </p:cNvPr>
              <p:cNvSpPr/>
              <p:nvPr/>
            </p:nvSpPr>
            <p:spPr>
              <a:xfrm>
                <a:off x="2444314" y="4061552"/>
                <a:ext cx="217410" cy="217410"/>
              </a:xfrm>
              <a:prstGeom prst="ellipse">
                <a:avLst/>
              </a:prstGeom>
              <a:solidFill>
                <a:schemeClr val="bg1"/>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accent6">
                        <a:lumMod val="75000"/>
                      </a:schemeClr>
                    </a:solidFill>
                    <a:latin typeface="Cambria" panose="02040503050406030204" pitchFamily="18" charset="0"/>
                  </a:rPr>
                  <a:t>b</a:t>
                </a:r>
                <a:endParaRPr lang="en-CH" sz="1600" b="1" dirty="0">
                  <a:solidFill>
                    <a:schemeClr val="accent6">
                      <a:lumMod val="75000"/>
                    </a:schemeClr>
                  </a:solidFill>
                  <a:latin typeface="Cambria" panose="02040503050406030204" pitchFamily="18" charset="0"/>
                </a:endParaRPr>
              </a:p>
            </p:txBody>
          </p:sp>
          <p:grpSp>
            <p:nvGrpSpPr>
              <p:cNvPr id="684" name="그룹 563">
                <a:extLst>
                  <a:ext uri="{FF2B5EF4-FFF2-40B4-BE49-F238E27FC236}">
                    <a16:creationId xmlns:a16="http://schemas.microsoft.com/office/drawing/2014/main" id="{6C6740DE-B7AA-D9C9-D5A9-07C448DF3859}"/>
                  </a:ext>
                </a:extLst>
              </p:cNvPr>
              <p:cNvGrpSpPr/>
              <p:nvPr/>
            </p:nvGrpSpPr>
            <p:grpSpPr>
              <a:xfrm>
                <a:off x="1784028" y="2808218"/>
                <a:ext cx="573528" cy="252952"/>
                <a:chOff x="4206996" y="1897575"/>
                <a:chExt cx="573528" cy="252952"/>
              </a:xfrm>
            </p:grpSpPr>
            <p:sp>
              <p:nvSpPr>
                <p:cNvPr id="685" name="TextBox 684">
                  <a:extLst>
                    <a:ext uri="{FF2B5EF4-FFF2-40B4-BE49-F238E27FC236}">
                      <a16:creationId xmlns:a16="http://schemas.microsoft.com/office/drawing/2014/main" id="{6BFB9EC5-46A0-25F3-6659-7E50D48FC532}"/>
                    </a:ext>
                  </a:extLst>
                </p:cNvPr>
                <p:cNvSpPr txBox="1"/>
                <p:nvPr/>
              </p:nvSpPr>
              <p:spPr>
                <a:xfrm>
                  <a:off x="420699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M</a:t>
                  </a:r>
                  <a:endParaRPr lang="ko-KR" altLang="en-US" sz="1600" b="1" baseline="-25000" dirty="0">
                    <a:latin typeface="Cambria" panose="02040503050406030204" pitchFamily="18" charset="0"/>
                    <a:cs typeface="Times New Roman" panose="02020603050405020304" pitchFamily="18" charset="0"/>
                  </a:endParaRPr>
                </a:p>
              </p:txBody>
            </p:sp>
            <p:sp>
              <p:nvSpPr>
                <p:cNvPr id="686" name="TextBox 685">
                  <a:extLst>
                    <a:ext uri="{FF2B5EF4-FFF2-40B4-BE49-F238E27FC236}">
                      <a16:creationId xmlns:a16="http://schemas.microsoft.com/office/drawing/2014/main" id="{9FDE5E19-1365-25FD-000A-D25BF49D5A1B}"/>
                    </a:ext>
                  </a:extLst>
                </p:cNvPr>
                <p:cNvSpPr txBox="1"/>
                <p:nvPr/>
              </p:nvSpPr>
              <p:spPr>
                <a:xfrm>
                  <a:off x="4411557"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sp>
            <p:nvSpPr>
              <p:cNvPr id="687" name="Oval 686">
                <a:extLst>
                  <a:ext uri="{FF2B5EF4-FFF2-40B4-BE49-F238E27FC236}">
                    <a16:creationId xmlns:a16="http://schemas.microsoft.com/office/drawing/2014/main" id="{A6268412-25AF-23E1-F6DA-C9C83656D7BD}"/>
                  </a:ext>
                </a:extLst>
              </p:cNvPr>
              <p:cNvSpPr/>
              <p:nvPr/>
            </p:nvSpPr>
            <p:spPr>
              <a:xfrm>
                <a:off x="1885909" y="4703707"/>
                <a:ext cx="260229" cy="229588"/>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chemeClr val="tx1"/>
                  </a:solidFill>
                  <a:latin typeface="Cambria" panose="02040503050406030204" pitchFamily="18" charset="0"/>
                </a:endParaRPr>
              </a:p>
            </p:txBody>
          </p:sp>
          <p:cxnSp>
            <p:nvCxnSpPr>
              <p:cNvPr id="503" name="직선 연결선 906">
                <a:extLst>
                  <a:ext uri="{FF2B5EF4-FFF2-40B4-BE49-F238E27FC236}">
                    <a16:creationId xmlns:a16="http://schemas.microsoft.com/office/drawing/2014/main" id="{991BCAD9-7DF3-7574-D4F8-53BE4C7BBEA6}"/>
                  </a:ext>
                </a:extLst>
              </p:cNvPr>
              <p:cNvCxnSpPr>
                <a:cxnSpLocks/>
              </p:cNvCxnSpPr>
              <p:nvPr/>
            </p:nvCxnSpPr>
            <p:spPr>
              <a:xfrm rot="16200000" flipV="1">
                <a:off x="3583919" y="4674245"/>
                <a:ext cx="0" cy="271890"/>
              </a:xfrm>
              <a:prstGeom prst="line">
                <a:avLst/>
              </a:prstGeom>
              <a:ln w="41275" cap="sq">
                <a:solidFill>
                  <a:srgbClr val="0070C0"/>
                </a:solidFill>
                <a:bevel/>
                <a:headEnd type="arrow"/>
                <a:tailEnd type="none"/>
              </a:ln>
            </p:spPr>
            <p:style>
              <a:lnRef idx="1">
                <a:schemeClr val="accent1"/>
              </a:lnRef>
              <a:fillRef idx="0">
                <a:schemeClr val="accent1"/>
              </a:fillRef>
              <a:effectRef idx="0">
                <a:schemeClr val="accent1"/>
              </a:effectRef>
              <a:fontRef idx="minor">
                <a:schemeClr val="tx1"/>
              </a:fontRef>
            </p:style>
          </p:cxnSp>
          <p:cxnSp>
            <p:nvCxnSpPr>
              <p:cNvPr id="504" name="직선 연결선 907">
                <a:extLst>
                  <a:ext uri="{FF2B5EF4-FFF2-40B4-BE49-F238E27FC236}">
                    <a16:creationId xmlns:a16="http://schemas.microsoft.com/office/drawing/2014/main" id="{E64B09BB-5608-0D39-6D92-6151F801B1FD}"/>
                  </a:ext>
                </a:extLst>
              </p:cNvPr>
              <p:cNvCxnSpPr>
                <a:cxnSpLocks/>
              </p:cNvCxnSpPr>
              <p:nvPr/>
            </p:nvCxnSpPr>
            <p:spPr>
              <a:xfrm rot="16200000" flipV="1">
                <a:off x="5735852" y="4674245"/>
                <a:ext cx="0" cy="271890"/>
              </a:xfrm>
              <a:prstGeom prst="line">
                <a:avLst/>
              </a:prstGeom>
              <a:ln w="41275" cap="sq">
                <a:solidFill>
                  <a:srgbClr val="0070C0"/>
                </a:solidFill>
                <a:bevel/>
                <a:headEnd type="arrow"/>
                <a:tailEnd type="none"/>
              </a:ln>
            </p:spPr>
            <p:style>
              <a:lnRef idx="1">
                <a:schemeClr val="accent1"/>
              </a:lnRef>
              <a:fillRef idx="0">
                <a:schemeClr val="accent1"/>
              </a:fillRef>
              <a:effectRef idx="0">
                <a:schemeClr val="accent1"/>
              </a:effectRef>
              <a:fontRef idx="minor">
                <a:schemeClr val="tx1"/>
              </a:fontRef>
            </p:style>
          </p:cxnSp>
          <p:sp>
            <p:nvSpPr>
              <p:cNvPr id="594" name="사각형: 둥근 모서리 554">
                <a:extLst>
                  <a:ext uri="{FF2B5EF4-FFF2-40B4-BE49-F238E27FC236}">
                    <a16:creationId xmlns:a16="http://schemas.microsoft.com/office/drawing/2014/main" id="{0E1A41A9-DF44-B2FD-EBC5-982841EB5CE2}"/>
                  </a:ext>
                </a:extLst>
              </p:cNvPr>
              <p:cNvSpPr/>
              <p:nvPr/>
            </p:nvSpPr>
            <p:spPr>
              <a:xfrm>
                <a:off x="5845107" y="2420242"/>
                <a:ext cx="1631829" cy="2209095"/>
              </a:xfrm>
              <a:prstGeom prst="roundRect">
                <a:avLst>
                  <a:gd name="adj" fmla="val 4472"/>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95" name="직사각형 588">
                <a:extLst>
                  <a:ext uri="{FF2B5EF4-FFF2-40B4-BE49-F238E27FC236}">
                    <a16:creationId xmlns:a16="http://schemas.microsoft.com/office/drawing/2014/main" id="{E581EF27-F54C-C7DF-A981-E16DD7DF920D}"/>
                  </a:ext>
                </a:extLst>
              </p:cNvPr>
              <p:cNvSpPr/>
              <p:nvPr/>
            </p:nvSpPr>
            <p:spPr>
              <a:xfrm rot="5400000">
                <a:off x="6142668" y="3437493"/>
                <a:ext cx="264740" cy="264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050" b="1" dirty="0">
                    <a:solidFill>
                      <a:schemeClr val="tx1"/>
                    </a:solidFill>
                    <a:latin typeface="+mj-lt"/>
                  </a:rPr>
                  <a:t>⋯</a:t>
                </a:r>
                <a:endParaRPr lang="ko-KR" altLang="en-US" sz="1050" b="1" dirty="0">
                  <a:solidFill>
                    <a:schemeClr val="tx1"/>
                  </a:solidFill>
                  <a:latin typeface="+mj-lt"/>
                </a:endParaRPr>
              </a:p>
            </p:txBody>
          </p:sp>
          <p:cxnSp>
            <p:nvCxnSpPr>
              <p:cNvPr id="596" name="직선 연결선 589">
                <a:extLst>
                  <a:ext uri="{FF2B5EF4-FFF2-40B4-BE49-F238E27FC236}">
                    <a16:creationId xmlns:a16="http://schemas.microsoft.com/office/drawing/2014/main" id="{CA35CE19-C561-8EDE-F5EE-AA8B1C351011}"/>
                  </a:ext>
                </a:extLst>
              </p:cNvPr>
              <p:cNvCxnSpPr>
                <a:cxnSpLocks/>
              </p:cNvCxnSpPr>
              <p:nvPr/>
            </p:nvCxnSpPr>
            <p:spPr>
              <a:xfrm>
                <a:off x="6268189" y="3385858"/>
                <a:ext cx="0" cy="98619"/>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97" name="직선 연결선 590">
                <a:extLst>
                  <a:ext uri="{FF2B5EF4-FFF2-40B4-BE49-F238E27FC236}">
                    <a16:creationId xmlns:a16="http://schemas.microsoft.com/office/drawing/2014/main" id="{AA5826B7-1C08-1AB3-F998-06AC7A7B65A3}"/>
                  </a:ext>
                </a:extLst>
              </p:cNvPr>
              <p:cNvCxnSpPr>
                <a:cxnSpLocks/>
              </p:cNvCxnSpPr>
              <p:nvPr/>
            </p:nvCxnSpPr>
            <p:spPr>
              <a:xfrm>
                <a:off x="6269649" y="3385857"/>
                <a:ext cx="13445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98" name="직선 연결선 561">
                <a:extLst>
                  <a:ext uri="{FF2B5EF4-FFF2-40B4-BE49-F238E27FC236}">
                    <a16:creationId xmlns:a16="http://schemas.microsoft.com/office/drawing/2014/main" id="{4D7C9001-8267-1189-CE7E-949B4489800C}"/>
                  </a:ext>
                </a:extLst>
              </p:cNvPr>
              <p:cNvCxnSpPr>
                <a:cxnSpLocks/>
              </p:cNvCxnSpPr>
              <p:nvPr/>
            </p:nvCxnSpPr>
            <p:spPr>
              <a:xfrm>
                <a:off x="6406482" y="2666022"/>
                <a:ext cx="0" cy="2218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9" name="직선 연결선 562">
                <a:extLst>
                  <a:ext uri="{FF2B5EF4-FFF2-40B4-BE49-F238E27FC236}">
                    <a16:creationId xmlns:a16="http://schemas.microsoft.com/office/drawing/2014/main" id="{FD0C2491-A0BA-2681-C5A0-07DD62B1886C}"/>
                  </a:ext>
                </a:extLst>
              </p:cNvPr>
              <p:cNvCxnSpPr>
                <a:cxnSpLocks/>
              </p:cNvCxnSpPr>
              <p:nvPr/>
            </p:nvCxnSpPr>
            <p:spPr>
              <a:xfrm rot="16200000" flipV="1">
                <a:off x="6406482" y="2606688"/>
                <a:ext cx="0" cy="122952"/>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nvGrpSpPr>
              <p:cNvPr id="600" name="그룹 563">
                <a:extLst>
                  <a:ext uri="{FF2B5EF4-FFF2-40B4-BE49-F238E27FC236}">
                    <a16:creationId xmlns:a16="http://schemas.microsoft.com/office/drawing/2014/main" id="{B9CD2AEE-024F-15F7-2C02-A1EF33D2F2DA}"/>
                  </a:ext>
                </a:extLst>
              </p:cNvPr>
              <p:cNvGrpSpPr/>
              <p:nvPr/>
            </p:nvGrpSpPr>
            <p:grpSpPr>
              <a:xfrm>
                <a:off x="6053734" y="2392781"/>
                <a:ext cx="544956" cy="252952"/>
                <a:chOff x="4226046" y="1897575"/>
                <a:chExt cx="544956" cy="252952"/>
              </a:xfrm>
            </p:grpSpPr>
            <p:sp>
              <p:nvSpPr>
                <p:cNvPr id="601" name="TextBox 600">
                  <a:extLst>
                    <a:ext uri="{FF2B5EF4-FFF2-40B4-BE49-F238E27FC236}">
                      <a16:creationId xmlns:a16="http://schemas.microsoft.com/office/drawing/2014/main" id="{E527F0B2-EAD5-C9E4-0A15-CE7CD2955374}"/>
                    </a:ext>
                  </a:extLst>
                </p:cNvPr>
                <p:cNvSpPr txBox="1"/>
                <p:nvPr/>
              </p:nvSpPr>
              <p:spPr>
                <a:xfrm>
                  <a:off x="422604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V</a:t>
                  </a:r>
                  <a:endParaRPr lang="ko-KR" altLang="en-US" sz="1600" b="1" baseline="-25000" dirty="0">
                    <a:latin typeface="Cambria" panose="02040503050406030204" pitchFamily="18" charset="0"/>
                    <a:cs typeface="Times New Roman" panose="02020603050405020304" pitchFamily="18" charset="0"/>
                  </a:endParaRPr>
                </a:p>
              </p:txBody>
            </p:sp>
            <p:sp>
              <p:nvSpPr>
                <p:cNvPr id="602" name="TextBox 601">
                  <a:extLst>
                    <a:ext uri="{FF2B5EF4-FFF2-40B4-BE49-F238E27FC236}">
                      <a16:creationId xmlns:a16="http://schemas.microsoft.com/office/drawing/2014/main" id="{2427F0AA-52CD-2F5E-F664-9DD52183247B}"/>
                    </a:ext>
                  </a:extLst>
                </p:cNvPr>
                <p:cNvSpPr txBox="1"/>
                <p:nvPr/>
              </p:nvSpPr>
              <p:spPr>
                <a:xfrm>
                  <a:off x="4402035"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cxnSp>
            <p:nvCxnSpPr>
              <p:cNvPr id="603" name="직선 연결선 564">
                <a:extLst>
                  <a:ext uri="{FF2B5EF4-FFF2-40B4-BE49-F238E27FC236}">
                    <a16:creationId xmlns:a16="http://schemas.microsoft.com/office/drawing/2014/main" id="{065A5507-707F-723A-E5CB-52A86B31FEAC}"/>
                  </a:ext>
                </a:extLst>
              </p:cNvPr>
              <p:cNvCxnSpPr>
                <a:cxnSpLocks/>
              </p:cNvCxnSpPr>
              <p:nvPr/>
            </p:nvCxnSpPr>
            <p:spPr>
              <a:xfrm>
                <a:off x="6406482" y="3239562"/>
                <a:ext cx="901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4" name="직사각형 566">
                <a:extLst>
                  <a:ext uri="{FF2B5EF4-FFF2-40B4-BE49-F238E27FC236}">
                    <a16:creationId xmlns:a16="http://schemas.microsoft.com/office/drawing/2014/main" id="{FB63DD10-8CA2-F51E-0648-9D0936F5D3C8}"/>
                  </a:ext>
                </a:extLst>
              </p:cNvPr>
              <p:cNvSpPr/>
              <p:nvPr/>
            </p:nvSpPr>
            <p:spPr>
              <a:xfrm rot="5400000">
                <a:off x="6934093" y="2928954"/>
                <a:ext cx="534819" cy="29302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400" b="1" dirty="0">
                    <a:solidFill>
                      <a:schemeClr val="tx1"/>
                    </a:solidFill>
                    <a:latin typeface="Cambria" panose="02040503050406030204" pitchFamily="18" charset="0"/>
                    <a:ea typeface="Cambria" panose="02040503050406030204" pitchFamily="18" charset="0"/>
                  </a:rPr>
                  <a:t>Latch</a:t>
                </a:r>
                <a:endParaRPr lang="ko-KR" altLang="en-US" sz="1400" b="1" dirty="0">
                  <a:solidFill>
                    <a:schemeClr val="tx1"/>
                  </a:solidFill>
                  <a:latin typeface="Cambria" panose="02040503050406030204" pitchFamily="18" charset="0"/>
                </a:endParaRPr>
              </a:p>
            </p:txBody>
          </p:sp>
          <p:cxnSp>
            <p:nvCxnSpPr>
              <p:cNvPr id="605" name="직선 연결선 572">
                <a:extLst>
                  <a:ext uri="{FF2B5EF4-FFF2-40B4-BE49-F238E27FC236}">
                    <a16:creationId xmlns:a16="http://schemas.microsoft.com/office/drawing/2014/main" id="{753EE0A3-78F5-6DF9-31A1-2E8F3D4DF207}"/>
                  </a:ext>
                </a:extLst>
              </p:cNvPr>
              <p:cNvCxnSpPr>
                <a:cxnSpLocks/>
              </p:cNvCxnSpPr>
              <p:nvPr/>
            </p:nvCxnSpPr>
            <p:spPr>
              <a:xfrm>
                <a:off x="7209388" y="2628420"/>
                <a:ext cx="0" cy="170218"/>
              </a:xfrm>
              <a:prstGeom prst="line">
                <a:avLst/>
              </a:prstGeom>
              <a:ln w="19050" cap="sq">
                <a:solidFill>
                  <a:srgbClr val="C00000"/>
                </a:solidFill>
                <a:bevel/>
                <a:tailEnd type="triangle" w="lg" len="lg"/>
              </a:ln>
            </p:spPr>
            <p:style>
              <a:lnRef idx="1">
                <a:schemeClr val="accent1"/>
              </a:lnRef>
              <a:fillRef idx="0">
                <a:schemeClr val="accent1"/>
              </a:fillRef>
              <a:effectRef idx="0">
                <a:schemeClr val="accent1"/>
              </a:effectRef>
              <a:fontRef idx="minor">
                <a:schemeClr val="tx1"/>
              </a:fontRef>
            </p:style>
          </p:cxnSp>
          <p:sp>
            <p:nvSpPr>
              <p:cNvPr id="606" name="TextBox 605">
                <a:extLst>
                  <a:ext uri="{FF2B5EF4-FFF2-40B4-BE49-F238E27FC236}">
                    <a16:creationId xmlns:a16="http://schemas.microsoft.com/office/drawing/2014/main" id="{C7A20498-68CA-C338-50BA-33D8A848098E}"/>
                  </a:ext>
                </a:extLst>
              </p:cNvPr>
              <p:cNvSpPr txBox="1"/>
              <p:nvPr/>
            </p:nvSpPr>
            <p:spPr>
              <a:xfrm>
                <a:off x="7007394" y="2413071"/>
                <a:ext cx="398406"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OFF</a:t>
                </a:r>
                <a:endParaRPr lang="ko-KR" altLang="en-US" sz="1400" b="1" baseline="-25000" dirty="0">
                  <a:solidFill>
                    <a:srgbClr val="C00000"/>
                  </a:solidFill>
                  <a:latin typeface="Cambria" panose="02040503050406030204" pitchFamily="18" charset="0"/>
                  <a:cs typeface="Times New Roman" panose="02020603050405020304" pitchFamily="18" charset="0"/>
                </a:endParaRPr>
              </a:p>
            </p:txBody>
          </p:sp>
          <p:sp>
            <p:nvSpPr>
              <p:cNvPr id="607" name="사각형: 둥근 위쪽 모서리 575">
                <a:extLst>
                  <a:ext uri="{FF2B5EF4-FFF2-40B4-BE49-F238E27FC236}">
                    <a16:creationId xmlns:a16="http://schemas.microsoft.com/office/drawing/2014/main" id="{754BD726-A993-041C-2AA5-BE419400F79A}"/>
                  </a:ext>
                </a:extLst>
              </p:cNvPr>
              <p:cNvSpPr/>
              <p:nvPr/>
            </p:nvSpPr>
            <p:spPr>
              <a:xfrm>
                <a:off x="6585050" y="2830431"/>
                <a:ext cx="340524" cy="319744"/>
              </a:xfrm>
              <a:prstGeom prst="round2SameRect">
                <a:avLst>
                  <a:gd name="adj1" fmla="val 16667"/>
                  <a:gd name="adj2" fmla="val 20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08" name="직선 연결선 577">
                <a:extLst>
                  <a:ext uri="{FF2B5EF4-FFF2-40B4-BE49-F238E27FC236}">
                    <a16:creationId xmlns:a16="http://schemas.microsoft.com/office/drawing/2014/main" id="{86E6A483-23D7-76BF-7A3D-A07F10DF83B8}"/>
                  </a:ext>
                </a:extLst>
              </p:cNvPr>
              <p:cNvCxnSpPr>
                <a:cxnSpLocks/>
              </p:cNvCxnSpPr>
              <p:nvPr/>
            </p:nvCxnSpPr>
            <p:spPr>
              <a:xfrm>
                <a:off x="6753546" y="3144830"/>
                <a:ext cx="0" cy="98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9" name="타원 578">
                <a:extLst>
                  <a:ext uri="{FF2B5EF4-FFF2-40B4-BE49-F238E27FC236}">
                    <a16:creationId xmlns:a16="http://schemas.microsoft.com/office/drawing/2014/main" id="{C08330C0-A205-91BE-E447-78965553052E}"/>
                  </a:ext>
                </a:extLst>
              </p:cNvPr>
              <p:cNvSpPr/>
              <p:nvPr/>
            </p:nvSpPr>
            <p:spPr>
              <a:xfrm>
                <a:off x="6726504" y="3207086"/>
                <a:ext cx="54091" cy="5409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0" name="타원 557">
                <a:extLst>
                  <a:ext uri="{FF2B5EF4-FFF2-40B4-BE49-F238E27FC236}">
                    <a16:creationId xmlns:a16="http://schemas.microsoft.com/office/drawing/2014/main" id="{F124DE4E-63B3-4D9C-CC44-7C4007A2BB0E}"/>
                  </a:ext>
                </a:extLst>
              </p:cNvPr>
              <p:cNvSpPr/>
              <p:nvPr/>
            </p:nvSpPr>
            <p:spPr>
              <a:xfrm>
                <a:off x="6376002" y="3004712"/>
                <a:ext cx="60960" cy="6096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11" name="타원 558">
                <a:extLst>
                  <a:ext uri="{FF2B5EF4-FFF2-40B4-BE49-F238E27FC236}">
                    <a16:creationId xmlns:a16="http://schemas.microsoft.com/office/drawing/2014/main" id="{618B024C-BBCA-5634-4AE8-794613A73D4F}"/>
                  </a:ext>
                </a:extLst>
              </p:cNvPr>
              <p:cNvSpPr/>
              <p:nvPr/>
            </p:nvSpPr>
            <p:spPr>
              <a:xfrm>
                <a:off x="6376002" y="2820800"/>
                <a:ext cx="60960" cy="6096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12" name="TextBox 611">
                <a:extLst>
                  <a:ext uri="{FF2B5EF4-FFF2-40B4-BE49-F238E27FC236}">
                    <a16:creationId xmlns:a16="http://schemas.microsoft.com/office/drawing/2014/main" id="{D65F844C-F9BC-3BBF-5616-6BE1BF60A5BD}"/>
                  </a:ext>
                </a:extLst>
              </p:cNvPr>
              <p:cNvSpPr txBox="1"/>
              <p:nvPr/>
            </p:nvSpPr>
            <p:spPr>
              <a:xfrm>
                <a:off x="5755419" y="3940649"/>
                <a:ext cx="368967"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0</a:t>
                </a:r>
                <a:endParaRPr lang="ko-KR" altLang="en-US" sz="1400" b="1" dirty="0">
                  <a:solidFill>
                    <a:srgbClr val="C00000"/>
                  </a:solidFill>
                  <a:latin typeface="Cambria" panose="02040503050406030204" pitchFamily="18" charset="0"/>
                  <a:cs typeface="Times New Roman" panose="02020603050405020304" pitchFamily="18" charset="0"/>
                </a:endParaRPr>
              </a:p>
            </p:txBody>
          </p:sp>
          <p:cxnSp>
            <p:nvCxnSpPr>
              <p:cNvPr id="613" name="직선 연결선 2">
                <a:extLst>
                  <a:ext uri="{FF2B5EF4-FFF2-40B4-BE49-F238E27FC236}">
                    <a16:creationId xmlns:a16="http://schemas.microsoft.com/office/drawing/2014/main" id="{40E70CE5-2680-1338-AF73-A3F60B11B4CC}"/>
                  </a:ext>
                </a:extLst>
              </p:cNvPr>
              <p:cNvCxnSpPr>
                <a:cxnSpLocks/>
                <a:stCxn id="610" idx="4"/>
              </p:cNvCxnSpPr>
              <p:nvPr/>
            </p:nvCxnSpPr>
            <p:spPr>
              <a:xfrm>
                <a:off x="6406482" y="3065672"/>
                <a:ext cx="0" cy="1563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4" name="그룹 585">
                <a:extLst>
                  <a:ext uri="{FF2B5EF4-FFF2-40B4-BE49-F238E27FC236}">
                    <a16:creationId xmlns:a16="http://schemas.microsoft.com/office/drawing/2014/main" id="{97744882-4A30-9AFF-C325-23794DD86913}"/>
                  </a:ext>
                </a:extLst>
              </p:cNvPr>
              <p:cNvGrpSpPr/>
              <p:nvPr/>
            </p:nvGrpSpPr>
            <p:grpSpPr>
              <a:xfrm rot="16200000">
                <a:off x="6049767" y="3960874"/>
                <a:ext cx="285375" cy="151469"/>
                <a:chOff x="6995826" y="1376806"/>
                <a:chExt cx="1464595" cy="1280243"/>
              </a:xfrm>
            </p:grpSpPr>
            <p:cxnSp>
              <p:nvCxnSpPr>
                <p:cNvPr id="615" name="직선 연결선 591">
                  <a:extLst>
                    <a:ext uri="{FF2B5EF4-FFF2-40B4-BE49-F238E27FC236}">
                      <a16:creationId xmlns:a16="http://schemas.microsoft.com/office/drawing/2014/main" id="{F7351DED-D523-76EB-CFE6-548EC0153301}"/>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16" name="직선 연결선 592">
                  <a:extLst>
                    <a:ext uri="{FF2B5EF4-FFF2-40B4-BE49-F238E27FC236}">
                      <a16:creationId xmlns:a16="http://schemas.microsoft.com/office/drawing/2014/main" id="{CC51519A-0F64-40DA-3E95-4E00BA072827}"/>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17" name="직선 연결선 593">
                  <a:extLst>
                    <a:ext uri="{FF2B5EF4-FFF2-40B4-BE49-F238E27FC236}">
                      <a16:creationId xmlns:a16="http://schemas.microsoft.com/office/drawing/2014/main" id="{884321CC-172C-DAB7-929C-8B21AE11B945}"/>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18" name="직선 연결선 594">
                  <a:extLst>
                    <a:ext uri="{FF2B5EF4-FFF2-40B4-BE49-F238E27FC236}">
                      <a16:creationId xmlns:a16="http://schemas.microsoft.com/office/drawing/2014/main" id="{71980FFB-1E2E-2521-398C-32571FD79A94}"/>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19" name="직선 연결선 595">
                  <a:extLst>
                    <a:ext uri="{FF2B5EF4-FFF2-40B4-BE49-F238E27FC236}">
                      <a16:creationId xmlns:a16="http://schemas.microsoft.com/office/drawing/2014/main" id="{7ED1FDD0-E8B6-46CC-4C84-BF743820BFFD}"/>
                    </a:ext>
                  </a:extLst>
                </p:cNvPr>
                <p:cNvCxnSpPr>
                  <a:cxnSpLocks/>
                </p:cNvCxnSpPr>
                <p:nvPr/>
              </p:nvCxnSpPr>
              <p:spPr>
                <a:xfrm rot="5400000">
                  <a:off x="8178506" y="2375134"/>
                  <a:ext cx="0" cy="56383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20" name="직선 연결선 596">
                  <a:extLst>
                    <a:ext uri="{FF2B5EF4-FFF2-40B4-BE49-F238E27FC236}">
                      <a16:creationId xmlns:a16="http://schemas.microsoft.com/office/drawing/2014/main" id="{28416E53-116B-626D-234B-6FF328FA2218}"/>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21" name="직선 연결선 597">
                  <a:extLst>
                    <a:ext uri="{FF2B5EF4-FFF2-40B4-BE49-F238E27FC236}">
                      <a16:creationId xmlns:a16="http://schemas.microsoft.com/office/drawing/2014/main" id="{3F72B49E-97F1-4D34-F7B8-207A3921B5B9}"/>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sp>
            <p:nvSpPr>
              <p:cNvPr id="622" name="TextBox 621">
                <a:extLst>
                  <a:ext uri="{FF2B5EF4-FFF2-40B4-BE49-F238E27FC236}">
                    <a16:creationId xmlns:a16="http://schemas.microsoft.com/office/drawing/2014/main" id="{3D786DF3-E1BF-D982-8FE0-D8C0B23C44AF}"/>
                  </a:ext>
                </a:extLst>
              </p:cNvPr>
              <p:cNvSpPr txBox="1"/>
              <p:nvPr/>
            </p:nvSpPr>
            <p:spPr>
              <a:xfrm>
                <a:off x="5755419" y="3653568"/>
                <a:ext cx="368967"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0</a:t>
                </a:r>
                <a:endParaRPr lang="ko-KR" altLang="en-US" sz="1400" b="1" baseline="-25000" dirty="0">
                  <a:solidFill>
                    <a:srgbClr val="C00000"/>
                  </a:solidFill>
                  <a:latin typeface="Cambria" panose="02040503050406030204" pitchFamily="18" charset="0"/>
                  <a:cs typeface="Times New Roman" panose="02020603050405020304" pitchFamily="18" charset="0"/>
                </a:endParaRPr>
              </a:p>
            </p:txBody>
          </p:sp>
          <p:cxnSp>
            <p:nvCxnSpPr>
              <p:cNvPr id="623" name="직선 연결선 595">
                <a:extLst>
                  <a:ext uri="{FF2B5EF4-FFF2-40B4-BE49-F238E27FC236}">
                    <a16:creationId xmlns:a16="http://schemas.microsoft.com/office/drawing/2014/main" id="{B0B461F3-2BDA-1E2D-53F8-382E94D357D5}"/>
                  </a:ext>
                </a:extLst>
              </p:cNvPr>
              <p:cNvCxnSpPr>
                <a:cxnSpLocks/>
              </p:cNvCxnSpPr>
              <p:nvPr/>
            </p:nvCxnSpPr>
            <p:spPr>
              <a:xfrm rot="5400000">
                <a:off x="6075959" y="4026627"/>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24" name="직선 연결선 650">
                <a:extLst>
                  <a:ext uri="{FF2B5EF4-FFF2-40B4-BE49-F238E27FC236}">
                    <a16:creationId xmlns:a16="http://schemas.microsoft.com/office/drawing/2014/main" id="{C9223730-4D6D-259E-B3C4-438AD39E51CE}"/>
                  </a:ext>
                </a:extLst>
              </p:cNvPr>
              <p:cNvCxnSpPr>
                <a:cxnSpLocks/>
              </p:cNvCxnSpPr>
              <p:nvPr/>
            </p:nvCxnSpPr>
            <p:spPr>
              <a:xfrm rot="18900000" flipV="1">
                <a:off x="6340354" y="2907471"/>
                <a:ext cx="0" cy="122952"/>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25" name="사각형: 둥근 위쪽 모서리 576">
                <a:extLst>
                  <a:ext uri="{FF2B5EF4-FFF2-40B4-BE49-F238E27FC236}">
                    <a16:creationId xmlns:a16="http://schemas.microsoft.com/office/drawing/2014/main" id="{D305CAF2-84A2-AE93-7B7E-0B73351C78ED}"/>
                  </a:ext>
                </a:extLst>
              </p:cNvPr>
              <p:cNvSpPr/>
              <p:nvPr/>
            </p:nvSpPr>
            <p:spPr>
              <a:xfrm>
                <a:off x="6585050" y="2830431"/>
                <a:ext cx="340524" cy="319744"/>
              </a:xfrm>
              <a:prstGeom prst="round2SameRect">
                <a:avLst>
                  <a:gd name="adj1" fmla="val 16667"/>
                  <a:gd name="adj2" fmla="val 2066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26" name="그룹 585">
                <a:extLst>
                  <a:ext uri="{FF2B5EF4-FFF2-40B4-BE49-F238E27FC236}">
                    <a16:creationId xmlns:a16="http://schemas.microsoft.com/office/drawing/2014/main" id="{4C5D0906-3075-E4C3-710C-FB2AF8AA01FE}"/>
                  </a:ext>
                </a:extLst>
              </p:cNvPr>
              <p:cNvGrpSpPr/>
              <p:nvPr/>
            </p:nvGrpSpPr>
            <p:grpSpPr>
              <a:xfrm rot="16200000">
                <a:off x="6076636" y="3694854"/>
                <a:ext cx="231636" cy="151469"/>
                <a:chOff x="6995826" y="1376806"/>
                <a:chExt cx="1188795" cy="1280239"/>
              </a:xfrm>
            </p:grpSpPr>
            <p:cxnSp>
              <p:nvCxnSpPr>
                <p:cNvPr id="627" name="직선 연결선 591">
                  <a:extLst>
                    <a:ext uri="{FF2B5EF4-FFF2-40B4-BE49-F238E27FC236}">
                      <a16:creationId xmlns:a16="http://schemas.microsoft.com/office/drawing/2014/main" id="{259EFCF0-2ECB-F7C5-8B4D-CDC8DC5A470F}"/>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28" name="직선 연결선 592">
                  <a:extLst>
                    <a:ext uri="{FF2B5EF4-FFF2-40B4-BE49-F238E27FC236}">
                      <a16:creationId xmlns:a16="http://schemas.microsoft.com/office/drawing/2014/main" id="{FD6A828B-6635-ECBC-AEA1-D80331AFE837}"/>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29" name="직선 연결선 593">
                  <a:extLst>
                    <a:ext uri="{FF2B5EF4-FFF2-40B4-BE49-F238E27FC236}">
                      <a16:creationId xmlns:a16="http://schemas.microsoft.com/office/drawing/2014/main" id="{3A16F21E-37F9-B3CD-9281-AEB97B7127AE}"/>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30" name="직선 연결선 594">
                  <a:extLst>
                    <a:ext uri="{FF2B5EF4-FFF2-40B4-BE49-F238E27FC236}">
                      <a16:creationId xmlns:a16="http://schemas.microsoft.com/office/drawing/2014/main" id="{9346181B-7E87-543E-4FFF-A27ADA4F0D44}"/>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31" name="직선 연결선 595">
                  <a:extLst>
                    <a:ext uri="{FF2B5EF4-FFF2-40B4-BE49-F238E27FC236}">
                      <a16:creationId xmlns:a16="http://schemas.microsoft.com/office/drawing/2014/main" id="{E6C1CC15-75C1-24F9-6759-CADE9024C3E4}"/>
                    </a:ext>
                  </a:extLst>
                </p:cNvPr>
                <p:cNvCxnSpPr>
                  <a:cxnSpLocks/>
                </p:cNvCxnSpPr>
                <p:nvPr/>
              </p:nvCxnSpPr>
              <p:spPr>
                <a:xfrm flipH="1">
                  <a:off x="7896589" y="2657041"/>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32" name="직선 연결선 596">
                  <a:extLst>
                    <a:ext uri="{FF2B5EF4-FFF2-40B4-BE49-F238E27FC236}">
                      <a16:creationId xmlns:a16="http://schemas.microsoft.com/office/drawing/2014/main" id="{8BD64DE0-5095-C0F8-5901-B17036A26AEF}"/>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33" name="직선 연결선 597">
                  <a:extLst>
                    <a:ext uri="{FF2B5EF4-FFF2-40B4-BE49-F238E27FC236}">
                      <a16:creationId xmlns:a16="http://schemas.microsoft.com/office/drawing/2014/main" id="{2FD20AAE-C34B-10F4-D155-E803CCDEA4A2}"/>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cxnSp>
            <p:nvCxnSpPr>
              <p:cNvPr id="634" name="직선 연결선 595">
                <a:extLst>
                  <a:ext uri="{FF2B5EF4-FFF2-40B4-BE49-F238E27FC236}">
                    <a16:creationId xmlns:a16="http://schemas.microsoft.com/office/drawing/2014/main" id="{F300AF45-A02D-D357-59D5-D0F320954094}"/>
                  </a:ext>
                </a:extLst>
              </p:cNvPr>
              <p:cNvCxnSpPr>
                <a:cxnSpLocks/>
              </p:cNvCxnSpPr>
              <p:nvPr/>
            </p:nvCxnSpPr>
            <p:spPr>
              <a:xfrm rot="5400000">
                <a:off x="6075959" y="3735622"/>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35" name="직선 연결선 586">
                <a:extLst>
                  <a:ext uri="{FF2B5EF4-FFF2-40B4-BE49-F238E27FC236}">
                    <a16:creationId xmlns:a16="http://schemas.microsoft.com/office/drawing/2014/main" id="{5CD70C89-EF03-8457-CF0D-08473C965C1C}"/>
                  </a:ext>
                </a:extLst>
              </p:cNvPr>
              <p:cNvCxnSpPr>
                <a:cxnSpLocks/>
              </p:cNvCxnSpPr>
              <p:nvPr/>
            </p:nvCxnSpPr>
            <p:spPr>
              <a:xfrm flipV="1">
                <a:off x="6269777" y="4354835"/>
                <a:ext cx="0" cy="139623"/>
              </a:xfrm>
              <a:prstGeom prst="line">
                <a:avLst/>
              </a:prstGeom>
              <a:ln w="19050" cap="sq">
                <a:solidFill>
                  <a:schemeClr val="tx1"/>
                </a:solidFill>
                <a:bevel/>
                <a:headEnd type="triangle"/>
              </a:ln>
            </p:spPr>
            <p:style>
              <a:lnRef idx="1">
                <a:schemeClr val="accent1"/>
              </a:lnRef>
              <a:fillRef idx="0">
                <a:schemeClr val="accent1"/>
              </a:fillRef>
              <a:effectRef idx="0">
                <a:schemeClr val="accent1"/>
              </a:effectRef>
              <a:fontRef idx="minor">
                <a:schemeClr val="tx1"/>
              </a:fontRef>
            </p:style>
          </p:cxnSp>
          <p:sp>
            <p:nvSpPr>
              <p:cNvPr id="636" name="직사각형 587">
                <a:extLst>
                  <a:ext uri="{FF2B5EF4-FFF2-40B4-BE49-F238E27FC236}">
                    <a16:creationId xmlns:a16="http://schemas.microsoft.com/office/drawing/2014/main" id="{D6F0C94C-E75B-D722-DA9F-2B127CF79B39}"/>
                  </a:ext>
                </a:extLst>
              </p:cNvPr>
              <p:cNvSpPr/>
              <p:nvPr/>
            </p:nvSpPr>
            <p:spPr>
              <a:xfrm rot="5400000">
                <a:off x="6235579" y="4243267"/>
                <a:ext cx="77332" cy="5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b="1" dirty="0">
                    <a:solidFill>
                      <a:schemeClr val="tx1"/>
                    </a:solidFill>
                    <a:latin typeface="+mj-lt"/>
                  </a:rPr>
                  <a:t>⋯</a:t>
                </a:r>
                <a:endParaRPr lang="ko-KR" altLang="en-US" sz="1100" b="1" dirty="0">
                  <a:solidFill>
                    <a:schemeClr val="tx1"/>
                  </a:solidFill>
                  <a:latin typeface="+mj-lt"/>
                </a:endParaRPr>
              </a:p>
            </p:txBody>
          </p:sp>
          <p:sp>
            <p:nvSpPr>
              <p:cNvPr id="689" name="Oval 688">
                <a:extLst>
                  <a:ext uri="{FF2B5EF4-FFF2-40B4-BE49-F238E27FC236}">
                    <a16:creationId xmlns:a16="http://schemas.microsoft.com/office/drawing/2014/main" id="{41AAD737-F0BA-7DF1-CC03-AB18B055D4AC}"/>
                  </a:ext>
                </a:extLst>
              </p:cNvPr>
              <p:cNvSpPr/>
              <p:nvPr/>
            </p:nvSpPr>
            <p:spPr>
              <a:xfrm>
                <a:off x="6083729" y="4696810"/>
                <a:ext cx="260229" cy="229588"/>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rgbClr val="0070C0"/>
                  </a:solidFill>
                  <a:latin typeface="Cambria" panose="02040503050406030204" pitchFamily="18" charset="0"/>
                </a:endParaRPr>
              </a:p>
            </p:txBody>
          </p:sp>
          <p:sp>
            <p:nvSpPr>
              <p:cNvPr id="692" name="TextBox 691">
                <a:extLst>
                  <a:ext uri="{FF2B5EF4-FFF2-40B4-BE49-F238E27FC236}">
                    <a16:creationId xmlns:a16="http://schemas.microsoft.com/office/drawing/2014/main" id="{D9AAB793-0BA8-FE73-CE76-6D8C2032D53F}"/>
                  </a:ext>
                </a:extLst>
              </p:cNvPr>
              <p:cNvSpPr txBox="1"/>
              <p:nvPr/>
            </p:nvSpPr>
            <p:spPr>
              <a:xfrm>
                <a:off x="6472429" y="4435924"/>
                <a:ext cx="398406"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BL</a:t>
                </a:r>
                <a:endParaRPr lang="ko-KR" altLang="en-US" sz="1400" b="1" baseline="-25000" dirty="0">
                  <a:latin typeface="Cambria" panose="02040503050406030204" pitchFamily="18" charset="0"/>
                  <a:cs typeface="Times New Roman" panose="02020603050405020304" pitchFamily="18" charset="0"/>
                </a:endParaRPr>
              </a:p>
            </p:txBody>
          </p:sp>
          <p:cxnSp>
            <p:nvCxnSpPr>
              <p:cNvPr id="693" name="직선 연결선 859">
                <a:extLst>
                  <a:ext uri="{FF2B5EF4-FFF2-40B4-BE49-F238E27FC236}">
                    <a16:creationId xmlns:a16="http://schemas.microsoft.com/office/drawing/2014/main" id="{2CB934CF-C6FA-F4A4-69C0-643320ED7130}"/>
                  </a:ext>
                </a:extLst>
              </p:cNvPr>
              <p:cNvCxnSpPr>
                <a:cxnSpLocks/>
              </p:cNvCxnSpPr>
              <p:nvPr/>
            </p:nvCxnSpPr>
            <p:spPr>
              <a:xfrm rot="16200000" flipV="1">
                <a:off x="6469079" y="4474138"/>
                <a:ext cx="0" cy="129555"/>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grpSp>
      </p:grpSp>
      <p:sp>
        <p:nvSpPr>
          <p:cNvPr id="11" name="사각형: 둥근 모서리 740">
            <a:extLst>
              <a:ext uri="{FF2B5EF4-FFF2-40B4-BE49-F238E27FC236}">
                <a16:creationId xmlns:a16="http://schemas.microsoft.com/office/drawing/2014/main" id="{53F2F985-07BD-7FFF-FE4D-4AF442664B47}"/>
              </a:ext>
            </a:extLst>
          </p:cNvPr>
          <p:cNvSpPr/>
          <p:nvPr/>
        </p:nvSpPr>
        <p:spPr>
          <a:xfrm>
            <a:off x="4578001" y="3518151"/>
            <a:ext cx="1036526" cy="598191"/>
          </a:xfrm>
          <a:prstGeom prst="roundRect">
            <a:avLst>
              <a:gd name="adj" fmla="val 9694"/>
            </a:avLst>
          </a:prstGeom>
          <a:solidFill>
            <a:srgbClr val="FFEBEB"/>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12" name="직선 연결선 741">
            <a:extLst>
              <a:ext uri="{FF2B5EF4-FFF2-40B4-BE49-F238E27FC236}">
                <a16:creationId xmlns:a16="http://schemas.microsoft.com/office/drawing/2014/main" id="{9067F565-1C1F-EBED-08B4-725F7C76AC27}"/>
              </a:ext>
            </a:extLst>
          </p:cNvPr>
          <p:cNvCxnSpPr>
            <a:cxnSpLocks/>
          </p:cNvCxnSpPr>
          <p:nvPr/>
        </p:nvCxnSpPr>
        <p:spPr>
          <a:xfrm flipV="1">
            <a:off x="4405648" y="3528461"/>
            <a:ext cx="204436" cy="159162"/>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13" name="직선 연결선 742">
            <a:extLst>
              <a:ext uri="{FF2B5EF4-FFF2-40B4-BE49-F238E27FC236}">
                <a16:creationId xmlns:a16="http://schemas.microsoft.com/office/drawing/2014/main" id="{94995D7D-D4EC-68E2-7AF2-7C54D0D2FDC5}"/>
              </a:ext>
            </a:extLst>
          </p:cNvPr>
          <p:cNvCxnSpPr>
            <a:cxnSpLocks/>
          </p:cNvCxnSpPr>
          <p:nvPr/>
        </p:nvCxnSpPr>
        <p:spPr>
          <a:xfrm>
            <a:off x="4405648" y="3877471"/>
            <a:ext cx="187545" cy="228970"/>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grpSp>
        <p:nvGrpSpPr>
          <p:cNvPr id="21" name="그룹 835">
            <a:extLst>
              <a:ext uri="{FF2B5EF4-FFF2-40B4-BE49-F238E27FC236}">
                <a16:creationId xmlns:a16="http://schemas.microsoft.com/office/drawing/2014/main" id="{20DA5E26-1B95-FF5A-E3F1-F6B01613A561}"/>
              </a:ext>
            </a:extLst>
          </p:cNvPr>
          <p:cNvGrpSpPr/>
          <p:nvPr/>
        </p:nvGrpSpPr>
        <p:grpSpPr>
          <a:xfrm>
            <a:off x="5190109" y="3963927"/>
            <a:ext cx="323307" cy="69720"/>
            <a:chOff x="5890169" y="4312037"/>
            <a:chExt cx="1895988" cy="1103725"/>
          </a:xfrm>
        </p:grpSpPr>
        <p:grpSp>
          <p:nvGrpSpPr>
            <p:cNvPr id="22" name="그룹 822">
              <a:extLst>
                <a:ext uri="{FF2B5EF4-FFF2-40B4-BE49-F238E27FC236}">
                  <a16:creationId xmlns:a16="http://schemas.microsoft.com/office/drawing/2014/main" id="{91D35864-80AC-176C-30F2-AF81286988B3}"/>
                </a:ext>
              </a:extLst>
            </p:cNvPr>
            <p:cNvGrpSpPr/>
            <p:nvPr/>
          </p:nvGrpSpPr>
          <p:grpSpPr>
            <a:xfrm>
              <a:off x="6122466" y="4312037"/>
              <a:ext cx="1432853" cy="1103725"/>
              <a:chOff x="5991225" y="4310063"/>
              <a:chExt cx="496427" cy="273840"/>
            </a:xfrm>
          </p:grpSpPr>
          <p:cxnSp>
            <p:nvCxnSpPr>
              <p:cNvPr id="25" name="직선 연결선 771">
                <a:extLst>
                  <a:ext uri="{FF2B5EF4-FFF2-40B4-BE49-F238E27FC236}">
                    <a16:creationId xmlns:a16="http://schemas.microsoft.com/office/drawing/2014/main" id="{2B4EA954-FB07-0E77-6C3D-FDABFB754475}"/>
                  </a:ext>
                </a:extLst>
              </p:cNvPr>
              <p:cNvCxnSpPr>
                <a:cxnSpLocks/>
              </p:cNvCxnSpPr>
              <p:nvPr/>
            </p:nvCxnSpPr>
            <p:spPr>
              <a:xfrm flipH="1">
                <a:off x="5991225" y="4310063"/>
                <a:ext cx="40482" cy="13692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6" name="직선 연결선 789">
                <a:extLst>
                  <a:ext uri="{FF2B5EF4-FFF2-40B4-BE49-F238E27FC236}">
                    <a16:creationId xmlns:a16="http://schemas.microsoft.com/office/drawing/2014/main" id="{0A67E78B-6408-F397-F1C3-CFF718CD0651}"/>
                  </a:ext>
                </a:extLst>
              </p:cNvPr>
              <p:cNvCxnSpPr>
                <a:cxnSpLocks/>
              </p:cNvCxnSpPr>
              <p:nvPr/>
            </p:nvCxnSpPr>
            <p:spPr>
              <a:xfrm flipH="1">
                <a:off x="6114445"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7" name="직선 연결선 792">
                <a:extLst>
                  <a:ext uri="{FF2B5EF4-FFF2-40B4-BE49-F238E27FC236}">
                    <a16:creationId xmlns:a16="http://schemas.microsoft.com/office/drawing/2014/main" id="{2B97474A-3409-039D-79A9-C034C1B4975A}"/>
                  </a:ext>
                </a:extLst>
              </p:cNvPr>
              <p:cNvCxnSpPr>
                <a:cxnSpLocks/>
              </p:cNvCxnSpPr>
              <p:nvPr/>
            </p:nvCxnSpPr>
            <p:spPr>
              <a:xfrm>
                <a:off x="6031707"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8" name="직선 연결선 807">
                <a:extLst>
                  <a:ext uri="{FF2B5EF4-FFF2-40B4-BE49-F238E27FC236}">
                    <a16:creationId xmlns:a16="http://schemas.microsoft.com/office/drawing/2014/main" id="{93ADFD36-FE92-87C2-638E-A6F2A89DC23E}"/>
                  </a:ext>
                </a:extLst>
              </p:cNvPr>
              <p:cNvCxnSpPr>
                <a:cxnSpLocks/>
              </p:cNvCxnSpPr>
              <p:nvPr/>
            </p:nvCxnSpPr>
            <p:spPr>
              <a:xfrm>
                <a:off x="6197183"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9" name="직선 연결선 810">
                <a:extLst>
                  <a:ext uri="{FF2B5EF4-FFF2-40B4-BE49-F238E27FC236}">
                    <a16:creationId xmlns:a16="http://schemas.microsoft.com/office/drawing/2014/main" id="{67761E76-6F82-B6F2-F858-C1A35667C756}"/>
                  </a:ext>
                </a:extLst>
              </p:cNvPr>
              <p:cNvCxnSpPr>
                <a:cxnSpLocks/>
              </p:cNvCxnSpPr>
              <p:nvPr/>
            </p:nvCxnSpPr>
            <p:spPr>
              <a:xfrm flipH="1">
                <a:off x="6279921"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0" name="직선 연결선 815">
                <a:extLst>
                  <a:ext uri="{FF2B5EF4-FFF2-40B4-BE49-F238E27FC236}">
                    <a16:creationId xmlns:a16="http://schemas.microsoft.com/office/drawing/2014/main" id="{876DD4F3-2305-2229-08D5-F1177B93C14D}"/>
                  </a:ext>
                </a:extLst>
              </p:cNvPr>
              <p:cNvCxnSpPr>
                <a:cxnSpLocks/>
              </p:cNvCxnSpPr>
              <p:nvPr/>
            </p:nvCxnSpPr>
            <p:spPr>
              <a:xfrm>
                <a:off x="6362659"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1" name="직선 연결선 819">
                <a:extLst>
                  <a:ext uri="{FF2B5EF4-FFF2-40B4-BE49-F238E27FC236}">
                    <a16:creationId xmlns:a16="http://schemas.microsoft.com/office/drawing/2014/main" id="{1FF8225C-A06B-D358-D8B3-FA76D7744CA3}"/>
                  </a:ext>
                </a:extLst>
              </p:cNvPr>
              <p:cNvCxnSpPr>
                <a:cxnSpLocks/>
              </p:cNvCxnSpPr>
              <p:nvPr/>
            </p:nvCxnSpPr>
            <p:spPr>
              <a:xfrm flipH="1">
                <a:off x="6445397" y="4446983"/>
                <a:ext cx="42255" cy="13692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grpSp>
        <p:cxnSp>
          <p:nvCxnSpPr>
            <p:cNvPr id="23" name="직선 연결선 826">
              <a:extLst>
                <a:ext uri="{FF2B5EF4-FFF2-40B4-BE49-F238E27FC236}">
                  <a16:creationId xmlns:a16="http://schemas.microsoft.com/office/drawing/2014/main" id="{904C2C80-7928-FE4A-BAEE-E7172049C977}"/>
                </a:ext>
              </a:extLst>
            </p:cNvPr>
            <p:cNvCxnSpPr>
              <a:cxnSpLocks/>
            </p:cNvCxnSpPr>
            <p:nvPr/>
          </p:nvCxnSpPr>
          <p:spPr>
            <a:xfrm>
              <a:off x="5890169" y="4863900"/>
              <a:ext cx="232301" cy="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4" name="직선 연결선 832">
              <a:extLst>
                <a:ext uri="{FF2B5EF4-FFF2-40B4-BE49-F238E27FC236}">
                  <a16:creationId xmlns:a16="http://schemas.microsoft.com/office/drawing/2014/main" id="{94353795-4334-2A65-8BD2-9626D3FE9186}"/>
                </a:ext>
              </a:extLst>
            </p:cNvPr>
            <p:cNvCxnSpPr>
              <a:cxnSpLocks/>
            </p:cNvCxnSpPr>
            <p:nvPr/>
          </p:nvCxnSpPr>
          <p:spPr>
            <a:xfrm flipH="1">
              <a:off x="7552471" y="4863900"/>
              <a:ext cx="233686" cy="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D91A9017-2163-6934-9E73-02ABC0687CD3}"/>
              </a:ext>
            </a:extLst>
          </p:cNvPr>
          <p:cNvSpPr txBox="1"/>
          <p:nvPr/>
        </p:nvSpPr>
        <p:spPr>
          <a:xfrm>
            <a:off x="4573136" y="3513681"/>
            <a:ext cx="1052709"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Target WL</a:t>
            </a:r>
            <a:endParaRPr lang="ko-KR" altLang="en-US" sz="1400" b="1" dirty="0">
              <a:latin typeface="Cambria" panose="02040503050406030204" pitchFamily="18" charset="0"/>
              <a:cs typeface="Times New Roman" panose="02020603050405020304" pitchFamily="18" charset="0"/>
            </a:endParaRPr>
          </a:p>
        </p:txBody>
      </p:sp>
      <p:grpSp>
        <p:nvGrpSpPr>
          <p:cNvPr id="33" name="Group 32">
            <a:extLst>
              <a:ext uri="{FF2B5EF4-FFF2-40B4-BE49-F238E27FC236}">
                <a16:creationId xmlns:a16="http://schemas.microsoft.com/office/drawing/2014/main" id="{7D0448BE-1A8A-ABE5-3A47-B8B347F5E1CA}"/>
              </a:ext>
            </a:extLst>
          </p:cNvPr>
          <p:cNvGrpSpPr/>
          <p:nvPr/>
        </p:nvGrpSpPr>
        <p:grpSpPr>
          <a:xfrm>
            <a:off x="4625419" y="3654283"/>
            <a:ext cx="940045" cy="289933"/>
            <a:chOff x="5497903" y="5017337"/>
            <a:chExt cx="940045" cy="289933"/>
          </a:xfrm>
        </p:grpSpPr>
        <p:sp>
          <p:nvSpPr>
            <p:cNvPr id="34" name="TextBox 33">
              <a:extLst>
                <a:ext uri="{FF2B5EF4-FFF2-40B4-BE49-F238E27FC236}">
                  <a16:creationId xmlns:a16="http://schemas.microsoft.com/office/drawing/2014/main" id="{D2FF9FE5-2955-5C44-1964-10F7A80240CF}"/>
                </a:ext>
              </a:extLst>
            </p:cNvPr>
            <p:cNvSpPr txBox="1"/>
            <p:nvPr/>
          </p:nvSpPr>
          <p:spPr>
            <a:xfrm>
              <a:off x="5641573" y="5017337"/>
              <a:ext cx="653649" cy="205184"/>
            </a:xfrm>
            <a:prstGeom prst="rect">
              <a:avLst/>
            </a:prstGeom>
            <a:noFill/>
          </p:spPr>
          <p:txBody>
            <a:bodyPr wrap="square" lIns="0" tIns="0" rIns="0" bIns="0" rtlCol="0" anchor="ctr">
              <a:spAutoFit/>
            </a:bodyPr>
            <a:lstStyle/>
            <a:p>
              <a:pPr algn="ctr"/>
              <a:r>
                <a:rPr lang="ko-KR" altLang="en-US" sz="2000" b="1" baseline="-25000" dirty="0">
                  <a:solidFill>
                    <a:schemeClr val="accent1">
                      <a:lumMod val="75000"/>
                    </a:schemeClr>
                  </a:solidFill>
                  <a:latin typeface="Cambria" panose="02040503050406030204" pitchFamily="18" charset="0"/>
                  <a:cs typeface="Times New Roman" panose="02020603050405020304" pitchFamily="18" charset="0"/>
                </a:rPr>
                <a:t>≤</a:t>
              </a:r>
              <a:endParaRPr lang="ko-KR" altLang="en-US" sz="1400" b="1" baseline="-25000" dirty="0">
                <a:solidFill>
                  <a:schemeClr val="accent1">
                    <a:lumMod val="75000"/>
                  </a:schemeClr>
                </a:solidFill>
                <a:latin typeface="Cambria" panose="02040503050406030204" pitchFamily="18" charset="0"/>
                <a:cs typeface="Times New Roman" panose="02020603050405020304" pitchFamily="18" charset="0"/>
              </a:endParaRPr>
            </a:p>
          </p:txBody>
        </p:sp>
        <p:grpSp>
          <p:nvGrpSpPr>
            <p:cNvPr id="35" name="그룹 440">
              <a:extLst>
                <a:ext uri="{FF2B5EF4-FFF2-40B4-BE49-F238E27FC236}">
                  <a16:creationId xmlns:a16="http://schemas.microsoft.com/office/drawing/2014/main" id="{64032C99-A681-2166-B316-E99AFB8C84D8}"/>
                </a:ext>
              </a:extLst>
            </p:cNvPr>
            <p:cNvGrpSpPr/>
            <p:nvPr/>
          </p:nvGrpSpPr>
          <p:grpSpPr>
            <a:xfrm>
              <a:off x="5497903" y="5069706"/>
              <a:ext cx="508444" cy="237564"/>
              <a:chOff x="4226046" y="1912963"/>
              <a:chExt cx="508444" cy="237564"/>
            </a:xfrm>
          </p:grpSpPr>
          <p:sp>
            <p:nvSpPr>
              <p:cNvPr id="39" name="TextBox 38">
                <a:extLst>
                  <a:ext uri="{FF2B5EF4-FFF2-40B4-BE49-F238E27FC236}">
                    <a16:creationId xmlns:a16="http://schemas.microsoft.com/office/drawing/2014/main" id="{10AED367-CB11-B207-3386-11C1EE37CF45}"/>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1">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1">
                      <a:lumMod val="75000"/>
                    </a:schemeClr>
                  </a:solidFill>
                  <a:latin typeface="Cambria" panose="020405030504060302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60067070-5C99-F3CA-049F-4285A047EA78}"/>
                  </a:ext>
                </a:extLst>
              </p:cNvPr>
              <p:cNvSpPr txBox="1"/>
              <p:nvPr/>
            </p:nvSpPr>
            <p:spPr>
              <a:xfrm>
                <a:off x="43655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1">
                        <a:lumMod val="75000"/>
                      </a:schemeClr>
                    </a:solidFill>
                    <a:latin typeface="Cambria" panose="02040503050406030204" pitchFamily="18" charset="0"/>
                    <a:cs typeface="Times New Roman" panose="02020603050405020304" pitchFamily="18" charset="0"/>
                  </a:rPr>
                  <a:t>TH</a:t>
                </a:r>
                <a:endParaRPr lang="ko-KR" altLang="en-US" sz="1000" b="1" baseline="-25000" dirty="0">
                  <a:solidFill>
                    <a:schemeClr val="accent1">
                      <a:lumMod val="75000"/>
                    </a:schemeClr>
                  </a:solidFill>
                  <a:latin typeface="Cambria" panose="02040503050406030204" pitchFamily="18" charset="0"/>
                  <a:cs typeface="Times New Roman" panose="02020603050405020304" pitchFamily="18" charset="0"/>
                </a:endParaRPr>
              </a:p>
            </p:txBody>
          </p:sp>
        </p:grpSp>
        <p:grpSp>
          <p:nvGrpSpPr>
            <p:cNvPr id="36" name="그룹 440">
              <a:extLst>
                <a:ext uri="{FF2B5EF4-FFF2-40B4-BE49-F238E27FC236}">
                  <a16:creationId xmlns:a16="http://schemas.microsoft.com/office/drawing/2014/main" id="{F65477D7-6EC3-2414-33EF-191056096A1D}"/>
                </a:ext>
              </a:extLst>
            </p:cNvPr>
            <p:cNvGrpSpPr/>
            <p:nvPr/>
          </p:nvGrpSpPr>
          <p:grpSpPr>
            <a:xfrm>
              <a:off x="5904104" y="5069706"/>
              <a:ext cx="533844" cy="237564"/>
              <a:chOff x="4226046" y="1912963"/>
              <a:chExt cx="533844" cy="237564"/>
            </a:xfrm>
          </p:grpSpPr>
          <p:sp>
            <p:nvSpPr>
              <p:cNvPr id="37" name="TextBox 36">
                <a:extLst>
                  <a:ext uri="{FF2B5EF4-FFF2-40B4-BE49-F238E27FC236}">
                    <a16:creationId xmlns:a16="http://schemas.microsoft.com/office/drawing/2014/main" id="{FF7B1806-AA95-0FA3-32C9-6B39904837AB}"/>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1">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1">
                      <a:lumMod val="75000"/>
                    </a:schemeClr>
                  </a:solidFill>
                  <a:latin typeface="Cambria" panose="020405030504060302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8A5D5760-86B1-CDD8-0B0C-E05143F34D84}"/>
                  </a:ext>
                </a:extLst>
              </p:cNvPr>
              <p:cNvSpPr txBox="1"/>
              <p:nvPr/>
            </p:nvSpPr>
            <p:spPr>
              <a:xfrm>
                <a:off x="43909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1">
                        <a:lumMod val="75000"/>
                      </a:schemeClr>
                    </a:solidFill>
                    <a:latin typeface="Cambria" panose="02040503050406030204" pitchFamily="18" charset="0"/>
                    <a:cs typeface="Times New Roman" panose="02020603050405020304" pitchFamily="18" charset="0"/>
                  </a:rPr>
                  <a:t>REF</a:t>
                </a:r>
                <a:endParaRPr lang="ko-KR" altLang="en-US" sz="1000" b="1" baseline="-25000" dirty="0">
                  <a:solidFill>
                    <a:schemeClr val="accent1">
                      <a:lumMod val="75000"/>
                    </a:schemeClr>
                  </a:solidFill>
                  <a:latin typeface="Cambria" panose="02040503050406030204" pitchFamily="18" charset="0"/>
                  <a:cs typeface="Times New Roman" panose="02020603050405020304" pitchFamily="18" charset="0"/>
                </a:endParaRPr>
              </a:p>
            </p:txBody>
          </p:sp>
        </p:grpSp>
      </p:grpSp>
      <p:sp>
        <p:nvSpPr>
          <p:cNvPr id="55" name="사각형: 둥근 위쪽 모서리 852">
            <a:extLst>
              <a:ext uri="{FF2B5EF4-FFF2-40B4-BE49-F238E27FC236}">
                <a16:creationId xmlns:a16="http://schemas.microsoft.com/office/drawing/2014/main" id="{2ED7E7FB-07F6-A6D5-701D-01DCF1E3BA8B}"/>
              </a:ext>
            </a:extLst>
          </p:cNvPr>
          <p:cNvSpPr/>
          <p:nvPr/>
        </p:nvSpPr>
        <p:spPr>
          <a:xfrm>
            <a:off x="4719823" y="3063696"/>
            <a:ext cx="347468" cy="87622"/>
          </a:xfrm>
          <a:prstGeom prst="round2SameRect">
            <a:avLst>
              <a:gd name="adj1" fmla="val 0"/>
              <a:gd name="adj2"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7" name="사각형: 둥근 위쪽 모서리 576">
            <a:extLst>
              <a:ext uri="{FF2B5EF4-FFF2-40B4-BE49-F238E27FC236}">
                <a16:creationId xmlns:a16="http://schemas.microsoft.com/office/drawing/2014/main" id="{92295B3C-A897-E40F-9844-091185F75B8D}"/>
              </a:ext>
            </a:extLst>
          </p:cNvPr>
          <p:cNvSpPr/>
          <p:nvPr/>
        </p:nvSpPr>
        <p:spPr>
          <a:xfrm>
            <a:off x="4723014" y="2830431"/>
            <a:ext cx="340524" cy="319744"/>
          </a:xfrm>
          <a:prstGeom prst="round2SameRect">
            <a:avLst>
              <a:gd name="adj1" fmla="val 16667"/>
              <a:gd name="adj2" fmla="val 2066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31804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6"/>
                                        </p:tgtEl>
                                        <p:attrNameLst>
                                          <p:attrName>style.opacity</p:attrName>
                                        </p:attrNameLst>
                                      </p:cBhvr>
                                      <p:to>
                                        <p:strVal val="0.25"/>
                                      </p:to>
                                    </p:set>
                                    <p:animEffect filter="image" prLst="opacity: 0.25">
                                      <p:cBhvr rctx="IE">
                                        <p:cTn id="9"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4926D-F3F3-AC31-BBE8-C6A19FA60429}"/>
              </a:ext>
            </a:extLst>
          </p:cNvPr>
          <p:cNvSpPr/>
          <p:nvPr/>
        </p:nvSpPr>
        <p:spPr>
          <a:xfrm>
            <a:off x="149702" y="5349177"/>
            <a:ext cx="8844595" cy="102499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chemeClr val="accent5">
                    <a:lumMod val="50000"/>
                  </a:schemeClr>
                </a:solidFill>
                <a:latin typeface="Cambria" panose="02040503050406030204" pitchFamily="18" charset="0"/>
              </a:rPr>
              <a:t>Disconnect</a:t>
            </a:r>
            <a:r>
              <a:rPr lang="en-US" sz="2800" dirty="0">
                <a:solidFill>
                  <a:schemeClr val="tx1"/>
                </a:solidFill>
                <a:latin typeface="Cambria" panose="02040503050406030204" pitchFamily="18" charset="0"/>
              </a:rPr>
              <a:t> </a:t>
            </a:r>
            <a:r>
              <a:rPr lang="en-US" sz="2800" dirty="0">
                <a:solidFill>
                  <a:schemeClr val="accent5">
                    <a:lumMod val="50000"/>
                  </a:schemeClr>
                </a:solidFill>
                <a:latin typeface="Cambria" panose="02040503050406030204" pitchFamily="18" charset="0"/>
              </a:rPr>
              <a:t>the BLs</a:t>
            </a:r>
            <a:r>
              <a:rPr lang="en-US" sz="2800" dirty="0">
                <a:solidFill>
                  <a:schemeClr val="tx1"/>
                </a:solidFill>
                <a:latin typeface="Cambria" panose="02040503050406030204" pitchFamily="18" charset="0"/>
              </a:rPr>
              <a:t> from V</a:t>
            </a:r>
            <a:r>
              <a:rPr lang="en-US" sz="2800" baseline="-25000" dirty="0">
                <a:solidFill>
                  <a:schemeClr val="tx1"/>
                </a:solidFill>
                <a:latin typeface="Cambria" panose="02040503050406030204" pitchFamily="18" charset="0"/>
              </a:rPr>
              <a:t>PRE </a:t>
            </a:r>
            <a:r>
              <a:rPr lang="en-US" sz="2800" dirty="0">
                <a:solidFill>
                  <a:schemeClr val="tx1"/>
                </a:solidFill>
                <a:latin typeface="Cambria" panose="02040503050406030204" pitchFamily="18" charset="0"/>
              </a:rPr>
              <a:t> and </a:t>
            </a:r>
            <a:r>
              <a:rPr lang="en-US" sz="2800" dirty="0">
                <a:solidFill>
                  <a:schemeClr val="accent5">
                    <a:lumMod val="50000"/>
                  </a:schemeClr>
                </a:solidFill>
                <a:latin typeface="Cambria" panose="02040503050406030204" pitchFamily="18" charset="0"/>
              </a:rPr>
              <a:t>enable the latching circuit</a:t>
            </a:r>
            <a:endParaRPr lang="en-US" sz="2800" baseline="-25000" dirty="0">
              <a:solidFill>
                <a:schemeClr val="accent5">
                  <a:lumMod val="50000"/>
                </a:schemeClr>
              </a:solidFill>
              <a:latin typeface="Cambria" panose="02040503050406030204" pitchFamily="18" charset="0"/>
            </a:endParaRPr>
          </a:p>
        </p:txBody>
      </p:sp>
      <p:sp>
        <p:nvSpPr>
          <p:cNvPr id="2" name="Title 1">
            <a:extLst>
              <a:ext uri="{FF2B5EF4-FFF2-40B4-BE49-F238E27FC236}">
                <a16:creationId xmlns:a16="http://schemas.microsoft.com/office/drawing/2014/main" id="{79F36AFD-9131-943C-3138-AF8A7EB6C648}"/>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43B05E70-5EAE-F7DE-5167-A7B89FE991DA}"/>
              </a:ext>
            </a:extLst>
          </p:cNvPr>
          <p:cNvSpPr>
            <a:spLocks noGrp="1"/>
          </p:cNvSpPr>
          <p:nvPr>
            <p:ph idx="1"/>
          </p:nvPr>
        </p:nvSpPr>
        <p:spPr>
          <a:xfrm>
            <a:off x="149703" y="972065"/>
            <a:ext cx="8844594" cy="4254453"/>
          </a:xfrm>
        </p:spPr>
        <p:txBody>
          <a:bodyPr/>
          <a:lstStyle/>
          <a:p>
            <a:r>
              <a:rPr lang="en-IN" dirty="0">
                <a:solidFill>
                  <a:schemeClr val="accent5">
                    <a:lumMod val="75000"/>
                  </a:schemeClr>
                </a:solidFill>
              </a:rPr>
              <a:t>Evaluation</a:t>
            </a:r>
            <a:endParaRPr lang="en-US" dirty="0">
              <a:solidFill>
                <a:schemeClr val="accent5">
                  <a:lumMod val="75000"/>
                </a:schemeClr>
              </a:solidFill>
            </a:endParaRPr>
          </a:p>
          <a:p>
            <a:endParaRPr lang="en-US" dirty="0"/>
          </a:p>
        </p:txBody>
      </p:sp>
      <p:sp>
        <p:nvSpPr>
          <p:cNvPr id="448" name="Rectangle 447">
            <a:extLst>
              <a:ext uri="{FF2B5EF4-FFF2-40B4-BE49-F238E27FC236}">
                <a16:creationId xmlns:a16="http://schemas.microsoft.com/office/drawing/2014/main" id="{E841A912-8EDA-683C-32E3-D837DA007716}"/>
              </a:ext>
            </a:extLst>
          </p:cNvPr>
          <p:cNvSpPr/>
          <p:nvPr/>
        </p:nvSpPr>
        <p:spPr>
          <a:xfrm>
            <a:off x="4931332" y="2370538"/>
            <a:ext cx="431528" cy="338554"/>
          </a:xfrm>
          <a:prstGeom prst="rect">
            <a:avLst/>
          </a:prstGeom>
        </p:spPr>
        <p:txBody>
          <a:bodyPr wrap="none">
            <a:spAutoFit/>
          </a:bodyPr>
          <a:lstStyle/>
          <a:p>
            <a:r>
              <a:rPr lang="en-CH" sz="1600" dirty="0">
                <a:latin typeface="Cambria" panose="02040503050406030204" pitchFamily="18" charset="0"/>
              </a:rPr>
              <a:t>❹</a:t>
            </a:r>
            <a:endParaRPr lang="ko-KR" altLang="en-US" sz="1600" dirty="0">
              <a:latin typeface="Cambria" panose="02040503050406030204" pitchFamily="18" charset="0"/>
            </a:endParaRPr>
          </a:p>
        </p:txBody>
      </p:sp>
      <p:sp>
        <p:nvSpPr>
          <p:cNvPr id="475" name="TextBox 474">
            <a:extLst>
              <a:ext uri="{FF2B5EF4-FFF2-40B4-BE49-F238E27FC236}">
                <a16:creationId xmlns:a16="http://schemas.microsoft.com/office/drawing/2014/main" id="{02D898A2-2A3F-684A-E7D6-92FA92EC1222}"/>
              </a:ext>
            </a:extLst>
          </p:cNvPr>
          <p:cNvSpPr txBox="1"/>
          <p:nvPr/>
        </p:nvSpPr>
        <p:spPr>
          <a:xfrm>
            <a:off x="3727135" y="4687080"/>
            <a:ext cx="186493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 E  Evaluation</a:t>
            </a:r>
            <a:endParaRPr lang="ko-KR" altLang="en-US" sz="1600" b="1" dirty="0">
              <a:solidFill>
                <a:srgbClr val="0070C0"/>
              </a:solidFill>
              <a:latin typeface="Cambria" panose="02040503050406030204" pitchFamily="18" charset="0"/>
              <a:cs typeface="Times New Roman" panose="02020603050405020304" pitchFamily="18" charset="0"/>
            </a:endParaRPr>
          </a:p>
        </p:txBody>
      </p:sp>
      <p:sp>
        <p:nvSpPr>
          <p:cNvPr id="543" name="사각형: 둥근 모서리 554">
            <a:extLst>
              <a:ext uri="{FF2B5EF4-FFF2-40B4-BE49-F238E27FC236}">
                <a16:creationId xmlns:a16="http://schemas.microsoft.com/office/drawing/2014/main" id="{982B3883-EFD4-D00C-BEDB-B6D300E5F97A}"/>
              </a:ext>
            </a:extLst>
          </p:cNvPr>
          <p:cNvSpPr/>
          <p:nvPr/>
        </p:nvSpPr>
        <p:spPr>
          <a:xfrm>
            <a:off x="3718407" y="2420242"/>
            <a:ext cx="1900389" cy="2209095"/>
          </a:xfrm>
          <a:prstGeom prst="roundRect">
            <a:avLst>
              <a:gd name="adj" fmla="val 4472"/>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44" name="직사각형 588">
            <a:extLst>
              <a:ext uri="{FF2B5EF4-FFF2-40B4-BE49-F238E27FC236}">
                <a16:creationId xmlns:a16="http://schemas.microsoft.com/office/drawing/2014/main" id="{A17C3B6D-3ECE-D033-AC53-FF745AB03FA4}"/>
              </a:ext>
            </a:extLst>
          </p:cNvPr>
          <p:cNvSpPr/>
          <p:nvPr/>
        </p:nvSpPr>
        <p:spPr>
          <a:xfrm rot="5400000">
            <a:off x="4280632" y="3437493"/>
            <a:ext cx="264740" cy="264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050" b="1" dirty="0">
                <a:solidFill>
                  <a:schemeClr val="tx1"/>
                </a:solidFill>
                <a:latin typeface="+mj-lt"/>
              </a:rPr>
              <a:t>⋯</a:t>
            </a:r>
            <a:endParaRPr lang="ko-KR" altLang="en-US" sz="1050" b="1" dirty="0">
              <a:solidFill>
                <a:schemeClr val="tx1"/>
              </a:solidFill>
              <a:latin typeface="+mj-lt"/>
            </a:endParaRPr>
          </a:p>
        </p:txBody>
      </p:sp>
      <p:cxnSp>
        <p:nvCxnSpPr>
          <p:cNvPr id="545" name="직선 연결선 589">
            <a:extLst>
              <a:ext uri="{FF2B5EF4-FFF2-40B4-BE49-F238E27FC236}">
                <a16:creationId xmlns:a16="http://schemas.microsoft.com/office/drawing/2014/main" id="{669F9821-ED30-CE5D-63C0-41A54678E72A}"/>
              </a:ext>
            </a:extLst>
          </p:cNvPr>
          <p:cNvCxnSpPr>
            <a:cxnSpLocks/>
          </p:cNvCxnSpPr>
          <p:nvPr/>
        </p:nvCxnSpPr>
        <p:spPr>
          <a:xfrm>
            <a:off x="4406153" y="3385858"/>
            <a:ext cx="0" cy="98619"/>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46" name="직선 연결선 590">
            <a:extLst>
              <a:ext uri="{FF2B5EF4-FFF2-40B4-BE49-F238E27FC236}">
                <a16:creationId xmlns:a16="http://schemas.microsoft.com/office/drawing/2014/main" id="{10DEDAFE-FED9-1B38-B0CA-EFAC73496C68}"/>
              </a:ext>
            </a:extLst>
          </p:cNvPr>
          <p:cNvCxnSpPr>
            <a:cxnSpLocks/>
          </p:cNvCxnSpPr>
          <p:nvPr/>
        </p:nvCxnSpPr>
        <p:spPr>
          <a:xfrm>
            <a:off x="4407613" y="3385857"/>
            <a:ext cx="13445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47" name="직선 연결선 561">
            <a:extLst>
              <a:ext uri="{FF2B5EF4-FFF2-40B4-BE49-F238E27FC236}">
                <a16:creationId xmlns:a16="http://schemas.microsoft.com/office/drawing/2014/main" id="{80FC38B2-0D0A-A8DD-42EB-F58DC02657C1}"/>
              </a:ext>
            </a:extLst>
          </p:cNvPr>
          <p:cNvCxnSpPr>
            <a:cxnSpLocks/>
          </p:cNvCxnSpPr>
          <p:nvPr/>
        </p:nvCxnSpPr>
        <p:spPr>
          <a:xfrm>
            <a:off x="4544446" y="2666022"/>
            <a:ext cx="0" cy="2218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8" name="직선 연결선 562">
            <a:extLst>
              <a:ext uri="{FF2B5EF4-FFF2-40B4-BE49-F238E27FC236}">
                <a16:creationId xmlns:a16="http://schemas.microsoft.com/office/drawing/2014/main" id="{69B2AD6E-BE24-2626-3617-3728660828EA}"/>
              </a:ext>
            </a:extLst>
          </p:cNvPr>
          <p:cNvCxnSpPr>
            <a:cxnSpLocks/>
          </p:cNvCxnSpPr>
          <p:nvPr/>
        </p:nvCxnSpPr>
        <p:spPr>
          <a:xfrm rot="16200000" flipV="1">
            <a:off x="4544446" y="2606688"/>
            <a:ext cx="0" cy="122952"/>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nvGrpSpPr>
          <p:cNvPr id="549" name="그룹 563">
            <a:extLst>
              <a:ext uri="{FF2B5EF4-FFF2-40B4-BE49-F238E27FC236}">
                <a16:creationId xmlns:a16="http://schemas.microsoft.com/office/drawing/2014/main" id="{F45FE29B-C7AB-7310-1300-37AF6A0AFCAF}"/>
              </a:ext>
            </a:extLst>
          </p:cNvPr>
          <p:cNvGrpSpPr/>
          <p:nvPr/>
        </p:nvGrpSpPr>
        <p:grpSpPr>
          <a:xfrm>
            <a:off x="4191698" y="2392781"/>
            <a:ext cx="544956" cy="252952"/>
            <a:chOff x="4226046" y="1897575"/>
            <a:chExt cx="544956" cy="252952"/>
          </a:xfrm>
        </p:grpSpPr>
        <p:sp>
          <p:nvSpPr>
            <p:cNvPr id="550" name="TextBox 549">
              <a:extLst>
                <a:ext uri="{FF2B5EF4-FFF2-40B4-BE49-F238E27FC236}">
                  <a16:creationId xmlns:a16="http://schemas.microsoft.com/office/drawing/2014/main" id="{5A827816-DEAD-3E9D-BA32-733AA085FC91}"/>
                </a:ext>
              </a:extLst>
            </p:cNvPr>
            <p:cNvSpPr txBox="1"/>
            <p:nvPr/>
          </p:nvSpPr>
          <p:spPr>
            <a:xfrm>
              <a:off x="422604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V</a:t>
              </a:r>
              <a:endParaRPr lang="ko-KR" altLang="en-US" sz="1600" b="1" baseline="-25000" dirty="0">
                <a:latin typeface="Cambria" panose="02040503050406030204" pitchFamily="18" charset="0"/>
                <a:cs typeface="Times New Roman" panose="02020603050405020304" pitchFamily="18" charset="0"/>
              </a:endParaRPr>
            </a:p>
          </p:txBody>
        </p:sp>
        <p:sp>
          <p:nvSpPr>
            <p:cNvPr id="551" name="TextBox 550">
              <a:extLst>
                <a:ext uri="{FF2B5EF4-FFF2-40B4-BE49-F238E27FC236}">
                  <a16:creationId xmlns:a16="http://schemas.microsoft.com/office/drawing/2014/main" id="{43E2B8FB-32CA-B1DE-1061-3C62A6E33D89}"/>
                </a:ext>
              </a:extLst>
            </p:cNvPr>
            <p:cNvSpPr txBox="1"/>
            <p:nvPr/>
          </p:nvSpPr>
          <p:spPr>
            <a:xfrm>
              <a:off x="4402035"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cxnSp>
        <p:nvCxnSpPr>
          <p:cNvPr id="552" name="직선 연결선 564">
            <a:extLst>
              <a:ext uri="{FF2B5EF4-FFF2-40B4-BE49-F238E27FC236}">
                <a16:creationId xmlns:a16="http://schemas.microsoft.com/office/drawing/2014/main" id="{F9D62AE5-7CCB-4BA1-0ED5-2FEE1DB5A291}"/>
              </a:ext>
            </a:extLst>
          </p:cNvPr>
          <p:cNvCxnSpPr>
            <a:cxnSpLocks/>
          </p:cNvCxnSpPr>
          <p:nvPr/>
        </p:nvCxnSpPr>
        <p:spPr>
          <a:xfrm>
            <a:off x="4544446" y="3239562"/>
            <a:ext cx="901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3" name="직사각형 566">
            <a:extLst>
              <a:ext uri="{FF2B5EF4-FFF2-40B4-BE49-F238E27FC236}">
                <a16:creationId xmlns:a16="http://schemas.microsoft.com/office/drawing/2014/main" id="{7C430B8F-7962-A952-1648-2B0DB97B6535}"/>
              </a:ext>
            </a:extLst>
          </p:cNvPr>
          <p:cNvSpPr/>
          <p:nvPr/>
        </p:nvSpPr>
        <p:spPr>
          <a:xfrm rot="5400000">
            <a:off x="5072057" y="2928954"/>
            <a:ext cx="534819" cy="29302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400" b="1" dirty="0">
                <a:solidFill>
                  <a:schemeClr val="tx1"/>
                </a:solidFill>
                <a:latin typeface="Cambria" panose="02040503050406030204" pitchFamily="18" charset="0"/>
                <a:ea typeface="Cambria" panose="02040503050406030204" pitchFamily="18" charset="0"/>
              </a:rPr>
              <a:t>Latch</a:t>
            </a:r>
            <a:endParaRPr lang="ko-KR" altLang="en-US" sz="1400" b="1" dirty="0">
              <a:solidFill>
                <a:schemeClr val="tx1"/>
              </a:solidFill>
              <a:latin typeface="Cambria" panose="02040503050406030204" pitchFamily="18" charset="0"/>
            </a:endParaRPr>
          </a:p>
        </p:txBody>
      </p:sp>
      <p:cxnSp>
        <p:nvCxnSpPr>
          <p:cNvPr id="554" name="직선 연결선 572">
            <a:extLst>
              <a:ext uri="{FF2B5EF4-FFF2-40B4-BE49-F238E27FC236}">
                <a16:creationId xmlns:a16="http://schemas.microsoft.com/office/drawing/2014/main" id="{66798B79-1038-06B7-1E4A-59DD5318295D}"/>
              </a:ext>
            </a:extLst>
          </p:cNvPr>
          <p:cNvCxnSpPr>
            <a:cxnSpLocks/>
          </p:cNvCxnSpPr>
          <p:nvPr/>
        </p:nvCxnSpPr>
        <p:spPr>
          <a:xfrm>
            <a:off x="5347352" y="2628420"/>
            <a:ext cx="0" cy="170218"/>
          </a:xfrm>
          <a:prstGeom prst="line">
            <a:avLst/>
          </a:prstGeom>
          <a:ln w="19050" cap="sq">
            <a:solidFill>
              <a:srgbClr val="C00000"/>
            </a:solidFill>
            <a:bevel/>
            <a:tailEnd type="triangle" w="lg" len="lg"/>
          </a:ln>
        </p:spPr>
        <p:style>
          <a:lnRef idx="1">
            <a:schemeClr val="accent1"/>
          </a:lnRef>
          <a:fillRef idx="0">
            <a:schemeClr val="accent1"/>
          </a:fillRef>
          <a:effectRef idx="0">
            <a:schemeClr val="accent1"/>
          </a:effectRef>
          <a:fontRef idx="minor">
            <a:schemeClr val="tx1"/>
          </a:fontRef>
        </p:style>
      </p:cxnSp>
      <p:sp>
        <p:nvSpPr>
          <p:cNvPr id="555" name="TextBox 554">
            <a:extLst>
              <a:ext uri="{FF2B5EF4-FFF2-40B4-BE49-F238E27FC236}">
                <a16:creationId xmlns:a16="http://schemas.microsoft.com/office/drawing/2014/main" id="{2731A167-EFC7-5D17-A68F-BBAEE65C8FE7}"/>
              </a:ext>
            </a:extLst>
          </p:cNvPr>
          <p:cNvSpPr txBox="1"/>
          <p:nvPr/>
        </p:nvSpPr>
        <p:spPr>
          <a:xfrm>
            <a:off x="5231083" y="2413071"/>
            <a:ext cx="398406"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ON</a:t>
            </a:r>
            <a:endParaRPr lang="ko-KR" altLang="en-US" sz="1400" b="1" baseline="-25000" dirty="0">
              <a:solidFill>
                <a:srgbClr val="C00000"/>
              </a:solidFill>
              <a:latin typeface="Cambria" panose="02040503050406030204" pitchFamily="18" charset="0"/>
              <a:cs typeface="Times New Roman" panose="02020603050405020304" pitchFamily="18" charset="0"/>
            </a:endParaRPr>
          </a:p>
        </p:txBody>
      </p:sp>
      <p:sp>
        <p:nvSpPr>
          <p:cNvPr id="556" name="사각형: 둥근 위쪽 모서리 575">
            <a:extLst>
              <a:ext uri="{FF2B5EF4-FFF2-40B4-BE49-F238E27FC236}">
                <a16:creationId xmlns:a16="http://schemas.microsoft.com/office/drawing/2014/main" id="{F2AC4ED9-3A83-DF04-55ED-A1B9E8D7078A}"/>
              </a:ext>
            </a:extLst>
          </p:cNvPr>
          <p:cNvSpPr/>
          <p:nvPr/>
        </p:nvSpPr>
        <p:spPr>
          <a:xfrm>
            <a:off x="4723014" y="2830431"/>
            <a:ext cx="340524" cy="319744"/>
          </a:xfrm>
          <a:prstGeom prst="round2SameRect">
            <a:avLst>
              <a:gd name="adj1" fmla="val 16667"/>
              <a:gd name="adj2" fmla="val 20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57" name="직선 연결선 577">
            <a:extLst>
              <a:ext uri="{FF2B5EF4-FFF2-40B4-BE49-F238E27FC236}">
                <a16:creationId xmlns:a16="http://schemas.microsoft.com/office/drawing/2014/main" id="{15015C9A-1576-001B-73BD-AFE9A6B38E12}"/>
              </a:ext>
            </a:extLst>
          </p:cNvPr>
          <p:cNvCxnSpPr>
            <a:cxnSpLocks/>
          </p:cNvCxnSpPr>
          <p:nvPr/>
        </p:nvCxnSpPr>
        <p:spPr>
          <a:xfrm>
            <a:off x="4891510" y="3144830"/>
            <a:ext cx="0" cy="98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8" name="타원 578">
            <a:extLst>
              <a:ext uri="{FF2B5EF4-FFF2-40B4-BE49-F238E27FC236}">
                <a16:creationId xmlns:a16="http://schemas.microsoft.com/office/drawing/2014/main" id="{62B9CED2-5BFD-E9D9-32BA-F8D96833A464}"/>
              </a:ext>
            </a:extLst>
          </p:cNvPr>
          <p:cNvSpPr/>
          <p:nvPr/>
        </p:nvSpPr>
        <p:spPr>
          <a:xfrm>
            <a:off x="4864468" y="3207086"/>
            <a:ext cx="54091" cy="5409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9" name="타원 557">
            <a:extLst>
              <a:ext uri="{FF2B5EF4-FFF2-40B4-BE49-F238E27FC236}">
                <a16:creationId xmlns:a16="http://schemas.microsoft.com/office/drawing/2014/main" id="{B4809990-A3F8-29CA-EC58-89ED16678A27}"/>
              </a:ext>
            </a:extLst>
          </p:cNvPr>
          <p:cNvSpPr/>
          <p:nvPr/>
        </p:nvSpPr>
        <p:spPr>
          <a:xfrm>
            <a:off x="4513966" y="3004712"/>
            <a:ext cx="60960" cy="60960"/>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60" name="타원 558">
            <a:extLst>
              <a:ext uri="{FF2B5EF4-FFF2-40B4-BE49-F238E27FC236}">
                <a16:creationId xmlns:a16="http://schemas.microsoft.com/office/drawing/2014/main" id="{1AF02232-7729-B207-4C74-814BBD706FDA}"/>
              </a:ext>
            </a:extLst>
          </p:cNvPr>
          <p:cNvSpPr/>
          <p:nvPr/>
        </p:nvSpPr>
        <p:spPr>
          <a:xfrm>
            <a:off x="4513966" y="2820800"/>
            <a:ext cx="60960" cy="60960"/>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561" name="그룹 440">
            <a:extLst>
              <a:ext uri="{FF2B5EF4-FFF2-40B4-BE49-F238E27FC236}">
                <a16:creationId xmlns:a16="http://schemas.microsoft.com/office/drawing/2014/main" id="{7F970D7C-F4EE-93B8-5CB0-00ED2B674EFB}"/>
              </a:ext>
            </a:extLst>
          </p:cNvPr>
          <p:cNvGrpSpPr/>
          <p:nvPr/>
        </p:nvGrpSpPr>
        <p:grpSpPr>
          <a:xfrm>
            <a:off x="3626803" y="3940649"/>
            <a:ext cx="552896" cy="237564"/>
            <a:chOff x="4226046" y="1912963"/>
            <a:chExt cx="552896" cy="237564"/>
          </a:xfrm>
        </p:grpSpPr>
        <p:sp>
          <p:nvSpPr>
            <p:cNvPr id="562" name="TextBox 561">
              <a:extLst>
                <a:ext uri="{FF2B5EF4-FFF2-40B4-BE49-F238E27FC236}">
                  <a16:creationId xmlns:a16="http://schemas.microsoft.com/office/drawing/2014/main" id="{9362BF73-8801-3670-83E0-5358AF367B6A}"/>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V</a:t>
              </a:r>
              <a:endParaRPr lang="ko-KR" altLang="en-US" sz="1400" b="1" baseline="-25000" dirty="0">
                <a:latin typeface="Cambria" panose="02040503050406030204" pitchFamily="18" charset="0"/>
                <a:cs typeface="Times New Roman" panose="02020603050405020304" pitchFamily="18" charset="0"/>
              </a:endParaRPr>
            </a:p>
          </p:txBody>
        </p:sp>
        <p:sp>
          <p:nvSpPr>
            <p:cNvPr id="563" name="TextBox 562">
              <a:extLst>
                <a:ext uri="{FF2B5EF4-FFF2-40B4-BE49-F238E27FC236}">
                  <a16:creationId xmlns:a16="http://schemas.microsoft.com/office/drawing/2014/main" id="{BA63118C-D2A1-2BAD-F7D6-F338D3A8FF8F}"/>
                </a:ext>
              </a:extLst>
            </p:cNvPr>
            <p:cNvSpPr txBox="1"/>
            <p:nvPr/>
          </p:nvSpPr>
          <p:spPr>
            <a:xfrm>
              <a:off x="4409975"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PASS</a:t>
              </a:r>
              <a:endParaRPr lang="ko-KR" altLang="en-US" sz="1000" b="1" baseline="-25000" dirty="0">
                <a:latin typeface="Cambria" panose="02040503050406030204" pitchFamily="18" charset="0"/>
                <a:cs typeface="Times New Roman" panose="02020603050405020304" pitchFamily="18" charset="0"/>
              </a:endParaRPr>
            </a:p>
          </p:txBody>
        </p:sp>
      </p:grpSp>
      <p:cxnSp>
        <p:nvCxnSpPr>
          <p:cNvPr id="564" name="직선 연결선 2">
            <a:extLst>
              <a:ext uri="{FF2B5EF4-FFF2-40B4-BE49-F238E27FC236}">
                <a16:creationId xmlns:a16="http://schemas.microsoft.com/office/drawing/2014/main" id="{4CC4A0DC-7972-2937-98BF-AA57CF1982D9}"/>
              </a:ext>
            </a:extLst>
          </p:cNvPr>
          <p:cNvCxnSpPr>
            <a:cxnSpLocks/>
            <a:stCxn id="559" idx="4"/>
          </p:cNvCxnSpPr>
          <p:nvPr/>
        </p:nvCxnSpPr>
        <p:spPr>
          <a:xfrm>
            <a:off x="4544446" y="3065672"/>
            <a:ext cx="0" cy="1563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5" name="그룹 585">
            <a:extLst>
              <a:ext uri="{FF2B5EF4-FFF2-40B4-BE49-F238E27FC236}">
                <a16:creationId xmlns:a16="http://schemas.microsoft.com/office/drawing/2014/main" id="{90DA6521-0D25-C40C-72EB-F043668DE962}"/>
              </a:ext>
            </a:extLst>
          </p:cNvPr>
          <p:cNvGrpSpPr/>
          <p:nvPr/>
        </p:nvGrpSpPr>
        <p:grpSpPr>
          <a:xfrm rot="16200000">
            <a:off x="4187731" y="3960874"/>
            <a:ext cx="285375" cy="151469"/>
            <a:chOff x="6995826" y="1376806"/>
            <a:chExt cx="1464595" cy="1280243"/>
          </a:xfrm>
        </p:grpSpPr>
        <p:cxnSp>
          <p:nvCxnSpPr>
            <p:cNvPr id="566" name="직선 연결선 591">
              <a:extLst>
                <a:ext uri="{FF2B5EF4-FFF2-40B4-BE49-F238E27FC236}">
                  <a16:creationId xmlns:a16="http://schemas.microsoft.com/office/drawing/2014/main" id="{D2B64BC2-A0E5-025F-E03A-134D213BCCB5}"/>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67" name="직선 연결선 592">
              <a:extLst>
                <a:ext uri="{FF2B5EF4-FFF2-40B4-BE49-F238E27FC236}">
                  <a16:creationId xmlns:a16="http://schemas.microsoft.com/office/drawing/2014/main" id="{CAC3D3A0-4F8C-E27F-F913-D100A0B45184}"/>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68" name="직선 연결선 593">
              <a:extLst>
                <a:ext uri="{FF2B5EF4-FFF2-40B4-BE49-F238E27FC236}">
                  <a16:creationId xmlns:a16="http://schemas.microsoft.com/office/drawing/2014/main" id="{45D5A26F-3220-AAE1-371F-75DAC020C517}"/>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69" name="직선 연결선 594">
              <a:extLst>
                <a:ext uri="{FF2B5EF4-FFF2-40B4-BE49-F238E27FC236}">
                  <a16:creationId xmlns:a16="http://schemas.microsoft.com/office/drawing/2014/main" id="{7DA13CF9-4C6C-9280-B773-826DBDC45152}"/>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70" name="직선 연결선 595">
              <a:extLst>
                <a:ext uri="{FF2B5EF4-FFF2-40B4-BE49-F238E27FC236}">
                  <a16:creationId xmlns:a16="http://schemas.microsoft.com/office/drawing/2014/main" id="{018E63C3-7FA1-A513-9EB3-9127239D6E36}"/>
                </a:ext>
              </a:extLst>
            </p:cNvPr>
            <p:cNvCxnSpPr>
              <a:cxnSpLocks/>
            </p:cNvCxnSpPr>
            <p:nvPr/>
          </p:nvCxnSpPr>
          <p:spPr>
            <a:xfrm rot="5400000">
              <a:off x="8178506" y="2375134"/>
              <a:ext cx="0" cy="56383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71" name="직선 연결선 596">
              <a:extLst>
                <a:ext uri="{FF2B5EF4-FFF2-40B4-BE49-F238E27FC236}">
                  <a16:creationId xmlns:a16="http://schemas.microsoft.com/office/drawing/2014/main" id="{660E2AE2-887D-747D-CA12-1F657B8A9DDE}"/>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72" name="직선 연결선 597">
              <a:extLst>
                <a:ext uri="{FF2B5EF4-FFF2-40B4-BE49-F238E27FC236}">
                  <a16:creationId xmlns:a16="http://schemas.microsoft.com/office/drawing/2014/main" id="{F9283D11-8F56-8EB9-2416-762AD069CEB1}"/>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grpSp>
        <p:nvGrpSpPr>
          <p:cNvPr id="573" name="그룹 440">
            <a:extLst>
              <a:ext uri="{FF2B5EF4-FFF2-40B4-BE49-F238E27FC236}">
                <a16:creationId xmlns:a16="http://schemas.microsoft.com/office/drawing/2014/main" id="{0F7B5860-FAB6-41DD-636C-FA8B221F8893}"/>
              </a:ext>
            </a:extLst>
          </p:cNvPr>
          <p:cNvGrpSpPr/>
          <p:nvPr/>
        </p:nvGrpSpPr>
        <p:grpSpPr>
          <a:xfrm>
            <a:off x="3677362" y="3653568"/>
            <a:ext cx="533844" cy="237564"/>
            <a:chOff x="4226046" y="1912963"/>
            <a:chExt cx="533844" cy="237564"/>
          </a:xfrm>
        </p:grpSpPr>
        <p:sp>
          <p:nvSpPr>
            <p:cNvPr id="574" name="TextBox 573">
              <a:extLst>
                <a:ext uri="{FF2B5EF4-FFF2-40B4-BE49-F238E27FC236}">
                  <a16:creationId xmlns:a16="http://schemas.microsoft.com/office/drawing/2014/main" id="{7AE73935-610C-2A32-3DCD-D9FE95534236}"/>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V</a:t>
              </a:r>
              <a:endParaRPr lang="ko-KR" altLang="en-US" sz="1400" b="1" baseline="-25000" dirty="0">
                <a:latin typeface="Cambria" panose="02040503050406030204" pitchFamily="18" charset="0"/>
                <a:cs typeface="Times New Roman" panose="02020603050405020304" pitchFamily="18" charset="0"/>
              </a:endParaRPr>
            </a:p>
          </p:txBody>
        </p:sp>
        <p:sp>
          <p:nvSpPr>
            <p:cNvPr id="575" name="TextBox 574">
              <a:extLst>
                <a:ext uri="{FF2B5EF4-FFF2-40B4-BE49-F238E27FC236}">
                  <a16:creationId xmlns:a16="http://schemas.microsoft.com/office/drawing/2014/main" id="{6B96B903-C38E-B261-5ABB-776CF0D04A0B}"/>
                </a:ext>
              </a:extLst>
            </p:cNvPr>
            <p:cNvSpPr txBox="1"/>
            <p:nvPr/>
          </p:nvSpPr>
          <p:spPr>
            <a:xfrm>
              <a:off x="4390923"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REF</a:t>
              </a:r>
              <a:endParaRPr lang="ko-KR" altLang="en-US" sz="1000" b="1" baseline="-25000" dirty="0">
                <a:latin typeface="Cambria" panose="02040503050406030204" pitchFamily="18" charset="0"/>
                <a:cs typeface="Times New Roman" panose="02020603050405020304" pitchFamily="18" charset="0"/>
              </a:endParaRPr>
            </a:p>
          </p:txBody>
        </p:sp>
      </p:grpSp>
      <p:cxnSp>
        <p:nvCxnSpPr>
          <p:cNvPr id="576" name="직선 연결선 595">
            <a:extLst>
              <a:ext uri="{FF2B5EF4-FFF2-40B4-BE49-F238E27FC236}">
                <a16:creationId xmlns:a16="http://schemas.microsoft.com/office/drawing/2014/main" id="{6F3927C0-594F-E391-16CB-E87A5A409CC2}"/>
              </a:ext>
            </a:extLst>
          </p:cNvPr>
          <p:cNvCxnSpPr>
            <a:cxnSpLocks/>
          </p:cNvCxnSpPr>
          <p:nvPr/>
        </p:nvCxnSpPr>
        <p:spPr>
          <a:xfrm rot="5400000">
            <a:off x="4213923" y="4026627"/>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579" name="사각형: 둥근 위쪽 모서리 853">
            <a:extLst>
              <a:ext uri="{FF2B5EF4-FFF2-40B4-BE49-F238E27FC236}">
                <a16:creationId xmlns:a16="http://schemas.microsoft.com/office/drawing/2014/main" id="{E5127BCC-5795-D0F8-1956-AEE2785F12BA}"/>
              </a:ext>
            </a:extLst>
          </p:cNvPr>
          <p:cNvSpPr/>
          <p:nvPr/>
        </p:nvSpPr>
        <p:spPr>
          <a:xfrm>
            <a:off x="4722917" y="2865766"/>
            <a:ext cx="347468" cy="277032"/>
          </a:xfrm>
          <a:prstGeom prst="round2SameRect">
            <a:avLst>
              <a:gd name="adj1" fmla="val 0"/>
              <a:gd name="adj2" fmla="val 2066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81" name="그룹 585">
            <a:extLst>
              <a:ext uri="{FF2B5EF4-FFF2-40B4-BE49-F238E27FC236}">
                <a16:creationId xmlns:a16="http://schemas.microsoft.com/office/drawing/2014/main" id="{59DC2109-BCDB-1D55-3733-72544A3473E6}"/>
              </a:ext>
            </a:extLst>
          </p:cNvPr>
          <p:cNvGrpSpPr/>
          <p:nvPr/>
        </p:nvGrpSpPr>
        <p:grpSpPr>
          <a:xfrm rot="16200000">
            <a:off x="4214600" y="3694854"/>
            <a:ext cx="231636" cy="151469"/>
            <a:chOff x="6995826" y="1376806"/>
            <a:chExt cx="1188795" cy="1280239"/>
          </a:xfrm>
        </p:grpSpPr>
        <p:cxnSp>
          <p:nvCxnSpPr>
            <p:cNvPr id="582" name="직선 연결선 591">
              <a:extLst>
                <a:ext uri="{FF2B5EF4-FFF2-40B4-BE49-F238E27FC236}">
                  <a16:creationId xmlns:a16="http://schemas.microsoft.com/office/drawing/2014/main" id="{4DE7C4F5-0AF1-297B-6C67-139F13E5E560}"/>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3" name="직선 연결선 592">
              <a:extLst>
                <a:ext uri="{FF2B5EF4-FFF2-40B4-BE49-F238E27FC236}">
                  <a16:creationId xmlns:a16="http://schemas.microsoft.com/office/drawing/2014/main" id="{F4210C03-5760-055E-821E-2E6A92D0B6F1}"/>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4" name="직선 연결선 593">
              <a:extLst>
                <a:ext uri="{FF2B5EF4-FFF2-40B4-BE49-F238E27FC236}">
                  <a16:creationId xmlns:a16="http://schemas.microsoft.com/office/drawing/2014/main" id="{1195D165-B9A1-95F7-7850-1AB72E5EBF41}"/>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5" name="직선 연결선 594">
              <a:extLst>
                <a:ext uri="{FF2B5EF4-FFF2-40B4-BE49-F238E27FC236}">
                  <a16:creationId xmlns:a16="http://schemas.microsoft.com/office/drawing/2014/main" id="{20679C23-BCCA-BB5A-81DD-698601FFCECC}"/>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6" name="직선 연결선 595">
              <a:extLst>
                <a:ext uri="{FF2B5EF4-FFF2-40B4-BE49-F238E27FC236}">
                  <a16:creationId xmlns:a16="http://schemas.microsoft.com/office/drawing/2014/main" id="{098881F9-B791-FF10-7D6F-8ED096B8538F}"/>
                </a:ext>
              </a:extLst>
            </p:cNvPr>
            <p:cNvCxnSpPr>
              <a:cxnSpLocks/>
            </p:cNvCxnSpPr>
            <p:nvPr/>
          </p:nvCxnSpPr>
          <p:spPr>
            <a:xfrm flipH="1">
              <a:off x="7896589" y="2657041"/>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7" name="직선 연결선 596">
              <a:extLst>
                <a:ext uri="{FF2B5EF4-FFF2-40B4-BE49-F238E27FC236}">
                  <a16:creationId xmlns:a16="http://schemas.microsoft.com/office/drawing/2014/main" id="{B599DBB3-99EF-3FE0-315B-3A233721A82F}"/>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8" name="직선 연결선 597">
              <a:extLst>
                <a:ext uri="{FF2B5EF4-FFF2-40B4-BE49-F238E27FC236}">
                  <a16:creationId xmlns:a16="http://schemas.microsoft.com/office/drawing/2014/main" id="{6DA891D8-6746-F49C-17F4-5267487648C6}"/>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cxnSp>
        <p:nvCxnSpPr>
          <p:cNvPr id="589" name="직선 연결선 595">
            <a:extLst>
              <a:ext uri="{FF2B5EF4-FFF2-40B4-BE49-F238E27FC236}">
                <a16:creationId xmlns:a16="http://schemas.microsoft.com/office/drawing/2014/main" id="{14B880DB-7524-2CC6-8282-CA9EEA7A9B4D}"/>
              </a:ext>
            </a:extLst>
          </p:cNvPr>
          <p:cNvCxnSpPr>
            <a:cxnSpLocks/>
          </p:cNvCxnSpPr>
          <p:nvPr/>
        </p:nvCxnSpPr>
        <p:spPr>
          <a:xfrm rot="5400000">
            <a:off x="4213923" y="3735622"/>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90" name="직선 연결선 586">
            <a:extLst>
              <a:ext uri="{FF2B5EF4-FFF2-40B4-BE49-F238E27FC236}">
                <a16:creationId xmlns:a16="http://schemas.microsoft.com/office/drawing/2014/main" id="{51613C61-3556-CD7B-4FE7-AD763E83B514}"/>
              </a:ext>
            </a:extLst>
          </p:cNvPr>
          <p:cNvCxnSpPr>
            <a:cxnSpLocks/>
          </p:cNvCxnSpPr>
          <p:nvPr/>
        </p:nvCxnSpPr>
        <p:spPr>
          <a:xfrm flipV="1">
            <a:off x="4407741" y="4354835"/>
            <a:ext cx="0" cy="139623"/>
          </a:xfrm>
          <a:prstGeom prst="line">
            <a:avLst/>
          </a:prstGeom>
          <a:ln w="19050" cap="sq">
            <a:solidFill>
              <a:schemeClr val="tx1"/>
            </a:solidFill>
            <a:bevel/>
            <a:headEnd type="triangle"/>
          </a:ln>
        </p:spPr>
        <p:style>
          <a:lnRef idx="1">
            <a:schemeClr val="accent1"/>
          </a:lnRef>
          <a:fillRef idx="0">
            <a:schemeClr val="accent1"/>
          </a:fillRef>
          <a:effectRef idx="0">
            <a:schemeClr val="accent1"/>
          </a:effectRef>
          <a:fontRef idx="minor">
            <a:schemeClr val="tx1"/>
          </a:fontRef>
        </p:style>
      </p:cxnSp>
      <p:sp>
        <p:nvSpPr>
          <p:cNvPr id="591" name="직사각형 587">
            <a:extLst>
              <a:ext uri="{FF2B5EF4-FFF2-40B4-BE49-F238E27FC236}">
                <a16:creationId xmlns:a16="http://schemas.microsoft.com/office/drawing/2014/main" id="{1839D117-F9F1-4F0B-9F03-3D406BD26459}"/>
              </a:ext>
            </a:extLst>
          </p:cNvPr>
          <p:cNvSpPr/>
          <p:nvPr/>
        </p:nvSpPr>
        <p:spPr>
          <a:xfrm rot="5400000">
            <a:off x="4373543" y="4243267"/>
            <a:ext cx="77332" cy="5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b="1" dirty="0">
                <a:solidFill>
                  <a:schemeClr val="tx1"/>
                </a:solidFill>
                <a:latin typeface="+mj-lt"/>
              </a:rPr>
              <a:t>⋯</a:t>
            </a:r>
            <a:endParaRPr lang="ko-KR" altLang="en-US" sz="1100" b="1" dirty="0">
              <a:solidFill>
                <a:schemeClr val="tx1"/>
              </a:solidFill>
              <a:latin typeface="+mj-lt"/>
            </a:endParaRPr>
          </a:p>
        </p:txBody>
      </p:sp>
      <p:sp>
        <p:nvSpPr>
          <p:cNvPr id="643" name="타원 739">
            <a:extLst>
              <a:ext uri="{FF2B5EF4-FFF2-40B4-BE49-F238E27FC236}">
                <a16:creationId xmlns:a16="http://schemas.microsoft.com/office/drawing/2014/main" id="{B6F382B2-735C-1B98-61BE-0B79ED503D6A}"/>
              </a:ext>
            </a:extLst>
          </p:cNvPr>
          <p:cNvSpPr/>
          <p:nvPr/>
        </p:nvSpPr>
        <p:spPr>
          <a:xfrm>
            <a:off x="4209034" y="3929189"/>
            <a:ext cx="268486" cy="268486"/>
          </a:xfrm>
          <a:prstGeom prst="ellipse">
            <a:avLst/>
          </a:prstGeom>
          <a:solidFill>
            <a:schemeClr val="bg1">
              <a:alpha val="84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644" name="그룹 835">
            <a:extLst>
              <a:ext uri="{FF2B5EF4-FFF2-40B4-BE49-F238E27FC236}">
                <a16:creationId xmlns:a16="http://schemas.microsoft.com/office/drawing/2014/main" id="{6C33BCA2-78E4-F6FA-7425-86DFB244F01E}"/>
              </a:ext>
            </a:extLst>
          </p:cNvPr>
          <p:cNvGrpSpPr/>
          <p:nvPr/>
        </p:nvGrpSpPr>
        <p:grpSpPr>
          <a:xfrm rot="16200000">
            <a:off x="4287318" y="4037492"/>
            <a:ext cx="231426" cy="50005"/>
            <a:chOff x="5890169" y="4312037"/>
            <a:chExt cx="1895988" cy="1103725"/>
          </a:xfrm>
        </p:grpSpPr>
        <p:grpSp>
          <p:nvGrpSpPr>
            <p:cNvPr id="645" name="그룹 822">
              <a:extLst>
                <a:ext uri="{FF2B5EF4-FFF2-40B4-BE49-F238E27FC236}">
                  <a16:creationId xmlns:a16="http://schemas.microsoft.com/office/drawing/2014/main" id="{1E8A298A-AC4D-FFC5-5FEC-BB6D62D531BC}"/>
                </a:ext>
              </a:extLst>
            </p:cNvPr>
            <p:cNvGrpSpPr/>
            <p:nvPr/>
          </p:nvGrpSpPr>
          <p:grpSpPr>
            <a:xfrm>
              <a:off x="6122466" y="4312037"/>
              <a:ext cx="1432853" cy="1103725"/>
              <a:chOff x="5991225" y="4310063"/>
              <a:chExt cx="496427" cy="273840"/>
            </a:xfrm>
          </p:grpSpPr>
          <p:cxnSp>
            <p:nvCxnSpPr>
              <p:cNvPr id="648" name="직선 연결선 771">
                <a:extLst>
                  <a:ext uri="{FF2B5EF4-FFF2-40B4-BE49-F238E27FC236}">
                    <a16:creationId xmlns:a16="http://schemas.microsoft.com/office/drawing/2014/main" id="{5B3E7F70-8ACB-1F77-7777-708AAC35D32C}"/>
                  </a:ext>
                </a:extLst>
              </p:cNvPr>
              <p:cNvCxnSpPr>
                <a:cxnSpLocks/>
              </p:cNvCxnSpPr>
              <p:nvPr/>
            </p:nvCxnSpPr>
            <p:spPr>
              <a:xfrm flipH="1">
                <a:off x="5991225" y="4310063"/>
                <a:ext cx="40482" cy="13692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49" name="직선 연결선 789">
                <a:extLst>
                  <a:ext uri="{FF2B5EF4-FFF2-40B4-BE49-F238E27FC236}">
                    <a16:creationId xmlns:a16="http://schemas.microsoft.com/office/drawing/2014/main" id="{2CFB2145-74CB-28F6-E440-3071FA140885}"/>
                  </a:ext>
                </a:extLst>
              </p:cNvPr>
              <p:cNvCxnSpPr>
                <a:cxnSpLocks/>
              </p:cNvCxnSpPr>
              <p:nvPr/>
            </p:nvCxnSpPr>
            <p:spPr>
              <a:xfrm flipH="1">
                <a:off x="6114445" y="4310063"/>
                <a:ext cx="82738" cy="27384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0" name="직선 연결선 792">
                <a:extLst>
                  <a:ext uri="{FF2B5EF4-FFF2-40B4-BE49-F238E27FC236}">
                    <a16:creationId xmlns:a16="http://schemas.microsoft.com/office/drawing/2014/main" id="{86AADCB0-8227-34E6-2750-0E81C8685113}"/>
                  </a:ext>
                </a:extLst>
              </p:cNvPr>
              <p:cNvCxnSpPr>
                <a:cxnSpLocks/>
              </p:cNvCxnSpPr>
              <p:nvPr/>
            </p:nvCxnSpPr>
            <p:spPr>
              <a:xfrm>
                <a:off x="6031707" y="4310063"/>
                <a:ext cx="82738" cy="27384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1" name="직선 연결선 807">
                <a:extLst>
                  <a:ext uri="{FF2B5EF4-FFF2-40B4-BE49-F238E27FC236}">
                    <a16:creationId xmlns:a16="http://schemas.microsoft.com/office/drawing/2014/main" id="{EADE5DE7-3FAE-31EE-6AE0-4FADF51788CE}"/>
                  </a:ext>
                </a:extLst>
              </p:cNvPr>
              <p:cNvCxnSpPr>
                <a:cxnSpLocks/>
              </p:cNvCxnSpPr>
              <p:nvPr/>
            </p:nvCxnSpPr>
            <p:spPr>
              <a:xfrm>
                <a:off x="6197183" y="4310063"/>
                <a:ext cx="82738" cy="27384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2" name="직선 연결선 810">
                <a:extLst>
                  <a:ext uri="{FF2B5EF4-FFF2-40B4-BE49-F238E27FC236}">
                    <a16:creationId xmlns:a16="http://schemas.microsoft.com/office/drawing/2014/main" id="{31596133-9476-D246-8B93-B12147E787A3}"/>
                  </a:ext>
                </a:extLst>
              </p:cNvPr>
              <p:cNvCxnSpPr>
                <a:cxnSpLocks/>
              </p:cNvCxnSpPr>
              <p:nvPr/>
            </p:nvCxnSpPr>
            <p:spPr>
              <a:xfrm flipH="1">
                <a:off x="6279921" y="4310063"/>
                <a:ext cx="82738" cy="27384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3" name="직선 연결선 815">
                <a:extLst>
                  <a:ext uri="{FF2B5EF4-FFF2-40B4-BE49-F238E27FC236}">
                    <a16:creationId xmlns:a16="http://schemas.microsoft.com/office/drawing/2014/main" id="{D162CABE-6FA2-11CC-8AD0-6AE2E39A9ABC}"/>
                  </a:ext>
                </a:extLst>
              </p:cNvPr>
              <p:cNvCxnSpPr>
                <a:cxnSpLocks/>
              </p:cNvCxnSpPr>
              <p:nvPr/>
            </p:nvCxnSpPr>
            <p:spPr>
              <a:xfrm>
                <a:off x="6362659" y="4310063"/>
                <a:ext cx="82738" cy="27384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4" name="직선 연결선 819">
                <a:extLst>
                  <a:ext uri="{FF2B5EF4-FFF2-40B4-BE49-F238E27FC236}">
                    <a16:creationId xmlns:a16="http://schemas.microsoft.com/office/drawing/2014/main" id="{CD087C04-4550-ACAD-9C32-EBBD92F49C15}"/>
                  </a:ext>
                </a:extLst>
              </p:cNvPr>
              <p:cNvCxnSpPr>
                <a:cxnSpLocks/>
              </p:cNvCxnSpPr>
              <p:nvPr/>
            </p:nvCxnSpPr>
            <p:spPr>
              <a:xfrm flipH="1">
                <a:off x="6445397" y="4446983"/>
                <a:ext cx="42255" cy="13692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grpSp>
        <p:cxnSp>
          <p:nvCxnSpPr>
            <p:cNvPr id="646" name="직선 연결선 826">
              <a:extLst>
                <a:ext uri="{FF2B5EF4-FFF2-40B4-BE49-F238E27FC236}">
                  <a16:creationId xmlns:a16="http://schemas.microsoft.com/office/drawing/2014/main" id="{22F7C715-93BE-8C9A-05D3-79E006D92EF8}"/>
                </a:ext>
              </a:extLst>
            </p:cNvPr>
            <p:cNvCxnSpPr>
              <a:cxnSpLocks/>
            </p:cNvCxnSpPr>
            <p:nvPr/>
          </p:nvCxnSpPr>
          <p:spPr>
            <a:xfrm>
              <a:off x="5890169" y="4863900"/>
              <a:ext cx="232301" cy="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47" name="직선 연결선 832">
              <a:extLst>
                <a:ext uri="{FF2B5EF4-FFF2-40B4-BE49-F238E27FC236}">
                  <a16:creationId xmlns:a16="http://schemas.microsoft.com/office/drawing/2014/main" id="{534B5660-72F3-1CF2-F6E6-7F1CF0DB7103}"/>
                </a:ext>
              </a:extLst>
            </p:cNvPr>
            <p:cNvCxnSpPr>
              <a:cxnSpLocks/>
            </p:cNvCxnSpPr>
            <p:nvPr/>
          </p:nvCxnSpPr>
          <p:spPr>
            <a:xfrm flipH="1">
              <a:off x="7552471" y="4863900"/>
              <a:ext cx="233686" cy="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655" name="타원 739">
            <a:extLst>
              <a:ext uri="{FF2B5EF4-FFF2-40B4-BE49-F238E27FC236}">
                <a16:creationId xmlns:a16="http://schemas.microsoft.com/office/drawing/2014/main" id="{09FFC668-E718-6FC9-D1F9-EE6D67E025DF}"/>
              </a:ext>
            </a:extLst>
          </p:cNvPr>
          <p:cNvSpPr/>
          <p:nvPr/>
        </p:nvSpPr>
        <p:spPr>
          <a:xfrm>
            <a:off x="4211339" y="3929189"/>
            <a:ext cx="268486" cy="268486"/>
          </a:xfrm>
          <a:prstGeom prst="ellipse">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56" name="타원 739">
            <a:extLst>
              <a:ext uri="{FF2B5EF4-FFF2-40B4-BE49-F238E27FC236}">
                <a16:creationId xmlns:a16="http://schemas.microsoft.com/office/drawing/2014/main" id="{1E12A20F-39F0-0ABD-D86C-B8F8196E8CD6}"/>
              </a:ext>
            </a:extLst>
          </p:cNvPr>
          <p:cNvSpPr/>
          <p:nvPr/>
        </p:nvSpPr>
        <p:spPr>
          <a:xfrm>
            <a:off x="4209034" y="3632111"/>
            <a:ext cx="268486" cy="268486"/>
          </a:xfrm>
          <a:prstGeom prst="ellipse">
            <a:avLst/>
          </a:prstGeom>
          <a:solidFill>
            <a:srgbClr val="C00000">
              <a:alpha val="40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8" name="Oval 687">
            <a:extLst>
              <a:ext uri="{FF2B5EF4-FFF2-40B4-BE49-F238E27FC236}">
                <a16:creationId xmlns:a16="http://schemas.microsoft.com/office/drawing/2014/main" id="{DC4A0E27-78CE-5E17-25F0-4A2EEC09C7D2}"/>
              </a:ext>
            </a:extLst>
          </p:cNvPr>
          <p:cNvSpPr/>
          <p:nvPr/>
        </p:nvSpPr>
        <p:spPr>
          <a:xfrm>
            <a:off x="4002151" y="4699969"/>
            <a:ext cx="260229" cy="229588"/>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rgbClr val="0070C0"/>
              </a:solidFill>
              <a:latin typeface="Cambria" panose="02040503050406030204" pitchFamily="18" charset="0"/>
            </a:endParaRPr>
          </a:p>
        </p:txBody>
      </p:sp>
      <p:sp>
        <p:nvSpPr>
          <p:cNvPr id="690" name="TextBox 689">
            <a:extLst>
              <a:ext uri="{FF2B5EF4-FFF2-40B4-BE49-F238E27FC236}">
                <a16:creationId xmlns:a16="http://schemas.microsoft.com/office/drawing/2014/main" id="{5CDBA680-3B75-86E4-6353-EBF651358440}"/>
              </a:ext>
            </a:extLst>
          </p:cNvPr>
          <p:cNvSpPr txBox="1"/>
          <p:nvPr/>
        </p:nvSpPr>
        <p:spPr>
          <a:xfrm>
            <a:off x="4618729" y="4432916"/>
            <a:ext cx="398406"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BL</a:t>
            </a:r>
            <a:endParaRPr lang="ko-KR" altLang="en-US" sz="1400" b="1" baseline="-25000" dirty="0">
              <a:latin typeface="Cambria" panose="02040503050406030204" pitchFamily="18" charset="0"/>
              <a:cs typeface="Times New Roman" panose="02020603050405020304" pitchFamily="18" charset="0"/>
            </a:endParaRPr>
          </a:p>
        </p:txBody>
      </p:sp>
      <p:cxnSp>
        <p:nvCxnSpPr>
          <p:cNvPr id="691" name="직선 연결선 859">
            <a:extLst>
              <a:ext uri="{FF2B5EF4-FFF2-40B4-BE49-F238E27FC236}">
                <a16:creationId xmlns:a16="http://schemas.microsoft.com/office/drawing/2014/main" id="{68CA7473-5100-9DDD-0DD2-550673D8BC46}"/>
              </a:ext>
            </a:extLst>
          </p:cNvPr>
          <p:cNvCxnSpPr>
            <a:cxnSpLocks/>
          </p:cNvCxnSpPr>
          <p:nvPr/>
        </p:nvCxnSpPr>
        <p:spPr>
          <a:xfrm rot="16200000" flipV="1">
            <a:off x="4610729" y="4470761"/>
            <a:ext cx="0" cy="129555"/>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57BE3608-4BE5-A80A-2C7B-6F668639AE17}"/>
              </a:ext>
            </a:extLst>
          </p:cNvPr>
          <p:cNvGrpSpPr/>
          <p:nvPr/>
        </p:nvGrpSpPr>
        <p:grpSpPr>
          <a:xfrm>
            <a:off x="1436475" y="2392781"/>
            <a:ext cx="6231833" cy="2540520"/>
            <a:chOff x="1436475" y="2392781"/>
            <a:chExt cx="6231833" cy="2540520"/>
          </a:xfrm>
        </p:grpSpPr>
        <p:sp>
          <p:nvSpPr>
            <p:cNvPr id="447" name="TextBox 446">
              <a:extLst>
                <a:ext uri="{FF2B5EF4-FFF2-40B4-BE49-F238E27FC236}">
                  <a16:creationId xmlns:a16="http://schemas.microsoft.com/office/drawing/2014/main" id="{688E59DA-D337-45C4-E975-558071D67599}"/>
                </a:ext>
              </a:extLst>
            </p:cNvPr>
            <p:cNvSpPr txBox="1"/>
            <p:nvPr/>
          </p:nvSpPr>
          <p:spPr>
            <a:xfrm>
              <a:off x="5803369" y="4687080"/>
              <a:ext cx="186493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D  Discharge</a:t>
              </a:r>
              <a:endParaRPr lang="ko-KR" altLang="en-US" sz="1600" b="1" dirty="0">
                <a:solidFill>
                  <a:srgbClr val="0070C0"/>
                </a:solidFill>
                <a:latin typeface="Cambria" panose="020405030504060302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C35392B0-F5B2-2B49-007F-C448315B1384}"/>
                </a:ext>
              </a:extLst>
            </p:cNvPr>
            <p:cNvGrpSpPr/>
            <p:nvPr/>
          </p:nvGrpSpPr>
          <p:grpSpPr>
            <a:xfrm>
              <a:off x="1436475" y="2392781"/>
              <a:ext cx="6040461" cy="2540520"/>
              <a:chOff x="1436475" y="2392781"/>
              <a:chExt cx="6040461" cy="2540520"/>
            </a:xfrm>
          </p:grpSpPr>
          <p:sp>
            <p:nvSpPr>
              <p:cNvPr id="449" name="사각형: 둥근 모서리 554">
                <a:extLst>
                  <a:ext uri="{FF2B5EF4-FFF2-40B4-BE49-F238E27FC236}">
                    <a16:creationId xmlns:a16="http://schemas.microsoft.com/office/drawing/2014/main" id="{9D989D41-1DCD-2408-FE8F-FF39815DB25A}"/>
                  </a:ext>
                </a:extLst>
              </p:cNvPr>
              <p:cNvSpPr/>
              <p:nvPr/>
            </p:nvSpPr>
            <p:spPr>
              <a:xfrm>
                <a:off x="1573772" y="2420242"/>
                <a:ext cx="1900389" cy="2209095"/>
              </a:xfrm>
              <a:prstGeom prst="roundRect">
                <a:avLst>
                  <a:gd name="adj" fmla="val 4472"/>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450" name="TextBox 449">
                <a:extLst>
                  <a:ext uri="{FF2B5EF4-FFF2-40B4-BE49-F238E27FC236}">
                    <a16:creationId xmlns:a16="http://schemas.microsoft.com/office/drawing/2014/main" id="{E9961FB0-BD58-5C5B-C10F-3ABB7B25F373}"/>
                  </a:ext>
                </a:extLst>
              </p:cNvPr>
              <p:cNvSpPr txBox="1"/>
              <p:nvPr/>
            </p:nvSpPr>
            <p:spPr>
              <a:xfrm>
                <a:off x="1591497" y="4687080"/>
                <a:ext cx="186493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 P  Precharge</a:t>
                </a:r>
                <a:endParaRPr lang="ko-KR" altLang="en-US" sz="1600" b="1" dirty="0">
                  <a:solidFill>
                    <a:srgbClr val="0070C0"/>
                  </a:solidFill>
                  <a:latin typeface="Cambria" panose="02040503050406030204" pitchFamily="18" charset="0"/>
                  <a:cs typeface="Times New Roman" panose="02020603050405020304" pitchFamily="18" charset="0"/>
                </a:endParaRPr>
              </a:p>
            </p:txBody>
          </p:sp>
          <p:grpSp>
            <p:nvGrpSpPr>
              <p:cNvPr id="451" name="그룹 585">
                <a:extLst>
                  <a:ext uri="{FF2B5EF4-FFF2-40B4-BE49-F238E27FC236}">
                    <a16:creationId xmlns:a16="http://schemas.microsoft.com/office/drawing/2014/main" id="{4BE65A6D-582F-9210-A0E8-B565DF035167}"/>
                  </a:ext>
                </a:extLst>
              </p:cNvPr>
              <p:cNvGrpSpPr/>
              <p:nvPr/>
            </p:nvGrpSpPr>
            <p:grpSpPr>
              <a:xfrm rot="16200000">
                <a:off x="2025124" y="3694854"/>
                <a:ext cx="231636" cy="151469"/>
                <a:chOff x="6995826" y="1376806"/>
                <a:chExt cx="1188795" cy="1280239"/>
              </a:xfrm>
            </p:grpSpPr>
            <p:cxnSp>
              <p:nvCxnSpPr>
                <p:cNvPr id="452" name="직선 연결선 591">
                  <a:extLst>
                    <a:ext uri="{FF2B5EF4-FFF2-40B4-BE49-F238E27FC236}">
                      <a16:creationId xmlns:a16="http://schemas.microsoft.com/office/drawing/2014/main" id="{6E5327A5-9E0D-EBAA-8FDE-18B247233C45}"/>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3" name="직선 연결선 592">
                  <a:extLst>
                    <a:ext uri="{FF2B5EF4-FFF2-40B4-BE49-F238E27FC236}">
                      <a16:creationId xmlns:a16="http://schemas.microsoft.com/office/drawing/2014/main" id="{D3C97B66-9977-FD35-A061-D66CAC603BA1}"/>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4" name="직선 연결선 593">
                  <a:extLst>
                    <a:ext uri="{FF2B5EF4-FFF2-40B4-BE49-F238E27FC236}">
                      <a16:creationId xmlns:a16="http://schemas.microsoft.com/office/drawing/2014/main" id="{75CC3D1A-6F3A-3014-5634-1A57282C9F58}"/>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5" name="직선 연결선 594">
                  <a:extLst>
                    <a:ext uri="{FF2B5EF4-FFF2-40B4-BE49-F238E27FC236}">
                      <a16:creationId xmlns:a16="http://schemas.microsoft.com/office/drawing/2014/main" id="{BE7343C2-EEA2-BDE1-64C1-AB284FF1E4CF}"/>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6" name="직선 연결선 595">
                  <a:extLst>
                    <a:ext uri="{FF2B5EF4-FFF2-40B4-BE49-F238E27FC236}">
                      <a16:creationId xmlns:a16="http://schemas.microsoft.com/office/drawing/2014/main" id="{2EC44D9E-7335-905E-68F3-D1A9F5AF6615}"/>
                    </a:ext>
                  </a:extLst>
                </p:cNvPr>
                <p:cNvCxnSpPr>
                  <a:cxnSpLocks/>
                </p:cNvCxnSpPr>
                <p:nvPr/>
              </p:nvCxnSpPr>
              <p:spPr>
                <a:xfrm flipH="1">
                  <a:off x="7896589" y="2657041"/>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7" name="직선 연결선 596">
                  <a:extLst>
                    <a:ext uri="{FF2B5EF4-FFF2-40B4-BE49-F238E27FC236}">
                      <a16:creationId xmlns:a16="http://schemas.microsoft.com/office/drawing/2014/main" id="{9036EB43-A720-3112-ABD9-09C622770729}"/>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8" name="직선 연결선 597">
                  <a:extLst>
                    <a:ext uri="{FF2B5EF4-FFF2-40B4-BE49-F238E27FC236}">
                      <a16:creationId xmlns:a16="http://schemas.microsoft.com/office/drawing/2014/main" id="{B7712782-FA13-0AC0-D473-B2550D9A4A48}"/>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cxnSp>
            <p:nvCxnSpPr>
              <p:cNvPr id="459" name="직선 연결선 586">
                <a:extLst>
                  <a:ext uri="{FF2B5EF4-FFF2-40B4-BE49-F238E27FC236}">
                    <a16:creationId xmlns:a16="http://schemas.microsoft.com/office/drawing/2014/main" id="{FA9A3D40-7091-0C7C-9210-3ABAC7745C37}"/>
                  </a:ext>
                </a:extLst>
              </p:cNvPr>
              <p:cNvCxnSpPr>
                <a:cxnSpLocks/>
              </p:cNvCxnSpPr>
              <p:nvPr/>
            </p:nvCxnSpPr>
            <p:spPr>
              <a:xfrm flipV="1">
                <a:off x="2218265" y="4354835"/>
                <a:ext cx="0" cy="139623"/>
              </a:xfrm>
              <a:prstGeom prst="line">
                <a:avLst/>
              </a:prstGeom>
              <a:ln w="19050" cap="sq">
                <a:solidFill>
                  <a:schemeClr val="tx1"/>
                </a:solidFill>
                <a:bevel/>
                <a:headEnd type="triangle"/>
              </a:ln>
            </p:spPr>
            <p:style>
              <a:lnRef idx="1">
                <a:schemeClr val="accent1"/>
              </a:lnRef>
              <a:fillRef idx="0">
                <a:schemeClr val="accent1"/>
              </a:fillRef>
              <a:effectRef idx="0">
                <a:schemeClr val="accent1"/>
              </a:effectRef>
              <a:fontRef idx="minor">
                <a:schemeClr val="tx1"/>
              </a:fontRef>
            </p:style>
          </p:cxnSp>
          <p:sp>
            <p:nvSpPr>
              <p:cNvPr id="460" name="직사각형 588">
                <a:extLst>
                  <a:ext uri="{FF2B5EF4-FFF2-40B4-BE49-F238E27FC236}">
                    <a16:creationId xmlns:a16="http://schemas.microsoft.com/office/drawing/2014/main" id="{2C927630-B7E5-E9C9-8DB7-3C514077D785}"/>
                  </a:ext>
                </a:extLst>
              </p:cNvPr>
              <p:cNvSpPr/>
              <p:nvPr/>
            </p:nvSpPr>
            <p:spPr>
              <a:xfrm rot="5400000">
                <a:off x="2091156" y="3437493"/>
                <a:ext cx="264740" cy="264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050" b="1" dirty="0">
                    <a:solidFill>
                      <a:schemeClr val="tx1"/>
                    </a:solidFill>
                    <a:latin typeface="+mj-lt"/>
                  </a:rPr>
                  <a:t>⋯</a:t>
                </a:r>
                <a:endParaRPr lang="ko-KR" altLang="en-US" sz="1050" b="1" dirty="0">
                  <a:solidFill>
                    <a:schemeClr val="tx1"/>
                  </a:solidFill>
                  <a:latin typeface="+mj-lt"/>
                </a:endParaRPr>
              </a:p>
            </p:txBody>
          </p:sp>
          <p:cxnSp>
            <p:nvCxnSpPr>
              <p:cNvPr id="461" name="직선 연결선 589">
                <a:extLst>
                  <a:ext uri="{FF2B5EF4-FFF2-40B4-BE49-F238E27FC236}">
                    <a16:creationId xmlns:a16="http://schemas.microsoft.com/office/drawing/2014/main" id="{4B9501F8-7AF6-E205-3289-49F31F9664E2}"/>
                  </a:ext>
                </a:extLst>
              </p:cNvPr>
              <p:cNvCxnSpPr>
                <a:cxnSpLocks/>
              </p:cNvCxnSpPr>
              <p:nvPr/>
            </p:nvCxnSpPr>
            <p:spPr>
              <a:xfrm>
                <a:off x="2216677" y="3385858"/>
                <a:ext cx="0" cy="98619"/>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62" name="직선 연결선 590">
                <a:extLst>
                  <a:ext uri="{FF2B5EF4-FFF2-40B4-BE49-F238E27FC236}">
                    <a16:creationId xmlns:a16="http://schemas.microsoft.com/office/drawing/2014/main" id="{18F9C3A2-7E32-72EB-4B08-CBBC1EF7BB31}"/>
                  </a:ext>
                </a:extLst>
              </p:cNvPr>
              <p:cNvCxnSpPr>
                <a:cxnSpLocks/>
              </p:cNvCxnSpPr>
              <p:nvPr/>
            </p:nvCxnSpPr>
            <p:spPr>
              <a:xfrm>
                <a:off x="2218137" y="3385857"/>
                <a:ext cx="13445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63" name="직선 연결선 561">
                <a:extLst>
                  <a:ext uri="{FF2B5EF4-FFF2-40B4-BE49-F238E27FC236}">
                    <a16:creationId xmlns:a16="http://schemas.microsoft.com/office/drawing/2014/main" id="{BFE2D2BA-D6B5-6593-4510-0E0873A2A16C}"/>
                  </a:ext>
                </a:extLst>
              </p:cNvPr>
              <p:cNvCxnSpPr>
                <a:cxnSpLocks/>
              </p:cNvCxnSpPr>
              <p:nvPr/>
            </p:nvCxnSpPr>
            <p:spPr>
              <a:xfrm>
                <a:off x="2354970" y="2666022"/>
                <a:ext cx="0" cy="2218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4" name="직선 연결선 562">
                <a:extLst>
                  <a:ext uri="{FF2B5EF4-FFF2-40B4-BE49-F238E27FC236}">
                    <a16:creationId xmlns:a16="http://schemas.microsoft.com/office/drawing/2014/main" id="{9E6BA15E-0442-8651-A810-CA91B5B74A8A}"/>
                  </a:ext>
                </a:extLst>
              </p:cNvPr>
              <p:cNvCxnSpPr>
                <a:cxnSpLocks/>
              </p:cNvCxnSpPr>
              <p:nvPr/>
            </p:nvCxnSpPr>
            <p:spPr>
              <a:xfrm rot="16200000" flipV="1">
                <a:off x="2354970" y="2606688"/>
                <a:ext cx="0" cy="122952"/>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nvGrpSpPr>
              <p:cNvPr id="465" name="그룹 563">
                <a:extLst>
                  <a:ext uri="{FF2B5EF4-FFF2-40B4-BE49-F238E27FC236}">
                    <a16:creationId xmlns:a16="http://schemas.microsoft.com/office/drawing/2014/main" id="{5CAE423C-796E-29D2-D477-0EA7A8E17A97}"/>
                  </a:ext>
                </a:extLst>
              </p:cNvPr>
              <p:cNvGrpSpPr/>
              <p:nvPr/>
            </p:nvGrpSpPr>
            <p:grpSpPr>
              <a:xfrm>
                <a:off x="2002222" y="2392781"/>
                <a:ext cx="544956" cy="252952"/>
                <a:chOff x="4226046" y="1897575"/>
                <a:chExt cx="544956" cy="252952"/>
              </a:xfrm>
            </p:grpSpPr>
            <p:sp>
              <p:nvSpPr>
                <p:cNvPr id="466" name="TextBox 465">
                  <a:extLst>
                    <a:ext uri="{FF2B5EF4-FFF2-40B4-BE49-F238E27FC236}">
                      <a16:creationId xmlns:a16="http://schemas.microsoft.com/office/drawing/2014/main" id="{0015BC86-F85B-39BE-7B4E-724268D65DE0}"/>
                    </a:ext>
                  </a:extLst>
                </p:cNvPr>
                <p:cNvSpPr txBox="1"/>
                <p:nvPr/>
              </p:nvSpPr>
              <p:spPr>
                <a:xfrm>
                  <a:off x="422604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V</a:t>
                  </a:r>
                  <a:endParaRPr lang="ko-KR" altLang="en-US" sz="1600" b="1" baseline="-25000" dirty="0">
                    <a:latin typeface="Cambria" panose="02040503050406030204" pitchFamily="18" charset="0"/>
                    <a:cs typeface="Times New Roman" panose="02020603050405020304" pitchFamily="18" charset="0"/>
                  </a:endParaRPr>
                </a:p>
              </p:txBody>
            </p:sp>
            <p:sp>
              <p:nvSpPr>
                <p:cNvPr id="467" name="TextBox 466">
                  <a:extLst>
                    <a:ext uri="{FF2B5EF4-FFF2-40B4-BE49-F238E27FC236}">
                      <a16:creationId xmlns:a16="http://schemas.microsoft.com/office/drawing/2014/main" id="{500716AC-3CB3-85E4-461F-55E6403A93C1}"/>
                    </a:ext>
                  </a:extLst>
                </p:cNvPr>
                <p:cNvSpPr txBox="1"/>
                <p:nvPr/>
              </p:nvSpPr>
              <p:spPr>
                <a:xfrm>
                  <a:off x="4402035"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cxnSp>
            <p:nvCxnSpPr>
              <p:cNvPr id="468" name="직선 연결선 564">
                <a:extLst>
                  <a:ext uri="{FF2B5EF4-FFF2-40B4-BE49-F238E27FC236}">
                    <a16:creationId xmlns:a16="http://schemas.microsoft.com/office/drawing/2014/main" id="{AA2C68D5-479E-10EA-C7FD-BCCB2402036C}"/>
                  </a:ext>
                </a:extLst>
              </p:cNvPr>
              <p:cNvCxnSpPr>
                <a:cxnSpLocks/>
              </p:cNvCxnSpPr>
              <p:nvPr/>
            </p:nvCxnSpPr>
            <p:spPr>
              <a:xfrm>
                <a:off x="2354970" y="3239562"/>
                <a:ext cx="901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9" name="직사각형 566">
                <a:extLst>
                  <a:ext uri="{FF2B5EF4-FFF2-40B4-BE49-F238E27FC236}">
                    <a16:creationId xmlns:a16="http://schemas.microsoft.com/office/drawing/2014/main" id="{37A41138-9CB1-B10E-94FF-4FCDB4C01261}"/>
                  </a:ext>
                </a:extLst>
              </p:cNvPr>
              <p:cNvSpPr/>
              <p:nvPr/>
            </p:nvSpPr>
            <p:spPr>
              <a:xfrm rot="5400000">
                <a:off x="2882581" y="2928954"/>
                <a:ext cx="534819" cy="29302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400" b="1" dirty="0">
                    <a:solidFill>
                      <a:schemeClr val="tx1"/>
                    </a:solidFill>
                    <a:latin typeface="Cambria" panose="02040503050406030204" pitchFamily="18" charset="0"/>
                    <a:ea typeface="Cambria" panose="02040503050406030204" pitchFamily="18" charset="0"/>
                  </a:rPr>
                  <a:t>Latch</a:t>
                </a:r>
                <a:endParaRPr lang="ko-KR" altLang="en-US" sz="1400" b="1" dirty="0">
                  <a:solidFill>
                    <a:schemeClr val="tx1"/>
                  </a:solidFill>
                  <a:latin typeface="Cambria" panose="02040503050406030204" pitchFamily="18" charset="0"/>
                </a:endParaRPr>
              </a:p>
            </p:txBody>
          </p:sp>
          <p:cxnSp>
            <p:nvCxnSpPr>
              <p:cNvPr id="470" name="직선 연결선 572">
                <a:extLst>
                  <a:ext uri="{FF2B5EF4-FFF2-40B4-BE49-F238E27FC236}">
                    <a16:creationId xmlns:a16="http://schemas.microsoft.com/office/drawing/2014/main" id="{8BE0578B-2BBB-6A2C-FE57-2748C6F2A45E}"/>
                  </a:ext>
                </a:extLst>
              </p:cNvPr>
              <p:cNvCxnSpPr>
                <a:cxnSpLocks/>
              </p:cNvCxnSpPr>
              <p:nvPr/>
            </p:nvCxnSpPr>
            <p:spPr>
              <a:xfrm>
                <a:off x="3157876" y="2628420"/>
                <a:ext cx="0" cy="170218"/>
              </a:xfrm>
              <a:prstGeom prst="line">
                <a:avLst/>
              </a:prstGeom>
              <a:ln w="19050" cap="sq">
                <a:solidFill>
                  <a:schemeClr val="tx1"/>
                </a:solidFill>
                <a:bevel/>
                <a:tailEnd type="triangle" w="lg" len="lg"/>
              </a:ln>
            </p:spPr>
            <p:style>
              <a:lnRef idx="1">
                <a:schemeClr val="accent1"/>
              </a:lnRef>
              <a:fillRef idx="0">
                <a:schemeClr val="accent1"/>
              </a:fillRef>
              <a:effectRef idx="0">
                <a:schemeClr val="accent1"/>
              </a:effectRef>
              <a:fontRef idx="minor">
                <a:schemeClr val="tx1"/>
              </a:fontRef>
            </p:style>
          </p:cxnSp>
          <p:sp>
            <p:nvSpPr>
              <p:cNvPr id="471" name="TextBox 470">
                <a:extLst>
                  <a:ext uri="{FF2B5EF4-FFF2-40B4-BE49-F238E27FC236}">
                    <a16:creationId xmlns:a16="http://schemas.microsoft.com/office/drawing/2014/main" id="{9FC0A4B0-757F-139D-8004-7F73AF88FABD}"/>
                  </a:ext>
                </a:extLst>
              </p:cNvPr>
              <p:cNvSpPr txBox="1"/>
              <p:nvPr/>
            </p:nvSpPr>
            <p:spPr>
              <a:xfrm>
                <a:off x="2965407" y="2413071"/>
                <a:ext cx="398406"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OFF</a:t>
                </a:r>
                <a:endParaRPr lang="ko-KR" altLang="en-US" sz="1400" b="1" baseline="-25000" dirty="0">
                  <a:latin typeface="Cambria" panose="02040503050406030204" pitchFamily="18" charset="0"/>
                  <a:cs typeface="Times New Roman" panose="02020603050405020304" pitchFamily="18" charset="0"/>
                </a:endParaRPr>
              </a:p>
            </p:txBody>
          </p:sp>
          <p:sp>
            <p:nvSpPr>
              <p:cNvPr id="472" name="사각형: 둥근 위쪽 모서리 575">
                <a:extLst>
                  <a:ext uri="{FF2B5EF4-FFF2-40B4-BE49-F238E27FC236}">
                    <a16:creationId xmlns:a16="http://schemas.microsoft.com/office/drawing/2014/main" id="{29F1876C-2BCA-55E9-1C3F-5D478E58C8B6}"/>
                  </a:ext>
                </a:extLst>
              </p:cNvPr>
              <p:cNvSpPr/>
              <p:nvPr/>
            </p:nvSpPr>
            <p:spPr>
              <a:xfrm>
                <a:off x="2533538" y="2830431"/>
                <a:ext cx="340524" cy="319744"/>
              </a:xfrm>
              <a:prstGeom prst="round2SameRect">
                <a:avLst>
                  <a:gd name="adj1" fmla="val 16667"/>
                  <a:gd name="adj2" fmla="val 20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473" name="직선 연결선 577">
                <a:extLst>
                  <a:ext uri="{FF2B5EF4-FFF2-40B4-BE49-F238E27FC236}">
                    <a16:creationId xmlns:a16="http://schemas.microsoft.com/office/drawing/2014/main" id="{9A6BC5AD-FA37-11B5-9521-9005A9B0B6CA}"/>
                  </a:ext>
                </a:extLst>
              </p:cNvPr>
              <p:cNvCxnSpPr>
                <a:cxnSpLocks/>
              </p:cNvCxnSpPr>
              <p:nvPr/>
            </p:nvCxnSpPr>
            <p:spPr>
              <a:xfrm>
                <a:off x="2702034" y="3144830"/>
                <a:ext cx="0" cy="98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4" name="타원 578">
                <a:extLst>
                  <a:ext uri="{FF2B5EF4-FFF2-40B4-BE49-F238E27FC236}">
                    <a16:creationId xmlns:a16="http://schemas.microsoft.com/office/drawing/2014/main" id="{4821DB0C-3712-24B9-B5C1-46B9B380A362}"/>
                  </a:ext>
                </a:extLst>
              </p:cNvPr>
              <p:cNvSpPr/>
              <p:nvPr/>
            </p:nvSpPr>
            <p:spPr>
              <a:xfrm>
                <a:off x="2674992" y="3207086"/>
                <a:ext cx="54091" cy="5409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6" name="사각형: 둥근 모서리 740">
                <a:extLst>
                  <a:ext uri="{FF2B5EF4-FFF2-40B4-BE49-F238E27FC236}">
                    <a16:creationId xmlns:a16="http://schemas.microsoft.com/office/drawing/2014/main" id="{62FE64E8-DC2D-43C4-6B51-F48A1BD7C9EB}"/>
                  </a:ext>
                </a:extLst>
              </p:cNvPr>
              <p:cNvSpPr/>
              <p:nvPr/>
            </p:nvSpPr>
            <p:spPr>
              <a:xfrm>
                <a:off x="2419859" y="3501958"/>
                <a:ext cx="1037745" cy="921040"/>
              </a:xfrm>
              <a:prstGeom prst="roundRect">
                <a:avLst>
                  <a:gd name="adj" fmla="val 9694"/>
                </a:avLst>
              </a:prstGeom>
              <a:solidFill>
                <a:srgbClr val="FFEBEB"/>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477" name="직선 연결선 741">
                <a:extLst>
                  <a:ext uri="{FF2B5EF4-FFF2-40B4-BE49-F238E27FC236}">
                    <a16:creationId xmlns:a16="http://schemas.microsoft.com/office/drawing/2014/main" id="{E546124F-D4C5-4526-BA63-46F110C0BCFB}"/>
                  </a:ext>
                </a:extLst>
              </p:cNvPr>
              <p:cNvCxnSpPr>
                <a:cxnSpLocks/>
                <a:stCxn id="524" idx="7"/>
              </p:cNvCxnSpPr>
              <p:nvPr/>
            </p:nvCxnSpPr>
            <p:spPr>
              <a:xfrm flipV="1">
                <a:off x="2248725" y="3512268"/>
                <a:ext cx="204436" cy="159162"/>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478" name="직선 연결선 742">
                <a:extLst>
                  <a:ext uri="{FF2B5EF4-FFF2-40B4-BE49-F238E27FC236}">
                    <a16:creationId xmlns:a16="http://schemas.microsoft.com/office/drawing/2014/main" id="{CFEB2B35-58EC-41E2-9F9B-9CBA05C99285}"/>
                  </a:ext>
                </a:extLst>
              </p:cNvPr>
              <p:cNvCxnSpPr>
                <a:cxnSpLocks/>
                <a:stCxn id="524" idx="5"/>
              </p:cNvCxnSpPr>
              <p:nvPr/>
            </p:nvCxnSpPr>
            <p:spPr>
              <a:xfrm>
                <a:off x="2248725" y="3861278"/>
                <a:ext cx="185426" cy="301048"/>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sp>
            <p:nvSpPr>
              <p:cNvPr id="479" name="직사각형 587">
                <a:extLst>
                  <a:ext uri="{FF2B5EF4-FFF2-40B4-BE49-F238E27FC236}">
                    <a16:creationId xmlns:a16="http://schemas.microsoft.com/office/drawing/2014/main" id="{EABA1B4C-F440-BEC4-DF67-240DFD82B75D}"/>
                  </a:ext>
                </a:extLst>
              </p:cNvPr>
              <p:cNvSpPr/>
              <p:nvPr/>
            </p:nvSpPr>
            <p:spPr>
              <a:xfrm rot="5400000">
                <a:off x="2184067" y="4243267"/>
                <a:ext cx="77332" cy="5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b="1" dirty="0">
                    <a:solidFill>
                      <a:schemeClr val="tx1"/>
                    </a:solidFill>
                    <a:latin typeface="+mj-lt"/>
                  </a:rPr>
                  <a:t>⋯</a:t>
                </a:r>
                <a:endParaRPr lang="ko-KR" altLang="en-US" sz="1100" b="1" dirty="0">
                  <a:solidFill>
                    <a:schemeClr val="tx1"/>
                  </a:solidFill>
                  <a:latin typeface="+mj-lt"/>
                </a:endParaRPr>
              </a:p>
            </p:txBody>
          </p:sp>
          <p:grpSp>
            <p:nvGrpSpPr>
              <p:cNvPr id="480" name="그룹 761">
                <a:extLst>
                  <a:ext uri="{FF2B5EF4-FFF2-40B4-BE49-F238E27FC236}">
                    <a16:creationId xmlns:a16="http://schemas.microsoft.com/office/drawing/2014/main" id="{05D3E727-A4DE-E87C-8882-86A0D9F9A78F}"/>
                  </a:ext>
                </a:extLst>
              </p:cNvPr>
              <p:cNvGrpSpPr/>
              <p:nvPr/>
            </p:nvGrpSpPr>
            <p:grpSpPr>
              <a:xfrm>
                <a:off x="3001240" y="4308699"/>
                <a:ext cx="345853" cy="70802"/>
                <a:chOff x="5608137" y="3394148"/>
                <a:chExt cx="345853" cy="70802"/>
              </a:xfrm>
            </p:grpSpPr>
            <p:grpSp>
              <p:nvGrpSpPr>
                <p:cNvPr id="481" name="그룹 753">
                  <a:extLst>
                    <a:ext uri="{FF2B5EF4-FFF2-40B4-BE49-F238E27FC236}">
                      <a16:creationId xmlns:a16="http://schemas.microsoft.com/office/drawing/2014/main" id="{1086CAFD-C4F5-28D3-593F-2834E61FED84}"/>
                    </a:ext>
                  </a:extLst>
                </p:cNvPr>
                <p:cNvGrpSpPr/>
                <p:nvPr/>
              </p:nvGrpSpPr>
              <p:grpSpPr>
                <a:xfrm rot="5400000">
                  <a:off x="5739526" y="3307113"/>
                  <a:ext cx="70802" cy="244872"/>
                  <a:chOff x="5131625" y="2342057"/>
                  <a:chExt cx="70802" cy="244872"/>
                </a:xfrm>
              </p:grpSpPr>
              <p:sp>
                <p:nvSpPr>
                  <p:cNvPr id="484" name="타원 750">
                    <a:extLst>
                      <a:ext uri="{FF2B5EF4-FFF2-40B4-BE49-F238E27FC236}">
                        <a16:creationId xmlns:a16="http://schemas.microsoft.com/office/drawing/2014/main" id="{3B6B8F70-D132-005C-E38F-6C05EA9D1984}"/>
                      </a:ext>
                    </a:extLst>
                  </p:cNvPr>
                  <p:cNvSpPr/>
                  <p:nvPr/>
                </p:nvSpPr>
                <p:spPr>
                  <a:xfrm>
                    <a:off x="5141467" y="2525969"/>
                    <a:ext cx="60960" cy="60960"/>
                  </a:xfrm>
                  <a:prstGeom prst="ellipse">
                    <a:avLst/>
                  </a:prstGeom>
                  <a:solidFill>
                    <a:schemeClr val="bg1"/>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6">
                          <a:lumMod val="75000"/>
                        </a:schemeClr>
                      </a:solidFill>
                    </a:endParaRPr>
                  </a:p>
                </p:txBody>
              </p:sp>
              <p:sp>
                <p:nvSpPr>
                  <p:cNvPr id="485" name="타원 751">
                    <a:extLst>
                      <a:ext uri="{FF2B5EF4-FFF2-40B4-BE49-F238E27FC236}">
                        <a16:creationId xmlns:a16="http://schemas.microsoft.com/office/drawing/2014/main" id="{1DA35A40-FFBE-85CF-9FFD-CC6A4A3A1EE1}"/>
                      </a:ext>
                    </a:extLst>
                  </p:cNvPr>
                  <p:cNvSpPr/>
                  <p:nvPr/>
                </p:nvSpPr>
                <p:spPr>
                  <a:xfrm>
                    <a:off x="5141467" y="2342057"/>
                    <a:ext cx="60960" cy="60960"/>
                  </a:xfrm>
                  <a:prstGeom prst="ellipse">
                    <a:avLst/>
                  </a:prstGeom>
                  <a:solidFill>
                    <a:schemeClr val="bg1"/>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6">
                          <a:lumMod val="75000"/>
                        </a:schemeClr>
                      </a:solidFill>
                    </a:endParaRPr>
                  </a:p>
                </p:txBody>
              </p:sp>
              <p:cxnSp>
                <p:nvCxnSpPr>
                  <p:cNvPr id="486" name="직선 연결선 752">
                    <a:extLst>
                      <a:ext uri="{FF2B5EF4-FFF2-40B4-BE49-F238E27FC236}">
                        <a16:creationId xmlns:a16="http://schemas.microsoft.com/office/drawing/2014/main" id="{60989D5E-AC04-5880-DAFF-D55F3C19D37A}"/>
                      </a:ext>
                    </a:extLst>
                  </p:cNvPr>
                  <p:cNvCxnSpPr>
                    <a:cxnSpLocks/>
                  </p:cNvCxnSpPr>
                  <p:nvPr/>
                </p:nvCxnSpPr>
                <p:spPr>
                  <a:xfrm rot="19800000" flipV="1">
                    <a:off x="5131625" y="2409684"/>
                    <a:ext cx="0" cy="122952"/>
                  </a:xfrm>
                  <a:prstGeom prst="line">
                    <a:avLst/>
                  </a:prstGeom>
                  <a:ln w="19050" cap="sq">
                    <a:solidFill>
                      <a:schemeClr val="accent6">
                        <a:lumMod val="75000"/>
                      </a:schemeClr>
                    </a:solidFill>
                    <a:bevel/>
                  </a:ln>
                </p:spPr>
                <p:style>
                  <a:lnRef idx="1">
                    <a:schemeClr val="accent1"/>
                  </a:lnRef>
                  <a:fillRef idx="0">
                    <a:schemeClr val="accent1"/>
                  </a:fillRef>
                  <a:effectRef idx="0">
                    <a:schemeClr val="accent1"/>
                  </a:effectRef>
                  <a:fontRef idx="minor">
                    <a:schemeClr val="tx1"/>
                  </a:fontRef>
                </p:style>
              </p:cxnSp>
            </p:grpSp>
            <p:cxnSp>
              <p:nvCxnSpPr>
                <p:cNvPr id="482" name="직선 연결선 754">
                  <a:extLst>
                    <a:ext uri="{FF2B5EF4-FFF2-40B4-BE49-F238E27FC236}">
                      <a16:creationId xmlns:a16="http://schemas.microsoft.com/office/drawing/2014/main" id="{71495EAC-73BF-3171-E409-CBCE0FE7758A}"/>
                    </a:ext>
                  </a:extLst>
                </p:cNvPr>
                <p:cNvCxnSpPr>
                  <a:cxnSpLocks/>
                </p:cNvCxnSpPr>
                <p:nvPr/>
              </p:nvCxnSpPr>
              <p:spPr>
                <a:xfrm>
                  <a:off x="5608137" y="3433763"/>
                  <a:ext cx="44354" cy="0"/>
                </a:xfrm>
                <a:prstGeom prst="line">
                  <a:avLst/>
                </a:prstGeom>
                <a:ln w="19050" cap="sq">
                  <a:solidFill>
                    <a:schemeClr val="accent6">
                      <a:lumMod val="75000"/>
                    </a:schemeClr>
                  </a:solidFill>
                  <a:bevel/>
                </a:ln>
              </p:spPr>
              <p:style>
                <a:lnRef idx="1">
                  <a:schemeClr val="accent1"/>
                </a:lnRef>
                <a:fillRef idx="0">
                  <a:schemeClr val="accent1"/>
                </a:fillRef>
                <a:effectRef idx="0">
                  <a:schemeClr val="accent1"/>
                </a:effectRef>
                <a:fontRef idx="minor">
                  <a:schemeClr val="tx1"/>
                </a:fontRef>
              </p:style>
            </p:cxnSp>
            <p:cxnSp>
              <p:nvCxnSpPr>
                <p:cNvPr id="483" name="직선 연결선 756">
                  <a:extLst>
                    <a:ext uri="{FF2B5EF4-FFF2-40B4-BE49-F238E27FC236}">
                      <a16:creationId xmlns:a16="http://schemas.microsoft.com/office/drawing/2014/main" id="{E255147F-A66B-364A-B2F5-20519A75BD36}"/>
                    </a:ext>
                  </a:extLst>
                </p:cNvPr>
                <p:cNvCxnSpPr>
                  <a:cxnSpLocks/>
                </p:cNvCxnSpPr>
                <p:nvPr/>
              </p:nvCxnSpPr>
              <p:spPr>
                <a:xfrm>
                  <a:off x="5909636" y="3433763"/>
                  <a:ext cx="44354" cy="0"/>
                </a:xfrm>
                <a:prstGeom prst="line">
                  <a:avLst/>
                </a:prstGeom>
                <a:ln w="19050" cap="sq">
                  <a:solidFill>
                    <a:schemeClr val="accent6">
                      <a:lumMod val="75000"/>
                    </a:schemeClr>
                  </a:solidFill>
                  <a:bevel/>
                </a:ln>
              </p:spPr>
              <p:style>
                <a:lnRef idx="1">
                  <a:schemeClr val="accent1"/>
                </a:lnRef>
                <a:fillRef idx="0">
                  <a:schemeClr val="accent1"/>
                </a:fillRef>
                <a:effectRef idx="0">
                  <a:schemeClr val="accent1"/>
                </a:effectRef>
                <a:fontRef idx="minor">
                  <a:schemeClr val="tx1"/>
                </a:fontRef>
              </p:style>
            </p:cxnSp>
          </p:grpSp>
          <p:grpSp>
            <p:nvGrpSpPr>
              <p:cNvPr id="487" name="그룹 835">
                <a:extLst>
                  <a:ext uri="{FF2B5EF4-FFF2-40B4-BE49-F238E27FC236}">
                    <a16:creationId xmlns:a16="http://schemas.microsoft.com/office/drawing/2014/main" id="{00BF7C62-9653-49E3-C904-31F80C4ACFB6}"/>
                  </a:ext>
                </a:extLst>
              </p:cNvPr>
              <p:cNvGrpSpPr/>
              <p:nvPr/>
            </p:nvGrpSpPr>
            <p:grpSpPr>
              <a:xfrm>
                <a:off x="3033186" y="3947734"/>
                <a:ext cx="323307" cy="69720"/>
                <a:chOff x="5890169" y="4312037"/>
                <a:chExt cx="1895988" cy="1103725"/>
              </a:xfrm>
            </p:grpSpPr>
            <p:grpSp>
              <p:nvGrpSpPr>
                <p:cNvPr id="488" name="그룹 822">
                  <a:extLst>
                    <a:ext uri="{FF2B5EF4-FFF2-40B4-BE49-F238E27FC236}">
                      <a16:creationId xmlns:a16="http://schemas.microsoft.com/office/drawing/2014/main" id="{1E463D62-8DCA-0F1F-0D3E-F3E95A0AA7C1}"/>
                    </a:ext>
                  </a:extLst>
                </p:cNvPr>
                <p:cNvGrpSpPr/>
                <p:nvPr/>
              </p:nvGrpSpPr>
              <p:grpSpPr>
                <a:xfrm>
                  <a:off x="6122466" y="4312037"/>
                  <a:ext cx="1432853" cy="1103725"/>
                  <a:chOff x="5991225" y="4310063"/>
                  <a:chExt cx="496427" cy="273840"/>
                </a:xfrm>
              </p:grpSpPr>
              <p:cxnSp>
                <p:nvCxnSpPr>
                  <p:cNvPr id="491" name="직선 연결선 771">
                    <a:extLst>
                      <a:ext uri="{FF2B5EF4-FFF2-40B4-BE49-F238E27FC236}">
                        <a16:creationId xmlns:a16="http://schemas.microsoft.com/office/drawing/2014/main" id="{4B714180-252D-5DD4-9F8F-A28C6FEC8804}"/>
                      </a:ext>
                    </a:extLst>
                  </p:cNvPr>
                  <p:cNvCxnSpPr>
                    <a:cxnSpLocks/>
                  </p:cNvCxnSpPr>
                  <p:nvPr/>
                </p:nvCxnSpPr>
                <p:spPr>
                  <a:xfrm flipH="1">
                    <a:off x="5991225" y="4310063"/>
                    <a:ext cx="40482" cy="13692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2" name="직선 연결선 789">
                    <a:extLst>
                      <a:ext uri="{FF2B5EF4-FFF2-40B4-BE49-F238E27FC236}">
                        <a16:creationId xmlns:a16="http://schemas.microsoft.com/office/drawing/2014/main" id="{D2AE56C8-44B8-3B36-E4A5-8241AF9776C8}"/>
                      </a:ext>
                    </a:extLst>
                  </p:cNvPr>
                  <p:cNvCxnSpPr>
                    <a:cxnSpLocks/>
                  </p:cNvCxnSpPr>
                  <p:nvPr/>
                </p:nvCxnSpPr>
                <p:spPr>
                  <a:xfrm flipH="1">
                    <a:off x="6114445"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3" name="직선 연결선 792">
                    <a:extLst>
                      <a:ext uri="{FF2B5EF4-FFF2-40B4-BE49-F238E27FC236}">
                        <a16:creationId xmlns:a16="http://schemas.microsoft.com/office/drawing/2014/main" id="{527416F9-536A-E0BE-AA25-B5C8B29ED77B}"/>
                      </a:ext>
                    </a:extLst>
                  </p:cNvPr>
                  <p:cNvCxnSpPr>
                    <a:cxnSpLocks/>
                  </p:cNvCxnSpPr>
                  <p:nvPr/>
                </p:nvCxnSpPr>
                <p:spPr>
                  <a:xfrm>
                    <a:off x="6031707"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4" name="직선 연결선 807">
                    <a:extLst>
                      <a:ext uri="{FF2B5EF4-FFF2-40B4-BE49-F238E27FC236}">
                        <a16:creationId xmlns:a16="http://schemas.microsoft.com/office/drawing/2014/main" id="{35494B43-D4FA-0B50-B5A5-98F9DAD0B307}"/>
                      </a:ext>
                    </a:extLst>
                  </p:cNvPr>
                  <p:cNvCxnSpPr>
                    <a:cxnSpLocks/>
                  </p:cNvCxnSpPr>
                  <p:nvPr/>
                </p:nvCxnSpPr>
                <p:spPr>
                  <a:xfrm>
                    <a:off x="6197183"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5" name="직선 연결선 810">
                    <a:extLst>
                      <a:ext uri="{FF2B5EF4-FFF2-40B4-BE49-F238E27FC236}">
                        <a16:creationId xmlns:a16="http://schemas.microsoft.com/office/drawing/2014/main" id="{2DB49E15-BC1C-9BBE-CF6D-450B96C47312}"/>
                      </a:ext>
                    </a:extLst>
                  </p:cNvPr>
                  <p:cNvCxnSpPr>
                    <a:cxnSpLocks/>
                  </p:cNvCxnSpPr>
                  <p:nvPr/>
                </p:nvCxnSpPr>
                <p:spPr>
                  <a:xfrm flipH="1">
                    <a:off x="6279921"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6" name="직선 연결선 815">
                    <a:extLst>
                      <a:ext uri="{FF2B5EF4-FFF2-40B4-BE49-F238E27FC236}">
                        <a16:creationId xmlns:a16="http://schemas.microsoft.com/office/drawing/2014/main" id="{3FDC052B-104D-59EC-B4A7-F1A39FAE7475}"/>
                      </a:ext>
                    </a:extLst>
                  </p:cNvPr>
                  <p:cNvCxnSpPr>
                    <a:cxnSpLocks/>
                  </p:cNvCxnSpPr>
                  <p:nvPr/>
                </p:nvCxnSpPr>
                <p:spPr>
                  <a:xfrm>
                    <a:off x="6362659"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7" name="직선 연결선 819">
                    <a:extLst>
                      <a:ext uri="{FF2B5EF4-FFF2-40B4-BE49-F238E27FC236}">
                        <a16:creationId xmlns:a16="http://schemas.microsoft.com/office/drawing/2014/main" id="{F42BD541-5688-841E-429A-447158B9CB5B}"/>
                      </a:ext>
                    </a:extLst>
                  </p:cNvPr>
                  <p:cNvCxnSpPr>
                    <a:cxnSpLocks/>
                  </p:cNvCxnSpPr>
                  <p:nvPr/>
                </p:nvCxnSpPr>
                <p:spPr>
                  <a:xfrm flipH="1">
                    <a:off x="6445397" y="4446983"/>
                    <a:ext cx="42255" cy="13692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grpSp>
            <p:cxnSp>
              <p:nvCxnSpPr>
                <p:cNvPr id="489" name="직선 연결선 826">
                  <a:extLst>
                    <a:ext uri="{FF2B5EF4-FFF2-40B4-BE49-F238E27FC236}">
                      <a16:creationId xmlns:a16="http://schemas.microsoft.com/office/drawing/2014/main" id="{D7923420-763B-A4BE-A24C-22D3B83E3D25}"/>
                    </a:ext>
                  </a:extLst>
                </p:cNvPr>
                <p:cNvCxnSpPr>
                  <a:cxnSpLocks/>
                </p:cNvCxnSpPr>
                <p:nvPr/>
              </p:nvCxnSpPr>
              <p:spPr>
                <a:xfrm>
                  <a:off x="5890169" y="4863900"/>
                  <a:ext cx="232301" cy="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0" name="직선 연결선 832">
                  <a:extLst>
                    <a:ext uri="{FF2B5EF4-FFF2-40B4-BE49-F238E27FC236}">
                      <a16:creationId xmlns:a16="http://schemas.microsoft.com/office/drawing/2014/main" id="{E89119B6-A374-7AA7-E52F-4F79DF89146D}"/>
                    </a:ext>
                  </a:extLst>
                </p:cNvPr>
                <p:cNvCxnSpPr>
                  <a:cxnSpLocks/>
                </p:cNvCxnSpPr>
                <p:nvPr/>
              </p:nvCxnSpPr>
              <p:spPr>
                <a:xfrm flipH="1">
                  <a:off x="7552471" y="4863900"/>
                  <a:ext cx="233686" cy="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grpSp>
          <p:sp>
            <p:nvSpPr>
              <p:cNvPr id="498" name="사각형: 둥근 위쪽 모서리 839">
                <a:extLst>
                  <a:ext uri="{FF2B5EF4-FFF2-40B4-BE49-F238E27FC236}">
                    <a16:creationId xmlns:a16="http://schemas.microsoft.com/office/drawing/2014/main" id="{255A137A-51A2-ED55-B91E-004C8C7108C4}"/>
                  </a:ext>
                </a:extLst>
              </p:cNvPr>
              <p:cNvSpPr/>
              <p:nvPr/>
            </p:nvSpPr>
            <p:spPr>
              <a:xfrm>
                <a:off x="2536704" y="2860246"/>
                <a:ext cx="340524" cy="289929"/>
              </a:xfrm>
              <a:prstGeom prst="round2SameRect">
                <a:avLst>
                  <a:gd name="adj1" fmla="val 0"/>
                  <a:gd name="adj2" fmla="val 2066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9" name="사각형: 둥근 위쪽 모서리 576">
                <a:extLst>
                  <a:ext uri="{FF2B5EF4-FFF2-40B4-BE49-F238E27FC236}">
                    <a16:creationId xmlns:a16="http://schemas.microsoft.com/office/drawing/2014/main" id="{6CDEBF9C-3F66-1969-E495-2FA6861D27D9}"/>
                  </a:ext>
                </a:extLst>
              </p:cNvPr>
              <p:cNvSpPr/>
              <p:nvPr/>
            </p:nvSpPr>
            <p:spPr>
              <a:xfrm>
                <a:off x="2533538" y="2830431"/>
                <a:ext cx="340524" cy="319744"/>
              </a:xfrm>
              <a:prstGeom prst="round2SameRect">
                <a:avLst>
                  <a:gd name="adj1" fmla="val 16667"/>
                  <a:gd name="adj2" fmla="val 2066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0" name="타원 557">
                <a:extLst>
                  <a:ext uri="{FF2B5EF4-FFF2-40B4-BE49-F238E27FC236}">
                    <a16:creationId xmlns:a16="http://schemas.microsoft.com/office/drawing/2014/main" id="{A7C3A842-3EA7-9D78-449A-64E4D6BFCA24}"/>
                  </a:ext>
                </a:extLst>
              </p:cNvPr>
              <p:cNvSpPr/>
              <p:nvPr/>
            </p:nvSpPr>
            <p:spPr>
              <a:xfrm>
                <a:off x="2324490" y="3004712"/>
                <a:ext cx="60960" cy="60960"/>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01" name="타원 558">
                <a:extLst>
                  <a:ext uri="{FF2B5EF4-FFF2-40B4-BE49-F238E27FC236}">
                    <a16:creationId xmlns:a16="http://schemas.microsoft.com/office/drawing/2014/main" id="{5C1F19CF-7B33-477D-624C-0AD43062B595}"/>
                  </a:ext>
                </a:extLst>
              </p:cNvPr>
              <p:cNvSpPr/>
              <p:nvPr/>
            </p:nvSpPr>
            <p:spPr>
              <a:xfrm>
                <a:off x="2324490" y="2820800"/>
                <a:ext cx="60960" cy="60960"/>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cxnSp>
            <p:nvCxnSpPr>
              <p:cNvPr id="502" name="직선 연결선 559">
                <a:extLst>
                  <a:ext uri="{FF2B5EF4-FFF2-40B4-BE49-F238E27FC236}">
                    <a16:creationId xmlns:a16="http://schemas.microsoft.com/office/drawing/2014/main" id="{56D3EEDF-1C40-BC41-7EA2-303B22CED6CC}"/>
                  </a:ext>
                </a:extLst>
              </p:cNvPr>
              <p:cNvCxnSpPr>
                <a:cxnSpLocks/>
                <a:stCxn id="500" idx="0"/>
                <a:endCxn id="501" idx="4"/>
              </p:cNvCxnSpPr>
              <p:nvPr/>
            </p:nvCxnSpPr>
            <p:spPr>
              <a:xfrm flipV="1">
                <a:off x="2354970" y="2881760"/>
                <a:ext cx="0" cy="122952"/>
              </a:xfrm>
              <a:prstGeom prst="line">
                <a:avLst/>
              </a:prstGeom>
              <a:ln w="19050" cap="sq">
                <a:solidFill>
                  <a:srgbClr val="C00000"/>
                </a:solidFill>
                <a:bevel/>
              </a:ln>
            </p:spPr>
            <p:style>
              <a:lnRef idx="1">
                <a:schemeClr val="accent1"/>
              </a:lnRef>
              <a:fillRef idx="0">
                <a:schemeClr val="accent1"/>
              </a:fillRef>
              <a:effectRef idx="0">
                <a:schemeClr val="accent1"/>
              </a:effectRef>
              <a:fontRef idx="minor">
                <a:schemeClr val="tx1"/>
              </a:fontRef>
            </p:style>
          </p:cxnSp>
          <p:grpSp>
            <p:nvGrpSpPr>
              <p:cNvPr id="505" name="그룹 440">
                <a:extLst>
                  <a:ext uri="{FF2B5EF4-FFF2-40B4-BE49-F238E27FC236}">
                    <a16:creationId xmlns:a16="http://schemas.microsoft.com/office/drawing/2014/main" id="{A22C7D75-25B0-D228-310E-9240F48C82ED}"/>
                  </a:ext>
                </a:extLst>
              </p:cNvPr>
              <p:cNvGrpSpPr/>
              <p:nvPr/>
            </p:nvGrpSpPr>
            <p:grpSpPr>
              <a:xfrm>
                <a:off x="1436475" y="3940649"/>
                <a:ext cx="552896" cy="237564"/>
                <a:chOff x="4226046" y="1912963"/>
                <a:chExt cx="552896" cy="237564"/>
              </a:xfrm>
            </p:grpSpPr>
            <p:sp>
              <p:nvSpPr>
                <p:cNvPr id="506" name="TextBox 505">
                  <a:extLst>
                    <a:ext uri="{FF2B5EF4-FFF2-40B4-BE49-F238E27FC236}">
                      <a16:creationId xmlns:a16="http://schemas.microsoft.com/office/drawing/2014/main" id="{0B7826E1-3008-F8A5-A023-F4B5817C4334}"/>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V</a:t>
                  </a:r>
                  <a:endParaRPr lang="ko-KR" altLang="en-US" sz="1400" b="1" baseline="-25000" dirty="0">
                    <a:solidFill>
                      <a:srgbClr val="C00000"/>
                    </a:solidFill>
                    <a:latin typeface="Cambria" panose="02040503050406030204" pitchFamily="18" charset="0"/>
                    <a:cs typeface="Times New Roman" panose="02020603050405020304" pitchFamily="18" charset="0"/>
                  </a:endParaRPr>
                </a:p>
              </p:txBody>
            </p:sp>
            <p:sp>
              <p:nvSpPr>
                <p:cNvPr id="507" name="TextBox 506">
                  <a:extLst>
                    <a:ext uri="{FF2B5EF4-FFF2-40B4-BE49-F238E27FC236}">
                      <a16:creationId xmlns:a16="http://schemas.microsoft.com/office/drawing/2014/main" id="{6E3E34CB-FCB5-C524-8499-503B9281C8EC}"/>
                    </a:ext>
                  </a:extLst>
                </p:cNvPr>
                <p:cNvSpPr txBox="1"/>
                <p:nvPr/>
              </p:nvSpPr>
              <p:spPr>
                <a:xfrm>
                  <a:off x="4409975" y="1996639"/>
                  <a:ext cx="368967" cy="153888"/>
                </a:xfrm>
                <a:prstGeom prst="rect">
                  <a:avLst/>
                </a:prstGeom>
                <a:noFill/>
              </p:spPr>
              <p:txBody>
                <a:bodyPr wrap="square" lIns="0" tIns="0" rIns="0" bIns="0" rtlCol="0" anchor="ctr">
                  <a:spAutoFit/>
                </a:bodyPr>
                <a:lstStyle/>
                <a:p>
                  <a:pPr algn="ctr"/>
                  <a:r>
                    <a:rPr lang="en-US" altLang="ko-KR" sz="1000" b="1" dirty="0">
                      <a:solidFill>
                        <a:srgbClr val="C00000"/>
                      </a:solidFill>
                      <a:latin typeface="Cambria" panose="02040503050406030204" pitchFamily="18" charset="0"/>
                      <a:cs typeface="Times New Roman" panose="02020603050405020304" pitchFamily="18" charset="0"/>
                    </a:rPr>
                    <a:t>PASS</a:t>
                  </a:r>
                  <a:endParaRPr lang="ko-KR" altLang="en-US" sz="1000" b="1" baseline="-25000" dirty="0">
                    <a:solidFill>
                      <a:srgbClr val="C00000"/>
                    </a:solidFill>
                    <a:latin typeface="Cambria" panose="02040503050406030204" pitchFamily="18" charset="0"/>
                    <a:cs typeface="Times New Roman" panose="02020603050405020304" pitchFamily="18" charset="0"/>
                  </a:endParaRPr>
                </a:p>
              </p:txBody>
            </p:sp>
          </p:grpSp>
          <p:cxnSp>
            <p:nvCxnSpPr>
              <p:cNvPr id="510" name="직선 연결선 2">
                <a:extLst>
                  <a:ext uri="{FF2B5EF4-FFF2-40B4-BE49-F238E27FC236}">
                    <a16:creationId xmlns:a16="http://schemas.microsoft.com/office/drawing/2014/main" id="{505C0453-8EE3-722B-40EF-EBD9788ECDDA}"/>
                  </a:ext>
                </a:extLst>
              </p:cNvPr>
              <p:cNvCxnSpPr>
                <a:cxnSpLocks/>
                <a:stCxn id="500" idx="4"/>
              </p:cNvCxnSpPr>
              <p:nvPr/>
            </p:nvCxnSpPr>
            <p:spPr>
              <a:xfrm>
                <a:off x="2354970" y="3065672"/>
                <a:ext cx="0" cy="1563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1" name="그룹 585">
                <a:extLst>
                  <a:ext uri="{FF2B5EF4-FFF2-40B4-BE49-F238E27FC236}">
                    <a16:creationId xmlns:a16="http://schemas.microsoft.com/office/drawing/2014/main" id="{F0C9615E-E32B-01EE-B0EA-A5179BE70B2A}"/>
                  </a:ext>
                </a:extLst>
              </p:cNvPr>
              <p:cNvGrpSpPr/>
              <p:nvPr/>
            </p:nvGrpSpPr>
            <p:grpSpPr>
              <a:xfrm rot="16200000">
                <a:off x="1998255" y="3960874"/>
                <a:ext cx="285375" cy="151469"/>
                <a:chOff x="6995826" y="1376806"/>
                <a:chExt cx="1464595" cy="1280243"/>
              </a:xfrm>
            </p:grpSpPr>
            <p:cxnSp>
              <p:nvCxnSpPr>
                <p:cNvPr id="512" name="직선 연결선 591">
                  <a:extLst>
                    <a:ext uri="{FF2B5EF4-FFF2-40B4-BE49-F238E27FC236}">
                      <a16:creationId xmlns:a16="http://schemas.microsoft.com/office/drawing/2014/main" id="{B92756D4-F63E-4667-686C-3079C619A64A}"/>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3" name="직선 연결선 592">
                  <a:extLst>
                    <a:ext uri="{FF2B5EF4-FFF2-40B4-BE49-F238E27FC236}">
                      <a16:creationId xmlns:a16="http://schemas.microsoft.com/office/drawing/2014/main" id="{AAB3B6E2-4665-6DC5-7618-81182BDCE1CB}"/>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4" name="직선 연결선 593">
                  <a:extLst>
                    <a:ext uri="{FF2B5EF4-FFF2-40B4-BE49-F238E27FC236}">
                      <a16:creationId xmlns:a16="http://schemas.microsoft.com/office/drawing/2014/main" id="{88739323-3B1D-819F-93E0-ADF4F43F1F20}"/>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5" name="직선 연결선 594">
                  <a:extLst>
                    <a:ext uri="{FF2B5EF4-FFF2-40B4-BE49-F238E27FC236}">
                      <a16:creationId xmlns:a16="http://schemas.microsoft.com/office/drawing/2014/main" id="{A6621234-9014-B369-C1B4-E07AEB33588F}"/>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6" name="직선 연결선 595">
                  <a:extLst>
                    <a:ext uri="{FF2B5EF4-FFF2-40B4-BE49-F238E27FC236}">
                      <a16:creationId xmlns:a16="http://schemas.microsoft.com/office/drawing/2014/main" id="{6FAF0474-A97A-C52F-2B89-98E53E17A46D}"/>
                    </a:ext>
                  </a:extLst>
                </p:cNvPr>
                <p:cNvCxnSpPr>
                  <a:cxnSpLocks/>
                </p:cNvCxnSpPr>
                <p:nvPr/>
              </p:nvCxnSpPr>
              <p:spPr>
                <a:xfrm rot="5400000">
                  <a:off x="8178506" y="2375134"/>
                  <a:ext cx="0" cy="56383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7" name="직선 연결선 596">
                  <a:extLst>
                    <a:ext uri="{FF2B5EF4-FFF2-40B4-BE49-F238E27FC236}">
                      <a16:creationId xmlns:a16="http://schemas.microsoft.com/office/drawing/2014/main" id="{82490E89-B7FE-C73C-3711-8A4FE23E2117}"/>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8" name="직선 연결선 597">
                  <a:extLst>
                    <a:ext uri="{FF2B5EF4-FFF2-40B4-BE49-F238E27FC236}">
                      <a16:creationId xmlns:a16="http://schemas.microsoft.com/office/drawing/2014/main" id="{4C0B1926-D719-CB2D-C50E-673D3C8ADC02}"/>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sp>
            <p:nvSpPr>
              <p:cNvPr id="519" name="TextBox 518">
                <a:extLst>
                  <a:ext uri="{FF2B5EF4-FFF2-40B4-BE49-F238E27FC236}">
                    <a16:creationId xmlns:a16="http://schemas.microsoft.com/office/drawing/2014/main" id="{381111F2-DCBD-8EF5-9A8E-060948252925}"/>
                  </a:ext>
                </a:extLst>
              </p:cNvPr>
              <p:cNvSpPr txBox="1"/>
              <p:nvPr/>
            </p:nvSpPr>
            <p:spPr>
              <a:xfrm>
                <a:off x="2416213" y="3497488"/>
                <a:ext cx="1052709"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Target WL</a:t>
                </a:r>
                <a:endParaRPr lang="ko-KR" altLang="en-US" sz="1400" b="1" dirty="0">
                  <a:latin typeface="Cambria" panose="02040503050406030204" pitchFamily="18" charset="0"/>
                  <a:cs typeface="Times New Roman" panose="02020603050405020304" pitchFamily="18" charset="0"/>
                </a:endParaRPr>
              </a:p>
            </p:txBody>
          </p:sp>
          <p:grpSp>
            <p:nvGrpSpPr>
              <p:cNvPr id="520" name="그룹 440">
                <a:extLst>
                  <a:ext uri="{FF2B5EF4-FFF2-40B4-BE49-F238E27FC236}">
                    <a16:creationId xmlns:a16="http://schemas.microsoft.com/office/drawing/2014/main" id="{A0B40FD1-0708-B1A9-3AEA-F0EEDA3B3C2A}"/>
                  </a:ext>
                </a:extLst>
              </p:cNvPr>
              <p:cNvGrpSpPr/>
              <p:nvPr/>
            </p:nvGrpSpPr>
            <p:grpSpPr>
              <a:xfrm>
                <a:off x="1487886" y="3653568"/>
                <a:ext cx="533844" cy="237564"/>
                <a:chOff x="4226046" y="1912963"/>
                <a:chExt cx="533844" cy="237564"/>
              </a:xfrm>
            </p:grpSpPr>
            <p:sp>
              <p:nvSpPr>
                <p:cNvPr id="521" name="TextBox 520">
                  <a:extLst>
                    <a:ext uri="{FF2B5EF4-FFF2-40B4-BE49-F238E27FC236}">
                      <a16:creationId xmlns:a16="http://schemas.microsoft.com/office/drawing/2014/main" id="{23BA108D-C864-6430-2EB3-89D7631216C5}"/>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V</a:t>
                  </a:r>
                  <a:endParaRPr lang="ko-KR" altLang="en-US" sz="1400" b="1" baseline="-25000" dirty="0">
                    <a:solidFill>
                      <a:srgbClr val="C00000"/>
                    </a:solidFill>
                    <a:latin typeface="Cambria" panose="02040503050406030204" pitchFamily="18" charset="0"/>
                    <a:cs typeface="Times New Roman" panose="02020603050405020304" pitchFamily="18" charset="0"/>
                  </a:endParaRPr>
                </a:p>
              </p:txBody>
            </p:sp>
            <p:sp>
              <p:nvSpPr>
                <p:cNvPr id="522" name="TextBox 521">
                  <a:extLst>
                    <a:ext uri="{FF2B5EF4-FFF2-40B4-BE49-F238E27FC236}">
                      <a16:creationId xmlns:a16="http://schemas.microsoft.com/office/drawing/2014/main" id="{6FE3D968-60B5-ADE9-B7AD-7E57011EC11C}"/>
                    </a:ext>
                  </a:extLst>
                </p:cNvPr>
                <p:cNvSpPr txBox="1"/>
                <p:nvPr/>
              </p:nvSpPr>
              <p:spPr>
                <a:xfrm>
                  <a:off x="4390923" y="1996639"/>
                  <a:ext cx="368967" cy="153888"/>
                </a:xfrm>
                <a:prstGeom prst="rect">
                  <a:avLst/>
                </a:prstGeom>
                <a:noFill/>
              </p:spPr>
              <p:txBody>
                <a:bodyPr wrap="square" lIns="0" tIns="0" rIns="0" bIns="0" rtlCol="0" anchor="ctr">
                  <a:spAutoFit/>
                </a:bodyPr>
                <a:lstStyle/>
                <a:p>
                  <a:pPr algn="ctr"/>
                  <a:r>
                    <a:rPr lang="en-US" altLang="ko-KR" sz="1000" b="1" dirty="0">
                      <a:solidFill>
                        <a:srgbClr val="C00000"/>
                      </a:solidFill>
                      <a:latin typeface="Cambria" panose="02040503050406030204" pitchFamily="18" charset="0"/>
                      <a:cs typeface="Times New Roman" panose="02020603050405020304" pitchFamily="18" charset="0"/>
                    </a:rPr>
                    <a:t>REF</a:t>
                  </a:r>
                  <a:endParaRPr lang="ko-KR" altLang="en-US" sz="1000" b="1" baseline="-25000" dirty="0">
                    <a:solidFill>
                      <a:srgbClr val="C00000"/>
                    </a:solidFill>
                    <a:latin typeface="Cambria" panose="02040503050406030204" pitchFamily="18" charset="0"/>
                    <a:cs typeface="Times New Roman" panose="02020603050405020304" pitchFamily="18" charset="0"/>
                  </a:endParaRPr>
                </a:p>
              </p:txBody>
            </p:sp>
          </p:grpSp>
          <p:cxnSp>
            <p:nvCxnSpPr>
              <p:cNvPr id="523" name="직선 연결선 595">
                <a:extLst>
                  <a:ext uri="{FF2B5EF4-FFF2-40B4-BE49-F238E27FC236}">
                    <a16:creationId xmlns:a16="http://schemas.microsoft.com/office/drawing/2014/main" id="{B54574FF-6831-F7C5-082E-672BA284459C}"/>
                  </a:ext>
                </a:extLst>
              </p:cNvPr>
              <p:cNvCxnSpPr>
                <a:cxnSpLocks/>
              </p:cNvCxnSpPr>
              <p:nvPr/>
            </p:nvCxnSpPr>
            <p:spPr>
              <a:xfrm rot="5400000">
                <a:off x="2024447" y="3735622"/>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524" name="타원 739">
                <a:extLst>
                  <a:ext uri="{FF2B5EF4-FFF2-40B4-BE49-F238E27FC236}">
                    <a16:creationId xmlns:a16="http://schemas.microsoft.com/office/drawing/2014/main" id="{ED898B13-AB6E-85BF-9300-6947CFF483D3}"/>
                  </a:ext>
                </a:extLst>
              </p:cNvPr>
              <p:cNvSpPr/>
              <p:nvPr/>
            </p:nvSpPr>
            <p:spPr>
              <a:xfrm>
                <a:off x="2019558" y="3632111"/>
                <a:ext cx="268486" cy="268486"/>
              </a:xfrm>
              <a:prstGeom prst="ellipse">
                <a:avLst/>
              </a:prstGeom>
              <a:solidFill>
                <a:srgbClr val="C00000">
                  <a:alpha val="40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25" name="직선 연결선 595">
                <a:extLst>
                  <a:ext uri="{FF2B5EF4-FFF2-40B4-BE49-F238E27FC236}">
                    <a16:creationId xmlns:a16="http://schemas.microsoft.com/office/drawing/2014/main" id="{76CB556B-EA46-C6BC-652A-17689E827497}"/>
                  </a:ext>
                </a:extLst>
              </p:cNvPr>
              <p:cNvCxnSpPr>
                <a:cxnSpLocks/>
              </p:cNvCxnSpPr>
              <p:nvPr/>
            </p:nvCxnSpPr>
            <p:spPr>
              <a:xfrm rot="5400000">
                <a:off x="2024447" y="4026627"/>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526" name="타원 739">
                <a:extLst>
                  <a:ext uri="{FF2B5EF4-FFF2-40B4-BE49-F238E27FC236}">
                    <a16:creationId xmlns:a16="http://schemas.microsoft.com/office/drawing/2014/main" id="{616C2115-DAED-2854-1490-29928EBF7605}"/>
                  </a:ext>
                </a:extLst>
              </p:cNvPr>
              <p:cNvSpPr/>
              <p:nvPr/>
            </p:nvSpPr>
            <p:spPr>
              <a:xfrm>
                <a:off x="2019558" y="3929189"/>
                <a:ext cx="268486" cy="268486"/>
              </a:xfrm>
              <a:prstGeom prst="ellipse">
                <a:avLst/>
              </a:prstGeom>
              <a:solidFill>
                <a:schemeClr val="bg1">
                  <a:alpha val="84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527" name="그룹 835">
                <a:extLst>
                  <a:ext uri="{FF2B5EF4-FFF2-40B4-BE49-F238E27FC236}">
                    <a16:creationId xmlns:a16="http://schemas.microsoft.com/office/drawing/2014/main" id="{F5C1F5D7-05A2-44CA-4C9C-18A525705CA5}"/>
                  </a:ext>
                </a:extLst>
              </p:cNvPr>
              <p:cNvGrpSpPr/>
              <p:nvPr/>
            </p:nvGrpSpPr>
            <p:grpSpPr>
              <a:xfrm rot="16200000">
                <a:off x="2097842" y="4037492"/>
                <a:ext cx="231426" cy="50005"/>
                <a:chOff x="5890169" y="4312037"/>
                <a:chExt cx="1895988" cy="1103725"/>
              </a:xfrm>
            </p:grpSpPr>
            <p:grpSp>
              <p:nvGrpSpPr>
                <p:cNvPr id="528" name="그룹 822">
                  <a:extLst>
                    <a:ext uri="{FF2B5EF4-FFF2-40B4-BE49-F238E27FC236}">
                      <a16:creationId xmlns:a16="http://schemas.microsoft.com/office/drawing/2014/main" id="{5D33BAE8-9C2C-6C1A-7113-62E7747C6702}"/>
                    </a:ext>
                  </a:extLst>
                </p:cNvPr>
                <p:cNvGrpSpPr/>
                <p:nvPr/>
              </p:nvGrpSpPr>
              <p:grpSpPr>
                <a:xfrm>
                  <a:off x="6122466" y="4312037"/>
                  <a:ext cx="1432853" cy="1103725"/>
                  <a:chOff x="5991225" y="4310063"/>
                  <a:chExt cx="496427" cy="273840"/>
                </a:xfrm>
              </p:grpSpPr>
              <p:cxnSp>
                <p:nvCxnSpPr>
                  <p:cNvPr id="531" name="직선 연결선 771">
                    <a:extLst>
                      <a:ext uri="{FF2B5EF4-FFF2-40B4-BE49-F238E27FC236}">
                        <a16:creationId xmlns:a16="http://schemas.microsoft.com/office/drawing/2014/main" id="{75ED4102-958D-5ED5-3A53-E53422D577E7}"/>
                      </a:ext>
                    </a:extLst>
                  </p:cNvPr>
                  <p:cNvCxnSpPr>
                    <a:cxnSpLocks/>
                  </p:cNvCxnSpPr>
                  <p:nvPr/>
                </p:nvCxnSpPr>
                <p:spPr>
                  <a:xfrm flipH="1">
                    <a:off x="5991225" y="4310063"/>
                    <a:ext cx="40482" cy="13692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2" name="직선 연결선 789">
                    <a:extLst>
                      <a:ext uri="{FF2B5EF4-FFF2-40B4-BE49-F238E27FC236}">
                        <a16:creationId xmlns:a16="http://schemas.microsoft.com/office/drawing/2014/main" id="{13CDFF38-6313-62C4-67E8-F6B58BDCEF63}"/>
                      </a:ext>
                    </a:extLst>
                  </p:cNvPr>
                  <p:cNvCxnSpPr>
                    <a:cxnSpLocks/>
                  </p:cNvCxnSpPr>
                  <p:nvPr/>
                </p:nvCxnSpPr>
                <p:spPr>
                  <a:xfrm flipH="1">
                    <a:off x="6114445" y="4310063"/>
                    <a:ext cx="82738" cy="27384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3" name="직선 연결선 792">
                    <a:extLst>
                      <a:ext uri="{FF2B5EF4-FFF2-40B4-BE49-F238E27FC236}">
                        <a16:creationId xmlns:a16="http://schemas.microsoft.com/office/drawing/2014/main" id="{9A1A1E47-F2A3-7F65-B10E-747158579995}"/>
                      </a:ext>
                    </a:extLst>
                  </p:cNvPr>
                  <p:cNvCxnSpPr>
                    <a:cxnSpLocks/>
                  </p:cNvCxnSpPr>
                  <p:nvPr/>
                </p:nvCxnSpPr>
                <p:spPr>
                  <a:xfrm>
                    <a:off x="6031707" y="4310063"/>
                    <a:ext cx="82738" cy="27384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4" name="직선 연결선 807">
                    <a:extLst>
                      <a:ext uri="{FF2B5EF4-FFF2-40B4-BE49-F238E27FC236}">
                        <a16:creationId xmlns:a16="http://schemas.microsoft.com/office/drawing/2014/main" id="{4B36F102-11F4-B403-B96F-7DD786206352}"/>
                      </a:ext>
                    </a:extLst>
                  </p:cNvPr>
                  <p:cNvCxnSpPr>
                    <a:cxnSpLocks/>
                  </p:cNvCxnSpPr>
                  <p:nvPr/>
                </p:nvCxnSpPr>
                <p:spPr>
                  <a:xfrm>
                    <a:off x="6197183" y="4310063"/>
                    <a:ext cx="82738" cy="27384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5" name="직선 연결선 810">
                    <a:extLst>
                      <a:ext uri="{FF2B5EF4-FFF2-40B4-BE49-F238E27FC236}">
                        <a16:creationId xmlns:a16="http://schemas.microsoft.com/office/drawing/2014/main" id="{F7D9FC4C-7CA9-2A2F-C147-6B1540EBBFDA}"/>
                      </a:ext>
                    </a:extLst>
                  </p:cNvPr>
                  <p:cNvCxnSpPr>
                    <a:cxnSpLocks/>
                  </p:cNvCxnSpPr>
                  <p:nvPr/>
                </p:nvCxnSpPr>
                <p:spPr>
                  <a:xfrm flipH="1">
                    <a:off x="6279921" y="4310063"/>
                    <a:ext cx="82738" cy="27384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6" name="직선 연결선 815">
                    <a:extLst>
                      <a:ext uri="{FF2B5EF4-FFF2-40B4-BE49-F238E27FC236}">
                        <a16:creationId xmlns:a16="http://schemas.microsoft.com/office/drawing/2014/main" id="{A35ABB9B-3A90-0B91-E99F-A273902755F7}"/>
                      </a:ext>
                    </a:extLst>
                  </p:cNvPr>
                  <p:cNvCxnSpPr>
                    <a:cxnSpLocks/>
                  </p:cNvCxnSpPr>
                  <p:nvPr/>
                </p:nvCxnSpPr>
                <p:spPr>
                  <a:xfrm>
                    <a:off x="6362659" y="4310063"/>
                    <a:ext cx="82738" cy="27384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7" name="직선 연결선 819">
                    <a:extLst>
                      <a:ext uri="{FF2B5EF4-FFF2-40B4-BE49-F238E27FC236}">
                        <a16:creationId xmlns:a16="http://schemas.microsoft.com/office/drawing/2014/main" id="{52C483BD-E383-7661-9E04-076DDB0E6B39}"/>
                      </a:ext>
                    </a:extLst>
                  </p:cNvPr>
                  <p:cNvCxnSpPr>
                    <a:cxnSpLocks/>
                  </p:cNvCxnSpPr>
                  <p:nvPr/>
                </p:nvCxnSpPr>
                <p:spPr>
                  <a:xfrm flipH="1">
                    <a:off x="6445397" y="4446983"/>
                    <a:ext cx="42255" cy="13692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grpSp>
            <p:cxnSp>
              <p:nvCxnSpPr>
                <p:cNvPr id="529" name="직선 연결선 826">
                  <a:extLst>
                    <a:ext uri="{FF2B5EF4-FFF2-40B4-BE49-F238E27FC236}">
                      <a16:creationId xmlns:a16="http://schemas.microsoft.com/office/drawing/2014/main" id="{68F24017-9D02-9DFD-3610-22568073BE9E}"/>
                    </a:ext>
                  </a:extLst>
                </p:cNvPr>
                <p:cNvCxnSpPr>
                  <a:cxnSpLocks/>
                </p:cNvCxnSpPr>
                <p:nvPr/>
              </p:nvCxnSpPr>
              <p:spPr>
                <a:xfrm>
                  <a:off x="5890169" y="4863900"/>
                  <a:ext cx="232301" cy="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0" name="직선 연결선 832">
                  <a:extLst>
                    <a:ext uri="{FF2B5EF4-FFF2-40B4-BE49-F238E27FC236}">
                      <a16:creationId xmlns:a16="http://schemas.microsoft.com/office/drawing/2014/main" id="{ABFDB87B-2C48-7D77-659A-CBDAF2926365}"/>
                    </a:ext>
                  </a:extLst>
                </p:cNvPr>
                <p:cNvCxnSpPr>
                  <a:cxnSpLocks/>
                </p:cNvCxnSpPr>
                <p:nvPr/>
              </p:nvCxnSpPr>
              <p:spPr>
                <a:xfrm flipH="1">
                  <a:off x="7552471" y="4863900"/>
                  <a:ext cx="233686" cy="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grpSp>
          <p:sp>
            <p:nvSpPr>
              <p:cNvPr id="538" name="타원 739">
                <a:extLst>
                  <a:ext uri="{FF2B5EF4-FFF2-40B4-BE49-F238E27FC236}">
                    <a16:creationId xmlns:a16="http://schemas.microsoft.com/office/drawing/2014/main" id="{1A1D59CE-CDD1-A4FE-2AB2-980E8F0C1981}"/>
                  </a:ext>
                </a:extLst>
              </p:cNvPr>
              <p:cNvSpPr/>
              <p:nvPr/>
            </p:nvSpPr>
            <p:spPr>
              <a:xfrm>
                <a:off x="2021863" y="3929189"/>
                <a:ext cx="268486" cy="268486"/>
              </a:xfrm>
              <a:prstGeom prst="ellipse">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539" name="그룹 563">
                <a:extLst>
                  <a:ext uri="{FF2B5EF4-FFF2-40B4-BE49-F238E27FC236}">
                    <a16:creationId xmlns:a16="http://schemas.microsoft.com/office/drawing/2014/main" id="{66858854-1781-245B-29A7-E4072E1A6808}"/>
                  </a:ext>
                </a:extLst>
              </p:cNvPr>
              <p:cNvGrpSpPr/>
              <p:nvPr/>
            </p:nvGrpSpPr>
            <p:grpSpPr>
              <a:xfrm>
                <a:off x="2440214" y="2584741"/>
                <a:ext cx="516378" cy="237564"/>
                <a:chOff x="4226046" y="1912963"/>
                <a:chExt cx="516378" cy="237564"/>
              </a:xfrm>
            </p:grpSpPr>
            <p:sp>
              <p:nvSpPr>
                <p:cNvPr id="540" name="TextBox 539">
                  <a:extLst>
                    <a:ext uri="{FF2B5EF4-FFF2-40B4-BE49-F238E27FC236}">
                      <a16:creationId xmlns:a16="http://schemas.microsoft.com/office/drawing/2014/main" id="{1719E2C5-8FFE-8C28-F6B6-8FBE65363C17}"/>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C</a:t>
                  </a:r>
                  <a:endParaRPr lang="ko-KR" altLang="en-US" sz="1400" b="1" baseline="-25000" dirty="0">
                    <a:latin typeface="Cambria" panose="02040503050406030204" pitchFamily="18" charset="0"/>
                    <a:cs typeface="Times New Roman" panose="02020603050405020304" pitchFamily="18" charset="0"/>
                  </a:endParaRPr>
                </a:p>
              </p:txBody>
            </p:sp>
            <p:sp>
              <p:nvSpPr>
                <p:cNvPr id="541" name="TextBox 540">
                  <a:extLst>
                    <a:ext uri="{FF2B5EF4-FFF2-40B4-BE49-F238E27FC236}">
                      <a16:creationId xmlns:a16="http://schemas.microsoft.com/office/drawing/2014/main" id="{D35842F5-A825-FA05-0A9F-C2ADCDDC8D9B}"/>
                    </a:ext>
                  </a:extLst>
                </p:cNvPr>
                <p:cNvSpPr txBox="1"/>
                <p:nvPr/>
              </p:nvSpPr>
              <p:spPr>
                <a:xfrm>
                  <a:off x="4373457"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SO</a:t>
                  </a:r>
                  <a:endParaRPr lang="ko-KR" altLang="en-US" sz="1000" b="1" baseline="-25000" dirty="0">
                    <a:latin typeface="Cambria" panose="02040503050406030204" pitchFamily="18" charset="0"/>
                    <a:cs typeface="Times New Roman" panose="02020603050405020304" pitchFamily="18" charset="0"/>
                  </a:endParaRPr>
                </a:p>
              </p:txBody>
            </p:sp>
          </p:grpSp>
          <p:sp>
            <p:nvSpPr>
              <p:cNvPr id="542" name="TextBox 541">
                <a:extLst>
                  <a:ext uri="{FF2B5EF4-FFF2-40B4-BE49-F238E27FC236}">
                    <a16:creationId xmlns:a16="http://schemas.microsoft.com/office/drawing/2014/main" id="{5CFA51D5-50EB-7FC5-7FD4-2664FC55872D}"/>
                  </a:ext>
                </a:extLst>
              </p:cNvPr>
              <p:cNvSpPr txBox="1"/>
              <p:nvPr/>
            </p:nvSpPr>
            <p:spPr>
              <a:xfrm>
                <a:off x="2508719" y="3271020"/>
                <a:ext cx="398406"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SO</a:t>
                </a:r>
                <a:endParaRPr lang="ko-KR" altLang="en-US" sz="1400" b="1" dirty="0">
                  <a:latin typeface="Cambria" panose="02040503050406030204" pitchFamily="18" charset="0"/>
                  <a:cs typeface="Times New Roman" panose="02020603050405020304" pitchFamily="18" charset="0"/>
                </a:endParaRPr>
              </a:p>
            </p:txBody>
          </p:sp>
          <p:sp>
            <p:nvSpPr>
              <p:cNvPr id="637" name="TextBox 636">
                <a:extLst>
                  <a:ext uri="{FF2B5EF4-FFF2-40B4-BE49-F238E27FC236}">
                    <a16:creationId xmlns:a16="http://schemas.microsoft.com/office/drawing/2014/main" id="{8F2D1147-073E-7657-5895-DB2DB79D0FB1}"/>
                  </a:ext>
                </a:extLst>
              </p:cNvPr>
              <p:cNvSpPr txBox="1"/>
              <p:nvPr/>
            </p:nvSpPr>
            <p:spPr>
              <a:xfrm>
                <a:off x="2425908" y="4424467"/>
                <a:ext cx="398406"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BL</a:t>
                </a:r>
                <a:endParaRPr lang="ko-KR" altLang="en-US" sz="1400" b="1" baseline="-25000" dirty="0">
                  <a:latin typeface="Cambria" panose="02040503050406030204" pitchFamily="18" charset="0"/>
                  <a:cs typeface="Times New Roman" panose="02020603050405020304" pitchFamily="18" charset="0"/>
                </a:endParaRPr>
              </a:p>
            </p:txBody>
          </p:sp>
          <p:cxnSp>
            <p:nvCxnSpPr>
              <p:cNvPr id="638" name="직선 연결선 859">
                <a:extLst>
                  <a:ext uri="{FF2B5EF4-FFF2-40B4-BE49-F238E27FC236}">
                    <a16:creationId xmlns:a16="http://schemas.microsoft.com/office/drawing/2014/main" id="{FEDAC07B-43C0-7A26-5932-4C76BD81D3F7}"/>
                  </a:ext>
                </a:extLst>
              </p:cNvPr>
              <p:cNvCxnSpPr>
                <a:cxnSpLocks/>
              </p:cNvCxnSpPr>
              <p:nvPr/>
            </p:nvCxnSpPr>
            <p:spPr>
              <a:xfrm rot="16200000" flipV="1">
                <a:off x="2422558" y="4462681"/>
                <a:ext cx="0" cy="129555"/>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grpSp>
            <p:nvGrpSpPr>
              <p:cNvPr id="639" name="그룹 102">
                <a:extLst>
                  <a:ext uri="{FF2B5EF4-FFF2-40B4-BE49-F238E27FC236}">
                    <a16:creationId xmlns:a16="http://schemas.microsoft.com/office/drawing/2014/main" id="{F3347ECF-3A42-005A-C3EC-C25A2BC7AE15}"/>
                  </a:ext>
                </a:extLst>
              </p:cNvPr>
              <p:cNvGrpSpPr/>
              <p:nvPr/>
            </p:nvGrpSpPr>
            <p:grpSpPr>
              <a:xfrm>
                <a:off x="1571464" y="4220480"/>
                <a:ext cx="594226" cy="373323"/>
                <a:chOff x="5348147" y="4190540"/>
                <a:chExt cx="594226" cy="373323"/>
              </a:xfrm>
              <a:noFill/>
            </p:grpSpPr>
            <p:sp>
              <p:nvSpPr>
                <p:cNvPr id="640" name="TextBox 639">
                  <a:extLst>
                    <a:ext uri="{FF2B5EF4-FFF2-40B4-BE49-F238E27FC236}">
                      <a16:creationId xmlns:a16="http://schemas.microsoft.com/office/drawing/2014/main" id="{ED64FB4D-453A-9F9F-A4C2-4930A1F6D27C}"/>
                    </a:ext>
                  </a:extLst>
                </p:cNvPr>
                <p:cNvSpPr txBox="1"/>
                <p:nvPr/>
              </p:nvSpPr>
              <p:spPr>
                <a:xfrm>
                  <a:off x="5348147" y="4348419"/>
                  <a:ext cx="594226" cy="215444"/>
                </a:xfrm>
                <a:prstGeom prst="rect">
                  <a:avLst/>
                </a:prstGeom>
                <a:grp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String</a:t>
                  </a:r>
                </a:p>
              </p:txBody>
            </p:sp>
            <p:sp>
              <p:nvSpPr>
                <p:cNvPr id="641" name="TextBox 640">
                  <a:extLst>
                    <a:ext uri="{FF2B5EF4-FFF2-40B4-BE49-F238E27FC236}">
                      <a16:creationId xmlns:a16="http://schemas.microsoft.com/office/drawing/2014/main" id="{20E0BCA3-67A2-6984-C5AC-AB0186A716C8}"/>
                    </a:ext>
                  </a:extLst>
                </p:cNvPr>
                <p:cNvSpPr txBox="1"/>
                <p:nvPr/>
              </p:nvSpPr>
              <p:spPr>
                <a:xfrm>
                  <a:off x="5362567" y="4190540"/>
                  <a:ext cx="565386" cy="215444"/>
                </a:xfrm>
                <a:prstGeom prst="rect">
                  <a:avLst/>
                </a:prstGeom>
                <a:grp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NAND</a:t>
                  </a:r>
                </a:p>
              </p:txBody>
            </p:sp>
          </p:grpSp>
          <p:cxnSp>
            <p:nvCxnSpPr>
              <p:cNvPr id="642" name="직선 연결선 859">
                <a:extLst>
                  <a:ext uri="{FF2B5EF4-FFF2-40B4-BE49-F238E27FC236}">
                    <a16:creationId xmlns:a16="http://schemas.microsoft.com/office/drawing/2014/main" id="{77ACCDAE-38B3-C4AB-62B2-89B1BE601D17}"/>
                  </a:ext>
                </a:extLst>
              </p:cNvPr>
              <p:cNvCxnSpPr>
                <a:cxnSpLocks/>
              </p:cNvCxnSpPr>
              <p:nvPr/>
            </p:nvCxnSpPr>
            <p:spPr>
              <a:xfrm rot="5400000" flipV="1">
                <a:off x="2169194" y="4338061"/>
                <a:ext cx="0" cy="88487"/>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grpSp>
            <p:nvGrpSpPr>
              <p:cNvPr id="661" name="Group 660">
                <a:extLst>
                  <a:ext uri="{FF2B5EF4-FFF2-40B4-BE49-F238E27FC236}">
                    <a16:creationId xmlns:a16="http://schemas.microsoft.com/office/drawing/2014/main" id="{9087384D-D518-8DFD-1ED8-B930D57E0B8D}"/>
                  </a:ext>
                </a:extLst>
              </p:cNvPr>
              <p:cNvGrpSpPr/>
              <p:nvPr/>
            </p:nvGrpSpPr>
            <p:grpSpPr>
              <a:xfrm>
                <a:off x="2558978" y="3638090"/>
                <a:ext cx="940045" cy="289933"/>
                <a:chOff x="5497903" y="5017337"/>
                <a:chExt cx="940045" cy="289933"/>
              </a:xfrm>
            </p:grpSpPr>
            <p:sp>
              <p:nvSpPr>
                <p:cNvPr id="662" name="TextBox 661">
                  <a:extLst>
                    <a:ext uri="{FF2B5EF4-FFF2-40B4-BE49-F238E27FC236}">
                      <a16:creationId xmlns:a16="http://schemas.microsoft.com/office/drawing/2014/main" id="{FAA0A1C9-E7A1-9274-FBE8-FD7CBF65547C}"/>
                    </a:ext>
                  </a:extLst>
                </p:cNvPr>
                <p:cNvSpPr txBox="1"/>
                <p:nvPr/>
              </p:nvSpPr>
              <p:spPr>
                <a:xfrm>
                  <a:off x="5641573" y="5017337"/>
                  <a:ext cx="653649" cy="205184"/>
                </a:xfrm>
                <a:prstGeom prst="rect">
                  <a:avLst/>
                </a:prstGeom>
                <a:noFill/>
              </p:spPr>
              <p:txBody>
                <a:bodyPr wrap="square" lIns="0" tIns="0" rIns="0" bIns="0" rtlCol="0" anchor="ctr">
                  <a:spAutoFit/>
                </a:bodyPr>
                <a:lstStyle/>
                <a:p>
                  <a:pPr algn="ctr"/>
                  <a:r>
                    <a:rPr lang="ko-KR" altLang="en-US" sz="2000" b="1" baseline="-25000" dirty="0">
                      <a:solidFill>
                        <a:schemeClr val="accent1">
                          <a:lumMod val="75000"/>
                        </a:schemeClr>
                      </a:solidFill>
                      <a:latin typeface="Cambria" panose="02040503050406030204" pitchFamily="18" charset="0"/>
                      <a:cs typeface="Times New Roman" panose="02020603050405020304" pitchFamily="18" charset="0"/>
                    </a:rPr>
                    <a:t>≤</a:t>
                  </a:r>
                  <a:endParaRPr lang="ko-KR" altLang="en-US" sz="1400" b="1" baseline="-25000" dirty="0">
                    <a:solidFill>
                      <a:schemeClr val="accent1">
                        <a:lumMod val="75000"/>
                      </a:schemeClr>
                    </a:solidFill>
                    <a:latin typeface="Cambria" panose="02040503050406030204" pitchFamily="18" charset="0"/>
                    <a:cs typeface="Times New Roman" panose="02020603050405020304" pitchFamily="18" charset="0"/>
                  </a:endParaRPr>
                </a:p>
              </p:txBody>
            </p:sp>
            <p:grpSp>
              <p:nvGrpSpPr>
                <p:cNvPr id="663" name="그룹 440">
                  <a:extLst>
                    <a:ext uri="{FF2B5EF4-FFF2-40B4-BE49-F238E27FC236}">
                      <a16:creationId xmlns:a16="http://schemas.microsoft.com/office/drawing/2014/main" id="{F4885064-576C-08B7-2D1A-2905B2256432}"/>
                    </a:ext>
                  </a:extLst>
                </p:cNvPr>
                <p:cNvGrpSpPr/>
                <p:nvPr/>
              </p:nvGrpSpPr>
              <p:grpSpPr>
                <a:xfrm>
                  <a:off x="5497903" y="5069706"/>
                  <a:ext cx="508444" cy="237564"/>
                  <a:chOff x="4226046" y="1912963"/>
                  <a:chExt cx="508444" cy="237564"/>
                </a:xfrm>
              </p:grpSpPr>
              <p:sp>
                <p:nvSpPr>
                  <p:cNvPr id="667" name="TextBox 666">
                    <a:extLst>
                      <a:ext uri="{FF2B5EF4-FFF2-40B4-BE49-F238E27FC236}">
                        <a16:creationId xmlns:a16="http://schemas.microsoft.com/office/drawing/2014/main" id="{1AECD3AE-2F12-42EB-ED5A-2BB05071D569}"/>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1">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1">
                          <a:lumMod val="75000"/>
                        </a:schemeClr>
                      </a:solidFill>
                      <a:latin typeface="Cambria" panose="02040503050406030204" pitchFamily="18" charset="0"/>
                      <a:cs typeface="Times New Roman" panose="02020603050405020304" pitchFamily="18" charset="0"/>
                    </a:endParaRPr>
                  </a:p>
                </p:txBody>
              </p:sp>
              <p:sp>
                <p:nvSpPr>
                  <p:cNvPr id="668" name="TextBox 667">
                    <a:extLst>
                      <a:ext uri="{FF2B5EF4-FFF2-40B4-BE49-F238E27FC236}">
                        <a16:creationId xmlns:a16="http://schemas.microsoft.com/office/drawing/2014/main" id="{FA5364FE-8B12-21D7-02A1-E75E4E03CB80}"/>
                      </a:ext>
                    </a:extLst>
                  </p:cNvPr>
                  <p:cNvSpPr txBox="1"/>
                  <p:nvPr/>
                </p:nvSpPr>
                <p:spPr>
                  <a:xfrm>
                    <a:off x="43655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1">
                            <a:lumMod val="75000"/>
                          </a:schemeClr>
                        </a:solidFill>
                        <a:latin typeface="Cambria" panose="02040503050406030204" pitchFamily="18" charset="0"/>
                        <a:cs typeface="Times New Roman" panose="02020603050405020304" pitchFamily="18" charset="0"/>
                      </a:rPr>
                      <a:t>TH</a:t>
                    </a:r>
                    <a:endParaRPr lang="ko-KR" altLang="en-US" sz="1000" b="1" baseline="-25000" dirty="0">
                      <a:solidFill>
                        <a:schemeClr val="accent1">
                          <a:lumMod val="75000"/>
                        </a:schemeClr>
                      </a:solidFill>
                      <a:latin typeface="Cambria" panose="02040503050406030204" pitchFamily="18" charset="0"/>
                      <a:cs typeface="Times New Roman" panose="02020603050405020304" pitchFamily="18" charset="0"/>
                    </a:endParaRPr>
                  </a:p>
                </p:txBody>
              </p:sp>
            </p:grpSp>
            <p:grpSp>
              <p:nvGrpSpPr>
                <p:cNvPr id="664" name="그룹 440">
                  <a:extLst>
                    <a:ext uri="{FF2B5EF4-FFF2-40B4-BE49-F238E27FC236}">
                      <a16:creationId xmlns:a16="http://schemas.microsoft.com/office/drawing/2014/main" id="{978A6715-56D9-C4D7-5320-350AD4D265A2}"/>
                    </a:ext>
                  </a:extLst>
                </p:cNvPr>
                <p:cNvGrpSpPr/>
                <p:nvPr/>
              </p:nvGrpSpPr>
              <p:grpSpPr>
                <a:xfrm>
                  <a:off x="5904104" y="5069706"/>
                  <a:ext cx="533844" cy="237564"/>
                  <a:chOff x="4226046" y="1912963"/>
                  <a:chExt cx="533844" cy="237564"/>
                </a:xfrm>
              </p:grpSpPr>
              <p:sp>
                <p:nvSpPr>
                  <p:cNvPr id="665" name="TextBox 664">
                    <a:extLst>
                      <a:ext uri="{FF2B5EF4-FFF2-40B4-BE49-F238E27FC236}">
                        <a16:creationId xmlns:a16="http://schemas.microsoft.com/office/drawing/2014/main" id="{95EBF834-19BE-F690-FC33-1A7797A94412}"/>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1">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1">
                          <a:lumMod val="75000"/>
                        </a:schemeClr>
                      </a:solidFill>
                      <a:latin typeface="Cambria" panose="02040503050406030204" pitchFamily="18" charset="0"/>
                      <a:cs typeface="Times New Roman" panose="02020603050405020304" pitchFamily="18" charset="0"/>
                    </a:endParaRPr>
                  </a:p>
                </p:txBody>
              </p:sp>
              <p:sp>
                <p:nvSpPr>
                  <p:cNvPr id="666" name="TextBox 665">
                    <a:extLst>
                      <a:ext uri="{FF2B5EF4-FFF2-40B4-BE49-F238E27FC236}">
                        <a16:creationId xmlns:a16="http://schemas.microsoft.com/office/drawing/2014/main" id="{9D250578-86CD-CCA6-F9E3-E34A4C59D954}"/>
                      </a:ext>
                    </a:extLst>
                  </p:cNvPr>
                  <p:cNvSpPr txBox="1"/>
                  <p:nvPr/>
                </p:nvSpPr>
                <p:spPr>
                  <a:xfrm>
                    <a:off x="43909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1">
                            <a:lumMod val="75000"/>
                          </a:schemeClr>
                        </a:solidFill>
                        <a:latin typeface="Cambria" panose="02040503050406030204" pitchFamily="18" charset="0"/>
                        <a:cs typeface="Times New Roman" panose="02020603050405020304" pitchFamily="18" charset="0"/>
                      </a:rPr>
                      <a:t>REF</a:t>
                    </a:r>
                    <a:endParaRPr lang="ko-KR" altLang="en-US" sz="1000" b="1" baseline="-25000" dirty="0">
                      <a:solidFill>
                        <a:schemeClr val="accent1">
                          <a:lumMod val="75000"/>
                        </a:schemeClr>
                      </a:solidFill>
                      <a:latin typeface="Cambria" panose="02040503050406030204" pitchFamily="18" charset="0"/>
                      <a:cs typeface="Times New Roman" panose="02020603050405020304" pitchFamily="18" charset="0"/>
                    </a:endParaRPr>
                  </a:p>
                </p:txBody>
              </p:sp>
            </p:grpSp>
          </p:grpSp>
          <p:sp>
            <p:nvSpPr>
              <p:cNvPr id="669" name="Oval 668">
                <a:extLst>
                  <a:ext uri="{FF2B5EF4-FFF2-40B4-BE49-F238E27FC236}">
                    <a16:creationId xmlns:a16="http://schemas.microsoft.com/office/drawing/2014/main" id="{D0297C6F-CAA9-60E3-E5DD-10BCB21D793E}"/>
                  </a:ext>
                </a:extLst>
              </p:cNvPr>
              <p:cNvSpPr/>
              <p:nvPr/>
            </p:nvSpPr>
            <p:spPr>
              <a:xfrm>
                <a:off x="2444314" y="3708636"/>
                <a:ext cx="217410" cy="217410"/>
              </a:xfrm>
              <a:prstGeom prst="ellipse">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accent1">
                        <a:lumMod val="75000"/>
                      </a:schemeClr>
                    </a:solidFill>
                    <a:latin typeface="Cambria" panose="02040503050406030204" pitchFamily="18" charset="0"/>
                  </a:rPr>
                  <a:t>a</a:t>
                </a:r>
                <a:endParaRPr lang="en-CH" sz="1600" b="1" dirty="0">
                  <a:solidFill>
                    <a:schemeClr val="accent1">
                      <a:lumMod val="75000"/>
                    </a:schemeClr>
                  </a:solidFill>
                  <a:latin typeface="Cambria" panose="02040503050406030204" pitchFamily="18" charset="0"/>
                </a:endParaRPr>
              </a:p>
            </p:txBody>
          </p:sp>
          <p:sp>
            <p:nvSpPr>
              <p:cNvPr id="670" name="TextBox 669">
                <a:extLst>
                  <a:ext uri="{FF2B5EF4-FFF2-40B4-BE49-F238E27FC236}">
                    <a16:creationId xmlns:a16="http://schemas.microsoft.com/office/drawing/2014/main" id="{BAFFEED9-3466-6F05-B102-08BA245FA948}"/>
                  </a:ext>
                </a:extLst>
              </p:cNvPr>
              <p:cNvSpPr txBox="1"/>
              <p:nvPr/>
            </p:nvSpPr>
            <p:spPr>
              <a:xfrm>
                <a:off x="2718051" y="4054435"/>
                <a:ext cx="653649" cy="215444"/>
              </a:xfrm>
              <a:prstGeom prst="rect">
                <a:avLst/>
              </a:prstGeom>
              <a:noFill/>
            </p:spPr>
            <p:txBody>
              <a:bodyPr wrap="square" lIns="0" tIns="0" rIns="0" bIns="0" rtlCol="0" anchor="ctr">
                <a:spAutoFit/>
              </a:bodyPr>
              <a:lstStyle/>
              <a:p>
                <a:pPr algn="ctr"/>
                <a:r>
                  <a:rPr lang="en-US" altLang="ko-KR" sz="1400" b="1" dirty="0">
                    <a:solidFill>
                      <a:schemeClr val="accent6">
                        <a:lumMod val="75000"/>
                      </a:schemeClr>
                    </a:solidFill>
                    <a:latin typeface="Cambria" panose="02040503050406030204" pitchFamily="18" charset="0"/>
                    <a:cs typeface="Times New Roman" panose="02020603050405020304" pitchFamily="18" charset="0"/>
                  </a:rPr>
                  <a:t>&gt;</a:t>
                </a:r>
                <a:endParaRPr lang="ko-KR" altLang="en-US" sz="1400" b="1" baseline="-25000" dirty="0">
                  <a:solidFill>
                    <a:schemeClr val="accent6">
                      <a:lumMod val="75000"/>
                    </a:schemeClr>
                  </a:solidFill>
                  <a:latin typeface="Cambria" panose="02040503050406030204" pitchFamily="18" charset="0"/>
                  <a:cs typeface="Times New Roman" panose="02020603050405020304" pitchFamily="18" charset="0"/>
                </a:endParaRPr>
              </a:p>
            </p:txBody>
          </p:sp>
          <p:grpSp>
            <p:nvGrpSpPr>
              <p:cNvPr id="671" name="그룹 440">
                <a:extLst>
                  <a:ext uri="{FF2B5EF4-FFF2-40B4-BE49-F238E27FC236}">
                    <a16:creationId xmlns:a16="http://schemas.microsoft.com/office/drawing/2014/main" id="{570A294D-7393-353D-5B04-5558B9DC7D6F}"/>
                  </a:ext>
                </a:extLst>
              </p:cNvPr>
              <p:cNvGrpSpPr/>
              <p:nvPr/>
            </p:nvGrpSpPr>
            <p:grpSpPr>
              <a:xfrm>
                <a:off x="2558978" y="4043375"/>
                <a:ext cx="508444" cy="237564"/>
                <a:chOff x="4226046" y="1912963"/>
                <a:chExt cx="508444" cy="237564"/>
              </a:xfrm>
            </p:grpSpPr>
            <p:sp>
              <p:nvSpPr>
                <p:cNvPr id="672" name="TextBox 671">
                  <a:extLst>
                    <a:ext uri="{FF2B5EF4-FFF2-40B4-BE49-F238E27FC236}">
                      <a16:creationId xmlns:a16="http://schemas.microsoft.com/office/drawing/2014/main" id="{E71BD4D3-CED5-F57A-3919-E4D9A1282789}"/>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6">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6">
                        <a:lumMod val="75000"/>
                      </a:schemeClr>
                    </a:solidFill>
                    <a:latin typeface="Cambria" panose="02040503050406030204" pitchFamily="18" charset="0"/>
                    <a:cs typeface="Times New Roman" panose="02020603050405020304" pitchFamily="18" charset="0"/>
                  </a:endParaRPr>
                </a:p>
              </p:txBody>
            </p:sp>
            <p:sp>
              <p:nvSpPr>
                <p:cNvPr id="673" name="TextBox 672">
                  <a:extLst>
                    <a:ext uri="{FF2B5EF4-FFF2-40B4-BE49-F238E27FC236}">
                      <a16:creationId xmlns:a16="http://schemas.microsoft.com/office/drawing/2014/main" id="{AB156196-D3E5-7D4D-A2F9-16A4079C9768}"/>
                    </a:ext>
                  </a:extLst>
                </p:cNvPr>
                <p:cNvSpPr txBox="1"/>
                <p:nvPr/>
              </p:nvSpPr>
              <p:spPr>
                <a:xfrm>
                  <a:off x="43655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6">
                          <a:lumMod val="75000"/>
                        </a:schemeClr>
                      </a:solidFill>
                      <a:latin typeface="Cambria" panose="02040503050406030204" pitchFamily="18" charset="0"/>
                      <a:cs typeface="Times New Roman" panose="02020603050405020304" pitchFamily="18" charset="0"/>
                    </a:rPr>
                    <a:t>TH</a:t>
                  </a:r>
                  <a:endParaRPr lang="ko-KR" altLang="en-US" sz="1000" b="1" baseline="-25000" dirty="0">
                    <a:solidFill>
                      <a:schemeClr val="accent6">
                        <a:lumMod val="75000"/>
                      </a:schemeClr>
                    </a:solidFill>
                    <a:latin typeface="Cambria" panose="02040503050406030204" pitchFamily="18" charset="0"/>
                    <a:cs typeface="Times New Roman" panose="02020603050405020304" pitchFamily="18" charset="0"/>
                  </a:endParaRPr>
                </a:p>
              </p:txBody>
            </p:sp>
          </p:grpSp>
          <p:grpSp>
            <p:nvGrpSpPr>
              <p:cNvPr id="674" name="그룹 440">
                <a:extLst>
                  <a:ext uri="{FF2B5EF4-FFF2-40B4-BE49-F238E27FC236}">
                    <a16:creationId xmlns:a16="http://schemas.microsoft.com/office/drawing/2014/main" id="{D6ADE127-E1D8-40D2-982F-A4A257A1D4E1}"/>
                  </a:ext>
                </a:extLst>
              </p:cNvPr>
              <p:cNvGrpSpPr/>
              <p:nvPr/>
            </p:nvGrpSpPr>
            <p:grpSpPr>
              <a:xfrm>
                <a:off x="2965179" y="4043375"/>
                <a:ext cx="533844" cy="237564"/>
                <a:chOff x="4226046" y="1912963"/>
                <a:chExt cx="533844" cy="237564"/>
              </a:xfrm>
            </p:grpSpPr>
            <p:sp>
              <p:nvSpPr>
                <p:cNvPr id="675" name="TextBox 674">
                  <a:extLst>
                    <a:ext uri="{FF2B5EF4-FFF2-40B4-BE49-F238E27FC236}">
                      <a16:creationId xmlns:a16="http://schemas.microsoft.com/office/drawing/2014/main" id="{6626F0DA-315B-443B-BA42-2EDA015FECDA}"/>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6">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6">
                        <a:lumMod val="75000"/>
                      </a:schemeClr>
                    </a:solidFill>
                    <a:latin typeface="Cambria" panose="02040503050406030204" pitchFamily="18" charset="0"/>
                    <a:cs typeface="Times New Roman" panose="02020603050405020304" pitchFamily="18" charset="0"/>
                  </a:endParaRPr>
                </a:p>
              </p:txBody>
            </p:sp>
            <p:sp>
              <p:nvSpPr>
                <p:cNvPr id="676" name="TextBox 675">
                  <a:extLst>
                    <a:ext uri="{FF2B5EF4-FFF2-40B4-BE49-F238E27FC236}">
                      <a16:creationId xmlns:a16="http://schemas.microsoft.com/office/drawing/2014/main" id="{51DE1422-566B-1227-AEB4-101DC69FA225}"/>
                    </a:ext>
                  </a:extLst>
                </p:cNvPr>
                <p:cNvSpPr txBox="1"/>
                <p:nvPr/>
              </p:nvSpPr>
              <p:spPr>
                <a:xfrm>
                  <a:off x="43909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6">
                          <a:lumMod val="75000"/>
                        </a:schemeClr>
                      </a:solidFill>
                      <a:latin typeface="Cambria" panose="02040503050406030204" pitchFamily="18" charset="0"/>
                      <a:cs typeface="Times New Roman" panose="02020603050405020304" pitchFamily="18" charset="0"/>
                    </a:rPr>
                    <a:t>REF</a:t>
                  </a:r>
                  <a:endParaRPr lang="ko-KR" altLang="en-US" sz="1000" b="1" baseline="-25000" dirty="0">
                    <a:solidFill>
                      <a:schemeClr val="accent6">
                        <a:lumMod val="75000"/>
                      </a:schemeClr>
                    </a:solidFill>
                    <a:latin typeface="Cambria" panose="02040503050406030204" pitchFamily="18" charset="0"/>
                    <a:cs typeface="Times New Roman" panose="02020603050405020304" pitchFamily="18" charset="0"/>
                  </a:endParaRPr>
                </a:p>
              </p:txBody>
            </p:sp>
          </p:grpSp>
          <p:sp>
            <p:nvSpPr>
              <p:cNvPr id="677" name="Oval 676">
                <a:extLst>
                  <a:ext uri="{FF2B5EF4-FFF2-40B4-BE49-F238E27FC236}">
                    <a16:creationId xmlns:a16="http://schemas.microsoft.com/office/drawing/2014/main" id="{9F11171B-4CF9-F681-7907-52BF0B57CC4F}"/>
                  </a:ext>
                </a:extLst>
              </p:cNvPr>
              <p:cNvSpPr/>
              <p:nvPr/>
            </p:nvSpPr>
            <p:spPr>
              <a:xfrm>
                <a:off x="2444314" y="4061552"/>
                <a:ext cx="217410" cy="217410"/>
              </a:xfrm>
              <a:prstGeom prst="ellipse">
                <a:avLst/>
              </a:prstGeom>
              <a:solidFill>
                <a:schemeClr val="bg1"/>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accent6">
                        <a:lumMod val="75000"/>
                      </a:schemeClr>
                    </a:solidFill>
                    <a:latin typeface="Cambria" panose="02040503050406030204" pitchFamily="18" charset="0"/>
                  </a:rPr>
                  <a:t>b</a:t>
                </a:r>
                <a:endParaRPr lang="en-CH" sz="1600" b="1" dirty="0">
                  <a:solidFill>
                    <a:schemeClr val="accent6">
                      <a:lumMod val="75000"/>
                    </a:schemeClr>
                  </a:solidFill>
                  <a:latin typeface="Cambria" panose="02040503050406030204" pitchFamily="18" charset="0"/>
                </a:endParaRPr>
              </a:p>
            </p:txBody>
          </p:sp>
          <p:grpSp>
            <p:nvGrpSpPr>
              <p:cNvPr id="684" name="그룹 563">
                <a:extLst>
                  <a:ext uri="{FF2B5EF4-FFF2-40B4-BE49-F238E27FC236}">
                    <a16:creationId xmlns:a16="http://schemas.microsoft.com/office/drawing/2014/main" id="{6C6740DE-B7AA-D9C9-D5A9-07C448DF3859}"/>
                  </a:ext>
                </a:extLst>
              </p:cNvPr>
              <p:cNvGrpSpPr/>
              <p:nvPr/>
            </p:nvGrpSpPr>
            <p:grpSpPr>
              <a:xfrm>
                <a:off x="1784028" y="2808218"/>
                <a:ext cx="573528" cy="252952"/>
                <a:chOff x="4206996" y="1897575"/>
                <a:chExt cx="573528" cy="252952"/>
              </a:xfrm>
            </p:grpSpPr>
            <p:sp>
              <p:nvSpPr>
                <p:cNvPr id="685" name="TextBox 684">
                  <a:extLst>
                    <a:ext uri="{FF2B5EF4-FFF2-40B4-BE49-F238E27FC236}">
                      <a16:creationId xmlns:a16="http://schemas.microsoft.com/office/drawing/2014/main" id="{6BFB9EC5-46A0-25F3-6659-7E50D48FC532}"/>
                    </a:ext>
                  </a:extLst>
                </p:cNvPr>
                <p:cNvSpPr txBox="1"/>
                <p:nvPr/>
              </p:nvSpPr>
              <p:spPr>
                <a:xfrm>
                  <a:off x="420699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M</a:t>
                  </a:r>
                  <a:endParaRPr lang="ko-KR" altLang="en-US" sz="1600" b="1" baseline="-25000" dirty="0">
                    <a:latin typeface="Cambria" panose="02040503050406030204" pitchFamily="18" charset="0"/>
                    <a:cs typeface="Times New Roman" panose="02020603050405020304" pitchFamily="18" charset="0"/>
                  </a:endParaRPr>
                </a:p>
              </p:txBody>
            </p:sp>
            <p:sp>
              <p:nvSpPr>
                <p:cNvPr id="686" name="TextBox 685">
                  <a:extLst>
                    <a:ext uri="{FF2B5EF4-FFF2-40B4-BE49-F238E27FC236}">
                      <a16:creationId xmlns:a16="http://schemas.microsoft.com/office/drawing/2014/main" id="{9FDE5E19-1365-25FD-000A-D25BF49D5A1B}"/>
                    </a:ext>
                  </a:extLst>
                </p:cNvPr>
                <p:cNvSpPr txBox="1"/>
                <p:nvPr/>
              </p:nvSpPr>
              <p:spPr>
                <a:xfrm>
                  <a:off x="4411557"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sp>
            <p:nvSpPr>
              <p:cNvPr id="687" name="Oval 686">
                <a:extLst>
                  <a:ext uri="{FF2B5EF4-FFF2-40B4-BE49-F238E27FC236}">
                    <a16:creationId xmlns:a16="http://schemas.microsoft.com/office/drawing/2014/main" id="{A6268412-25AF-23E1-F6DA-C9C83656D7BD}"/>
                  </a:ext>
                </a:extLst>
              </p:cNvPr>
              <p:cNvSpPr/>
              <p:nvPr/>
            </p:nvSpPr>
            <p:spPr>
              <a:xfrm>
                <a:off x="1885909" y="4703707"/>
                <a:ext cx="260229" cy="229588"/>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chemeClr val="tx1"/>
                  </a:solidFill>
                  <a:latin typeface="Cambria" panose="02040503050406030204" pitchFamily="18" charset="0"/>
                </a:endParaRPr>
              </a:p>
            </p:txBody>
          </p:sp>
          <p:cxnSp>
            <p:nvCxnSpPr>
              <p:cNvPr id="503" name="직선 연결선 906">
                <a:extLst>
                  <a:ext uri="{FF2B5EF4-FFF2-40B4-BE49-F238E27FC236}">
                    <a16:creationId xmlns:a16="http://schemas.microsoft.com/office/drawing/2014/main" id="{991BCAD9-7DF3-7574-D4F8-53BE4C7BBEA6}"/>
                  </a:ext>
                </a:extLst>
              </p:cNvPr>
              <p:cNvCxnSpPr>
                <a:cxnSpLocks/>
              </p:cNvCxnSpPr>
              <p:nvPr/>
            </p:nvCxnSpPr>
            <p:spPr>
              <a:xfrm rot="16200000" flipV="1">
                <a:off x="3583919" y="4674245"/>
                <a:ext cx="0" cy="271890"/>
              </a:xfrm>
              <a:prstGeom prst="line">
                <a:avLst/>
              </a:prstGeom>
              <a:ln w="41275" cap="sq">
                <a:solidFill>
                  <a:srgbClr val="0070C0"/>
                </a:solidFill>
                <a:bevel/>
                <a:headEnd type="arrow"/>
                <a:tailEnd type="none"/>
              </a:ln>
            </p:spPr>
            <p:style>
              <a:lnRef idx="1">
                <a:schemeClr val="accent1"/>
              </a:lnRef>
              <a:fillRef idx="0">
                <a:schemeClr val="accent1"/>
              </a:fillRef>
              <a:effectRef idx="0">
                <a:schemeClr val="accent1"/>
              </a:effectRef>
              <a:fontRef idx="minor">
                <a:schemeClr val="tx1"/>
              </a:fontRef>
            </p:style>
          </p:cxnSp>
          <p:cxnSp>
            <p:nvCxnSpPr>
              <p:cNvPr id="504" name="직선 연결선 907">
                <a:extLst>
                  <a:ext uri="{FF2B5EF4-FFF2-40B4-BE49-F238E27FC236}">
                    <a16:creationId xmlns:a16="http://schemas.microsoft.com/office/drawing/2014/main" id="{E64B09BB-5608-0D39-6D92-6151F801B1FD}"/>
                  </a:ext>
                </a:extLst>
              </p:cNvPr>
              <p:cNvCxnSpPr>
                <a:cxnSpLocks/>
              </p:cNvCxnSpPr>
              <p:nvPr/>
            </p:nvCxnSpPr>
            <p:spPr>
              <a:xfrm rot="16200000" flipV="1">
                <a:off x="5735852" y="4674245"/>
                <a:ext cx="0" cy="271890"/>
              </a:xfrm>
              <a:prstGeom prst="line">
                <a:avLst/>
              </a:prstGeom>
              <a:ln w="41275" cap="sq">
                <a:solidFill>
                  <a:srgbClr val="0070C0"/>
                </a:solidFill>
                <a:bevel/>
                <a:headEnd type="arrow"/>
                <a:tailEnd type="none"/>
              </a:ln>
            </p:spPr>
            <p:style>
              <a:lnRef idx="1">
                <a:schemeClr val="accent1"/>
              </a:lnRef>
              <a:fillRef idx="0">
                <a:schemeClr val="accent1"/>
              </a:fillRef>
              <a:effectRef idx="0">
                <a:schemeClr val="accent1"/>
              </a:effectRef>
              <a:fontRef idx="minor">
                <a:schemeClr val="tx1"/>
              </a:fontRef>
            </p:style>
          </p:cxnSp>
          <p:sp>
            <p:nvSpPr>
              <p:cNvPr id="594" name="사각형: 둥근 모서리 554">
                <a:extLst>
                  <a:ext uri="{FF2B5EF4-FFF2-40B4-BE49-F238E27FC236}">
                    <a16:creationId xmlns:a16="http://schemas.microsoft.com/office/drawing/2014/main" id="{0E1A41A9-DF44-B2FD-EBC5-982841EB5CE2}"/>
                  </a:ext>
                </a:extLst>
              </p:cNvPr>
              <p:cNvSpPr/>
              <p:nvPr/>
            </p:nvSpPr>
            <p:spPr>
              <a:xfrm>
                <a:off x="5845107" y="2420242"/>
                <a:ext cx="1631829" cy="2209095"/>
              </a:xfrm>
              <a:prstGeom prst="roundRect">
                <a:avLst>
                  <a:gd name="adj" fmla="val 4472"/>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95" name="직사각형 588">
                <a:extLst>
                  <a:ext uri="{FF2B5EF4-FFF2-40B4-BE49-F238E27FC236}">
                    <a16:creationId xmlns:a16="http://schemas.microsoft.com/office/drawing/2014/main" id="{E581EF27-F54C-C7DF-A981-E16DD7DF920D}"/>
                  </a:ext>
                </a:extLst>
              </p:cNvPr>
              <p:cNvSpPr/>
              <p:nvPr/>
            </p:nvSpPr>
            <p:spPr>
              <a:xfrm rot="5400000">
                <a:off x="6142668" y="3437493"/>
                <a:ext cx="264740" cy="264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050" b="1" dirty="0">
                    <a:solidFill>
                      <a:schemeClr val="tx1"/>
                    </a:solidFill>
                    <a:latin typeface="+mj-lt"/>
                  </a:rPr>
                  <a:t>⋯</a:t>
                </a:r>
                <a:endParaRPr lang="ko-KR" altLang="en-US" sz="1050" b="1" dirty="0">
                  <a:solidFill>
                    <a:schemeClr val="tx1"/>
                  </a:solidFill>
                  <a:latin typeface="+mj-lt"/>
                </a:endParaRPr>
              </a:p>
            </p:txBody>
          </p:sp>
          <p:cxnSp>
            <p:nvCxnSpPr>
              <p:cNvPr id="596" name="직선 연결선 589">
                <a:extLst>
                  <a:ext uri="{FF2B5EF4-FFF2-40B4-BE49-F238E27FC236}">
                    <a16:creationId xmlns:a16="http://schemas.microsoft.com/office/drawing/2014/main" id="{CA35CE19-C561-8EDE-F5EE-AA8B1C351011}"/>
                  </a:ext>
                </a:extLst>
              </p:cNvPr>
              <p:cNvCxnSpPr>
                <a:cxnSpLocks/>
              </p:cNvCxnSpPr>
              <p:nvPr/>
            </p:nvCxnSpPr>
            <p:spPr>
              <a:xfrm>
                <a:off x="6268189" y="3385858"/>
                <a:ext cx="0" cy="98619"/>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97" name="직선 연결선 590">
                <a:extLst>
                  <a:ext uri="{FF2B5EF4-FFF2-40B4-BE49-F238E27FC236}">
                    <a16:creationId xmlns:a16="http://schemas.microsoft.com/office/drawing/2014/main" id="{AA5826B7-1C08-1AB3-F998-06AC7A7B65A3}"/>
                  </a:ext>
                </a:extLst>
              </p:cNvPr>
              <p:cNvCxnSpPr>
                <a:cxnSpLocks/>
              </p:cNvCxnSpPr>
              <p:nvPr/>
            </p:nvCxnSpPr>
            <p:spPr>
              <a:xfrm>
                <a:off x="6269649" y="3385857"/>
                <a:ext cx="13445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98" name="직선 연결선 561">
                <a:extLst>
                  <a:ext uri="{FF2B5EF4-FFF2-40B4-BE49-F238E27FC236}">
                    <a16:creationId xmlns:a16="http://schemas.microsoft.com/office/drawing/2014/main" id="{4D7C9001-8267-1189-CE7E-949B4489800C}"/>
                  </a:ext>
                </a:extLst>
              </p:cNvPr>
              <p:cNvCxnSpPr>
                <a:cxnSpLocks/>
              </p:cNvCxnSpPr>
              <p:nvPr/>
            </p:nvCxnSpPr>
            <p:spPr>
              <a:xfrm>
                <a:off x="6406482" y="2666022"/>
                <a:ext cx="0" cy="2218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9" name="직선 연결선 562">
                <a:extLst>
                  <a:ext uri="{FF2B5EF4-FFF2-40B4-BE49-F238E27FC236}">
                    <a16:creationId xmlns:a16="http://schemas.microsoft.com/office/drawing/2014/main" id="{FD0C2491-A0BA-2681-C5A0-07DD62B1886C}"/>
                  </a:ext>
                </a:extLst>
              </p:cNvPr>
              <p:cNvCxnSpPr>
                <a:cxnSpLocks/>
              </p:cNvCxnSpPr>
              <p:nvPr/>
            </p:nvCxnSpPr>
            <p:spPr>
              <a:xfrm rot="16200000" flipV="1">
                <a:off x="6406482" y="2606688"/>
                <a:ext cx="0" cy="122952"/>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nvGrpSpPr>
              <p:cNvPr id="600" name="그룹 563">
                <a:extLst>
                  <a:ext uri="{FF2B5EF4-FFF2-40B4-BE49-F238E27FC236}">
                    <a16:creationId xmlns:a16="http://schemas.microsoft.com/office/drawing/2014/main" id="{B9CD2AEE-024F-15F7-2C02-A1EF33D2F2DA}"/>
                  </a:ext>
                </a:extLst>
              </p:cNvPr>
              <p:cNvGrpSpPr/>
              <p:nvPr/>
            </p:nvGrpSpPr>
            <p:grpSpPr>
              <a:xfrm>
                <a:off x="6053734" y="2392781"/>
                <a:ext cx="544956" cy="252952"/>
                <a:chOff x="4226046" y="1897575"/>
                <a:chExt cx="544956" cy="252952"/>
              </a:xfrm>
            </p:grpSpPr>
            <p:sp>
              <p:nvSpPr>
                <p:cNvPr id="601" name="TextBox 600">
                  <a:extLst>
                    <a:ext uri="{FF2B5EF4-FFF2-40B4-BE49-F238E27FC236}">
                      <a16:creationId xmlns:a16="http://schemas.microsoft.com/office/drawing/2014/main" id="{E527F0B2-EAD5-C9E4-0A15-CE7CD2955374}"/>
                    </a:ext>
                  </a:extLst>
                </p:cNvPr>
                <p:cNvSpPr txBox="1"/>
                <p:nvPr/>
              </p:nvSpPr>
              <p:spPr>
                <a:xfrm>
                  <a:off x="422604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V</a:t>
                  </a:r>
                  <a:endParaRPr lang="ko-KR" altLang="en-US" sz="1600" b="1" baseline="-25000" dirty="0">
                    <a:latin typeface="Cambria" panose="02040503050406030204" pitchFamily="18" charset="0"/>
                    <a:cs typeface="Times New Roman" panose="02020603050405020304" pitchFamily="18" charset="0"/>
                  </a:endParaRPr>
                </a:p>
              </p:txBody>
            </p:sp>
            <p:sp>
              <p:nvSpPr>
                <p:cNvPr id="602" name="TextBox 601">
                  <a:extLst>
                    <a:ext uri="{FF2B5EF4-FFF2-40B4-BE49-F238E27FC236}">
                      <a16:creationId xmlns:a16="http://schemas.microsoft.com/office/drawing/2014/main" id="{2427F0AA-52CD-2F5E-F664-9DD52183247B}"/>
                    </a:ext>
                  </a:extLst>
                </p:cNvPr>
                <p:cNvSpPr txBox="1"/>
                <p:nvPr/>
              </p:nvSpPr>
              <p:spPr>
                <a:xfrm>
                  <a:off x="4402035"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cxnSp>
            <p:nvCxnSpPr>
              <p:cNvPr id="603" name="직선 연결선 564">
                <a:extLst>
                  <a:ext uri="{FF2B5EF4-FFF2-40B4-BE49-F238E27FC236}">
                    <a16:creationId xmlns:a16="http://schemas.microsoft.com/office/drawing/2014/main" id="{065A5507-707F-723A-E5CB-52A86B31FEAC}"/>
                  </a:ext>
                </a:extLst>
              </p:cNvPr>
              <p:cNvCxnSpPr>
                <a:cxnSpLocks/>
              </p:cNvCxnSpPr>
              <p:nvPr/>
            </p:nvCxnSpPr>
            <p:spPr>
              <a:xfrm>
                <a:off x="6406482" y="3239562"/>
                <a:ext cx="901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4" name="직사각형 566">
                <a:extLst>
                  <a:ext uri="{FF2B5EF4-FFF2-40B4-BE49-F238E27FC236}">
                    <a16:creationId xmlns:a16="http://schemas.microsoft.com/office/drawing/2014/main" id="{FB63DD10-8CA2-F51E-0648-9D0936F5D3C8}"/>
                  </a:ext>
                </a:extLst>
              </p:cNvPr>
              <p:cNvSpPr/>
              <p:nvPr/>
            </p:nvSpPr>
            <p:spPr>
              <a:xfrm rot="5400000">
                <a:off x="6934093" y="2928954"/>
                <a:ext cx="534819" cy="29302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400" b="1" dirty="0">
                    <a:solidFill>
                      <a:schemeClr val="tx1"/>
                    </a:solidFill>
                    <a:latin typeface="Cambria" panose="02040503050406030204" pitchFamily="18" charset="0"/>
                    <a:ea typeface="Cambria" panose="02040503050406030204" pitchFamily="18" charset="0"/>
                  </a:rPr>
                  <a:t>Latch</a:t>
                </a:r>
                <a:endParaRPr lang="ko-KR" altLang="en-US" sz="1400" b="1" dirty="0">
                  <a:solidFill>
                    <a:schemeClr val="tx1"/>
                  </a:solidFill>
                  <a:latin typeface="Cambria" panose="02040503050406030204" pitchFamily="18" charset="0"/>
                </a:endParaRPr>
              </a:p>
            </p:txBody>
          </p:sp>
          <p:cxnSp>
            <p:nvCxnSpPr>
              <p:cNvPr id="605" name="직선 연결선 572">
                <a:extLst>
                  <a:ext uri="{FF2B5EF4-FFF2-40B4-BE49-F238E27FC236}">
                    <a16:creationId xmlns:a16="http://schemas.microsoft.com/office/drawing/2014/main" id="{753EE0A3-78F5-6DF9-31A1-2E8F3D4DF207}"/>
                  </a:ext>
                </a:extLst>
              </p:cNvPr>
              <p:cNvCxnSpPr>
                <a:cxnSpLocks/>
              </p:cNvCxnSpPr>
              <p:nvPr/>
            </p:nvCxnSpPr>
            <p:spPr>
              <a:xfrm>
                <a:off x="7209388" y="2628420"/>
                <a:ext cx="0" cy="170218"/>
              </a:xfrm>
              <a:prstGeom prst="line">
                <a:avLst/>
              </a:prstGeom>
              <a:ln w="19050" cap="sq">
                <a:solidFill>
                  <a:srgbClr val="C00000"/>
                </a:solidFill>
                <a:bevel/>
                <a:tailEnd type="triangle" w="lg" len="lg"/>
              </a:ln>
            </p:spPr>
            <p:style>
              <a:lnRef idx="1">
                <a:schemeClr val="accent1"/>
              </a:lnRef>
              <a:fillRef idx="0">
                <a:schemeClr val="accent1"/>
              </a:fillRef>
              <a:effectRef idx="0">
                <a:schemeClr val="accent1"/>
              </a:effectRef>
              <a:fontRef idx="minor">
                <a:schemeClr val="tx1"/>
              </a:fontRef>
            </p:style>
          </p:cxnSp>
          <p:sp>
            <p:nvSpPr>
              <p:cNvPr id="606" name="TextBox 605">
                <a:extLst>
                  <a:ext uri="{FF2B5EF4-FFF2-40B4-BE49-F238E27FC236}">
                    <a16:creationId xmlns:a16="http://schemas.microsoft.com/office/drawing/2014/main" id="{C7A20498-68CA-C338-50BA-33D8A848098E}"/>
                  </a:ext>
                </a:extLst>
              </p:cNvPr>
              <p:cNvSpPr txBox="1"/>
              <p:nvPr/>
            </p:nvSpPr>
            <p:spPr>
              <a:xfrm>
                <a:off x="7007394" y="2413071"/>
                <a:ext cx="398406"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OFF</a:t>
                </a:r>
                <a:endParaRPr lang="ko-KR" altLang="en-US" sz="1400" b="1" baseline="-25000" dirty="0">
                  <a:solidFill>
                    <a:srgbClr val="C00000"/>
                  </a:solidFill>
                  <a:latin typeface="Cambria" panose="02040503050406030204" pitchFamily="18" charset="0"/>
                  <a:cs typeface="Times New Roman" panose="02020603050405020304" pitchFamily="18" charset="0"/>
                </a:endParaRPr>
              </a:p>
            </p:txBody>
          </p:sp>
          <p:sp>
            <p:nvSpPr>
              <p:cNvPr id="607" name="사각형: 둥근 위쪽 모서리 575">
                <a:extLst>
                  <a:ext uri="{FF2B5EF4-FFF2-40B4-BE49-F238E27FC236}">
                    <a16:creationId xmlns:a16="http://schemas.microsoft.com/office/drawing/2014/main" id="{754BD726-A993-041C-2AA5-BE419400F79A}"/>
                  </a:ext>
                </a:extLst>
              </p:cNvPr>
              <p:cNvSpPr/>
              <p:nvPr/>
            </p:nvSpPr>
            <p:spPr>
              <a:xfrm>
                <a:off x="6585050" y="2830431"/>
                <a:ext cx="340524" cy="319744"/>
              </a:xfrm>
              <a:prstGeom prst="round2SameRect">
                <a:avLst>
                  <a:gd name="adj1" fmla="val 16667"/>
                  <a:gd name="adj2" fmla="val 20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08" name="직선 연결선 577">
                <a:extLst>
                  <a:ext uri="{FF2B5EF4-FFF2-40B4-BE49-F238E27FC236}">
                    <a16:creationId xmlns:a16="http://schemas.microsoft.com/office/drawing/2014/main" id="{86E6A483-23D7-76BF-7A3D-A07F10DF83B8}"/>
                  </a:ext>
                </a:extLst>
              </p:cNvPr>
              <p:cNvCxnSpPr>
                <a:cxnSpLocks/>
              </p:cNvCxnSpPr>
              <p:nvPr/>
            </p:nvCxnSpPr>
            <p:spPr>
              <a:xfrm>
                <a:off x="6753546" y="3144830"/>
                <a:ext cx="0" cy="98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9" name="타원 578">
                <a:extLst>
                  <a:ext uri="{FF2B5EF4-FFF2-40B4-BE49-F238E27FC236}">
                    <a16:creationId xmlns:a16="http://schemas.microsoft.com/office/drawing/2014/main" id="{C08330C0-A205-91BE-E447-78965553052E}"/>
                  </a:ext>
                </a:extLst>
              </p:cNvPr>
              <p:cNvSpPr/>
              <p:nvPr/>
            </p:nvSpPr>
            <p:spPr>
              <a:xfrm>
                <a:off x="6726504" y="3207086"/>
                <a:ext cx="54091" cy="5409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0" name="타원 557">
                <a:extLst>
                  <a:ext uri="{FF2B5EF4-FFF2-40B4-BE49-F238E27FC236}">
                    <a16:creationId xmlns:a16="http://schemas.microsoft.com/office/drawing/2014/main" id="{F124DE4E-63B3-4D9C-CC44-7C4007A2BB0E}"/>
                  </a:ext>
                </a:extLst>
              </p:cNvPr>
              <p:cNvSpPr/>
              <p:nvPr/>
            </p:nvSpPr>
            <p:spPr>
              <a:xfrm>
                <a:off x="6376002" y="3004712"/>
                <a:ext cx="60960" cy="6096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11" name="타원 558">
                <a:extLst>
                  <a:ext uri="{FF2B5EF4-FFF2-40B4-BE49-F238E27FC236}">
                    <a16:creationId xmlns:a16="http://schemas.microsoft.com/office/drawing/2014/main" id="{618B024C-BBCA-5634-4AE8-794613A73D4F}"/>
                  </a:ext>
                </a:extLst>
              </p:cNvPr>
              <p:cNvSpPr/>
              <p:nvPr/>
            </p:nvSpPr>
            <p:spPr>
              <a:xfrm>
                <a:off x="6376002" y="2820800"/>
                <a:ext cx="60960" cy="6096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12" name="TextBox 611">
                <a:extLst>
                  <a:ext uri="{FF2B5EF4-FFF2-40B4-BE49-F238E27FC236}">
                    <a16:creationId xmlns:a16="http://schemas.microsoft.com/office/drawing/2014/main" id="{D65F844C-F9BC-3BBF-5616-6BE1BF60A5BD}"/>
                  </a:ext>
                </a:extLst>
              </p:cNvPr>
              <p:cNvSpPr txBox="1"/>
              <p:nvPr/>
            </p:nvSpPr>
            <p:spPr>
              <a:xfrm>
                <a:off x="5755419" y="3940649"/>
                <a:ext cx="368967"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0</a:t>
                </a:r>
                <a:endParaRPr lang="ko-KR" altLang="en-US" sz="1400" b="1" dirty="0">
                  <a:solidFill>
                    <a:srgbClr val="C00000"/>
                  </a:solidFill>
                  <a:latin typeface="Cambria" panose="02040503050406030204" pitchFamily="18" charset="0"/>
                  <a:cs typeface="Times New Roman" panose="02020603050405020304" pitchFamily="18" charset="0"/>
                </a:endParaRPr>
              </a:p>
            </p:txBody>
          </p:sp>
          <p:cxnSp>
            <p:nvCxnSpPr>
              <p:cNvPr id="613" name="직선 연결선 2">
                <a:extLst>
                  <a:ext uri="{FF2B5EF4-FFF2-40B4-BE49-F238E27FC236}">
                    <a16:creationId xmlns:a16="http://schemas.microsoft.com/office/drawing/2014/main" id="{40E70CE5-2680-1338-AF73-A3F60B11B4CC}"/>
                  </a:ext>
                </a:extLst>
              </p:cNvPr>
              <p:cNvCxnSpPr>
                <a:cxnSpLocks/>
                <a:stCxn id="610" idx="4"/>
              </p:cNvCxnSpPr>
              <p:nvPr/>
            </p:nvCxnSpPr>
            <p:spPr>
              <a:xfrm>
                <a:off x="6406482" y="3065672"/>
                <a:ext cx="0" cy="1563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4" name="그룹 585">
                <a:extLst>
                  <a:ext uri="{FF2B5EF4-FFF2-40B4-BE49-F238E27FC236}">
                    <a16:creationId xmlns:a16="http://schemas.microsoft.com/office/drawing/2014/main" id="{97744882-4A30-9AFF-C325-23794DD86913}"/>
                  </a:ext>
                </a:extLst>
              </p:cNvPr>
              <p:cNvGrpSpPr/>
              <p:nvPr/>
            </p:nvGrpSpPr>
            <p:grpSpPr>
              <a:xfrm rot="16200000">
                <a:off x="6049767" y="3960874"/>
                <a:ext cx="285375" cy="151469"/>
                <a:chOff x="6995826" y="1376806"/>
                <a:chExt cx="1464595" cy="1280243"/>
              </a:xfrm>
            </p:grpSpPr>
            <p:cxnSp>
              <p:nvCxnSpPr>
                <p:cNvPr id="615" name="직선 연결선 591">
                  <a:extLst>
                    <a:ext uri="{FF2B5EF4-FFF2-40B4-BE49-F238E27FC236}">
                      <a16:creationId xmlns:a16="http://schemas.microsoft.com/office/drawing/2014/main" id="{F7351DED-D523-76EB-CFE6-548EC0153301}"/>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16" name="직선 연결선 592">
                  <a:extLst>
                    <a:ext uri="{FF2B5EF4-FFF2-40B4-BE49-F238E27FC236}">
                      <a16:creationId xmlns:a16="http://schemas.microsoft.com/office/drawing/2014/main" id="{CC51519A-0F64-40DA-3E95-4E00BA072827}"/>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17" name="직선 연결선 593">
                  <a:extLst>
                    <a:ext uri="{FF2B5EF4-FFF2-40B4-BE49-F238E27FC236}">
                      <a16:creationId xmlns:a16="http://schemas.microsoft.com/office/drawing/2014/main" id="{884321CC-172C-DAB7-929C-8B21AE11B945}"/>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18" name="직선 연결선 594">
                  <a:extLst>
                    <a:ext uri="{FF2B5EF4-FFF2-40B4-BE49-F238E27FC236}">
                      <a16:creationId xmlns:a16="http://schemas.microsoft.com/office/drawing/2014/main" id="{71980FFB-1E2E-2521-398C-32571FD79A94}"/>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19" name="직선 연결선 595">
                  <a:extLst>
                    <a:ext uri="{FF2B5EF4-FFF2-40B4-BE49-F238E27FC236}">
                      <a16:creationId xmlns:a16="http://schemas.microsoft.com/office/drawing/2014/main" id="{7ED1FDD0-E8B6-46CC-4C84-BF743820BFFD}"/>
                    </a:ext>
                  </a:extLst>
                </p:cNvPr>
                <p:cNvCxnSpPr>
                  <a:cxnSpLocks/>
                </p:cNvCxnSpPr>
                <p:nvPr/>
              </p:nvCxnSpPr>
              <p:spPr>
                <a:xfrm rot="5400000">
                  <a:off x="8178506" y="2375134"/>
                  <a:ext cx="0" cy="56383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20" name="직선 연결선 596">
                  <a:extLst>
                    <a:ext uri="{FF2B5EF4-FFF2-40B4-BE49-F238E27FC236}">
                      <a16:creationId xmlns:a16="http://schemas.microsoft.com/office/drawing/2014/main" id="{28416E53-116B-626D-234B-6FF328FA2218}"/>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21" name="직선 연결선 597">
                  <a:extLst>
                    <a:ext uri="{FF2B5EF4-FFF2-40B4-BE49-F238E27FC236}">
                      <a16:creationId xmlns:a16="http://schemas.microsoft.com/office/drawing/2014/main" id="{3F72B49E-97F1-4D34-F7B8-207A3921B5B9}"/>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sp>
            <p:nvSpPr>
              <p:cNvPr id="622" name="TextBox 621">
                <a:extLst>
                  <a:ext uri="{FF2B5EF4-FFF2-40B4-BE49-F238E27FC236}">
                    <a16:creationId xmlns:a16="http://schemas.microsoft.com/office/drawing/2014/main" id="{3D786DF3-E1BF-D982-8FE0-D8C0B23C44AF}"/>
                  </a:ext>
                </a:extLst>
              </p:cNvPr>
              <p:cNvSpPr txBox="1"/>
              <p:nvPr/>
            </p:nvSpPr>
            <p:spPr>
              <a:xfrm>
                <a:off x="5755419" y="3653568"/>
                <a:ext cx="368967"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0</a:t>
                </a:r>
                <a:endParaRPr lang="ko-KR" altLang="en-US" sz="1400" b="1" baseline="-25000" dirty="0">
                  <a:solidFill>
                    <a:srgbClr val="C00000"/>
                  </a:solidFill>
                  <a:latin typeface="Cambria" panose="02040503050406030204" pitchFamily="18" charset="0"/>
                  <a:cs typeface="Times New Roman" panose="02020603050405020304" pitchFamily="18" charset="0"/>
                </a:endParaRPr>
              </a:p>
            </p:txBody>
          </p:sp>
          <p:cxnSp>
            <p:nvCxnSpPr>
              <p:cNvPr id="623" name="직선 연결선 595">
                <a:extLst>
                  <a:ext uri="{FF2B5EF4-FFF2-40B4-BE49-F238E27FC236}">
                    <a16:creationId xmlns:a16="http://schemas.microsoft.com/office/drawing/2014/main" id="{B0B461F3-2BDA-1E2D-53F8-382E94D357D5}"/>
                  </a:ext>
                </a:extLst>
              </p:cNvPr>
              <p:cNvCxnSpPr>
                <a:cxnSpLocks/>
              </p:cNvCxnSpPr>
              <p:nvPr/>
            </p:nvCxnSpPr>
            <p:spPr>
              <a:xfrm rot="5400000">
                <a:off x="6075959" y="4026627"/>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24" name="직선 연결선 650">
                <a:extLst>
                  <a:ext uri="{FF2B5EF4-FFF2-40B4-BE49-F238E27FC236}">
                    <a16:creationId xmlns:a16="http://schemas.microsoft.com/office/drawing/2014/main" id="{C9223730-4D6D-259E-B3C4-438AD39E51CE}"/>
                  </a:ext>
                </a:extLst>
              </p:cNvPr>
              <p:cNvCxnSpPr>
                <a:cxnSpLocks/>
              </p:cNvCxnSpPr>
              <p:nvPr/>
            </p:nvCxnSpPr>
            <p:spPr>
              <a:xfrm rot="18900000" flipV="1">
                <a:off x="6340354" y="2907471"/>
                <a:ext cx="0" cy="122952"/>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25" name="사각형: 둥근 위쪽 모서리 576">
                <a:extLst>
                  <a:ext uri="{FF2B5EF4-FFF2-40B4-BE49-F238E27FC236}">
                    <a16:creationId xmlns:a16="http://schemas.microsoft.com/office/drawing/2014/main" id="{D305CAF2-84A2-AE93-7B7E-0B73351C78ED}"/>
                  </a:ext>
                </a:extLst>
              </p:cNvPr>
              <p:cNvSpPr/>
              <p:nvPr/>
            </p:nvSpPr>
            <p:spPr>
              <a:xfrm>
                <a:off x="6585050" y="2830431"/>
                <a:ext cx="340524" cy="319744"/>
              </a:xfrm>
              <a:prstGeom prst="round2SameRect">
                <a:avLst>
                  <a:gd name="adj1" fmla="val 16667"/>
                  <a:gd name="adj2" fmla="val 2066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26" name="그룹 585">
                <a:extLst>
                  <a:ext uri="{FF2B5EF4-FFF2-40B4-BE49-F238E27FC236}">
                    <a16:creationId xmlns:a16="http://schemas.microsoft.com/office/drawing/2014/main" id="{4C5D0906-3075-E4C3-710C-FB2AF8AA01FE}"/>
                  </a:ext>
                </a:extLst>
              </p:cNvPr>
              <p:cNvGrpSpPr/>
              <p:nvPr/>
            </p:nvGrpSpPr>
            <p:grpSpPr>
              <a:xfrm rot="16200000">
                <a:off x="6076636" y="3694854"/>
                <a:ext cx="231636" cy="151469"/>
                <a:chOff x="6995826" y="1376806"/>
                <a:chExt cx="1188795" cy="1280239"/>
              </a:xfrm>
            </p:grpSpPr>
            <p:cxnSp>
              <p:nvCxnSpPr>
                <p:cNvPr id="627" name="직선 연결선 591">
                  <a:extLst>
                    <a:ext uri="{FF2B5EF4-FFF2-40B4-BE49-F238E27FC236}">
                      <a16:creationId xmlns:a16="http://schemas.microsoft.com/office/drawing/2014/main" id="{259EFCF0-2ECB-F7C5-8B4D-CDC8DC5A470F}"/>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28" name="직선 연결선 592">
                  <a:extLst>
                    <a:ext uri="{FF2B5EF4-FFF2-40B4-BE49-F238E27FC236}">
                      <a16:creationId xmlns:a16="http://schemas.microsoft.com/office/drawing/2014/main" id="{FD6A828B-6635-ECBC-AEA1-D80331AFE837}"/>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29" name="직선 연결선 593">
                  <a:extLst>
                    <a:ext uri="{FF2B5EF4-FFF2-40B4-BE49-F238E27FC236}">
                      <a16:creationId xmlns:a16="http://schemas.microsoft.com/office/drawing/2014/main" id="{3A16F21E-37F9-B3CD-9281-AEB97B7127AE}"/>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30" name="직선 연결선 594">
                  <a:extLst>
                    <a:ext uri="{FF2B5EF4-FFF2-40B4-BE49-F238E27FC236}">
                      <a16:creationId xmlns:a16="http://schemas.microsoft.com/office/drawing/2014/main" id="{9346181B-7E87-543E-4FFF-A27ADA4F0D44}"/>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31" name="직선 연결선 595">
                  <a:extLst>
                    <a:ext uri="{FF2B5EF4-FFF2-40B4-BE49-F238E27FC236}">
                      <a16:creationId xmlns:a16="http://schemas.microsoft.com/office/drawing/2014/main" id="{E6C1CC15-75C1-24F9-6759-CADE9024C3E4}"/>
                    </a:ext>
                  </a:extLst>
                </p:cNvPr>
                <p:cNvCxnSpPr>
                  <a:cxnSpLocks/>
                </p:cNvCxnSpPr>
                <p:nvPr/>
              </p:nvCxnSpPr>
              <p:spPr>
                <a:xfrm flipH="1">
                  <a:off x="7896589" y="2657041"/>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32" name="직선 연결선 596">
                  <a:extLst>
                    <a:ext uri="{FF2B5EF4-FFF2-40B4-BE49-F238E27FC236}">
                      <a16:creationId xmlns:a16="http://schemas.microsoft.com/office/drawing/2014/main" id="{8BD64DE0-5095-C0F8-5901-B17036A26AEF}"/>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33" name="직선 연결선 597">
                  <a:extLst>
                    <a:ext uri="{FF2B5EF4-FFF2-40B4-BE49-F238E27FC236}">
                      <a16:creationId xmlns:a16="http://schemas.microsoft.com/office/drawing/2014/main" id="{2FD20AAE-C34B-10F4-D155-E803CCDEA4A2}"/>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cxnSp>
            <p:nvCxnSpPr>
              <p:cNvPr id="634" name="직선 연결선 595">
                <a:extLst>
                  <a:ext uri="{FF2B5EF4-FFF2-40B4-BE49-F238E27FC236}">
                    <a16:creationId xmlns:a16="http://schemas.microsoft.com/office/drawing/2014/main" id="{F300AF45-A02D-D357-59D5-D0F320954094}"/>
                  </a:ext>
                </a:extLst>
              </p:cNvPr>
              <p:cNvCxnSpPr>
                <a:cxnSpLocks/>
              </p:cNvCxnSpPr>
              <p:nvPr/>
            </p:nvCxnSpPr>
            <p:spPr>
              <a:xfrm rot="5400000">
                <a:off x="6075959" y="3735622"/>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35" name="직선 연결선 586">
                <a:extLst>
                  <a:ext uri="{FF2B5EF4-FFF2-40B4-BE49-F238E27FC236}">
                    <a16:creationId xmlns:a16="http://schemas.microsoft.com/office/drawing/2014/main" id="{5CD70C89-EF03-8457-CF0D-08473C965C1C}"/>
                  </a:ext>
                </a:extLst>
              </p:cNvPr>
              <p:cNvCxnSpPr>
                <a:cxnSpLocks/>
              </p:cNvCxnSpPr>
              <p:nvPr/>
            </p:nvCxnSpPr>
            <p:spPr>
              <a:xfrm flipV="1">
                <a:off x="6269777" y="4354835"/>
                <a:ext cx="0" cy="139623"/>
              </a:xfrm>
              <a:prstGeom prst="line">
                <a:avLst/>
              </a:prstGeom>
              <a:ln w="19050" cap="sq">
                <a:solidFill>
                  <a:schemeClr val="tx1"/>
                </a:solidFill>
                <a:bevel/>
                <a:headEnd type="triangle"/>
              </a:ln>
            </p:spPr>
            <p:style>
              <a:lnRef idx="1">
                <a:schemeClr val="accent1"/>
              </a:lnRef>
              <a:fillRef idx="0">
                <a:schemeClr val="accent1"/>
              </a:fillRef>
              <a:effectRef idx="0">
                <a:schemeClr val="accent1"/>
              </a:effectRef>
              <a:fontRef idx="minor">
                <a:schemeClr val="tx1"/>
              </a:fontRef>
            </p:style>
          </p:cxnSp>
          <p:sp>
            <p:nvSpPr>
              <p:cNvPr id="636" name="직사각형 587">
                <a:extLst>
                  <a:ext uri="{FF2B5EF4-FFF2-40B4-BE49-F238E27FC236}">
                    <a16:creationId xmlns:a16="http://schemas.microsoft.com/office/drawing/2014/main" id="{D6F0C94C-E75B-D722-DA9F-2B127CF79B39}"/>
                  </a:ext>
                </a:extLst>
              </p:cNvPr>
              <p:cNvSpPr/>
              <p:nvPr/>
            </p:nvSpPr>
            <p:spPr>
              <a:xfrm rot="5400000">
                <a:off x="6235579" y="4243267"/>
                <a:ext cx="77332" cy="5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b="1" dirty="0">
                    <a:solidFill>
                      <a:schemeClr val="tx1"/>
                    </a:solidFill>
                    <a:latin typeface="+mj-lt"/>
                  </a:rPr>
                  <a:t>⋯</a:t>
                </a:r>
                <a:endParaRPr lang="ko-KR" altLang="en-US" sz="1100" b="1" dirty="0">
                  <a:solidFill>
                    <a:schemeClr val="tx1"/>
                  </a:solidFill>
                  <a:latin typeface="+mj-lt"/>
                </a:endParaRPr>
              </a:p>
            </p:txBody>
          </p:sp>
          <p:sp>
            <p:nvSpPr>
              <p:cNvPr id="689" name="Oval 688">
                <a:extLst>
                  <a:ext uri="{FF2B5EF4-FFF2-40B4-BE49-F238E27FC236}">
                    <a16:creationId xmlns:a16="http://schemas.microsoft.com/office/drawing/2014/main" id="{41AAD737-F0BA-7DF1-CC03-AB18B055D4AC}"/>
                  </a:ext>
                </a:extLst>
              </p:cNvPr>
              <p:cNvSpPr/>
              <p:nvPr/>
            </p:nvSpPr>
            <p:spPr>
              <a:xfrm>
                <a:off x="6083729" y="4696810"/>
                <a:ext cx="260229" cy="229588"/>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rgbClr val="0070C0"/>
                  </a:solidFill>
                  <a:latin typeface="Cambria" panose="02040503050406030204" pitchFamily="18" charset="0"/>
                </a:endParaRPr>
              </a:p>
            </p:txBody>
          </p:sp>
          <p:sp>
            <p:nvSpPr>
              <p:cNvPr id="692" name="TextBox 691">
                <a:extLst>
                  <a:ext uri="{FF2B5EF4-FFF2-40B4-BE49-F238E27FC236}">
                    <a16:creationId xmlns:a16="http://schemas.microsoft.com/office/drawing/2014/main" id="{D9AAB793-0BA8-FE73-CE76-6D8C2032D53F}"/>
                  </a:ext>
                </a:extLst>
              </p:cNvPr>
              <p:cNvSpPr txBox="1"/>
              <p:nvPr/>
            </p:nvSpPr>
            <p:spPr>
              <a:xfrm>
                <a:off x="6472429" y="4435924"/>
                <a:ext cx="398406"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BL</a:t>
                </a:r>
                <a:endParaRPr lang="ko-KR" altLang="en-US" sz="1400" b="1" baseline="-25000" dirty="0">
                  <a:latin typeface="Cambria" panose="02040503050406030204" pitchFamily="18" charset="0"/>
                  <a:cs typeface="Times New Roman" panose="02020603050405020304" pitchFamily="18" charset="0"/>
                </a:endParaRPr>
              </a:p>
            </p:txBody>
          </p:sp>
          <p:cxnSp>
            <p:nvCxnSpPr>
              <p:cNvPr id="693" name="직선 연결선 859">
                <a:extLst>
                  <a:ext uri="{FF2B5EF4-FFF2-40B4-BE49-F238E27FC236}">
                    <a16:creationId xmlns:a16="http://schemas.microsoft.com/office/drawing/2014/main" id="{2CB934CF-C6FA-F4A4-69C0-643320ED7130}"/>
                  </a:ext>
                </a:extLst>
              </p:cNvPr>
              <p:cNvCxnSpPr>
                <a:cxnSpLocks/>
              </p:cNvCxnSpPr>
              <p:nvPr/>
            </p:nvCxnSpPr>
            <p:spPr>
              <a:xfrm rot="16200000" flipV="1">
                <a:off x="6469079" y="4474138"/>
                <a:ext cx="0" cy="129555"/>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grpSp>
      </p:grpSp>
      <p:sp>
        <p:nvSpPr>
          <p:cNvPr id="11" name="사각형: 둥근 모서리 740">
            <a:extLst>
              <a:ext uri="{FF2B5EF4-FFF2-40B4-BE49-F238E27FC236}">
                <a16:creationId xmlns:a16="http://schemas.microsoft.com/office/drawing/2014/main" id="{53F2F985-07BD-7FFF-FE4D-4AF442664B47}"/>
              </a:ext>
            </a:extLst>
          </p:cNvPr>
          <p:cNvSpPr/>
          <p:nvPr/>
        </p:nvSpPr>
        <p:spPr>
          <a:xfrm>
            <a:off x="4578001" y="3518151"/>
            <a:ext cx="1036526" cy="598191"/>
          </a:xfrm>
          <a:prstGeom prst="roundRect">
            <a:avLst>
              <a:gd name="adj" fmla="val 9694"/>
            </a:avLst>
          </a:prstGeom>
          <a:solidFill>
            <a:srgbClr val="FFEBEB"/>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12" name="직선 연결선 741">
            <a:extLst>
              <a:ext uri="{FF2B5EF4-FFF2-40B4-BE49-F238E27FC236}">
                <a16:creationId xmlns:a16="http://schemas.microsoft.com/office/drawing/2014/main" id="{9067F565-1C1F-EBED-08B4-725F7C76AC27}"/>
              </a:ext>
            </a:extLst>
          </p:cNvPr>
          <p:cNvCxnSpPr>
            <a:cxnSpLocks/>
          </p:cNvCxnSpPr>
          <p:nvPr/>
        </p:nvCxnSpPr>
        <p:spPr>
          <a:xfrm flipV="1">
            <a:off x="4405648" y="3528461"/>
            <a:ext cx="204436" cy="159162"/>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13" name="직선 연결선 742">
            <a:extLst>
              <a:ext uri="{FF2B5EF4-FFF2-40B4-BE49-F238E27FC236}">
                <a16:creationId xmlns:a16="http://schemas.microsoft.com/office/drawing/2014/main" id="{94995D7D-D4EC-68E2-7AF2-7C54D0D2FDC5}"/>
              </a:ext>
            </a:extLst>
          </p:cNvPr>
          <p:cNvCxnSpPr>
            <a:cxnSpLocks/>
          </p:cNvCxnSpPr>
          <p:nvPr/>
        </p:nvCxnSpPr>
        <p:spPr>
          <a:xfrm>
            <a:off x="4405648" y="3877471"/>
            <a:ext cx="187545" cy="228970"/>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grpSp>
        <p:nvGrpSpPr>
          <p:cNvPr id="21" name="그룹 835">
            <a:extLst>
              <a:ext uri="{FF2B5EF4-FFF2-40B4-BE49-F238E27FC236}">
                <a16:creationId xmlns:a16="http://schemas.microsoft.com/office/drawing/2014/main" id="{20DA5E26-1B95-FF5A-E3F1-F6B01613A561}"/>
              </a:ext>
            </a:extLst>
          </p:cNvPr>
          <p:cNvGrpSpPr/>
          <p:nvPr/>
        </p:nvGrpSpPr>
        <p:grpSpPr>
          <a:xfrm>
            <a:off x="5190109" y="3963927"/>
            <a:ext cx="323307" cy="69720"/>
            <a:chOff x="5890169" y="4312037"/>
            <a:chExt cx="1895988" cy="1103725"/>
          </a:xfrm>
        </p:grpSpPr>
        <p:grpSp>
          <p:nvGrpSpPr>
            <p:cNvPr id="22" name="그룹 822">
              <a:extLst>
                <a:ext uri="{FF2B5EF4-FFF2-40B4-BE49-F238E27FC236}">
                  <a16:creationId xmlns:a16="http://schemas.microsoft.com/office/drawing/2014/main" id="{91D35864-80AC-176C-30F2-AF81286988B3}"/>
                </a:ext>
              </a:extLst>
            </p:cNvPr>
            <p:cNvGrpSpPr/>
            <p:nvPr/>
          </p:nvGrpSpPr>
          <p:grpSpPr>
            <a:xfrm>
              <a:off x="6122466" y="4312037"/>
              <a:ext cx="1432853" cy="1103725"/>
              <a:chOff x="5991225" y="4310063"/>
              <a:chExt cx="496427" cy="273840"/>
            </a:xfrm>
          </p:grpSpPr>
          <p:cxnSp>
            <p:nvCxnSpPr>
              <p:cNvPr id="25" name="직선 연결선 771">
                <a:extLst>
                  <a:ext uri="{FF2B5EF4-FFF2-40B4-BE49-F238E27FC236}">
                    <a16:creationId xmlns:a16="http://schemas.microsoft.com/office/drawing/2014/main" id="{2B4EA954-FB07-0E77-6C3D-FDABFB754475}"/>
                  </a:ext>
                </a:extLst>
              </p:cNvPr>
              <p:cNvCxnSpPr>
                <a:cxnSpLocks/>
              </p:cNvCxnSpPr>
              <p:nvPr/>
            </p:nvCxnSpPr>
            <p:spPr>
              <a:xfrm flipH="1">
                <a:off x="5991225" y="4310063"/>
                <a:ext cx="40482" cy="13692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6" name="직선 연결선 789">
                <a:extLst>
                  <a:ext uri="{FF2B5EF4-FFF2-40B4-BE49-F238E27FC236}">
                    <a16:creationId xmlns:a16="http://schemas.microsoft.com/office/drawing/2014/main" id="{0A67E78B-6408-F397-F1C3-CFF718CD0651}"/>
                  </a:ext>
                </a:extLst>
              </p:cNvPr>
              <p:cNvCxnSpPr>
                <a:cxnSpLocks/>
              </p:cNvCxnSpPr>
              <p:nvPr/>
            </p:nvCxnSpPr>
            <p:spPr>
              <a:xfrm flipH="1">
                <a:off x="6114445"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7" name="직선 연결선 792">
                <a:extLst>
                  <a:ext uri="{FF2B5EF4-FFF2-40B4-BE49-F238E27FC236}">
                    <a16:creationId xmlns:a16="http://schemas.microsoft.com/office/drawing/2014/main" id="{2B97474A-3409-039D-79A9-C034C1B4975A}"/>
                  </a:ext>
                </a:extLst>
              </p:cNvPr>
              <p:cNvCxnSpPr>
                <a:cxnSpLocks/>
              </p:cNvCxnSpPr>
              <p:nvPr/>
            </p:nvCxnSpPr>
            <p:spPr>
              <a:xfrm>
                <a:off x="6031707"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8" name="직선 연결선 807">
                <a:extLst>
                  <a:ext uri="{FF2B5EF4-FFF2-40B4-BE49-F238E27FC236}">
                    <a16:creationId xmlns:a16="http://schemas.microsoft.com/office/drawing/2014/main" id="{93ADFD36-FE92-87C2-638E-A6F2A89DC23E}"/>
                  </a:ext>
                </a:extLst>
              </p:cNvPr>
              <p:cNvCxnSpPr>
                <a:cxnSpLocks/>
              </p:cNvCxnSpPr>
              <p:nvPr/>
            </p:nvCxnSpPr>
            <p:spPr>
              <a:xfrm>
                <a:off x="6197183"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9" name="직선 연결선 810">
                <a:extLst>
                  <a:ext uri="{FF2B5EF4-FFF2-40B4-BE49-F238E27FC236}">
                    <a16:creationId xmlns:a16="http://schemas.microsoft.com/office/drawing/2014/main" id="{67761E76-6F82-B6F2-F858-C1A35667C756}"/>
                  </a:ext>
                </a:extLst>
              </p:cNvPr>
              <p:cNvCxnSpPr>
                <a:cxnSpLocks/>
              </p:cNvCxnSpPr>
              <p:nvPr/>
            </p:nvCxnSpPr>
            <p:spPr>
              <a:xfrm flipH="1">
                <a:off x="6279921"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0" name="직선 연결선 815">
                <a:extLst>
                  <a:ext uri="{FF2B5EF4-FFF2-40B4-BE49-F238E27FC236}">
                    <a16:creationId xmlns:a16="http://schemas.microsoft.com/office/drawing/2014/main" id="{876DD4F3-2305-2229-08D5-F1177B93C14D}"/>
                  </a:ext>
                </a:extLst>
              </p:cNvPr>
              <p:cNvCxnSpPr>
                <a:cxnSpLocks/>
              </p:cNvCxnSpPr>
              <p:nvPr/>
            </p:nvCxnSpPr>
            <p:spPr>
              <a:xfrm>
                <a:off x="6362659"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1" name="직선 연결선 819">
                <a:extLst>
                  <a:ext uri="{FF2B5EF4-FFF2-40B4-BE49-F238E27FC236}">
                    <a16:creationId xmlns:a16="http://schemas.microsoft.com/office/drawing/2014/main" id="{1FF8225C-A06B-D358-D8B3-FA76D7744CA3}"/>
                  </a:ext>
                </a:extLst>
              </p:cNvPr>
              <p:cNvCxnSpPr>
                <a:cxnSpLocks/>
              </p:cNvCxnSpPr>
              <p:nvPr/>
            </p:nvCxnSpPr>
            <p:spPr>
              <a:xfrm flipH="1">
                <a:off x="6445397" y="4446983"/>
                <a:ext cx="42255" cy="13692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grpSp>
        <p:cxnSp>
          <p:nvCxnSpPr>
            <p:cNvPr id="23" name="직선 연결선 826">
              <a:extLst>
                <a:ext uri="{FF2B5EF4-FFF2-40B4-BE49-F238E27FC236}">
                  <a16:creationId xmlns:a16="http://schemas.microsoft.com/office/drawing/2014/main" id="{904C2C80-7928-FE4A-BAEE-E7172049C977}"/>
                </a:ext>
              </a:extLst>
            </p:cNvPr>
            <p:cNvCxnSpPr>
              <a:cxnSpLocks/>
            </p:cNvCxnSpPr>
            <p:nvPr/>
          </p:nvCxnSpPr>
          <p:spPr>
            <a:xfrm>
              <a:off x="5890169" y="4863900"/>
              <a:ext cx="232301" cy="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4" name="직선 연결선 832">
              <a:extLst>
                <a:ext uri="{FF2B5EF4-FFF2-40B4-BE49-F238E27FC236}">
                  <a16:creationId xmlns:a16="http://schemas.microsoft.com/office/drawing/2014/main" id="{94353795-4334-2A65-8BD2-9626D3FE9186}"/>
                </a:ext>
              </a:extLst>
            </p:cNvPr>
            <p:cNvCxnSpPr>
              <a:cxnSpLocks/>
            </p:cNvCxnSpPr>
            <p:nvPr/>
          </p:nvCxnSpPr>
          <p:spPr>
            <a:xfrm flipH="1">
              <a:off x="7552471" y="4863900"/>
              <a:ext cx="233686" cy="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D91A9017-2163-6934-9E73-02ABC0687CD3}"/>
              </a:ext>
            </a:extLst>
          </p:cNvPr>
          <p:cNvSpPr txBox="1"/>
          <p:nvPr/>
        </p:nvSpPr>
        <p:spPr>
          <a:xfrm>
            <a:off x="4573136" y="3513681"/>
            <a:ext cx="1052709"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Target WL</a:t>
            </a:r>
            <a:endParaRPr lang="ko-KR" altLang="en-US" sz="1400" b="1" dirty="0">
              <a:latin typeface="Cambria" panose="02040503050406030204" pitchFamily="18" charset="0"/>
              <a:cs typeface="Times New Roman" panose="02020603050405020304" pitchFamily="18" charset="0"/>
            </a:endParaRPr>
          </a:p>
        </p:txBody>
      </p:sp>
      <p:grpSp>
        <p:nvGrpSpPr>
          <p:cNvPr id="33" name="Group 32">
            <a:extLst>
              <a:ext uri="{FF2B5EF4-FFF2-40B4-BE49-F238E27FC236}">
                <a16:creationId xmlns:a16="http://schemas.microsoft.com/office/drawing/2014/main" id="{7D0448BE-1A8A-ABE5-3A47-B8B347F5E1CA}"/>
              </a:ext>
            </a:extLst>
          </p:cNvPr>
          <p:cNvGrpSpPr/>
          <p:nvPr/>
        </p:nvGrpSpPr>
        <p:grpSpPr>
          <a:xfrm>
            <a:off x="4625419" y="3654283"/>
            <a:ext cx="940045" cy="289933"/>
            <a:chOff x="5497903" y="5017337"/>
            <a:chExt cx="940045" cy="289933"/>
          </a:xfrm>
        </p:grpSpPr>
        <p:sp>
          <p:nvSpPr>
            <p:cNvPr id="34" name="TextBox 33">
              <a:extLst>
                <a:ext uri="{FF2B5EF4-FFF2-40B4-BE49-F238E27FC236}">
                  <a16:creationId xmlns:a16="http://schemas.microsoft.com/office/drawing/2014/main" id="{D2FF9FE5-2955-5C44-1964-10F7A80240CF}"/>
                </a:ext>
              </a:extLst>
            </p:cNvPr>
            <p:cNvSpPr txBox="1"/>
            <p:nvPr/>
          </p:nvSpPr>
          <p:spPr>
            <a:xfrm>
              <a:off x="5641573" y="5017337"/>
              <a:ext cx="653649" cy="205184"/>
            </a:xfrm>
            <a:prstGeom prst="rect">
              <a:avLst/>
            </a:prstGeom>
            <a:noFill/>
          </p:spPr>
          <p:txBody>
            <a:bodyPr wrap="square" lIns="0" tIns="0" rIns="0" bIns="0" rtlCol="0" anchor="ctr">
              <a:spAutoFit/>
            </a:bodyPr>
            <a:lstStyle/>
            <a:p>
              <a:pPr algn="ctr"/>
              <a:r>
                <a:rPr lang="ko-KR" altLang="en-US" sz="2000" b="1" baseline="-25000" dirty="0">
                  <a:solidFill>
                    <a:schemeClr val="accent1">
                      <a:lumMod val="75000"/>
                    </a:schemeClr>
                  </a:solidFill>
                  <a:latin typeface="Cambria" panose="02040503050406030204" pitchFamily="18" charset="0"/>
                  <a:cs typeface="Times New Roman" panose="02020603050405020304" pitchFamily="18" charset="0"/>
                </a:rPr>
                <a:t>≤</a:t>
              </a:r>
              <a:endParaRPr lang="ko-KR" altLang="en-US" sz="1400" b="1" baseline="-25000" dirty="0">
                <a:solidFill>
                  <a:schemeClr val="accent1">
                    <a:lumMod val="75000"/>
                  </a:schemeClr>
                </a:solidFill>
                <a:latin typeface="Cambria" panose="02040503050406030204" pitchFamily="18" charset="0"/>
                <a:cs typeface="Times New Roman" panose="02020603050405020304" pitchFamily="18" charset="0"/>
              </a:endParaRPr>
            </a:p>
          </p:txBody>
        </p:sp>
        <p:grpSp>
          <p:nvGrpSpPr>
            <p:cNvPr id="35" name="그룹 440">
              <a:extLst>
                <a:ext uri="{FF2B5EF4-FFF2-40B4-BE49-F238E27FC236}">
                  <a16:creationId xmlns:a16="http://schemas.microsoft.com/office/drawing/2014/main" id="{64032C99-A681-2166-B316-E99AFB8C84D8}"/>
                </a:ext>
              </a:extLst>
            </p:cNvPr>
            <p:cNvGrpSpPr/>
            <p:nvPr/>
          </p:nvGrpSpPr>
          <p:grpSpPr>
            <a:xfrm>
              <a:off x="5497903" y="5069706"/>
              <a:ext cx="508444" cy="237564"/>
              <a:chOff x="4226046" y="1912963"/>
              <a:chExt cx="508444" cy="237564"/>
            </a:xfrm>
          </p:grpSpPr>
          <p:sp>
            <p:nvSpPr>
              <p:cNvPr id="39" name="TextBox 38">
                <a:extLst>
                  <a:ext uri="{FF2B5EF4-FFF2-40B4-BE49-F238E27FC236}">
                    <a16:creationId xmlns:a16="http://schemas.microsoft.com/office/drawing/2014/main" id="{10AED367-CB11-B207-3386-11C1EE37CF45}"/>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1">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1">
                      <a:lumMod val="75000"/>
                    </a:schemeClr>
                  </a:solidFill>
                  <a:latin typeface="Cambria" panose="020405030504060302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60067070-5C99-F3CA-049F-4285A047EA78}"/>
                  </a:ext>
                </a:extLst>
              </p:cNvPr>
              <p:cNvSpPr txBox="1"/>
              <p:nvPr/>
            </p:nvSpPr>
            <p:spPr>
              <a:xfrm>
                <a:off x="43655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1">
                        <a:lumMod val="75000"/>
                      </a:schemeClr>
                    </a:solidFill>
                    <a:latin typeface="Cambria" panose="02040503050406030204" pitchFamily="18" charset="0"/>
                    <a:cs typeface="Times New Roman" panose="02020603050405020304" pitchFamily="18" charset="0"/>
                  </a:rPr>
                  <a:t>TH</a:t>
                </a:r>
                <a:endParaRPr lang="ko-KR" altLang="en-US" sz="1000" b="1" baseline="-25000" dirty="0">
                  <a:solidFill>
                    <a:schemeClr val="accent1">
                      <a:lumMod val="75000"/>
                    </a:schemeClr>
                  </a:solidFill>
                  <a:latin typeface="Cambria" panose="02040503050406030204" pitchFamily="18" charset="0"/>
                  <a:cs typeface="Times New Roman" panose="02020603050405020304" pitchFamily="18" charset="0"/>
                </a:endParaRPr>
              </a:p>
            </p:txBody>
          </p:sp>
        </p:grpSp>
        <p:grpSp>
          <p:nvGrpSpPr>
            <p:cNvPr id="36" name="그룹 440">
              <a:extLst>
                <a:ext uri="{FF2B5EF4-FFF2-40B4-BE49-F238E27FC236}">
                  <a16:creationId xmlns:a16="http://schemas.microsoft.com/office/drawing/2014/main" id="{F65477D7-6EC3-2414-33EF-191056096A1D}"/>
                </a:ext>
              </a:extLst>
            </p:cNvPr>
            <p:cNvGrpSpPr/>
            <p:nvPr/>
          </p:nvGrpSpPr>
          <p:grpSpPr>
            <a:xfrm>
              <a:off x="5904104" y="5069706"/>
              <a:ext cx="533844" cy="237564"/>
              <a:chOff x="4226046" y="1912963"/>
              <a:chExt cx="533844" cy="237564"/>
            </a:xfrm>
          </p:grpSpPr>
          <p:sp>
            <p:nvSpPr>
              <p:cNvPr id="37" name="TextBox 36">
                <a:extLst>
                  <a:ext uri="{FF2B5EF4-FFF2-40B4-BE49-F238E27FC236}">
                    <a16:creationId xmlns:a16="http://schemas.microsoft.com/office/drawing/2014/main" id="{FF7B1806-AA95-0FA3-32C9-6B39904837AB}"/>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1">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1">
                      <a:lumMod val="75000"/>
                    </a:schemeClr>
                  </a:solidFill>
                  <a:latin typeface="Cambria" panose="020405030504060302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8A5D5760-86B1-CDD8-0B0C-E05143F34D84}"/>
                  </a:ext>
                </a:extLst>
              </p:cNvPr>
              <p:cNvSpPr txBox="1"/>
              <p:nvPr/>
            </p:nvSpPr>
            <p:spPr>
              <a:xfrm>
                <a:off x="43909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1">
                        <a:lumMod val="75000"/>
                      </a:schemeClr>
                    </a:solidFill>
                    <a:latin typeface="Cambria" panose="02040503050406030204" pitchFamily="18" charset="0"/>
                    <a:cs typeface="Times New Roman" panose="02020603050405020304" pitchFamily="18" charset="0"/>
                  </a:rPr>
                  <a:t>REF</a:t>
                </a:r>
                <a:endParaRPr lang="ko-KR" altLang="en-US" sz="1000" b="1" baseline="-25000" dirty="0">
                  <a:solidFill>
                    <a:schemeClr val="accent1">
                      <a:lumMod val="75000"/>
                    </a:schemeClr>
                  </a:solidFill>
                  <a:latin typeface="Cambria" panose="02040503050406030204" pitchFamily="18" charset="0"/>
                  <a:cs typeface="Times New Roman" panose="02020603050405020304" pitchFamily="18" charset="0"/>
                </a:endParaRPr>
              </a:p>
            </p:txBody>
          </p:sp>
        </p:grpSp>
      </p:grpSp>
      <p:sp>
        <p:nvSpPr>
          <p:cNvPr id="55" name="사각형: 둥근 위쪽 모서리 852">
            <a:extLst>
              <a:ext uri="{FF2B5EF4-FFF2-40B4-BE49-F238E27FC236}">
                <a16:creationId xmlns:a16="http://schemas.microsoft.com/office/drawing/2014/main" id="{2ED7E7FB-07F6-A6D5-701D-01DCF1E3BA8B}"/>
              </a:ext>
            </a:extLst>
          </p:cNvPr>
          <p:cNvSpPr/>
          <p:nvPr/>
        </p:nvSpPr>
        <p:spPr>
          <a:xfrm>
            <a:off x="4719823" y="3063696"/>
            <a:ext cx="347468" cy="87622"/>
          </a:xfrm>
          <a:prstGeom prst="round2SameRect">
            <a:avLst>
              <a:gd name="adj1" fmla="val 0"/>
              <a:gd name="adj2"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7" name="사각형: 둥근 위쪽 모서리 576">
            <a:extLst>
              <a:ext uri="{FF2B5EF4-FFF2-40B4-BE49-F238E27FC236}">
                <a16:creationId xmlns:a16="http://schemas.microsoft.com/office/drawing/2014/main" id="{92295B3C-A897-E40F-9844-091185F75B8D}"/>
              </a:ext>
            </a:extLst>
          </p:cNvPr>
          <p:cNvSpPr/>
          <p:nvPr/>
        </p:nvSpPr>
        <p:spPr>
          <a:xfrm>
            <a:off x="4723014" y="2830431"/>
            <a:ext cx="340524" cy="319744"/>
          </a:xfrm>
          <a:prstGeom prst="round2SameRect">
            <a:avLst>
              <a:gd name="adj1" fmla="val 16667"/>
              <a:gd name="adj2" fmla="val 2066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4" name="직선 연결선 650">
            <a:extLst>
              <a:ext uri="{FF2B5EF4-FFF2-40B4-BE49-F238E27FC236}">
                <a16:creationId xmlns:a16="http://schemas.microsoft.com/office/drawing/2014/main" id="{0902510F-5AB4-E07E-6866-9FB42E579C17}"/>
              </a:ext>
            </a:extLst>
          </p:cNvPr>
          <p:cNvCxnSpPr>
            <a:cxnSpLocks/>
          </p:cNvCxnSpPr>
          <p:nvPr/>
        </p:nvCxnSpPr>
        <p:spPr>
          <a:xfrm rot="18900000" flipV="1">
            <a:off x="4478318" y="2907471"/>
            <a:ext cx="0" cy="122952"/>
          </a:xfrm>
          <a:prstGeom prst="line">
            <a:avLst/>
          </a:prstGeom>
          <a:ln w="19050" cap="sq">
            <a:solidFill>
              <a:srgbClr val="C00000"/>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962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6"/>
                                        </p:tgtEl>
                                        <p:attrNameLst>
                                          <p:attrName>style.opacity</p:attrName>
                                        </p:attrNameLst>
                                      </p:cBhvr>
                                      <p:to>
                                        <p:strVal val="0.25"/>
                                      </p:to>
                                    </p:set>
                                    <p:animEffect filter="image" prLst="opacity: 0.25">
                                      <p:cBhvr rctx="IE">
                                        <p:cTn id="7" dur="indefinite"/>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348241-6207-EC34-C50B-35866F441D98}"/>
              </a:ext>
            </a:extLst>
          </p:cNvPr>
          <p:cNvSpPr/>
          <p:nvPr/>
        </p:nvSpPr>
        <p:spPr>
          <a:xfrm>
            <a:off x="149703" y="5339442"/>
            <a:ext cx="8844594" cy="102499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chemeClr val="tx1"/>
                </a:solidFill>
                <a:latin typeface="Cambria" panose="02040503050406030204" pitchFamily="18" charset="0"/>
              </a:rPr>
              <a:t>If </a:t>
            </a:r>
            <a:r>
              <a:rPr lang="en-US" sz="2800" dirty="0">
                <a:solidFill>
                  <a:schemeClr val="accent5">
                    <a:lumMod val="50000"/>
                  </a:schemeClr>
                </a:solidFill>
                <a:latin typeface="Cambria" panose="02040503050406030204" pitchFamily="18" charset="0"/>
              </a:rPr>
              <a:t>V</a:t>
            </a:r>
            <a:r>
              <a:rPr lang="en-US" sz="2800" baseline="-25000" dirty="0">
                <a:solidFill>
                  <a:schemeClr val="accent5">
                    <a:lumMod val="50000"/>
                  </a:schemeClr>
                </a:solidFill>
                <a:latin typeface="Cambria" panose="02040503050406030204" pitchFamily="18" charset="0"/>
              </a:rPr>
              <a:t>TH </a:t>
            </a:r>
            <a:r>
              <a:rPr lang="en-US" sz="2800" dirty="0">
                <a:solidFill>
                  <a:schemeClr val="accent5">
                    <a:lumMod val="50000"/>
                  </a:schemeClr>
                </a:solidFill>
                <a:latin typeface="Cambria" panose="02040503050406030204" pitchFamily="18" charset="0"/>
              </a:rPr>
              <a:t>≤ V</a:t>
            </a:r>
            <a:r>
              <a:rPr lang="en-US" sz="2800" baseline="-25000" dirty="0">
                <a:solidFill>
                  <a:schemeClr val="accent5">
                    <a:lumMod val="50000"/>
                  </a:schemeClr>
                </a:solidFill>
                <a:latin typeface="Cambria" panose="02040503050406030204" pitchFamily="18" charset="0"/>
              </a:rPr>
              <a:t>REF</a:t>
            </a:r>
            <a:r>
              <a:rPr lang="en-US" sz="2800" dirty="0">
                <a:solidFill>
                  <a:schemeClr val="tx1"/>
                </a:solidFill>
                <a:latin typeface="Cambria" panose="02040503050406030204" pitchFamily="18" charset="0"/>
              </a:rPr>
              <a:t> , the </a:t>
            </a:r>
            <a:r>
              <a:rPr lang="en-US" sz="2800" dirty="0">
                <a:solidFill>
                  <a:schemeClr val="accent5">
                    <a:lumMod val="50000"/>
                  </a:schemeClr>
                </a:solidFill>
                <a:latin typeface="Cambria" panose="02040503050406030204" pitchFamily="18" charset="0"/>
              </a:rPr>
              <a:t>charge in C</a:t>
            </a:r>
            <a:r>
              <a:rPr lang="en-US" sz="2800" baseline="-25000" dirty="0">
                <a:solidFill>
                  <a:schemeClr val="accent5">
                    <a:lumMod val="50000"/>
                  </a:schemeClr>
                </a:solidFill>
                <a:latin typeface="Cambria" panose="02040503050406030204" pitchFamily="18" charset="0"/>
              </a:rPr>
              <a:t>SO</a:t>
            </a:r>
            <a:r>
              <a:rPr lang="en-US" sz="2800" dirty="0">
                <a:solidFill>
                  <a:schemeClr val="accent5">
                    <a:lumMod val="50000"/>
                  </a:schemeClr>
                </a:solidFill>
                <a:latin typeface="Cambria" panose="02040503050406030204" pitchFamily="18" charset="0"/>
              </a:rPr>
              <a:t> quickly flows through </a:t>
            </a:r>
            <a:r>
              <a:rPr lang="en-US" sz="2800" dirty="0">
                <a:solidFill>
                  <a:schemeClr val="tx1"/>
                </a:solidFill>
                <a:latin typeface="Cambria" panose="02040503050406030204" pitchFamily="18" charset="0"/>
              </a:rPr>
              <a:t>the </a:t>
            </a:r>
            <a:r>
              <a:rPr lang="en-US" sz="2800" dirty="0">
                <a:solidFill>
                  <a:schemeClr val="accent5">
                    <a:lumMod val="50000"/>
                  </a:schemeClr>
                </a:solidFill>
                <a:latin typeface="Cambria" panose="02040503050406030204" pitchFamily="18" charset="0"/>
              </a:rPr>
              <a:t>NAND string</a:t>
            </a:r>
            <a:r>
              <a:rPr lang="en-US" sz="2800" dirty="0">
                <a:solidFill>
                  <a:schemeClr val="tx1"/>
                </a:solidFill>
                <a:latin typeface="Cambria" panose="02040503050406030204" pitchFamily="18" charset="0"/>
              </a:rPr>
              <a:t> </a:t>
            </a:r>
            <a:r>
              <a:rPr lang="en-US" sz="2800" dirty="0">
                <a:solidFill>
                  <a:schemeClr val="accent5">
                    <a:lumMod val="50000"/>
                  </a:schemeClr>
                </a:solidFill>
                <a:latin typeface="Cambria" panose="02040503050406030204" pitchFamily="18" charset="0"/>
              </a:rPr>
              <a:t>(Sensed as 1)</a:t>
            </a:r>
            <a:endParaRPr lang="en-US" sz="2800" baseline="-25000" dirty="0">
              <a:solidFill>
                <a:schemeClr val="accent5">
                  <a:lumMod val="50000"/>
                </a:schemeClr>
              </a:solidFill>
              <a:latin typeface="Cambria" panose="02040503050406030204" pitchFamily="18" charset="0"/>
            </a:endParaRPr>
          </a:p>
        </p:txBody>
      </p:sp>
      <p:sp>
        <p:nvSpPr>
          <p:cNvPr id="2" name="Title 1">
            <a:extLst>
              <a:ext uri="{FF2B5EF4-FFF2-40B4-BE49-F238E27FC236}">
                <a16:creationId xmlns:a16="http://schemas.microsoft.com/office/drawing/2014/main" id="{79F36AFD-9131-943C-3138-AF8A7EB6C648}"/>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43B05E70-5EAE-F7DE-5167-A7B89FE991DA}"/>
              </a:ext>
            </a:extLst>
          </p:cNvPr>
          <p:cNvSpPr>
            <a:spLocks noGrp="1"/>
          </p:cNvSpPr>
          <p:nvPr>
            <p:ph idx="1"/>
          </p:nvPr>
        </p:nvSpPr>
        <p:spPr>
          <a:xfrm>
            <a:off x="149703" y="972065"/>
            <a:ext cx="8844594" cy="4254453"/>
          </a:xfrm>
        </p:spPr>
        <p:txBody>
          <a:bodyPr/>
          <a:lstStyle/>
          <a:p>
            <a:r>
              <a:rPr lang="en-IN" dirty="0">
                <a:solidFill>
                  <a:schemeClr val="accent5">
                    <a:lumMod val="75000"/>
                  </a:schemeClr>
                </a:solidFill>
              </a:rPr>
              <a:t>Evaluation</a:t>
            </a:r>
            <a:endParaRPr lang="en-US" dirty="0">
              <a:solidFill>
                <a:schemeClr val="accent5">
                  <a:lumMod val="75000"/>
                </a:schemeClr>
              </a:solidFill>
            </a:endParaRPr>
          </a:p>
          <a:p>
            <a:endParaRPr lang="en-US" dirty="0"/>
          </a:p>
        </p:txBody>
      </p:sp>
      <p:sp>
        <p:nvSpPr>
          <p:cNvPr id="448" name="Rectangle 447">
            <a:extLst>
              <a:ext uri="{FF2B5EF4-FFF2-40B4-BE49-F238E27FC236}">
                <a16:creationId xmlns:a16="http://schemas.microsoft.com/office/drawing/2014/main" id="{E841A912-8EDA-683C-32E3-D837DA007716}"/>
              </a:ext>
            </a:extLst>
          </p:cNvPr>
          <p:cNvSpPr/>
          <p:nvPr/>
        </p:nvSpPr>
        <p:spPr>
          <a:xfrm>
            <a:off x="4931332" y="2370538"/>
            <a:ext cx="431528" cy="338554"/>
          </a:xfrm>
          <a:prstGeom prst="rect">
            <a:avLst/>
          </a:prstGeom>
        </p:spPr>
        <p:txBody>
          <a:bodyPr wrap="none">
            <a:spAutoFit/>
          </a:bodyPr>
          <a:lstStyle/>
          <a:p>
            <a:r>
              <a:rPr lang="en-CH" sz="1600" dirty="0">
                <a:latin typeface="Cambria" panose="02040503050406030204" pitchFamily="18" charset="0"/>
              </a:rPr>
              <a:t>❹</a:t>
            </a:r>
            <a:endParaRPr lang="ko-KR" altLang="en-US" sz="1600" dirty="0">
              <a:latin typeface="Cambria" panose="02040503050406030204" pitchFamily="18" charset="0"/>
            </a:endParaRPr>
          </a:p>
        </p:txBody>
      </p:sp>
      <p:sp>
        <p:nvSpPr>
          <p:cNvPr id="475" name="TextBox 474">
            <a:extLst>
              <a:ext uri="{FF2B5EF4-FFF2-40B4-BE49-F238E27FC236}">
                <a16:creationId xmlns:a16="http://schemas.microsoft.com/office/drawing/2014/main" id="{02D898A2-2A3F-684A-E7D6-92FA92EC1222}"/>
              </a:ext>
            </a:extLst>
          </p:cNvPr>
          <p:cNvSpPr txBox="1"/>
          <p:nvPr/>
        </p:nvSpPr>
        <p:spPr>
          <a:xfrm>
            <a:off x="3727135" y="4687080"/>
            <a:ext cx="186493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 E  Evaluation</a:t>
            </a:r>
            <a:endParaRPr lang="ko-KR" altLang="en-US" sz="1600" b="1" dirty="0">
              <a:solidFill>
                <a:srgbClr val="0070C0"/>
              </a:solidFill>
              <a:latin typeface="Cambria" panose="02040503050406030204" pitchFamily="18" charset="0"/>
              <a:cs typeface="Times New Roman" panose="02020603050405020304" pitchFamily="18" charset="0"/>
            </a:endParaRPr>
          </a:p>
        </p:txBody>
      </p:sp>
      <p:sp>
        <p:nvSpPr>
          <p:cNvPr id="543" name="사각형: 둥근 모서리 554">
            <a:extLst>
              <a:ext uri="{FF2B5EF4-FFF2-40B4-BE49-F238E27FC236}">
                <a16:creationId xmlns:a16="http://schemas.microsoft.com/office/drawing/2014/main" id="{982B3883-EFD4-D00C-BEDB-B6D300E5F97A}"/>
              </a:ext>
            </a:extLst>
          </p:cNvPr>
          <p:cNvSpPr/>
          <p:nvPr/>
        </p:nvSpPr>
        <p:spPr>
          <a:xfrm>
            <a:off x="3718407" y="2420242"/>
            <a:ext cx="1900389" cy="2209095"/>
          </a:xfrm>
          <a:prstGeom prst="roundRect">
            <a:avLst>
              <a:gd name="adj" fmla="val 4472"/>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44" name="직사각형 588">
            <a:extLst>
              <a:ext uri="{FF2B5EF4-FFF2-40B4-BE49-F238E27FC236}">
                <a16:creationId xmlns:a16="http://schemas.microsoft.com/office/drawing/2014/main" id="{A17C3B6D-3ECE-D033-AC53-FF745AB03FA4}"/>
              </a:ext>
            </a:extLst>
          </p:cNvPr>
          <p:cNvSpPr/>
          <p:nvPr/>
        </p:nvSpPr>
        <p:spPr>
          <a:xfrm rot="5400000">
            <a:off x="4280632" y="3437493"/>
            <a:ext cx="264740" cy="264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050" b="1" dirty="0">
                <a:solidFill>
                  <a:schemeClr val="tx1"/>
                </a:solidFill>
                <a:latin typeface="+mj-lt"/>
              </a:rPr>
              <a:t>⋯</a:t>
            </a:r>
            <a:endParaRPr lang="ko-KR" altLang="en-US" sz="1050" b="1" dirty="0">
              <a:solidFill>
                <a:schemeClr val="tx1"/>
              </a:solidFill>
              <a:latin typeface="+mj-lt"/>
            </a:endParaRPr>
          </a:p>
        </p:txBody>
      </p:sp>
      <p:cxnSp>
        <p:nvCxnSpPr>
          <p:cNvPr id="545" name="직선 연결선 589">
            <a:extLst>
              <a:ext uri="{FF2B5EF4-FFF2-40B4-BE49-F238E27FC236}">
                <a16:creationId xmlns:a16="http://schemas.microsoft.com/office/drawing/2014/main" id="{669F9821-ED30-CE5D-63C0-41A54678E72A}"/>
              </a:ext>
            </a:extLst>
          </p:cNvPr>
          <p:cNvCxnSpPr>
            <a:cxnSpLocks/>
          </p:cNvCxnSpPr>
          <p:nvPr/>
        </p:nvCxnSpPr>
        <p:spPr>
          <a:xfrm>
            <a:off x="4406153" y="3385858"/>
            <a:ext cx="0" cy="98619"/>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46" name="직선 연결선 590">
            <a:extLst>
              <a:ext uri="{FF2B5EF4-FFF2-40B4-BE49-F238E27FC236}">
                <a16:creationId xmlns:a16="http://schemas.microsoft.com/office/drawing/2014/main" id="{10DEDAFE-FED9-1B38-B0CA-EFAC73496C68}"/>
              </a:ext>
            </a:extLst>
          </p:cNvPr>
          <p:cNvCxnSpPr>
            <a:cxnSpLocks/>
          </p:cNvCxnSpPr>
          <p:nvPr/>
        </p:nvCxnSpPr>
        <p:spPr>
          <a:xfrm>
            <a:off x="4407613" y="3385857"/>
            <a:ext cx="13445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47" name="직선 연결선 561">
            <a:extLst>
              <a:ext uri="{FF2B5EF4-FFF2-40B4-BE49-F238E27FC236}">
                <a16:creationId xmlns:a16="http://schemas.microsoft.com/office/drawing/2014/main" id="{80FC38B2-0D0A-A8DD-42EB-F58DC02657C1}"/>
              </a:ext>
            </a:extLst>
          </p:cNvPr>
          <p:cNvCxnSpPr>
            <a:cxnSpLocks/>
          </p:cNvCxnSpPr>
          <p:nvPr/>
        </p:nvCxnSpPr>
        <p:spPr>
          <a:xfrm>
            <a:off x="4544446" y="2666022"/>
            <a:ext cx="0" cy="2218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8" name="직선 연결선 562">
            <a:extLst>
              <a:ext uri="{FF2B5EF4-FFF2-40B4-BE49-F238E27FC236}">
                <a16:creationId xmlns:a16="http://schemas.microsoft.com/office/drawing/2014/main" id="{69B2AD6E-BE24-2626-3617-3728660828EA}"/>
              </a:ext>
            </a:extLst>
          </p:cNvPr>
          <p:cNvCxnSpPr>
            <a:cxnSpLocks/>
          </p:cNvCxnSpPr>
          <p:nvPr/>
        </p:nvCxnSpPr>
        <p:spPr>
          <a:xfrm rot="16200000" flipV="1">
            <a:off x="4544446" y="2606688"/>
            <a:ext cx="0" cy="122952"/>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nvGrpSpPr>
          <p:cNvPr id="549" name="그룹 563">
            <a:extLst>
              <a:ext uri="{FF2B5EF4-FFF2-40B4-BE49-F238E27FC236}">
                <a16:creationId xmlns:a16="http://schemas.microsoft.com/office/drawing/2014/main" id="{F45FE29B-C7AB-7310-1300-37AF6A0AFCAF}"/>
              </a:ext>
            </a:extLst>
          </p:cNvPr>
          <p:cNvGrpSpPr/>
          <p:nvPr/>
        </p:nvGrpSpPr>
        <p:grpSpPr>
          <a:xfrm>
            <a:off x="4191698" y="2392781"/>
            <a:ext cx="544956" cy="252952"/>
            <a:chOff x="4226046" y="1897575"/>
            <a:chExt cx="544956" cy="252952"/>
          </a:xfrm>
        </p:grpSpPr>
        <p:sp>
          <p:nvSpPr>
            <p:cNvPr id="550" name="TextBox 549">
              <a:extLst>
                <a:ext uri="{FF2B5EF4-FFF2-40B4-BE49-F238E27FC236}">
                  <a16:creationId xmlns:a16="http://schemas.microsoft.com/office/drawing/2014/main" id="{5A827816-DEAD-3E9D-BA32-733AA085FC91}"/>
                </a:ext>
              </a:extLst>
            </p:cNvPr>
            <p:cNvSpPr txBox="1"/>
            <p:nvPr/>
          </p:nvSpPr>
          <p:spPr>
            <a:xfrm>
              <a:off x="422604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V</a:t>
              </a:r>
              <a:endParaRPr lang="ko-KR" altLang="en-US" sz="1600" b="1" baseline="-25000" dirty="0">
                <a:latin typeface="Cambria" panose="02040503050406030204" pitchFamily="18" charset="0"/>
                <a:cs typeface="Times New Roman" panose="02020603050405020304" pitchFamily="18" charset="0"/>
              </a:endParaRPr>
            </a:p>
          </p:txBody>
        </p:sp>
        <p:sp>
          <p:nvSpPr>
            <p:cNvPr id="551" name="TextBox 550">
              <a:extLst>
                <a:ext uri="{FF2B5EF4-FFF2-40B4-BE49-F238E27FC236}">
                  <a16:creationId xmlns:a16="http://schemas.microsoft.com/office/drawing/2014/main" id="{43E2B8FB-32CA-B1DE-1061-3C62A6E33D89}"/>
                </a:ext>
              </a:extLst>
            </p:cNvPr>
            <p:cNvSpPr txBox="1"/>
            <p:nvPr/>
          </p:nvSpPr>
          <p:spPr>
            <a:xfrm>
              <a:off x="4402035"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cxnSp>
        <p:nvCxnSpPr>
          <p:cNvPr id="552" name="직선 연결선 564">
            <a:extLst>
              <a:ext uri="{FF2B5EF4-FFF2-40B4-BE49-F238E27FC236}">
                <a16:creationId xmlns:a16="http://schemas.microsoft.com/office/drawing/2014/main" id="{F9D62AE5-7CCB-4BA1-0ED5-2FEE1DB5A291}"/>
              </a:ext>
            </a:extLst>
          </p:cNvPr>
          <p:cNvCxnSpPr>
            <a:cxnSpLocks/>
          </p:cNvCxnSpPr>
          <p:nvPr/>
        </p:nvCxnSpPr>
        <p:spPr>
          <a:xfrm>
            <a:off x="4544446" y="3239562"/>
            <a:ext cx="901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3" name="직사각형 566">
            <a:extLst>
              <a:ext uri="{FF2B5EF4-FFF2-40B4-BE49-F238E27FC236}">
                <a16:creationId xmlns:a16="http://schemas.microsoft.com/office/drawing/2014/main" id="{7C430B8F-7962-A952-1648-2B0DB97B6535}"/>
              </a:ext>
            </a:extLst>
          </p:cNvPr>
          <p:cNvSpPr/>
          <p:nvPr/>
        </p:nvSpPr>
        <p:spPr>
          <a:xfrm rot="5400000">
            <a:off x="5072057" y="2928954"/>
            <a:ext cx="534819" cy="29302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400" b="1" dirty="0">
                <a:solidFill>
                  <a:schemeClr val="tx1"/>
                </a:solidFill>
                <a:latin typeface="Cambria" panose="02040503050406030204" pitchFamily="18" charset="0"/>
                <a:ea typeface="Cambria" panose="02040503050406030204" pitchFamily="18" charset="0"/>
              </a:rPr>
              <a:t>Latch</a:t>
            </a:r>
            <a:endParaRPr lang="ko-KR" altLang="en-US" sz="1400" b="1" dirty="0">
              <a:solidFill>
                <a:schemeClr val="tx1"/>
              </a:solidFill>
              <a:latin typeface="Cambria" panose="02040503050406030204" pitchFamily="18" charset="0"/>
            </a:endParaRPr>
          </a:p>
        </p:txBody>
      </p:sp>
      <p:cxnSp>
        <p:nvCxnSpPr>
          <p:cNvPr id="554" name="직선 연결선 572">
            <a:extLst>
              <a:ext uri="{FF2B5EF4-FFF2-40B4-BE49-F238E27FC236}">
                <a16:creationId xmlns:a16="http://schemas.microsoft.com/office/drawing/2014/main" id="{66798B79-1038-06B7-1E4A-59DD5318295D}"/>
              </a:ext>
            </a:extLst>
          </p:cNvPr>
          <p:cNvCxnSpPr>
            <a:cxnSpLocks/>
          </p:cNvCxnSpPr>
          <p:nvPr/>
        </p:nvCxnSpPr>
        <p:spPr>
          <a:xfrm>
            <a:off x="5347352" y="2628420"/>
            <a:ext cx="0" cy="170218"/>
          </a:xfrm>
          <a:prstGeom prst="line">
            <a:avLst/>
          </a:prstGeom>
          <a:ln w="19050" cap="sq">
            <a:solidFill>
              <a:srgbClr val="C00000"/>
            </a:solidFill>
            <a:bevel/>
            <a:tailEnd type="triangle" w="lg" len="lg"/>
          </a:ln>
        </p:spPr>
        <p:style>
          <a:lnRef idx="1">
            <a:schemeClr val="accent1"/>
          </a:lnRef>
          <a:fillRef idx="0">
            <a:schemeClr val="accent1"/>
          </a:fillRef>
          <a:effectRef idx="0">
            <a:schemeClr val="accent1"/>
          </a:effectRef>
          <a:fontRef idx="minor">
            <a:schemeClr val="tx1"/>
          </a:fontRef>
        </p:style>
      </p:cxnSp>
      <p:sp>
        <p:nvSpPr>
          <p:cNvPr id="555" name="TextBox 554">
            <a:extLst>
              <a:ext uri="{FF2B5EF4-FFF2-40B4-BE49-F238E27FC236}">
                <a16:creationId xmlns:a16="http://schemas.microsoft.com/office/drawing/2014/main" id="{2731A167-EFC7-5D17-A68F-BBAEE65C8FE7}"/>
              </a:ext>
            </a:extLst>
          </p:cNvPr>
          <p:cNvSpPr txBox="1"/>
          <p:nvPr/>
        </p:nvSpPr>
        <p:spPr>
          <a:xfrm>
            <a:off x="5231083" y="2413071"/>
            <a:ext cx="398406"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ON</a:t>
            </a:r>
            <a:endParaRPr lang="ko-KR" altLang="en-US" sz="1400" b="1" baseline="-25000" dirty="0">
              <a:solidFill>
                <a:srgbClr val="C00000"/>
              </a:solidFill>
              <a:latin typeface="Cambria" panose="02040503050406030204" pitchFamily="18" charset="0"/>
              <a:cs typeface="Times New Roman" panose="02020603050405020304" pitchFamily="18" charset="0"/>
            </a:endParaRPr>
          </a:p>
        </p:txBody>
      </p:sp>
      <p:sp>
        <p:nvSpPr>
          <p:cNvPr id="556" name="사각형: 둥근 위쪽 모서리 575">
            <a:extLst>
              <a:ext uri="{FF2B5EF4-FFF2-40B4-BE49-F238E27FC236}">
                <a16:creationId xmlns:a16="http://schemas.microsoft.com/office/drawing/2014/main" id="{F2AC4ED9-3A83-DF04-55ED-A1B9E8D7078A}"/>
              </a:ext>
            </a:extLst>
          </p:cNvPr>
          <p:cNvSpPr/>
          <p:nvPr/>
        </p:nvSpPr>
        <p:spPr>
          <a:xfrm>
            <a:off x="4723014" y="2830431"/>
            <a:ext cx="340524" cy="319744"/>
          </a:xfrm>
          <a:prstGeom prst="round2SameRect">
            <a:avLst>
              <a:gd name="adj1" fmla="val 16667"/>
              <a:gd name="adj2" fmla="val 20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57" name="직선 연결선 577">
            <a:extLst>
              <a:ext uri="{FF2B5EF4-FFF2-40B4-BE49-F238E27FC236}">
                <a16:creationId xmlns:a16="http://schemas.microsoft.com/office/drawing/2014/main" id="{15015C9A-1576-001B-73BD-AFE9A6B38E12}"/>
              </a:ext>
            </a:extLst>
          </p:cNvPr>
          <p:cNvCxnSpPr>
            <a:cxnSpLocks/>
          </p:cNvCxnSpPr>
          <p:nvPr/>
        </p:nvCxnSpPr>
        <p:spPr>
          <a:xfrm>
            <a:off x="4891510" y="3144830"/>
            <a:ext cx="0" cy="98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8" name="타원 578">
            <a:extLst>
              <a:ext uri="{FF2B5EF4-FFF2-40B4-BE49-F238E27FC236}">
                <a16:creationId xmlns:a16="http://schemas.microsoft.com/office/drawing/2014/main" id="{62B9CED2-5BFD-E9D9-32BA-F8D96833A464}"/>
              </a:ext>
            </a:extLst>
          </p:cNvPr>
          <p:cNvSpPr/>
          <p:nvPr/>
        </p:nvSpPr>
        <p:spPr>
          <a:xfrm>
            <a:off x="4864468" y="3207086"/>
            <a:ext cx="54091" cy="5409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9" name="타원 557">
            <a:extLst>
              <a:ext uri="{FF2B5EF4-FFF2-40B4-BE49-F238E27FC236}">
                <a16:creationId xmlns:a16="http://schemas.microsoft.com/office/drawing/2014/main" id="{B4809990-A3F8-29CA-EC58-89ED16678A27}"/>
              </a:ext>
            </a:extLst>
          </p:cNvPr>
          <p:cNvSpPr/>
          <p:nvPr/>
        </p:nvSpPr>
        <p:spPr>
          <a:xfrm>
            <a:off x="4513966" y="3004712"/>
            <a:ext cx="60960" cy="60960"/>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60" name="타원 558">
            <a:extLst>
              <a:ext uri="{FF2B5EF4-FFF2-40B4-BE49-F238E27FC236}">
                <a16:creationId xmlns:a16="http://schemas.microsoft.com/office/drawing/2014/main" id="{1AF02232-7729-B207-4C74-814BBD706FDA}"/>
              </a:ext>
            </a:extLst>
          </p:cNvPr>
          <p:cNvSpPr/>
          <p:nvPr/>
        </p:nvSpPr>
        <p:spPr>
          <a:xfrm>
            <a:off x="4513966" y="2820800"/>
            <a:ext cx="60960" cy="60960"/>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561" name="그룹 440">
            <a:extLst>
              <a:ext uri="{FF2B5EF4-FFF2-40B4-BE49-F238E27FC236}">
                <a16:creationId xmlns:a16="http://schemas.microsoft.com/office/drawing/2014/main" id="{7F970D7C-F4EE-93B8-5CB0-00ED2B674EFB}"/>
              </a:ext>
            </a:extLst>
          </p:cNvPr>
          <p:cNvGrpSpPr/>
          <p:nvPr/>
        </p:nvGrpSpPr>
        <p:grpSpPr>
          <a:xfrm>
            <a:off x="3626803" y="3940649"/>
            <a:ext cx="552896" cy="237564"/>
            <a:chOff x="4226046" y="1912963"/>
            <a:chExt cx="552896" cy="237564"/>
          </a:xfrm>
        </p:grpSpPr>
        <p:sp>
          <p:nvSpPr>
            <p:cNvPr id="562" name="TextBox 561">
              <a:extLst>
                <a:ext uri="{FF2B5EF4-FFF2-40B4-BE49-F238E27FC236}">
                  <a16:creationId xmlns:a16="http://schemas.microsoft.com/office/drawing/2014/main" id="{9362BF73-8801-3670-83E0-5358AF367B6A}"/>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V</a:t>
              </a:r>
              <a:endParaRPr lang="ko-KR" altLang="en-US" sz="1400" b="1" baseline="-25000" dirty="0">
                <a:latin typeface="Cambria" panose="02040503050406030204" pitchFamily="18" charset="0"/>
                <a:cs typeface="Times New Roman" panose="02020603050405020304" pitchFamily="18" charset="0"/>
              </a:endParaRPr>
            </a:p>
          </p:txBody>
        </p:sp>
        <p:sp>
          <p:nvSpPr>
            <p:cNvPr id="563" name="TextBox 562">
              <a:extLst>
                <a:ext uri="{FF2B5EF4-FFF2-40B4-BE49-F238E27FC236}">
                  <a16:creationId xmlns:a16="http://schemas.microsoft.com/office/drawing/2014/main" id="{BA63118C-D2A1-2BAD-F7D6-F338D3A8FF8F}"/>
                </a:ext>
              </a:extLst>
            </p:cNvPr>
            <p:cNvSpPr txBox="1"/>
            <p:nvPr/>
          </p:nvSpPr>
          <p:spPr>
            <a:xfrm>
              <a:off x="4409975"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PASS</a:t>
              </a:r>
              <a:endParaRPr lang="ko-KR" altLang="en-US" sz="1000" b="1" baseline="-25000" dirty="0">
                <a:latin typeface="Cambria" panose="02040503050406030204" pitchFamily="18" charset="0"/>
                <a:cs typeface="Times New Roman" panose="02020603050405020304" pitchFamily="18" charset="0"/>
              </a:endParaRPr>
            </a:p>
          </p:txBody>
        </p:sp>
      </p:grpSp>
      <p:cxnSp>
        <p:nvCxnSpPr>
          <p:cNvPr id="564" name="직선 연결선 2">
            <a:extLst>
              <a:ext uri="{FF2B5EF4-FFF2-40B4-BE49-F238E27FC236}">
                <a16:creationId xmlns:a16="http://schemas.microsoft.com/office/drawing/2014/main" id="{4CC4A0DC-7972-2937-98BF-AA57CF1982D9}"/>
              </a:ext>
            </a:extLst>
          </p:cNvPr>
          <p:cNvCxnSpPr>
            <a:cxnSpLocks/>
            <a:stCxn id="559" idx="4"/>
          </p:cNvCxnSpPr>
          <p:nvPr/>
        </p:nvCxnSpPr>
        <p:spPr>
          <a:xfrm>
            <a:off x="4544446" y="3065672"/>
            <a:ext cx="0" cy="1563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5" name="그룹 585">
            <a:extLst>
              <a:ext uri="{FF2B5EF4-FFF2-40B4-BE49-F238E27FC236}">
                <a16:creationId xmlns:a16="http://schemas.microsoft.com/office/drawing/2014/main" id="{90DA6521-0D25-C40C-72EB-F043668DE962}"/>
              </a:ext>
            </a:extLst>
          </p:cNvPr>
          <p:cNvGrpSpPr/>
          <p:nvPr/>
        </p:nvGrpSpPr>
        <p:grpSpPr>
          <a:xfrm rot="16200000">
            <a:off x="4187731" y="3960874"/>
            <a:ext cx="285375" cy="151469"/>
            <a:chOff x="6995826" y="1376806"/>
            <a:chExt cx="1464595" cy="1280243"/>
          </a:xfrm>
        </p:grpSpPr>
        <p:cxnSp>
          <p:nvCxnSpPr>
            <p:cNvPr id="566" name="직선 연결선 591">
              <a:extLst>
                <a:ext uri="{FF2B5EF4-FFF2-40B4-BE49-F238E27FC236}">
                  <a16:creationId xmlns:a16="http://schemas.microsoft.com/office/drawing/2014/main" id="{D2B64BC2-A0E5-025F-E03A-134D213BCCB5}"/>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67" name="직선 연결선 592">
              <a:extLst>
                <a:ext uri="{FF2B5EF4-FFF2-40B4-BE49-F238E27FC236}">
                  <a16:creationId xmlns:a16="http://schemas.microsoft.com/office/drawing/2014/main" id="{CAC3D3A0-4F8C-E27F-F913-D100A0B45184}"/>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68" name="직선 연결선 593">
              <a:extLst>
                <a:ext uri="{FF2B5EF4-FFF2-40B4-BE49-F238E27FC236}">
                  <a16:creationId xmlns:a16="http://schemas.microsoft.com/office/drawing/2014/main" id="{45D5A26F-3220-AAE1-371F-75DAC020C517}"/>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69" name="직선 연결선 594">
              <a:extLst>
                <a:ext uri="{FF2B5EF4-FFF2-40B4-BE49-F238E27FC236}">
                  <a16:creationId xmlns:a16="http://schemas.microsoft.com/office/drawing/2014/main" id="{7DA13CF9-4C6C-9280-B773-826DBDC45152}"/>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70" name="직선 연결선 595">
              <a:extLst>
                <a:ext uri="{FF2B5EF4-FFF2-40B4-BE49-F238E27FC236}">
                  <a16:creationId xmlns:a16="http://schemas.microsoft.com/office/drawing/2014/main" id="{018E63C3-7FA1-A513-9EB3-9127239D6E36}"/>
                </a:ext>
              </a:extLst>
            </p:cNvPr>
            <p:cNvCxnSpPr>
              <a:cxnSpLocks/>
            </p:cNvCxnSpPr>
            <p:nvPr/>
          </p:nvCxnSpPr>
          <p:spPr>
            <a:xfrm rot="5400000">
              <a:off x="8178506" y="2375134"/>
              <a:ext cx="0" cy="56383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71" name="직선 연결선 596">
              <a:extLst>
                <a:ext uri="{FF2B5EF4-FFF2-40B4-BE49-F238E27FC236}">
                  <a16:creationId xmlns:a16="http://schemas.microsoft.com/office/drawing/2014/main" id="{660E2AE2-887D-747D-CA12-1F657B8A9DDE}"/>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72" name="직선 연결선 597">
              <a:extLst>
                <a:ext uri="{FF2B5EF4-FFF2-40B4-BE49-F238E27FC236}">
                  <a16:creationId xmlns:a16="http://schemas.microsoft.com/office/drawing/2014/main" id="{F9283D11-8F56-8EB9-2416-762AD069CEB1}"/>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grpSp>
        <p:nvGrpSpPr>
          <p:cNvPr id="573" name="그룹 440">
            <a:extLst>
              <a:ext uri="{FF2B5EF4-FFF2-40B4-BE49-F238E27FC236}">
                <a16:creationId xmlns:a16="http://schemas.microsoft.com/office/drawing/2014/main" id="{0F7B5860-FAB6-41DD-636C-FA8B221F8893}"/>
              </a:ext>
            </a:extLst>
          </p:cNvPr>
          <p:cNvGrpSpPr/>
          <p:nvPr/>
        </p:nvGrpSpPr>
        <p:grpSpPr>
          <a:xfrm>
            <a:off x="3677362" y="3653568"/>
            <a:ext cx="533844" cy="237564"/>
            <a:chOff x="4226046" y="1912963"/>
            <a:chExt cx="533844" cy="237564"/>
          </a:xfrm>
        </p:grpSpPr>
        <p:sp>
          <p:nvSpPr>
            <p:cNvPr id="574" name="TextBox 573">
              <a:extLst>
                <a:ext uri="{FF2B5EF4-FFF2-40B4-BE49-F238E27FC236}">
                  <a16:creationId xmlns:a16="http://schemas.microsoft.com/office/drawing/2014/main" id="{7AE73935-610C-2A32-3DCD-D9FE95534236}"/>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V</a:t>
              </a:r>
              <a:endParaRPr lang="ko-KR" altLang="en-US" sz="1400" b="1" baseline="-25000" dirty="0">
                <a:latin typeface="Cambria" panose="02040503050406030204" pitchFamily="18" charset="0"/>
                <a:cs typeface="Times New Roman" panose="02020603050405020304" pitchFamily="18" charset="0"/>
              </a:endParaRPr>
            </a:p>
          </p:txBody>
        </p:sp>
        <p:sp>
          <p:nvSpPr>
            <p:cNvPr id="575" name="TextBox 574">
              <a:extLst>
                <a:ext uri="{FF2B5EF4-FFF2-40B4-BE49-F238E27FC236}">
                  <a16:creationId xmlns:a16="http://schemas.microsoft.com/office/drawing/2014/main" id="{6B96B903-C38E-B261-5ABB-776CF0D04A0B}"/>
                </a:ext>
              </a:extLst>
            </p:cNvPr>
            <p:cNvSpPr txBox="1"/>
            <p:nvPr/>
          </p:nvSpPr>
          <p:spPr>
            <a:xfrm>
              <a:off x="4390923"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REF</a:t>
              </a:r>
              <a:endParaRPr lang="ko-KR" altLang="en-US" sz="1000" b="1" baseline="-25000" dirty="0">
                <a:latin typeface="Cambria" panose="02040503050406030204" pitchFamily="18" charset="0"/>
                <a:cs typeface="Times New Roman" panose="02020603050405020304" pitchFamily="18" charset="0"/>
              </a:endParaRPr>
            </a:p>
          </p:txBody>
        </p:sp>
      </p:grpSp>
      <p:cxnSp>
        <p:nvCxnSpPr>
          <p:cNvPr id="576" name="직선 연결선 595">
            <a:extLst>
              <a:ext uri="{FF2B5EF4-FFF2-40B4-BE49-F238E27FC236}">
                <a16:creationId xmlns:a16="http://schemas.microsoft.com/office/drawing/2014/main" id="{6F3927C0-594F-E391-16CB-E87A5A409CC2}"/>
              </a:ext>
            </a:extLst>
          </p:cNvPr>
          <p:cNvCxnSpPr>
            <a:cxnSpLocks/>
          </p:cNvCxnSpPr>
          <p:nvPr/>
        </p:nvCxnSpPr>
        <p:spPr>
          <a:xfrm rot="5400000">
            <a:off x="4213923" y="4026627"/>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77" name="직선 연결선 650">
            <a:extLst>
              <a:ext uri="{FF2B5EF4-FFF2-40B4-BE49-F238E27FC236}">
                <a16:creationId xmlns:a16="http://schemas.microsoft.com/office/drawing/2014/main" id="{4D9FA68B-9F0F-9331-E7C9-A4A57321E18F}"/>
              </a:ext>
            </a:extLst>
          </p:cNvPr>
          <p:cNvCxnSpPr>
            <a:cxnSpLocks/>
          </p:cNvCxnSpPr>
          <p:nvPr/>
        </p:nvCxnSpPr>
        <p:spPr>
          <a:xfrm rot="18900000" flipV="1">
            <a:off x="4478318" y="2907471"/>
            <a:ext cx="0" cy="122952"/>
          </a:xfrm>
          <a:prstGeom prst="line">
            <a:avLst/>
          </a:prstGeom>
          <a:ln w="19050" cap="sq">
            <a:solidFill>
              <a:srgbClr val="C00000"/>
            </a:solidFill>
            <a:bevel/>
          </a:ln>
        </p:spPr>
        <p:style>
          <a:lnRef idx="1">
            <a:schemeClr val="accent1"/>
          </a:lnRef>
          <a:fillRef idx="0">
            <a:schemeClr val="accent1"/>
          </a:fillRef>
          <a:effectRef idx="0">
            <a:schemeClr val="accent1"/>
          </a:effectRef>
          <a:fontRef idx="minor">
            <a:schemeClr val="tx1"/>
          </a:fontRef>
        </p:style>
      </p:cxnSp>
      <p:sp>
        <p:nvSpPr>
          <p:cNvPr id="579" name="사각형: 둥근 위쪽 모서리 853">
            <a:extLst>
              <a:ext uri="{FF2B5EF4-FFF2-40B4-BE49-F238E27FC236}">
                <a16:creationId xmlns:a16="http://schemas.microsoft.com/office/drawing/2014/main" id="{E5127BCC-5795-D0F8-1956-AEE2785F12BA}"/>
              </a:ext>
            </a:extLst>
          </p:cNvPr>
          <p:cNvSpPr/>
          <p:nvPr/>
        </p:nvSpPr>
        <p:spPr>
          <a:xfrm>
            <a:off x="4722917" y="2865766"/>
            <a:ext cx="347468" cy="277032"/>
          </a:xfrm>
          <a:prstGeom prst="round2SameRect">
            <a:avLst>
              <a:gd name="adj1" fmla="val 0"/>
              <a:gd name="adj2" fmla="val 2066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81" name="그룹 585">
            <a:extLst>
              <a:ext uri="{FF2B5EF4-FFF2-40B4-BE49-F238E27FC236}">
                <a16:creationId xmlns:a16="http://schemas.microsoft.com/office/drawing/2014/main" id="{59DC2109-BCDB-1D55-3733-72544A3473E6}"/>
              </a:ext>
            </a:extLst>
          </p:cNvPr>
          <p:cNvGrpSpPr/>
          <p:nvPr/>
        </p:nvGrpSpPr>
        <p:grpSpPr>
          <a:xfrm rot="16200000">
            <a:off x="4214600" y="3694854"/>
            <a:ext cx="231636" cy="151469"/>
            <a:chOff x="6995826" y="1376806"/>
            <a:chExt cx="1188795" cy="1280239"/>
          </a:xfrm>
        </p:grpSpPr>
        <p:cxnSp>
          <p:nvCxnSpPr>
            <p:cNvPr id="582" name="직선 연결선 591">
              <a:extLst>
                <a:ext uri="{FF2B5EF4-FFF2-40B4-BE49-F238E27FC236}">
                  <a16:creationId xmlns:a16="http://schemas.microsoft.com/office/drawing/2014/main" id="{4DE7C4F5-0AF1-297B-6C67-139F13E5E560}"/>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3" name="직선 연결선 592">
              <a:extLst>
                <a:ext uri="{FF2B5EF4-FFF2-40B4-BE49-F238E27FC236}">
                  <a16:creationId xmlns:a16="http://schemas.microsoft.com/office/drawing/2014/main" id="{F4210C03-5760-055E-821E-2E6A92D0B6F1}"/>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4" name="직선 연결선 593">
              <a:extLst>
                <a:ext uri="{FF2B5EF4-FFF2-40B4-BE49-F238E27FC236}">
                  <a16:creationId xmlns:a16="http://schemas.microsoft.com/office/drawing/2014/main" id="{1195D165-B9A1-95F7-7850-1AB72E5EBF41}"/>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5" name="직선 연결선 594">
              <a:extLst>
                <a:ext uri="{FF2B5EF4-FFF2-40B4-BE49-F238E27FC236}">
                  <a16:creationId xmlns:a16="http://schemas.microsoft.com/office/drawing/2014/main" id="{20679C23-BCCA-BB5A-81DD-698601FFCECC}"/>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6" name="직선 연결선 595">
              <a:extLst>
                <a:ext uri="{FF2B5EF4-FFF2-40B4-BE49-F238E27FC236}">
                  <a16:creationId xmlns:a16="http://schemas.microsoft.com/office/drawing/2014/main" id="{098881F9-B791-FF10-7D6F-8ED096B8538F}"/>
                </a:ext>
              </a:extLst>
            </p:cNvPr>
            <p:cNvCxnSpPr>
              <a:cxnSpLocks/>
            </p:cNvCxnSpPr>
            <p:nvPr/>
          </p:nvCxnSpPr>
          <p:spPr>
            <a:xfrm flipH="1">
              <a:off x="7896589" y="2657041"/>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7" name="직선 연결선 596">
              <a:extLst>
                <a:ext uri="{FF2B5EF4-FFF2-40B4-BE49-F238E27FC236}">
                  <a16:creationId xmlns:a16="http://schemas.microsoft.com/office/drawing/2014/main" id="{B599DBB3-99EF-3FE0-315B-3A233721A82F}"/>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8" name="직선 연결선 597">
              <a:extLst>
                <a:ext uri="{FF2B5EF4-FFF2-40B4-BE49-F238E27FC236}">
                  <a16:creationId xmlns:a16="http://schemas.microsoft.com/office/drawing/2014/main" id="{6DA891D8-6746-F49C-17F4-5267487648C6}"/>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cxnSp>
        <p:nvCxnSpPr>
          <p:cNvPr id="589" name="직선 연결선 595">
            <a:extLst>
              <a:ext uri="{FF2B5EF4-FFF2-40B4-BE49-F238E27FC236}">
                <a16:creationId xmlns:a16="http://schemas.microsoft.com/office/drawing/2014/main" id="{14B880DB-7524-2CC6-8282-CA9EEA7A9B4D}"/>
              </a:ext>
            </a:extLst>
          </p:cNvPr>
          <p:cNvCxnSpPr>
            <a:cxnSpLocks/>
          </p:cNvCxnSpPr>
          <p:nvPr/>
        </p:nvCxnSpPr>
        <p:spPr>
          <a:xfrm rot="5400000">
            <a:off x="4213923" y="3735622"/>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90" name="직선 연결선 586">
            <a:extLst>
              <a:ext uri="{FF2B5EF4-FFF2-40B4-BE49-F238E27FC236}">
                <a16:creationId xmlns:a16="http://schemas.microsoft.com/office/drawing/2014/main" id="{51613C61-3556-CD7B-4FE7-AD763E83B514}"/>
              </a:ext>
            </a:extLst>
          </p:cNvPr>
          <p:cNvCxnSpPr>
            <a:cxnSpLocks/>
          </p:cNvCxnSpPr>
          <p:nvPr/>
        </p:nvCxnSpPr>
        <p:spPr>
          <a:xfrm flipV="1">
            <a:off x="4407741" y="4354835"/>
            <a:ext cx="0" cy="139623"/>
          </a:xfrm>
          <a:prstGeom prst="line">
            <a:avLst/>
          </a:prstGeom>
          <a:ln w="19050" cap="sq">
            <a:solidFill>
              <a:schemeClr val="tx1"/>
            </a:solidFill>
            <a:bevel/>
            <a:headEnd type="triangle"/>
          </a:ln>
        </p:spPr>
        <p:style>
          <a:lnRef idx="1">
            <a:schemeClr val="accent1"/>
          </a:lnRef>
          <a:fillRef idx="0">
            <a:schemeClr val="accent1"/>
          </a:fillRef>
          <a:effectRef idx="0">
            <a:schemeClr val="accent1"/>
          </a:effectRef>
          <a:fontRef idx="minor">
            <a:schemeClr val="tx1"/>
          </a:fontRef>
        </p:style>
      </p:cxnSp>
      <p:sp>
        <p:nvSpPr>
          <p:cNvPr id="591" name="직사각형 587">
            <a:extLst>
              <a:ext uri="{FF2B5EF4-FFF2-40B4-BE49-F238E27FC236}">
                <a16:creationId xmlns:a16="http://schemas.microsoft.com/office/drawing/2014/main" id="{1839D117-F9F1-4F0B-9F03-3D406BD26459}"/>
              </a:ext>
            </a:extLst>
          </p:cNvPr>
          <p:cNvSpPr/>
          <p:nvPr/>
        </p:nvSpPr>
        <p:spPr>
          <a:xfrm rot="5400000">
            <a:off x="4373543" y="4243267"/>
            <a:ext cx="77332" cy="5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b="1" dirty="0">
                <a:solidFill>
                  <a:schemeClr val="tx1"/>
                </a:solidFill>
                <a:latin typeface="+mj-lt"/>
              </a:rPr>
              <a:t>⋯</a:t>
            </a:r>
            <a:endParaRPr lang="ko-KR" altLang="en-US" sz="1100" b="1" dirty="0">
              <a:solidFill>
                <a:schemeClr val="tx1"/>
              </a:solidFill>
              <a:latin typeface="+mj-lt"/>
            </a:endParaRPr>
          </a:p>
        </p:txBody>
      </p:sp>
      <p:sp>
        <p:nvSpPr>
          <p:cNvPr id="643" name="타원 739">
            <a:extLst>
              <a:ext uri="{FF2B5EF4-FFF2-40B4-BE49-F238E27FC236}">
                <a16:creationId xmlns:a16="http://schemas.microsoft.com/office/drawing/2014/main" id="{B6F382B2-735C-1B98-61BE-0B79ED503D6A}"/>
              </a:ext>
            </a:extLst>
          </p:cNvPr>
          <p:cNvSpPr/>
          <p:nvPr/>
        </p:nvSpPr>
        <p:spPr>
          <a:xfrm>
            <a:off x="4209034" y="3929189"/>
            <a:ext cx="268486" cy="268486"/>
          </a:xfrm>
          <a:prstGeom prst="ellipse">
            <a:avLst/>
          </a:prstGeom>
          <a:solidFill>
            <a:schemeClr val="bg1">
              <a:alpha val="84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644" name="그룹 835">
            <a:extLst>
              <a:ext uri="{FF2B5EF4-FFF2-40B4-BE49-F238E27FC236}">
                <a16:creationId xmlns:a16="http://schemas.microsoft.com/office/drawing/2014/main" id="{6C33BCA2-78E4-F6FA-7425-86DFB244F01E}"/>
              </a:ext>
            </a:extLst>
          </p:cNvPr>
          <p:cNvGrpSpPr/>
          <p:nvPr/>
        </p:nvGrpSpPr>
        <p:grpSpPr>
          <a:xfrm rot="16200000">
            <a:off x="4287318" y="4037492"/>
            <a:ext cx="231426" cy="50005"/>
            <a:chOff x="5890169" y="4312037"/>
            <a:chExt cx="1895988" cy="1103725"/>
          </a:xfrm>
        </p:grpSpPr>
        <p:grpSp>
          <p:nvGrpSpPr>
            <p:cNvPr id="645" name="그룹 822">
              <a:extLst>
                <a:ext uri="{FF2B5EF4-FFF2-40B4-BE49-F238E27FC236}">
                  <a16:creationId xmlns:a16="http://schemas.microsoft.com/office/drawing/2014/main" id="{1E8A298A-AC4D-FFC5-5FEC-BB6D62D531BC}"/>
                </a:ext>
              </a:extLst>
            </p:cNvPr>
            <p:cNvGrpSpPr/>
            <p:nvPr/>
          </p:nvGrpSpPr>
          <p:grpSpPr>
            <a:xfrm>
              <a:off x="6122466" y="4312037"/>
              <a:ext cx="1432853" cy="1103725"/>
              <a:chOff x="5991225" y="4310063"/>
              <a:chExt cx="496427" cy="273840"/>
            </a:xfrm>
          </p:grpSpPr>
          <p:cxnSp>
            <p:nvCxnSpPr>
              <p:cNvPr id="648" name="직선 연결선 771">
                <a:extLst>
                  <a:ext uri="{FF2B5EF4-FFF2-40B4-BE49-F238E27FC236}">
                    <a16:creationId xmlns:a16="http://schemas.microsoft.com/office/drawing/2014/main" id="{5B3E7F70-8ACB-1F77-7777-708AAC35D32C}"/>
                  </a:ext>
                </a:extLst>
              </p:cNvPr>
              <p:cNvCxnSpPr>
                <a:cxnSpLocks/>
              </p:cNvCxnSpPr>
              <p:nvPr/>
            </p:nvCxnSpPr>
            <p:spPr>
              <a:xfrm flipH="1">
                <a:off x="5991225" y="4310063"/>
                <a:ext cx="40482" cy="13692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49" name="직선 연결선 789">
                <a:extLst>
                  <a:ext uri="{FF2B5EF4-FFF2-40B4-BE49-F238E27FC236}">
                    <a16:creationId xmlns:a16="http://schemas.microsoft.com/office/drawing/2014/main" id="{2CFB2145-74CB-28F6-E440-3071FA140885}"/>
                  </a:ext>
                </a:extLst>
              </p:cNvPr>
              <p:cNvCxnSpPr>
                <a:cxnSpLocks/>
              </p:cNvCxnSpPr>
              <p:nvPr/>
            </p:nvCxnSpPr>
            <p:spPr>
              <a:xfrm flipH="1">
                <a:off x="6114445" y="4310063"/>
                <a:ext cx="82738" cy="27384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0" name="직선 연결선 792">
                <a:extLst>
                  <a:ext uri="{FF2B5EF4-FFF2-40B4-BE49-F238E27FC236}">
                    <a16:creationId xmlns:a16="http://schemas.microsoft.com/office/drawing/2014/main" id="{86AADCB0-8227-34E6-2750-0E81C8685113}"/>
                  </a:ext>
                </a:extLst>
              </p:cNvPr>
              <p:cNvCxnSpPr>
                <a:cxnSpLocks/>
              </p:cNvCxnSpPr>
              <p:nvPr/>
            </p:nvCxnSpPr>
            <p:spPr>
              <a:xfrm>
                <a:off x="6031707" y="4310063"/>
                <a:ext cx="82738" cy="27384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1" name="직선 연결선 807">
                <a:extLst>
                  <a:ext uri="{FF2B5EF4-FFF2-40B4-BE49-F238E27FC236}">
                    <a16:creationId xmlns:a16="http://schemas.microsoft.com/office/drawing/2014/main" id="{EADE5DE7-3FAE-31EE-6AE0-4FADF51788CE}"/>
                  </a:ext>
                </a:extLst>
              </p:cNvPr>
              <p:cNvCxnSpPr>
                <a:cxnSpLocks/>
              </p:cNvCxnSpPr>
              <p:nvPr/>
            </p:nvCxnSpPr>
            <p:spPr>
              <a:xfrm>
                <a:off x="6197183" y="4310063"/>
                <a:ext cx="82738" cy="27384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2" name="직선 연결선 810">
                <a:extLst>
                  <a:ext uri="{FF2B5EF4-FFF2-40B4-BE49-F238E27FC236}">
                    <a16:creationId xmlns:a16="http://schemas.microsoft.com/office/drawing/2014/main" id="{31596133-9476-D246-8B93-B12147E787A3}"/>
                  </a:ext>
                </a:extLst>
              </p:cNvPr>
              <p:cNvCxnSpPr>
                <a:cxnSpLocks/>
              </p:cNvCxnSpPr>
              <p:nvPr/>
            </p:nvCxnSpPr>
            <p:spPr>
              <a:xfrm flipH="1">
                <a:off x="6279921" y="4310063"/>
                <a:ext cx="82738" cy="27384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3" name="직선 연결선 815">
                <a:extLst>
                  <a:ext uri="{FF2B5EF4-FFF2-40B4-BE49-F238E27FC236}">
                    <a16:creationId xmlns:a16="http://schemas.microsoft.com/office/drawing/2014/main" id="{D162CABE-6FA2-11CC-8AD0-6AE2E39A9ABC}"/>
                  </a:ext>
                </a:extLst>
              </p:cNvPr>
              <p:cNvCxnSpPr>
                <a:cxnSpLocks/>
              </p:cNvCxnSpPr>
              <p:nvPr/>
            </p:nvCxnSpPr>
            <p:spPr>
              <a:xfrm>
                <a:off x="6362659" y="4310063"/>
                <a:ext cx="82738" cy="27384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4" name="직선 연결선 819">
                <a:extLst>
                  <a:ext uri="{FF2B5EF4-FFF2-40B4-BE49-F238E27FC236}">
                    <a16:creationId xmlns:a16="http://schemas.microsoft.com/office/drawing/2014/main" id="{CD087C04-4550-ACAD-9C32-EBBD92F49C15}"/>
                  </a:ext>
                </a:extLst>
              </p:cNvPr>
              <p:cNvCxnSpPr>
                <a:cxnSpLocks/>
              </p:cNvCxnSpPr>
              <p:nvPr/>
            </p:nvCxnSpPr>
            <p:spPr>
              <a:xfrm flipH="1">
                <a:off x="6445397" y="4446983"/>
                <a:ext cx="42255" cy="13692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grpSp>
        <p:cxnSp>
          <p:nvCxnSpPr>
            <p:cNvPr id="646" name="직선 연결선 826">
              <a:extLst>
                <a:ext uri="{FF2B5EF4-FFF2-40B4-BE49-F238E27FC236}">
                  <a16:creationId xmlns:a16="http://schemas.microsoft.com/office/drawing/2014/main" id="{22F7C715-93BE-8C9A-05D3-79E006D92EF8}"/>
                </a:ext>
              </a:extLst>
            </p:cNvPr>
            <p:cNvCxnSpPr>
              <a:cxnSpLocks/>
            </p:cNvCxnSpPr>
            <p:nvPr/>
          </p:nvCxnSpPr>
          <p:spPr>
            <a:xfrm>
              <a:off x="5890169" y="4863900"/>
              <a:ext cx="232301" cy="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47" name="직선 연결선 832">
              <a:extLst>
                <a:ext uri="{FF2B5EF4-FFF2-40B4-BE49-F238E27FC236}">
                  <a16:creationId xmlns:a16="http://schemas.microsoft.com/office/drawing/2014/main" id="{534B5660-72F3-1CF2-F6E6-7F1CF0DB7103}"/>
                </a:ext>
              </a:extLst>
            </p:cNvPr>
            <p:cNvCxnSpPr>
              <a:cxnSpLocks/>
            </p:cNvCxnSpPr>
            <p:nvPr/>
          </p:nvCxnSpPr>
          <p:spPr>
            <a:xfrm flipH="1">
              <a:off x="7552471" y="4863900"/>
              <a:ext cx="233686" cy="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655" name="타원 739">
            <a:extLst>
              <a:ext uri="{FF2B5EF4-FFF2-40B4-BE49-F238E27FC236}">
                <a16:creationId xmlns:a16="http://schemas.microsoft.com/office/drawing/2014/main" id="{09FFC668-E718-6FC9-D1F9-EE6D67E025DF}"/>
              </a:ext>
            </a:extLst>
          </p:cNvPr>
          <p:cNvSpPr/>
          <p:nvPr/>
        </p:nvSpPr>
        <p:spPr>
          <a:xfrm>
            <a:off x="4211339" y="3929189"/>
            <a:ext cx="268486" cy="268486"/>
          </a:xfrm>
          <a:prstGeom prst="ellipse">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56" name="타원 739">
            <a:extLst>
              <a:ext uri="{FF2B5EF4-FFF2-40B4-BE49-F238E27FC236}">
                <a16:creationId xmlns:a16="http://schemas.microsoft.com/office/drawing/2014/main" id="{1E12A20F-39F0-0ABD-D86C-B8F8196E8CD6}"/>
              </a:ext>
            </a:extLst>
          </p:cNvPr>
          <p:cNvSpPr/>
          <p:nvPr/>
        </p:nvSpPr>
        <p:spPr>
          <a:xfrm>
            <a:off x="4209034" y="3632111"/>
            <a:ext cx="268486" cy="268486"/>
          </a:xfrm>
          <a:prstGeom prst="ellipse">
            <a:avLst/>
          </a:prstGeom>
          <a:solidFill>
            <a:srgbClr val="C00000">
              <a:alpha val="40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83" name="Connector: Elbow 682">
            <a:extLst>
              <a:ext uri="{FF2B5EF4-FFF2-40B4-BE49-F238E27FC236}">
                <a16:creationId xmlns:a16="http://schemas.microsoft.com/office/drawing/2014/main" id="{24813AAA-629B-0C0B-DD41-991C59927BEF}"/>
              </a:ext>
            </a:extLst>
          </p:cNvPr>
          <p:cNvCxnSpPr>
            <a:cxnSpLocks/>
          </p:cNvCxnSpPr>
          <p:nvPr/>
        </p:nvCxnSpPr>
        <p:spPr>
          <a:xfrm rot="5400000">
            <a:off x="3978137" y="3504485"/>
            <a:ext cx="1280200" cy="556829"/>
          </a:xfrm>
          <a:prstGeom prst="bentConnector3">
            <a:avLst>
              <a:gd name="adj1" fmla="val 12799"/>
            </a:avLst>
          </a:prstGeom>
          <a:ln w="76200">
            <a:solidFill>
              <a:schemeClr val="accent6">
                <a:lumMod val="60000"/>
                <a:lumOff val="4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688" name="Oval 687">
            <a:extLst>
              <a:ext uri="{FF2B5EF4-FFF2-40B4-BE49-F238E27FC236}">
                <a16:creationId xmlns:a16="http://schemas.microsoft.com/office/drawing/2014/main" id="{DC4A0E27-78CE-5E17-25F0-4A2EEC09C7D2}"/>
              </a:ext>
            </a:extLst>
          </p:cNvPr>
          <p:cNvSpPr/>
          <p:nvPr/>
        </p:nvSpPr>
        <p:spPr>
          <a:xfrm>
            <a:off x="4002151" y="4699969"/>
            <a:ext cx="260229" cy="229588"/>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rgbClr val="0070C0"/>
              </a:solidFill>
              <a:latin typeface="Cambria" panose="02040503050406030204" pitchFamily="18" charset="0"/>
            </a:endParaRPr>
          </a:p>
        </p:txBody>
      </p:sp>
      <p:sp>
        <p:nvSpPr>
          <p:cNvPr id="690" name="TextBox 689">
            <a:extLst>
              <a:ext uri="{FF2B5EF4-FFF2-40B4-BE49-F238E27FC236}">
                <a16:creationId xmlns:a16="http://schemas.microsoft.com/office/drawing/2014/main" id="{5CDBA680-3B75-86E4-6353-EBF651358440}"/>
              </a:ext>
            </a:extLst>
          </p:cNvPr>
          <p:cNvSpPr txBox="1"/>
          <p:nvPr/>
        </p:nvSpPr>
        <p:spPr>
          <a:xfrm>
            <a:off x="4618729" y="4432916"/>
            <a:ext cx="398406"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BL</a:t>
            </a:r>
            <a:endParaRPr lang="ko-KR" altLang="en-US" sz="1400" b="1" baseline="-25000" dirty="0">
              <a:latin typeface="Cambria" panose="02040503050406030204" pitchFamily="18" charset="0"/>
              <a:cs typeface="Times New Roman" panose="02020603050405020304" pitchFamily="18" charset="0"/>
            </a:endParaRPr>
          </a:p>
        </p:txBody>
      </p:sp>
      <p:cxnSp>
        <p:nvCxnSpPr>
          <p:cNvPr id="691" name="직선 연결선 859">
            <a:extLst>
              <a:ext uri="{FF2B5EF4-FFF2-40B4-BE49-F238E27FC236}">
                <a16:creationId xmlns:a16="http://schemas.microsoft.com/office/drawing/2014/main" id="{68CA7473-5100-9DDD-0DD2-550673D8BC46}"/>
              </a:ext>
            </a:extLst>
          </p:cNvPr>
          <p:cNvCxnSpPr>
            <a:cxnSpLocks/>
          </p:cNvCxnSpPr>
          <p:nvPr/>
        </p:nvCxnSpPr>
        <p:spPr>
          <a:xfrm rot="16200000" flipV="1">
            <a:off x="4610729" y="4470761"/>
            <a:ext cx="0" cy="129555"/>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B430794C-CE8E-1328-3B8C-F325B0ADC42F}"/>
              </a:ext>
            </a:extLst>
          </p:cNvPr>
          <p:cNvGrpSpPr/>
          <p:nvPr/>
        </p:nvGrpSpPr>
        <p:grpSpPr>
          <a:xfrm>
            <a:off x="1436475" y="2392781"/>
            <a:ext cx="6231833" cy="2540520"/>
            <a:chOff x="1436475" y="2392781"/>
            <a:chExt cx="6231833" cy="2540520"/>
          </a:xfrm>
        </p:grpSpPr>
        <p:sp>
          <p:nvSpPr>
            <p:cNvPr id="447" name="TextBox 446">
              <a:extLst>
                <a:ext uri="{FF2B5EF4-FFF2-40B4-BE49-F238E27FC236}">
                  <a16:creationId xmlns:a16="http://schemas.microsoft.com/office/drawing/2014/main" id="{688E59DA-D337-45C4-E975-558071D67599}"/>
                </a:ext>
              </a:extLst>
            </p:cNvPr>
            <p:cNvSpPr txBox="1"/>
            <p:nvPr/>
          </p:nvSpPr>
          <p:spPr>
            <a:xfrm>
              <a:off x="5803369" y="4687080"/>
              <a:ext cx="186493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D  Discharge</a:t>
              </a:r>
              <a:endParaRPr lang="ko-KR" altLang="en-US" sz="1600" b="1" dirty="0">
                <a:solidFill>
                  <a:srgbClr val="0070C0"/>
                </a:solidFill>
                <a:latin typeface="Cambria" panose="020405030504060302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C35392B0-F5B2-2B49-007F-C448315B1384}"/>
                </a:ext>
              </a:extLst>
            </p:cNvPr>
            <p:cNvGrpSpPr/>
            <p:nvPr/>
          </p:nvGrpSpPr>
          <p:grpSpPr>
            <a:xfrm>
              <a:off x="1436475" y="2392781"/>
              <a:ext cx="6040461" cy="2540520"/>
              <a:chOff x="1436475" y="2392781"/>
              <a:chExt cx="6040461" cy="2540520"/>
            </a:xfrm>
          </p:grpSpPr>
          <p:sp>
            <p:nvSpPr>
              <p:cNvPr id="449" name="사각형: 둥근 모서리 554">
                <a:extLst>
                  <a:ext uri="{FF2B5EF4-FFF2-40B4-BE49-F238E27FC236}">
                    <a16:creationId xmlns:a16="http://schemas.microsoft.com/office/drawing/2014/main" id="{9D989D41-1DCD-2408-FE8F-FF39815DB25A}"/>
                  </a:ext>
                </a:extLst>
              </p:cNvPr>
              <p:cNvSpPr/>
              <p:nvPr/>
            </p:nvSpPr>
            <p:spPr>
              <a:xfrm>
                <a:off x="1573772" y="2420242"/>
                <a:ext cx="1900389" cy="2209095"/>
              </a:xfrm>
              <a:prstGeom prst="roundRect">
                <a:avLst>
                  <a:gd name="adj" fmla="val 4472"/>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450" name="TextBox 449">
                <a:extLst>
                  <a:ext uri="{FF2B5EF4-FFF2-40B4-BE49-F238E27FC236}">
                    <a16:creationId xmlns:a16="http://schemas.microsoft.com/office/drawing/2014/main" id="{E9961FB0-BD58-5C5B-C10F-3ABB7B25F373}"/>
                  </a:ext>
                </a:extLst>
              </p:cNvPr>
              <p:cNvSpPr txBox="1"/>
              <p:nvPr/>
            </p:nvSpPr>
            <p:spPr>
              <a:xfrm>
                <a:off x="1591497" y="4687080"/>
                <a:ext cx="186493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 P  Precharge</a:t>
                </a:r>
                <a:endParaRPr lang="ko-KR" altLang="en-US" sz="1600" b="1" dirty="0">
                  <a:solidFill>
                    <a:srgbClr val="0070C0"/>
                  </a:solidFill>
                  <a:latin typeface="Cambria" panose="02040503050406030204" pitchFamily="18" charset="0"/>
                  <a:cs typeface="Times New Roman" panose="02020603050405020304" pitchFamily="18" charset="0"/>
                </a:endParaRPr>
              </a:p>
            </p:txBody>
          </p:sp>
          <p:grpSp>
            <p:nvGrpSpPr>
              <p:cNvPr id="451" name="그룹 585">
                <a:extLst>
                  <a:ext uri="{FF2B5EF4-FFF2-40B4-BE49-F238E27FC236}">
                    <a16:creationId xmlns:a16="http://schemas.microsoft.com/office/drawing/2014/main" id="{4BE65A6D-582F-9210-A0E8-B565DF035167}"/>
                  </a:ext>
                </a:extLst>
              </p:cNvPr>
              <p:cNvGrpSpPr/>
              <p:nvPr/>
            </p:nvGrpSpPr>
            <p:grpSpPr>
              <a:xfrm rot="16200000">
                <a:off x="2025124" y="3694854"/>
                <a:ext cx="231636" cy="151469"/>
                <a:chOff x="6995826" y="1376806"/>
                <a:chExt cx="1188795" cy="1280239"/>
              </a:xfrm>
            </p:grpSpPr>
            <p:cxnSp>
              <p:nvCxnSpPr>
                <p:cNvPr id="452" name="직선 연결선 591">
                  <a:extLst>
                    <a:ext uri="{FF2B5EF4-FFF2-40B4-BE49-F238E27FC236}">
                      <a16:creationId xmlns:a16="http://schemas.microsoft.com/office/drawing/2014/main" id="{6E5327A5-9E0D-EBAA-8FDE-18B247233C45}"/>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3" name="직선 연결선 592">
                  <a:extLst>
                    <a:ext uri="{FF2B5EF4-FFF2-40B4-BE49-F238E27FC236}">
                      <a16:creationId xmlns:a16="http://schemas.microsoft.com/office/drawing/2014/main" id="{D3C97B66-9977-FD35-A061-D66CAC603BA1}"/>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4" name="직선 연결선 593">
                  <a:extLst>
                    <a:ext uri="{FF2B5EF4-FFF2-40B4-BE49-F238E27FC236}">
                      <a16:creationId xmlns:a16="http://schemas.microsoft.com/office/drawing/2014/main" id="{75CC3D1A-6F3A-3014-5634-1A57282C9F58}"/>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5" name="직선 연결선 594">
                  <a:extLst>
                    <a:ext uri="{FF2B5EF4-FFF2-40B4-BE49-F238E27FC236}">
                      <a16:creationId xmlns:a16="http://schemas.microsoft.com/office/drawing/2014/main" id="{BE7343C2-EEA2-BDE1-64C1-AB284FF1E4CF}"/>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6" name="직선 연결선 595">
                  <a:extLst>
                    <a:ext uri="{FF2B5EF4-FFF2-40B4-BE49-F238E27FC236}">
                      <a16:creationId xmlns:a16="http://schemas.microsoft.com/office/drawing/2014/main" id="{2EC44D9E-7335-905E-68F3-D1A9F5AF6615}"/>
                    </a:ext>
                  </a:extLst>
                </p:cNvPr>
                <p:cNvCxnSpPr>
                  <a:cxnSpLocks/>
                </p:cNvCxnSpPr>
                <p:nvPr/>
              </p:nvCxnSpPr>
              <p:spPr>
                <a:xfrm flipH="1">
                  <a:off x="7896589" y="2657041"/>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7" name="직선 연결선 596">
                  <a:extLst>
                    <a:ext uri="{FF2B5EF4-FFF2-40B4-BE49-F238E27FC236}">
                      <a16:creationId xmlns:a16="http://schemas.microsoft.com/office/drawing/2014/main" id="{9036EB43-A720-3112-ABD9-09C622770729}"/>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8" name="직선 연결선 597">
                  <a:extLst>
                    <a:ext uri="{FF2B5EF4-FFF2-40B4-BE49-F238E27FC236}">
                      <a16:creationId xmlns:a16="http://schemas.microsoft.com/office/drawing/2014/main" id="{B7712782-FA13-0AC0-D473-B2550D9A4A48}"/>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cxnSp>
            <p:nvCxnSpPr>
              <p:cNvPr id="459" name="직선 연결선 586">
                <a:extLst>
                  <a:ext uri="{FF2B5EF4-FFF2-40B4-BE49-F238E27FC236}">
                    <a16:creationId xmlns:a16="http://schemas.microsoft.com/office/drawing/2014/main" id="{FA9A3D40-7091-0C7C-9210-3ABAC7745C37}"/>
                  </a:ext>
                </a:extLst>
              </p:cNvPr>
              <p:cNvCxnSpPr>
                <a:cxnSpLocks/>
              </p:cNvCxnSpPr>
              <p:nvPr/>
            </p:nvCxnSpPr>
            <p:spPr>
              <a:xfrm flipV="1">
                <a:off x="2218265" y="4354835"/>
                <a:ext cx="0" cy="139623"/>
              </a:xfrm>
              <a:prstGeom prst="line">
                <a:avLst/>
              </a:prstGeom>
              <a:ln w="19050" cap="sq">
                <a:solidFill>
                  <a:schemeClr val="tx1"/>
                </a:solidFill>
                <a:bevel/>
                <a:headEnd type="triangle"/>
              </a:ln>
            </p:spPr>
            <p:style>
              <a:lnRef idx="1">
                <a:schemeClr val="accent1"/>
              </a:lnRef>
              <a:fillRef idx="0">
                <a:schemeClr val="accent1"/>
              </a:fillRef>
              <a:effectRef idx="0">
                <a:schemeClr val="accent1"/>
              </a:effectRef>
              <a:fontRef idx="minor">
                <a:schemeClr val="tx1"/>
              </a:fontRef>
            </p:style>
          </p:cxnSp>
          <p:sp>
            <p:nvSpPr>
              <p:cNvPr id="460" name="직사각형 588">
                <a:extLst>
                  <a:ext uri="{FF2B5EF4-FFF2-40B4-BE49-F238E27FC236}">
                    <a16:creationId xmlns:a16="http://schemas.microsoft.com/office/drawing/2014/main" id="{2C927630-B7E5-E9C9-8DB7-3C514077D785}"/>
                  </a:ext>
                </a:extLst>
              </p:cNvPr>
              <p:cNvSpPr/>
              <p:nvPr/>
            </p:nvSpPr>
            <p:spPr>
              <a:xfrm rot="5400000">
                <a:off x="2091156" y="3437493"/>
                <a:ext cx="264740" cy="264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050" b="1" dirty="0">
                    <a:solidFill>
                      <a:schemeClr val="tx1"/>
                    </a:solidFill>
                    <a:latin typeface="+mj-lt"/>
                  </a:rPr>
                  <a:t>⋯</a:t>
                </a:r>
                <a:endParaRPr lang="ko-KR" altLang="en-US" sz="1050" b="1" dirty="0">
                  <a:solidFill>
                    <a:schemeClr val="tx1"/>
                  </a:solidFill>
                  <a:latin typeface="+mj-lt"/>
                </a:endParaRPr>
              </a:p>
            </p:txBody>
          </p:sp>
          <p:cxnSp>
            <p:nvCxnSpPr>
              <p:cNvPr id="461" name="직선 연결선 589">
                <a:extLst>
                  <a:ext uri="{FF2B5EF4-FFF2-40B4-BE49-F238E27FC236}">
                    <a16:creationId xmlns:a16="http://schemas.microsoft.com/office/drawing/2014/main" id="{4B9501F8-7AF6-E205-3289-49F31F9664E2}"/>
                  </a:ext>
                </a:extLst>
              </p:cNvPr>
              <p:cNvCxnSpPr>
                <a:cxnSpLocks/>
              </p:cNvCxnSpPr>
              <p:nvPr/>
            </p:nvCxnSpPr>
            <p:spPr>
              <a:xfrm>
                <a:off x="2216677" y="3385858"/>
                <a:ext cx="0" cy="98619"/>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62" name="직선 연결선 590">
                <a:extLst>
                  <a:ext uri="{FF2B5EF4-FFF2-40B4-BE49-F238E27FC236}">
                    <a16:creationId xmlns:a16="http://schemas.microsoft.com/office/drawing/2014/main" id="{18F9C3A2-7E32-72EB-4B08-CBBC1EF7BB31}"/>
                  </a:ext>
                </a:extLst>
              </p:cNvPr>
              <p:cNvCxnSpPr>
                <a:cxnSpLocks/>
              </p:cNvCxnSpPr>
              <p:nvPr/>
            </p:nvCxnSpPr>
            <p:spPr>
              <a:xfrm>
                <a:off x="2218137" y="3385857"/>
                <a:ext cx="13445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63" name="직선 연결선 561">
                <a:extLst>
                  <a:ext uri="{FF2B5EF4-FFF2-40B4-BE49-F238E27FC236}">
                    <a16:creationId xmlns:a16="http://schemas.microsoft.com/office/drawing/2014/main" id="{BFE2D2BA-D6B5-6593-4510-0E0873A2A16C}"/>
                  </a:ext>
                </a:extLst>
              </p:cNvPr>
              <p:cNvCxnSpPr>
                <a:cxnSpLocks/>
              </p:cNvCxnSpPr>
              <p:nvPr/>
            </p:nvCxnSpPr>
            <p:spPr>
              <a:xfrm>
                <a:off x="2354970" y="2666022"/>
                <a:ext cx="0" cy="2218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4" name="직선 연결선 562">
                <a:extLst>
                  <a:ext uri="{FF2B5EF4-FFF2-40B4-BE49-F238E27FC236}">
                    <a16:creationId xmlns:a16="http://schemas.microsoft.com/office/drawing/2014/main" id="{9E6BA15E-0442-8651-A810-CA91B5B74A8A}"/>
                  </a:ext>
                </a:extLst>
              </p:cNvPr>
              <p:cNvCxnSpPr>
                <a:cxnSpLocks/>
              </p:cNvCxnSpPr>
              <p:nvPr/>
            </p:nvCxnSpPr>
            <p:spPr>
              <a:xfrm rot="16200000" flipV="1">
                <a:off x="2354970" y="2606688"/>
                <a:ext cx="0" cy="122952"/>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nvGrpSpPr>
              <p:cNvPr id="465" name="그룹 563">
                <a:extLst>
                  <a:ext uri="{FF2B5EF4-FFF2-40B4-BE49-F238E27FC236}">
                    <a16:creationId xmlns:a16="http://schemas.microsoft.com/office/drawing/2014/main" id="{5CAE423C-796E-29D2-D477-0EA7A8E17A97}"/>
                  </a:ext>
                </a:extLst>
              </p:cNvPr>
              <p:cNvGrpSpPr/>
              <p:nvPr/>
            </p:nvGrpSpPr>
            <p:grpSpPr>
              <a:xfrm>
                <a:off x="2002222" y="2392781"/>
                <a:ext cx="544956" cy="252952"/>
                <a:chOff x="4226046" y="1897575"/>
                <a:chExt cx="544956" cy="252952"/>
              </a:xfrm>
            </p:grpSpPr>
            <p:sp>
              <p:nvSpPr>
                <p:cNvPr id="466" name="TextBox 465">
                  <a:extLst>
                    <a:ext uri="{FF2B5EF4-FFF2-40B4-BE49-F238E27FC236}">
                      <a16:creationId xmlns:a16="http://schemas.microsoft.com/office/drawing/2014/main" id="{0015BC86-F85B-39BE-7B4E-724268D65DE0}"/>
                    </a:ext>
                  </a:extLst>
                </p:cNvPr>
                <p:cNvSpPr txBox="1"/>
                <p:nvPr/>
              </p:nvSpPr>
              <p:spPr>
                <a:xfrm>
                  <a:off x="422604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V</a:t>
                  </a:r>
                  <a:endParaRPr lang="ko-KR" altLang="en-US" sz="1600" b="1" baseline="-25000" dirty="0">
                    <a:latin typeface="Cambria" panose="02040503050406030204" pitchFamily="18" charset="0"/>
                    <a:cs typeface="Times New Roman" panose="02020603050405020304" pitchFamily="18" charset="0"/>
                  </a:endParaRPr>
                </a:p>
              </p:txBody>
            </p:sp>
            <p:sp>
              <p:nvSpPr>
                <p:cNvPr id="467" name="TextBox 466">
                  <a:extLst>
                    <a:ext uri="{FF2B5EF4-FFF2-40B4-BE49-F238E27FC236}">
                      <a16:creationId xmlns:a16="http://schemas.microsoft.com/office/drawing/2014/main" id="{500716AC-3CB3-85E4-461F-55E6403A93C1}"/>
                    </a:ext>
                  </a:extLst>
                </p:cNvPr>
                <p:cNvSpPr txBox="1"/>
                <p:nvPr/>
              </p:nvSpPr>
              <p:spPr>
                <a:xfrm>
                  <a:off x="4402035"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cxnSp>
            <p:nvCxnSpPr>
              <p:cNvPr id="468" name="직선 연결선 564">
                <a:extLst>
                  <a:ext uri="{FF2B5EF4-FFF2-40B4-BE49-F238E27FC236}">
                    <a16:creationId xmlns:a16="http://schemas.microsoft.com/office/drawing/2014/main" id="{AA2C68D5-479E-10EA-C7FD-BCCB2402036C}"/>
                  </a:ext>
                </a:extLst>
              </p:cNvPr>
              <p:cNvCxnSpPr>
                <a:cxnSpLocks/>
              </p:cNvCxnSpPr>
              <p:nvPr/>
            </p:nvCxnSpPr>
            <p:spPr>
              <a:xfrm>
                <a:off x="2354970" y="3239562"/>
                <a:ext cx="901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9" name="직사각형 566">
                <a:extLst>
                  <a:ext uri="{FF2B5EF4-FFF2-40B4-BE49-F238E27FC236}">
                    <a16:creationId xmlns:a16="http://schemas.microsoft.com/office/drawing/2014/main" id="{37A41138-9CB1-B10E-94FF-4FCDB4C01261}"/>
                  </a:ext>
                </a:extLst>
              </p:cNvPr>
              <p:cNvSpPr/>
              <p:nvPr/>
            </p:nvSpPr>
            <p:spPr>
              <a:xfrm rot="5400000">
                <a:off x="2882581" y="2928954"/>
                <a:ext cx="534819" cy="29302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400" b="1" dirty="0">
                    <a:solidFill>
                      <a:schemeClr val="tx1"/>
                    </a:solidFill>
                    <a:latin typeface="Cambria" panose="02040503050406030204" pitchFamily="18" charset="0"/>
                    <a:ea typeface="Cambria" panose="02040503050406030204" pitchFamily="18" charset="0"/>
                  </a:rPr>
                  <a:t>Latch</a:t>
                </a:r>
                <a:endParaRPr lang="ko-KR" altLang="en-US" sz="1400" b="1" dirty="0">
                  <a:solidFill>
                    <a:schemeClr val="tx1"/>
                  </a:solidFill>
                  <a:latin typeface="Cambria" panose="02040503050406030204" pitchFamily="18" charset="0"/>
                </a:endParaRPr>
              </a:p>
            </p:txBody>
          </p:sp>
          <p:cxnSp>
            <p:nvCxnSpPr>
              <p:cNvPr id="470" name="직선 연결선 572">
                <a:extLst>
                  <a:ext uri="{FF2B5EF4-FFF2-40B4-BE49-F238E27FC236}">
                    <a16:creationId xmlns:a16="http://schemas.microsoft.com/office/drawing/2014/main" id="{8BE0578B-2BBB-6A2C-FE57-2748C6F2A45E}"/>
                  </a:ext>
                </a:extLst>
              </p:cNvPr>
              <p:cNvCxnSpPr>
                <a:cxnSpLocks/>
              </p:cNvCxnSpPr>
              <p:nvPr/>
            </p:nvCxnSpPr>
            <p:spPr>
              <a:xfrm>
                <a:off x="3157876" y="2628420"/>
                <a:ext cx="0" cy="170218"/>
              </a:xfrm>
              <a:prstGeom prst="line">
                <a:avLst/>
              </a:prstGeom>
              <a:ln w="19050" cap="sq">
                <a:solidFill>
                  <a:schemeClr val="tx1"/>
                </a:solidFill>
                <a:bevel/>
                <a:tailEnd type="triangle" w="lg" len="lg"/>
              </a:ln>
            </p:spPr>
            <p:style>
              <a:lnRef idx="1">
                <a:schemeClr val="accent1"/>
              </a:lnRef>
              <a:fillRef idx="0">
                <a:schemeClr val="accent1"/>
              </a:fillRef>
              <a:effectRef idx="0">
                <a:schemeClr val="accent1"/>
              </a:effectRef>
              <a:fontRef idx="minor">
                <a:schemeClr val="tx1"/>
              </a:fontRef>
            </p:style>
          </p:cxnSp>
          <p:sp>
            <p:nvSpPr>
              <p:cNvPr id="471" name="TextBox 470">
                <a:extLst>
                  <a:ext uri="{FF2B5EF4-FFF2-40B4-BE49-F238E27FC236}">
                    <a16:creationId xmlns:a16="http://schemas.microsoft.com/office/drawing/2014/main" id="{9FC0A4B0-757F-139D-8004-7F73AF88FABD}"/>
                  </a:ext>
                </a:extLst>
              </p:cNvPr>
              <p:cNvSpPr txBox="1"/>
              <p:nvPr/>
            </p:nvSpPr>
            <p:spPr>
              <a:xfrm>
                <a:off x="2965407" y="2413071"/>
                <a:ext cx="398406"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OFF</a:t>
                </a:r>
                <a:endParaRPr lang="ko-KR" altLang="en-US" sz="1400" b="1" baseline="-25000" dirty="0">
                  <a:latin typeface="Cambria" panose="02040503050406030204" pitchFamily="18" charset="0"/>
                  <a:cs typeface="Times New Roman" panose="02020603050405020304" pitchFamily="18" charset="0"/>
                </a:endParaRPr>
              </a:p>
            </p:txBody>
          </p:sp>
          <p:sp>
            <p:nvSpPr>
              <p:cNvPr id="472" name="사각형: 둥근 위쪽 모서리 575">
                <a:extLst>
                  <a:ext uri="{FF2B5EF4-FFF2-40B4-BE49-F238E27FC236}">
                    <a16:creationId xmlns:a16="http://schemas.microsoft.com/office/drawing/2014/main" id="{29F1876C-2BCA-55E9-1C3F-5D478E58C8B6}"/>
                  </a:ext>
                </a:extLst>
              </p:cNvPr>
              <p:cNvSpPr/>
              <p:nvPr/>
            </p:nvSpPr>
            <p:spPr>
              <a:xfrm>
                <a:off x="2533538" y="2830431"/>
                <a:ext cx="340524" cy="319744"/>
              </a:xfrm>
              <a:prstGeom prst="round2SameRect">
                <a:avLst>
                  <a:gd name="adj1" fmla="val 16667"/>
                  <a:gd name="adj2" fmla="val 20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473" name="직선 연결선 577">
                <a:extLst>
                  <a:ext uri="{FF2B5EF4-FFF2-40B4-BE49-F238E27FC236}">
                    <a16:creationId xmlns:a16="http://schemas.microsoft.com/office/drawing/2014/main" id="{9A6BC5AD-FA37-11B5-9521-9005A9B0B6CA}"/>
                  </a:ext>
                </a:extLst>
              </p:cNvPr>
              <p:cNvCxnSpPr>
                <a:cxnSpLocks/>
              </p:cNvCxnSpPr>
              <p:nvPr/>
            </p:nvCxnSpPr>
            <p:spPr>
              <a:xfrm>
                <a:off x="2702034" y="3144830"/>
                <a:ext cx="0" cy="98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4" name="타원 578">
                <a:extLst>
                  <a:ext uri="{FF2B5EF4-FFF2-40B4-BE49-F238E27FC236}">
                    <a16:creationId xmlns:a16="http://schemas.microsoft.com/office/drawing/2014/main" id="{4821DB0C-3712-24B9-B5C1-46B9B380A362}"/>
                  </a:ext>
                </a:extLst>
              </p:cNvPr>
              <p:cNvSpPr/>
              <p:nvPr/>
            </p:nvSpPr>
            <p:spPr>
              <a:xfrm>
                <a:off x="2674992" y="3207086"/>
                <a:ext cx="54091" cy="5409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6" name="사각형: 둥근 모서리 740">
                <a:extLst>
                  <a:ext uri="{FF2B5EF4-FFF2-40B4-BE49-F238E27FC236}">
                    <a16:creationId xmlns:a16="http://schemas.microsoft.com/office/drawing/2014/main" id="{62FE64E8-DC2D-43C4-6B51-F48A1BD7C9EB}"/>
                  </a:ext>
                </a:extLst>
              </p:cNvPr>
              <p:cNvSpPr/>
              <p:nvPr/>
            </p:nvSpPr>
            <p:spPr>
              <a:xfrm>
                <a:off x="2419859" y="3501958"/>
                <a:ext cx="1037745" cy="921040"/>
              </a:xfrm>
              <a:prstGeom prst="roundRect">
                <a:avLst>
                  <a:gd name="adj" fmla="val 9694"/>
                </a:avLst>
              </a:prstGeom>
              <a:solidFill>
                <a:srgbClr val="FFEBEB"/>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477" name="직선 연결선 741">
                <a:extLst>
                  <a:ext uri="{FF2B5EF4-FFF2-40B4-BE49-F238E27FC236}">
                    <a16:creationId xmlns:a16="http://schemas.microsoft.com/office/drawing/2014/main" id="{E546124F-D4C5-4526-BA63-46F110C0BCFB}"/>
                  </a:ext>
                </a:extLst>
              </p:cNvPr>
              <p:cNvCxnSpPr>
                <a:cxnSpLocks/>
                <a:stCxn id="524" idx="7"/>
              </p:cNvCxnSpPr>
              <p:nvPr/>
            </p:nvCxnSpPr>
            <p:spPr>
              <a:xfrm flipV="1">
                <a:off x="2248725" y="3512268"/>
                <a:ext cx="204436" cy="159162"/>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478" name="직선 연결선 742">
                <a:extLst>
                  <a:ext uri="{FF2B5EF4-FFF2-40B4-BE49-F238E27FC236}">
                    <a16:creationId xmlns:a16="http://schemas.microsoft.com/office/drawing/2014/main" id="{CFEB2B35-58EC-41E2-9F9B-9CBA05C99285}"/>
                  </a:ext>
                </a:extLst>
              </p:cNvPr>
              <p:cNvCxnSpPr>
                <a:cxnSpLocks/>
                <a:stCxn id="524" idx="5"/>
              </p:cNvCxnSpPr>
              <p:nvPr/>
            </p:nvCxnSpPr>
            <p:spPr>
              <a:xfrm>
                <a:off x="2248725" y="3861278"/>
                <a:ext cx="185426" cy="301048"/>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sp>
            <p:nvSpPr>
              <p:cNvPr id="479" name="직사각형 587">
                <a:extLst>
                  <a:ext uri="{FF2B5EF4-FFF2-40B4-BE49-F238E27FC236}">
                    <a16:creationId xmlns:a16="http://schemas.microsoft.com/office/drawing/2014/main" id="{EABA1B4C-F440-BEC4-DF67-240DFD82B75D}"/>
                  </a:ext>
                </a:extLst>
              </p:cNvPr>
              <p:cNvSpPr/>
              <p:nvPr/>
            </p:nvSpPr>
            <p:spPr>
              <a:xfrm rot="5400000">
                <a:off x="2184067" y="4243267"/>
                <a:ext cx="77332" cy="5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b="1" dirty="0">
                    <a:solidFill>
                      <a:schemeClr val="tx1"/>
                    </a:solidFill>
                    <a:latin typeface="+mj-lt"/>
                  </a:rPr>
                  <a:t>⋯</a:t>
                </a:r>
                <a:endParaRPr lang="ko-KR" altLang="en-US" sz="1100" b="1" dirty="0">
                  <a:solidFill>
                    <a:schemeClr val="tx1"/>
                  </a:solidFill>
                  <a:latin typeface="+mj-lt"/>
                </a:endParaRPr>
              </a:p>
            </p:txBody>
          </p:sp>
          <p:grpSp>
            <p:nvGrpSpPr>
              <p:cNvPr id="480" name="그룹 761">
                <a:extLst>
                  <a:ext uri="{FF2B5EF4-FFF2-40B4-BE49-F238E27FC236}">
                    <a16:creationId xmlns:a16="http://schemas.microsoft.com/office/drawing/2014/main" id="{05D3E727-A4DE-E87C-8882-86A0D9F9A78F}"/>
                  </a:ext>
                </a:extLst>
              </p:cNvPr>
              <p:cNvGrpSpPr/>
              <p:nvPr/>
            </p:nvGrpSpPr>
            <p:grpSpPr>
              <a:xfrm>
                <a:off x="3001240" y="4308699"/>
                <a:ext cx="345853" cy="70802"/>
                <a:chOff x="5608137" y="3394148"/>
                <a:chExt cx="345853" cy="70802"/>
              </a:xfrm>
            </p:grpSpPr>
            <p:grpSp>
              <p:nvGrpSpPr>
                <p:cNvPr id="481" name="그룹 753">
                  <a:extLst>
                    <a:ext uri="{FF2B5EF4-FFF2-40B4-BE49-F238E27FC236}">
                      <a16:creationId xmlns:a16="http://schemas.microsoft.com/office/drawing/2014/main" id="{1086CAFD-C4F5-28D3-593F-2834E61FED84}"/>
                    </a:ext>
                  </a:extLst>
                </p:cNvPr>
                <p:cNvGrpSpPr/>
                <p:nvPr/>
              </p:nvGrpSpPr>
              <p:grpSpPr>
                <a:xfrm rot="5400000">
                  <a:off x="5739526" y="3307113"/>
                  <a:ext cx="70802" cy="244872"/>
                  <a:chOff x="5131625" y="2342057"/>
                  <a:chExt cx="70802" cy="244872"/>
                </a:xfrm>
              </p:grpSpPr>
              <p:sp>
                <p:nvSpPr>
                  <p:cNvPr id="484" name="타원 750">
                    <a:extLst>
                      <a:ext uri="{FF2B5EF4-FFF2-40B4-BE49-F238E27FC236}">
                        <a16:creationId xmlns:a16="http://schemas.microsoft.com/office/drawing/2014/main" id="{3B6B8F70-D132-005C-E38F-6C05EA9D1984}"/>
                      </a:ext>
                    </a:extLst>
                  </p:cNvPr>
                  <p:cNvSpPr/>
                  <p:nvPr/>
                </p:nvSpPr>
                <p:spPr>
                  <a:xfrm>
                    <a:off x="5141467" y="2525969"/>
                    <a:ext cx="60960" cy="60960"/>
                  </a:xfrm>
                  <a:prstGeom prst="ellipse">
                    <a:avLst/>
                  </a:prstGeom>
                  <a:solidFill>
                    <a:schemeClr val="bg1"/>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6">
                          <a:lumMod val="75000"/>
                        </a:schemeClr>
                      </a:solidFill>
                    </a:endParaRPr>
                  </a:p>
                </p:txBody>
              </p:sp>
              <p:sp>
                <p:nvSpPr>
                  <p:cNvPr id="485" name="타원 751">
                    <a:extLst>
                      <a:ext uri="{FF2B5EF4-FFF2-40B4-BE49-F238E27FC236}">
                        <a16:creationId xmlns:a16="http://schemas.microsoft.com/office/drawing/2014/main" id="{1DA35A40-FFBE-85CF-9FFD-CC6A4A3A1EE1}"/>
                      </a:ext>
                    </a:extLst>
                  </p:cNvPr>
                  <p:cNvSpPr/>
                  <p:nvPr/>
                </p:nvSpPr>
                <p:spPr>
                  <a:xfrm>
                    <a:off x="5141467" y="2342057"/>
                    <a:ext cx="60960" cy="60960"/>
                  </a:xfrm>
                  <a:prstGeom prst="ellipse">
                    <a:avLst/>
                  </a:prstGeom>
                  <a:solidFill>
                    <a:schemeClr val="bg1"/>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6">
                          <a:lumMod val="75000"/>
                        </a:schemeClr>
                      </a:solidFill>
                    </a:endParaRPr>
                  </a:p>
                </p:txBody>
              </p:sp>
              <p:cxnSp>
                <p:nvCxnSpPr>
                  <p:cNvPr id="486" name="직선 연결선 752">
                    <a:extLst>
                      <a:ext uri="{FF2B5EF4-FFF2-40B4-BE49-F238E27FC236}">
                        <a16:creationId xmlns:a16="http://schemas.microsoft.com/office/drawing/2014/main" id="{60989D5E-AC04-5880-DAFF-D55F3C19D37A}"/>
                      </a:ext>
                    </a:extLst>
                  </p:cNvPr>
                  <p:cNvCxnSpPr>
                    <a:cxnSpLocks/>
                  </p:cNvCxnSpPr>
                  <p:nvPr/>
                </p:nvCxnSpPr>
                <p:spPr>
                  <a:xfrm rot="19800000" flipV="1">
                    <a:off x="5131625" y="2409684"/>
                    <a:ext cx="0" cy="122952"/>
                  </a:xfrm>
                  <a:prstGeom prst="line">
                    <a:avLst/>
                  </a:prstGeom>
                  <a:ln w="19050" cap="sq">
                    <a:solidFill>
                      <a:schemeClr val="accent6">
                        <a:lumMod val="75000"/>
                      </a:schemeClr>
                    </a:solidFill>
                    <a:bevel/>
                  </a:ln>
                </p:spPr>
                <p:style>
                  <a:lnRef idx="1">
                    <a:schemeClr val="accent1"/>
                  </a:lnRef>
                  <a:fillRef idx="0">
                    <a:schemeClr val="accent1"/>
                  </a:fillRef>
                  <a:effectRef idx="0">
                    <a:schemeClr val="accent1"/>
                  </a:effectRef>
                  <a:fontRef idx="minor">
                    <a:schemeClr val="tx1"/>
                  </a:fontRef>
                </p:style>
              </p:cxnSp>
            </p:grpSp>
            <p:cxnSp>
              <p:nvCxnSpPr>
                <p:cNvPr id="482" name="직선 연결선 754">
                  <a:extLst>
                    <a:ext uri="{FF2B5EF4-FFF2-40B4-BE49-F238E27FC236}">
                      <a16:creationId xmlns:a16="http://schemas.microsoft.com/office/drawing/2014/main" id="{71495EAC-73BF-3171-E409-CBCE0FE7758A}"/>
                    </a:ext>
                  </a:extLst>
                </p:cNvPr>
                <p:cNvCxnSpPr>
                  <a:cxnSpLocks/>
                </p:cNvCxnSpPr>
                <p:nvPr/>
              </p:nvCxnSpPr>
              <p:spPr>
                <a:xfrm>
                  <a:off x="5608137" y="3433763"/>
                  <a:ext cx="44354" cy="0"/>
                </a:xfrm>
                <a:prstGeom prst="line">
                  <a:avLst/>
                </a:prstGeom>
                <a:ln w="19050" cap="sq">
                  <a:solidFill>
                    <a:schemeClr val="accent6">
                      <a:lumMod val="75000"/>
                    </a:schemeClr>
                  </a:solidFill>
                  <a:bevel/>
                </a:ln>
              </p:spPr>
              <p:style>
                <a:lnRef idx="1">
                  <a:schemeClr val="accent1"/>
                </a:lnRef>
                <a:fillRef idx="0">
                  <a:schemeClr val="accent1"/>
                </a:fillRef>
                <a:effectRef idx="0">
                  <a:schemeClr val="accent1"/>
                </a:effectRef>
                <a:fontRef idx="minor">
                  <a:schemeClr val="tx1"/>
                </a:fontRef>
              </p:style>
            </p:cxnSp>
            <p:cxnSp>
              <p:nvCxnSpPr>
                <p:cNvPr id="483" name="직선 연결선 756">
                  <a:extLst>
                    <a:ext uri="{FF2B5EF4-FFF2-40B4-BE49-F238E27FC236}">
                      <a16:creationId xmlns:a16="http://schemas.microsoft.com/office/drawing/2014/main" id="{E255147F-A66B-364A-B2F5-20519A75BD36}"/>
                    </a:ext>
                  </a:extLst>
                </p:cNvPr>
                <p:cNvCxnSpPr>
                  <a:cxnSpLocks/>
                </p:cNvCxnSpPr>
                <p:nvPr/>
              </p:nvCxnSpPr>
              <p:spPr>
                <a:xfrm>
                  <a:off x="5909636" y="3433763"/>
                  <a:ext cx="44354" cy="0"/>
                </a:xfrm>
                <a:prstGeom prst="line">
                  <a:avLst/>
                </a:prstGeom>
                <a:ln w="19050" cap="sq">
                  <a:solidFill>
                    <a:schemeClr val="accent6">
                      <a:lumMod val="75000"/>
                    </a:schemeClr>
                  </a:solidFill>
                  <a:bevel/>
                </a:ln>
              </p:spPr>
              <p:style>
                <a:lnRef idx="1">
                  <a:schemeClr val="accent1"/>
                </a:lnRef>
                <a:fillRef idx="0">
                  <a:schemeClr val="accent1"/>
                </a:fillRef>
                <a:effectRef idx="0">
                  <a:schemeClr val="accent1"/>
                </a:effectRef>
                <a:fontRef idx="minor">
                  <a:schemeClr val="tx1"/>
                </a:fontRef>
              </p:style>
            </p:cxnSp>
          </p:grpSp>
          <p:grpSp>
            <p:nvGrpSpPr>
              <p:cNvPr id="487" name="그룹 835">
                <a:extLst>
                  <a:ext uri="{FF2B5EF4-FFF2-40B4-BE49-F238E27FC236}">
                    <a16:creationId xmlns:a16="http://schemas.microsoft.com/office/drawing/2014/main" id="{00BF7C62-9653-49E3-C904-31F80C4ACFB6}"/>
                  </a:ext>
                </a:extLst>
              </p:cNvPr>
              <p:cNvGrpSpPr/>
              <p:nvPr/>
            </p:nvGrpSpPr>
            <p:grpSpPr>
              <a:xfrm>
                <a:off x="3033186" y="3947734"/>
                <a:ext cx="323307" cy="69720"/>
                <a:chOff x="5890169" y="4312037"/>
                <a:chExt cx="1895988" cy="1103725"/>
              </a:xfrm>
            </p:grpSpPr>
            <p:grpSp>
              <p:nvGrpSpPr>
                <p:cNvPr id="488" name="그룹 822">
                  <a:extLst>
                    <a:ext uri="{FF2B5EF4-FFF2-40B4-BE49-F238E27FC236}">
                      <a16:creationId xmlns:a16="http://schemas.microsoft.com/office/drawing/2014/main" id="{1E463D62-8DCA-0F1F-0D3E-F3E95A0AA7C1}"/>
                    </a:ext>
                  </a:extLst>
                </p:cNvPr>
                <p:cNvGrpSpPr/>
                <p:nvPr/>
              </p:nvGrpSpPr>
              <p:grpSpPr>
                <a:xfrm>
                  <a:off x="6122466" y="4312037"/>
                  <a:ext cx="1432853" cy="1103725"/>
                  <a:chOff x="5991225" y="4310063"/>
                  <a:chExt cx="496427" cy="273840"/>
                </a:xfrm>
              </p:grpSpPr>
              <p:cxnSp>
                <p:nvCxnSpPr>
                  <p:cNvPr id="491" name="직선 연결선 771">
                    <a:extLst>
                      <a:ext uri="{FF2B5EF4-FFF2-40B4-BE49-F238E27FC236}">
                        <a16:creationId xmlns:a16="http://schemas.microsoft.com/office/drawing/2014/main" id="{4B714180-252D-5DD4-9F8F-A28C6FEC8804}"/>
                      </a:ext>
                    </a:extLst>
                  </p:cNvPr>
                  <p:cNvCxnSpPr>
                    <a:cxnSpLocks/>
                  </p:cNvCxnSpPr>
                  <p:nvPr/>
                </p:nvCxnSpPr>
                <p:spPr>
                  <a:xfrm flipH="1">
                    <a:off x="5991225" y="4310063"/>
                    <a:ext cx="40482" cy="13692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2" name="직선 연결선 789">
                    <a:extLst>
                      <a:ext uri="{FF2B5EF4-FFF2-40B4-BE49-F238E27FC236}">
                        <a16:creationId xmlns:a16="http://schemas.microsoft.com/office/drawing/2014/main" id="{D2AE56C8-44B8-3B36-E4A5-8241AF9776C8}"/>
                      </a:ext>
                    </a:extLst>
                  </p:cNvPr>
                  <p:cNvCxnSpPr>
                    <a:cxnSpLocks/>
                  </p:cNvCxnSpPr>
                  <p:nvPr/>
                </p:nvCxnSpPr>
                <p:spPr>
                  <a:xfrm flipH="1">
                    <a:off x="6114445"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3" name="직선 연결선 792">
                    <a:extLst>
                      <a:ext uri="{FF2B5EF4-FFF2-40B4-BE49-F238E27FC236}">
                        <a16:creationId xmlns:a16="http://schemas.microsoft.com/office/drawing/2014/main" id="{527416F9-536A-E0BE-AA25-B5C8B29ED77B}"/>
                      </a:ext>
                    </a:extLst>
                  </p:cNvPr>
                  <p:cNvCxnSpPr>
                    <a:cxnSpLocks/>
                  </p:cNvCxnSpPr>
                  <p:nvPr/>
                </p:nvCxnSpPr>
                <p:spPr>
                  <a:xfrm>
                    <a:off x="6031707"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4" name="직선 연결선 807">
                    <a:extLst>
                      <a:ext uri="{FF2B5EF4-FFF2-40B4-BE49-F238E27FC236}">
                        <a16:creationId xmlns:a16="http://schemas.microsoft.com/office/drawing/2014/main" id="{35494B43-D4FA-0B50-B5A5-98F9DAD0B307}"/>
                      </a:ext>
                    </a:extLst>
                  </p:cNvPr>
                  <p:cNvCxnSpPr>
                    <a:cxnSpLocks/>
                  </p:cNvCxnSpPr>
                  <p:nvPr/>
                </p:nvCxnSpPr>
                <p:spPr>
                  <a:xfrm>
                    <a:off x="6197183"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5" name="직선 연결선 810">
                    <a:extLst>
                      <a:ext uri="{FF2B5EF4-FFF2-40B4-BE49-F238E27FC236}">
                        <a16:creationId xmlns:a16="http://schemas.microsoft.com/office/drawing/2014/main" id="{2DB49E15-BC1C-9BBE-CF6D-450B96C47312}"/>
                      </a:ext>
                    </a:extLst>
                  </p:cNvPr>
                  <p:cNvCxnSpPr>
                    <a:cxnSpLocks/>
                  </p:cNvCxnSpPr>
                  <p:nvPr/>
                </p:nvCxnSpPr>
                <p:spPr>
                  <a:xfrm flipH="1">
                    <a:off x="6279921"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6" name="직선 연결선 815">
                    <a:extLst>
                      <a:ext uri="{FF2B5EF4-FFF2-40B4-BE49-F238E27FC236}">
                        <a16:creationId xmlns:a16="http://schemas.microsoft.com/office/drawing/2014/main" id="{3FDC052B-104D-59EC-B4A7-F1A39FAE7475}"/>
                      </a:ext>
                    </a:extLst>
                  </p:cNvPr>
                  <p:cNvCxnSpPr>
                    <a:cxnSpLocks/>
                  </p:cNvCxnSpPr>
                  <p:nvPr/>
                </p:nvCxnSpPr>
                <p:spPr>
                  <a:xfrm>
                    <a:off x="6362659"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7" name="직선 연결선 819">
                    <a:extLst>
                      <a:ext uri="{FF2B5EF4-FFF2-40B4-BE49-F238E27FC236}">
                        <a16:creationId xmlns:a16="http://schemas.microsoft.com/office/drawing/2014/main" id="{F42BD541-5688-841E-429A-447158B9CB5B}"/>
                      </a:ext>
                    </a:extLst>
                  </p:cNvPr>
                  <p:cNvCxnSpPr>
                    <a:cxnSpLocks/>
                  </p:cNvCxnSpPr>
                  <p:nvPr/>
                </p:nvCxnSpPr>
                <p:spPr>
                  <a:xfrm flipH="1">
                    <a:off x="6445397" y="4446983"/>
                    <a:ext cx="42255" cy="13692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grpSp>
            <p:cxnSp>
              <p:nvCxnSpPr>
                <p:cNvPr id="489" name="직선 연결선 826">
                  <a:extLst>
                    <a:ext uri="{FF2B5EF4-FFF2-40B4-BE49-F238E27FC236}">
                      <a16:creationId xmlns:a16="http://schemas.microsoft.com/office/drawing/2014/main" id="{D7923420-763B-A4BE-A24C-22D3B83E3D25}"/>
                    </a:ext>
                  </a:extLst>
                </p:cNvPr>
                <p:cNvCxnSpPr>
                  <a:cxnSpLocks/>
                </p:cNvCxnSpPr>
                <p:nvPr/>
              </p:nvCxnSpPr>
              <p:spPr>
                <a:xfrm>
                  <a:off x="5890169" y="4863900"/>
                  <a:ext cx="232301" cy="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0" name="직선 연결선 832">
                  <a:extLst>
                    <a:ext uri="{FF2B5EF4-FFF2-40B4-BE49-F238E27FC236}">
                      <a16:creationId xmlns:a16="http://schemas.microsoft.com/office/drawing/2014/main" id="{E89119B6-A374-7AA7-E52F-4F79DF89146D}"/>
                    </a:ext>
                  </a:extLst>
                </p:cNvPr>
                <p:cNvCxnSpPr>
                  <a:cxnSpLocks/>
                </p:cNvCxnSpPr>
                <p:nvPr/>
              </p:nvCxnSpPr>
              <p:spPr>
                <a:xfrm flipH="1">
                  <a:off x="7552471" y="4863900"/>
                  <a:ext cx="233686" cy="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grpSp>
          <p:sp>
            <p:nvSpPr>
              <p:cNvPr id="498" name="사각형: 둥근 위쪽 모서리 839">
                <a:extLst>
                  <a:ext uri="{FF2B5EF4-FFF2-40B4-BE49-F238E27FC236}">
                    <a16:creationId xmlns:a16="http://schemas.microsoft.com/office/drawing/2014/main" id="{255A137A-51A2-ED55-B91E-004C8C7108C4}"/>
                  </a:ext>
                </a:extLst>
              </p:cNvPr>
              <p:cNvSpPr/>
              <p:nvPr/>
            </p:nvSpPr>
            <p:spPr>
              <a:xfrm>
                <a:off x="2536704" y="2860246"/>
                <a:ext cx="340524" cy="289929"/>
              </a:xfrm>
              <a:prstGeom prst="round2SameRect">
                <a:avLst>
                  <a:gd name="adj1" fmla="val 0"/>
                  <a:gd name="adj2" fmla="val 2066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9" name="사각형: 둥근 위쪽 모서리 576">
                <a:extLst>
                  <a:ext uri="{FF2B5EF4-FFF2-40B4-BE49-F238E27FC236}">
                    <a16:creationId xmlns:a16="http://schemas.microsoft.com/office/drawing/2014/main" id="{6CDEBF9C-3F66-1969-E495-2FA6861D27D9}"/>
                  </a:ext>
                </a:extLst>
              </p:cNvPr>
              <p:cNvSpPr/>
              <p:nvPr/>
            </p:nvSpPr>
            <p:spPr>
              <a:xfrm>
                <a:off x="2533538" y="2830431"/>
                <a:ext cx="340524" cy="319744"/>
              </a:xfrm>
              <a:prstGeom prst="round2SameRect">
                <a:avLst>
                  <a:gd name="adj1" fmla="val 16667"/>
                  <a:gd name="adj2" fmla="val 2066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0" name="타원 557">
                <a:extLst>
                  <a:ext uri="{FF2B5EF4-FFF2-40B4-BE49-F238E27FC236}">
                    <a16:creationId xmlns:a16="http://schemas.microsoft.com/office/drawing/2014/main" id="{A7C3A842-3EA7-9D78-449A-64E4D6BFCA24}"/>
                  </a:ext>
                </a:extLst>
              </p:cNvPr>
              <p:cNvSpPr/>
              <p:nvPr/>
            </p:nvSpPr>
            <p:spPr>
              <a:xfrm>
                <a:off x="2324490" y="3004712"/>
                <a:ext cx="60960" cy="60960"/>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01" name="타원 558">
                <a:extLst>
                  <a:ext uri="{FF2B5EF4-FFF2-40B4-BE49-F238E27FC236}">
                    <a16:creationId xmlns:a16="http://schemas.microsoft.com/office/drawing/2014/main" id="{5C1F19CF-7B33-477D-624C-0AD43062B595}"/>
                  </a:ext>
                </a:extLst>
              </p:cNvPr>
              <p:cNvSpPr/>
              <p:nvPr/>
            </p:nvSpPr>
            <p:spPr>
              <a:xfrm>
                <a:off x="2324490" y="2820800"/>
                <a:ext cx="60960" cy="60960"/>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cxnSp>
            <p:nvCxnSpPr>
              <p:cNvPr id="502" name="직선 연결선 559">
                <a:extLst>
                  <a:ext uri="{FF2B5EF4-FFF2-40B4-BE49-F238E27FC236}">
                    <a16:creationId xmlns:a16="http://schemas.microsoft.com/office/drawing/2014/main" id="{56D3EEDF-1C40-BC41-7EA2-303B22CED6CC}"/>
                  </a:ext>
                </a:extLst>
              </p:cNvPr>
              <p:cNvCxnSpPr>
                <a:cxnSpLocks/>
                <a:stCxn id="500" idx="0"/>
                <a:endCxn id="501" idx="4"/>
              </p:cNvCxnSpPr>
              <p:nvPr/>
            </p:nvCxnSpPr>
            <p:spPr>
              <a:xfrm flipV="1">
                <a:off x="2354970" y="2881760"/>
                <a:ext cx="0" cy="122952"/>
              </a:xfrm>
              <a:prstGeom prst="line">
                <a:avLst/>
              </a:prstGeom>
              <a:ln w="19050" cap="sq">
                <a:solidFill>
                  <a:srgbClr val="C00000"/>
                </a:solidFill>
                <a:bevel/>
              </a:ln>
            </p:spPr>
            <p:style>
              <a:lnRef idx="1">
                <a:schemeClr val="accent1"/>
              </a:lnRef>
              <a:fillRef idx="0">
                <a:schemeClr val="accent1"/>
              </a:fillRef>
              <a:effectRef idx="0">
                <a:schemeClr val="accent1"/>
              </a:effectRef>
              <a:fontRef idx="minor">
                <a:schemeClr val="tx1"/>
              </a:fontRef>
            </p:style>
          </p:cxnSp>
          <p:grpSp>
            <p:nvGrpSpPr>
              <p:cNvPr id="505" name="그룹 440">
                <a:extLst>
                  <a:ext uri="{FF2B5EF4-FFF2-40B4-BE49-F238E27FC236}">
                    <a16:creationId xmlns:a16="http://schemas.microsoft.com/office/drawing/2014/main" id="{A22C7D75-25B0-D228-310E-9240F48C82ED}"/>
                  </a:ext>
                </a:extLst>
              </p:cNvPr>
              <p:cNvGrpSpPr/>
              <p:nvPr/>
            </p:nvGrpSpPr>
            <p:grpSpPr>
              <a:xfrm>
                <a:off x="1436475" y="3940649"/>
                <a:ext cx="552896" cy="237564"/>
                <a:chOff x="4226046" y="1912963"/>
                <a:chExt cx="552896" cy="237564"/>
              </a:xfrm>
            </p:grpSpPr>
            <p:sp>
              <p:nvSpPr>
                <p:cNvPr id="506" name="TextBox 505">
                  <a:extLst>
                    <a:ext uri="{FF2B5EF4-FFF2-40B4-BE49-F238E27FC236}">
                      <a16:creationId xmlns:a16="http://schemas.microsoft.com/office/drawing/2014/main" id="{0B7826E1-3008-F8A5-A023-F4B5817C4334}"/>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V</a:t>
                  </a:r>
                  <a:endParaRPr lang="ko-KR" altLang="en-US" sz="1400" b="1" baseline="-25000" dirty="0">
                    <a:solidFill>
                      <a:srgbClr val="C00000"/>
                    </a:solidFill>
                    <a:latin typeface="Cambria" panose="02040503050406030204" pitchFamily="18" charset="0"/>
                    <a:cs typeface="Times New Roman" panose="02020603050405020304" pitchFamily="18" charset="0"/>
                  </a:endParaRPr>
                </a:p>
              </p:txBody>
            </p:sp>
            <p:sp>
              <p:nvSpPr>
                <p:cNvPr id="507" name="TextBox 506">
                  <a:extLst>
                    <a:ext uri="{FF2B5EF4-FFF2-40B4-BE49-F238E27FC236}">
                      <a16:creationId xmlns:a16="http://schemas.microsoft.com/office/drawing/2014/main" id="{6E3E34CB-FCB5-C524-8499-503B9281C8EC}"/>
                    </a:ext>
                  </a:extLst>
                </p:cNvPr>
                <p:cNvSpPr txBox="1"/>
                <p:nvPr/>
              </p:nvSpPr>
              <p:spPr>
                <a:xfrm>
                  <a:off x="4409975" y="1996639"/>
                  <a:ext cx="368967" cy="153888"/>
                </a:xfrm>
                <a:prstGeom prst="rect">
                  <a:avLst/>
                </a:prstGeom>
                <a:noFill/>
              </p:spPr>
              <p:txBody>
                <a:bodyPr wrap="square" lIns="0" tIns="0" rIns="0" bIns="0" rtlCol="0" anchor="ctr">
                  <a:spAutoFit/>
                </a:bodyPr>
                <a:lstStyle/>
                <a:p>
                  <a:pPr algn="ctr"/>
                  <a:r>
                    <a:rPr lang="en-US" altLang="ko-KR" sz="1000" b="1" dirty="0">
                      <a:solidFill>
                        <a:srgbClr val="C00000"/>
                      </a:solidFill>
                      <a:latin typeface="Cambria" panose="02040503050406030204" pitchFamily="18" charset="0"/>
                      <a:cs typeface="Times New Roman" panose="02020603050405020304" pitchFamily="18" charset="0"/>
                    </a:rPr>
                    <a:t>PASS</a:t>
                  </a:r>
                  <a:endParaRPr lang="ko-KR" altLang="en-US" sz="1000" b="1" baseline="-25000" dirty="0">
                    <a:solidFill>
                      <a:srgbClr val="C00000"/>
                    </a:solidFill>
                    <a:latin typeface="Cambria" panose="02040503050406030204" pitchFamily="18" charset="0"/>
                    <a:cs typeface="Times New Roman" panose="02020603050405020304" pitchFamily="18" charset="0"/>
                  </a:endParaRPr>
                </a:p>
              </p:txBody>
            </p:sp>
          </p:grpSp>
          <p:cxnSp>
            <p:nvCxnSpPr>
              <p:cNvPr id="510" name="직선 연결선 2">
                <a:extLst>
                  <a:ext uri="{FF2B5EF4-FFF2-40B4-BE49-F238E27FC236}">
                    <a16:creationId xmlns:a16="http://schemas.microsoft.com/office/drawing/2014/main" id="{505C0453-8EE3-722B-40EF-EBD9788ECDDA}"/>
                  </a:ext>
                </a:extLst>
              </p:cNvPr>
              <p:cNvCxnSpPr>
                <a:cxnSpLocks/>
                <a:stCxn id="500" idx="4"/>
              </p:cNvCxnSpPr>
              <p:nvPr/>
            </p:nvCxnSpPr>
            <p:spPr>
              <a:xfrm>
                <a:off x="2354970" y="3065672"/>
                <a:ext cx="0" cy="1563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1" name="그룹 585">
                <a:extLst>
                  <a:ext uri="{FF2B5EF4-FFF2-40B4-BE49-F238E27FC236}">
                    <a16:creationId xmlns:a16="http://schemas.microsoft.com/office/drawing/2014/main" id="{F0C9615E-E32B-01EE-B0EA-A5179BE70B2A}"/>
                  </a:ext>
                </a:extLst>
              </p:cNvPr>
              <p:cNvGrpSpPr/>
              <p:nvPr/>
            </p:nvGrpSpPr>
            <p:grpSpPr>
              <a:xfrm rot="16200000">
                <a:off x="1998255" y="3960874"/>
                <a:ext cx="285375" cy="151469"/>
                <a:chOff x="6995826" y="1376806"/>
                <a:chExt cx="1464595" cy="1280243"/>
              </a:xfrm>
            </p:grpSpPr>
            <p:cxnSp>
              <p:nvCxnSpPr>
                <p:cNvPr id="512" name="직선 연결선 591">
                  <a:extLst>
                    <a:ext uri="{FF2B5EF4-FFF2-40B4-BE49-F238E27FC236}">
                      <a16:creationId xmlns:a16="http://schemas.microsoft.com/office/drawing/2014/main" id="{B92756D4-F63E-4667-686C-3079C619A64A}"/>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3" name="직선 연결선 592">
                  <a:extLst>
                    <a:ext uri="{FF2B5EF4-FFF2-40B4-BE49-F238E27FC236}">
                      <a16:creationId xmlns:a16="http://schemas.microsoft.com/office/drawing/2014/main" id="{AAB3B6E2-4665-6DC5-7618-81182BDCE1CB}"/>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4" name="직선 연결선 593">
                  <a:extLst>
                    <a:ext uri="{FF2B5EF4-FFF2-40B4-BE49-F238E27FC236}">
                      <a16:creationId xmlns:a16="http://schemas.microsoft.com/office/drawing/2014/main" id="{88739323-3B1D-819F-93E0-ADF4F43F1F20}"/>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5" name="직선 연결선 594">
                  <a:extLst>
                    <a:ext uri="{FF2B5EF4-FFF2-40B4-BE49-F238E27FC236}">
                      <a16:creationId xmlns:a16="http://schemas.microsoft.com/office/drawing/2014/main" id="{A6621234-9014-B369-C1B4-E07AEB33588F}"/>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6" name="직선 연결선 595">
                  <a:extLst>
                    <a:ext uri="{FF2B5EF4-FFF2-40B4-BE49-F238E27FC236}">
                      <a16:creationId xmlns:a16="http://schemas.microsoft.com/office/drawing/2014/main" id="{6FAF0474-A97A-C52F-2B89-98E53E17A46D}"/>
                    </a:ext>
                  </a:extLst>
                </p:cNvPr>
                <p:cNvCxnSpPr>
                  <a:cxnSpLocks/>
                </p:cNvCxnSpPr>
                <p:nvPr/>
              </p:nvCxnSpPr>
              <p:spPr>
                <a:xfrm rot="5400000">
                  <a:off x="8178506" y="2375134"/>
                  <a:ext cx="0" cy="56383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7" name="직선 연결선 596">
                  <a:extLst>
                    <a:ext uri="{FF2B5EF4-FFF2-40B4-BE49-F238E27FC236}">
                      <a16:creationId xmlns:a16="http://schemas.microsoft.com/office/drawing/2014/main" id="{82490E89-B7FE-C73C-3711-8A4FE23E2117}"/>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8" name="직선 연결선 597">
                  <a:extLst>
                    <a:ext uri="{FF2B5EF4-FFF2-40B4-BE49-F238E27FC236}">
                      <a16:creationId xmlns:a16="http://schemas.microsoft.com/office/drawing/2014/main" id="{4C0B1926-D719-CB2D-C50E-673D3C8ADC02}"/>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sp>
            <p:nvSpPr>
              <p:cNvPr id="519" name="TextBox 518">
                <a:extLst>
                  <a:ext uri="{FF2B5EF4-FFF2-40B4-BE49-F238E27FC236}">
                    <a16:creationId xmlns:a16="http://schemas.microsoft.com/office/drawing/2014/main" id="{381111F2-DCBD-8EF5-9A8E-060948252925}"/>
                  </a:ext>
                </a:extLst>
              </p:cNvPr>
              <p:cNvSpPr txBox="1"/>
              <p:nvPr/>
            </p:nvSpPr>
            <p:spPr>
              <a:xfrm>
                <a:off x="2416213" y="3497488"/>
                <a:ext cx="1052709"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Target WL</a:t>
                </a:r>
                <a:endParaRPr lang="ko-KR" altLang="en-US" sz="1400" b="1" dirty="0">
                  <a:latin typeface="Cambria" panose="02040503050406030204" pitchFamily="18" charset="0"/>
                  <a:cs typeface="Times New Roman" panose="02020603050405020304" pitchFamily="18" charset="0"/>
                </a:endParaRPr>
              </a:p>
            </p:txBody>
          </p:sp>
          <p:grpSp>
            <p:nvGrpSpPr>
              <p:cNvPr id="520" name="그룹 440">
                <a:extLst>
                  <a:ext uri="{FF2B5EF4-FFF2-40B4-BE49-F238E27FC236}">
                    <a16:creationId xmlns:a16="http://schemas.microsoft.com/office/drawing/2014/main" id="{A0B40FD1-0708-B1A9-3AEA-F0EEDA3B3C2A}"/>
                  </a:ext>
                </a:extLst>
              </p:cNvPr>
              <p:cNvGrpSpPr/>
              <p:nvPr/>
            </p:nvGrpSpPr>
            <p:grpSpPr>
              <a:xfrm>
                <a:off x="1487886" y="3653568"/>
                <a:ext cx="533844" cy="237564"/>
                <a:chOff x="4226046" y="1912963"/>
                <a:chExt cx="533844" cy="237564"/>
              </a:xfrm>
            </p:grpSpPr>
            <p:sp>
              <p:nvSpPr>
                <p:cNvPr id="521" name="TextBox 520">
                  <a:extLst>
                    <a:ext uri="{FF2B5EF4-FFF2-40B4-BE49-F238E27FC236}">
                      <a16:creationId xmlns:a16="http://schemas.microsoft.com/office/drawing/2014/main" id="{23BA108D-C864-6430-2EB3-89D7631216C5}"/>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V</a:t>
                  </a:r>
                  <a:endParaRPr lang="ko-KR" altLang="en-US" sz="1400" b="1" baseline="-25000" dirty="0">
                    <a:solidFill>
                      <a:srgbClr val="C00000"/>
                    </a:solidFill>
                    <a:latin typeface="Cambria" panose="02040503050406030204" pitchFamily="18" charset="0"/>
                    <a:cs typeface="Times New Roman" panose="02020603050405020304" pitchFamily="18" charset="0"/>
                  </a:endParaRPr>
                </a:p>
              </p:txBody>
            </p:sp>
            <p:sp>
              <p:nvSpPr>
                <p:cNvPr id="522" name="TextBox 521">
                  <a:extLst>
                    <a:ext uri="{FF2B5EF4-FFF2-40B4-BE49-F238E27FC236}">
                      <a16:creationId xmlns:a16="http://schemas.microsoft.com/office/drawing/2014/main" id="{6FE3D968-60B5-ADE9-B7AD-7E57011EC11C}"/>
                    </a:ext>
                  </a:extLst>
                </p:cNvPr>
                <p:cNvSpPr txBox="1"/>
                <p:nvPr/>
              </p:nvSpPr>
              <p:spPr>
                <a:xfrm>
                  <a:off x="4390923" y="1996639"/>
                  <a:ext cx="368967" cy="153888"/>
                </a:xfrm>
                <a:prstGeom prst="rect">
                  <a:avLst/>
                </a:prstGeom>
                <a:noFill/>
              </p:spPr>
              <p:txBody>
                <a:bodyPr wrap="square" lIns="0" tIns="0" rIns="0" bIns="0" rtlCol="0" anchor="ctr">
                  <a:spAutoFit/>
                </a:bodyPr>
                <a:lstStyle/>
                <a:p>
                  <a:pPr algn="ctr"/>
                  <a:r>
                    <a:rPr lang="en-US" altLang="ko-KR" sz="1000" b="1" dirty="0">
                      <a:solidFill>
                        <a:srgbClr val="C00000"/>
                      </a:solidFill>
                      <a:latin typeface="Cambria" panose="02040503050406030204" pitchFamily="18" charset="0"/>
                      <a:cs typeface="Times New Roman" panose="02020603050405020304" pitchFamily="18" charset="0"/>
                    </a:rPr>
                    <a:t>REF</a:t>
                  </a:r>
                  <a:endParaRPr lang="ko-KR" altLang="en-US" sz="1000" b="1" baseline="-25000" dirty="0">
                    <a:solidFill>
                      <a:srgbClr val="C00000"/>
                    </a:solidFill>
                    <a:latin typeface="Cambria" panose="02040503050406030204" pitchFamily="18" charset="0"/>
                    <a:cs typeface="Times New Roman" panose="02020603050405020304" pitchFamily="18" charset="0"/>
                  </a:endParaRPr>
                </a:p>
              </p:txBody>
            </p:sp>
          </p:grpSp>
          <p:cxnSp>
            <p:nvCxnSpPr>
              <p:cNvPr id="523" name="직선 연결선 595">
                <a:extLst>
                  <a:ext uri="{FF2B5EF4-FFF2-40B4-BE49-F238E27FC236}">
                    <a16:creationId xmlns:a16="http://schemas.microsoft.com/office/drawing/2014/main" id="{B54574FF-6831-F7C5-082E-672BA284459C}"/>
                  </a:ext>
                </a:extLst>
              </p:cNvPr>
              <p:cNvCxnSpPr>
                <a:cxnSpLocks/>
              </p:cNvCxnSpPr>
              <p:nvPr/>
            </p:nvCxnSpPr>
            <p:spPr>
              <a:xfrm rot="5400000">
                <a:off x="2024447" y="3735622"/>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524" name="타원 739">
                <a:extLst>
                  <a:ext uri="{FF2B5EF4-FFF2-40B4-BE49-F238E27FC236}">
                    <a16:creationId xmlns:a16="http://schemas.microsoft.com/office/drawing/2014/main" id="{ED898B13-AB6E-85BF-9300-6947CFF483D3}"/>
                  </a:ext>
                </a:extLst>
              </p:cNvPr>
              <p:cNvSpPr/>
              <p:nvPr/>
            </p:nvSpPr>
            <p:spPr>
              <a:xfrm>
                <a:off x="2019558" y="3632111"/>
                <a:ext cx="268486" cy="268486"/>
              </a:xfrm>
              <a:prstGeom prst="ellipse">
                <a:avLst/>
              </a:prstGeom>
              <a:solidFill>
                <a:srgbClr val="C00000">
                  <a:alpha val="40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25" name="직선 연결선 595">
                <a:extLst>
                  <a:ext uri="{FF2B5EF4-FFF2-40B4-BE49-F238E27FC236}">
                    <a16:creationId xmlns:a16="http://schemas.microsoft.com/office/drawing/2014/main" id="{76CB556B-EA46-C6BC-652A-17689E827497}"/>
                  </a:ext>
                </a:extLst>
              </p:cNvPr>
              <p:cNvCxnSpPr>
                <a:cxnSpLocks/>
              </p:cNvCxnSpPr>
              <p:nvPr/>
            </p:nvCxnSpPr>
            <p:spPr>
              <a:xfrm rot="5400000">
                <a:off x="2024447" y="4026627"/>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526" name="타원 739">
                <a:extLst>
                  <a:ext uri="{FF2B5EF4-FFF2-40B4-BE49-F238E27FC236}">
                    <a16:creationId xmlns:a16="http://schemas.microsoft.com/office/drawing/2014/main" id="{616C2115-DAED-2854-1490-29928EBF7605}"/>
                  </a:ext>
                </a:extLst>
              </p:cNvPr>
              <p:cNvSpPr/>
              <p:nvPr/>
            </p:nvSpPr>
            <p:spPr>
              <a:xfrm>
                <a:off x="2019558" y="3929189"/>
                <a:ext cx="268486" cy="268486"/>
              </a:xfrm>
              <a:prstGeom prst="ellipse">
                <a:avLst/>
              </a:prstGeom>
              <a:solidFill>
                <a:schemeClr val="bg1">
                  <a:alpha val="84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527" name="그룹 835">
                <a:extLst>
                  <a:ext uri="{FF2B5EF4-FFF2-40B4-BE49-F238E27FC236}">
                    <a16:creationId xmlns:a16="http://schemas.microsoft.com/office/drawing/2014/main" id="{F5C1F5D7-05A2-44CA-4C9C-18A525705CA5}"/>
                  </a:ext>
                </a:extLst>
              </p:cNvPr>
              <p:cNvGrpSpPr/>
              <p:nvPr/>
            </p:nvGrpSpPr>
            <p:grpSpPr>
              <a:xfrm rot="16200000">
                <a:off x="2097842" y="4037492"/>
                <a:ext cx="231426" cy="50005"/>
                <a:chOff x="5890169" y="4312037"/>
                <a:chExt cx="1895988" cy="1103725"/>
              </a:xfrm>
            </p:grpSpPr>
            <p:grpSp>
              <p:nvGrpSpPr>
                <p:cNvPr id="528" name="그룹 822">
                  <a:extLst>
                    <a:ext uri="{FF2B5EF4-FFF2-40B4-BE49-F238E27FC236}">
                      <a16:creationId xmlns:a16="http://schemas.microsoft.com/office/drawing/2014/main" id="{5D33BAE8-9C2C-6C1A-7113-62E7747C6702}"/>
                    </a:ext>
                  </a:extLst>
                </p:cNvPr>
                <p:cNvGrpSpPr/>
                <p:nvPr/>
              </p:nvGrpSpPr>
              <p:grpSpPr>
                <a:xfrm>
                  <a:off x="6122466" y="4312037"/>
                  <a:ext cx="1432853" cy="1103725"/>
                  <a:chOff x="5991225" y="4310063"/>
                  <a:chExt cx="496427" cy="273840"/>
                </a:xfrm>
              </p:grpSpPr>
              <p:cxnSp>
                <p:nvCxnSpPr>
                  <p:cNvPr id="531" name="직선 연결선 771">
                    <a:extLst>
                      <a:ext uri="{FF2B5EF4-FFF2-40B4-BE49-F238E27FC236}">
                        <a16:creationId xmlns:a16="http://schemas.microsoft.com/office/drawing/2014/main" id="{75ED4102-958D-5ED5-3A53-E53422D577E7}"/>
                      </a:ext>
                    </a:extLst>
                  </p:cNvPr>
                  <p:cNvCxnSpPr>
                    <a:cxnSpLocks/>
                  </p:cNvCxnSpPr>
                  <p:nvPr/>
                </p:nvCxnSpPr>
                <p:spPr>
                  <a:xfrm flipH="1">
                    <a:off x="5991225" y="4310063"/>
                    <a:ext cx="40482" cy="13692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2" name="직선 연결선 789">
                    <a:extLst>
                      <a:ext uri="{FF2B5EF4-FFF2-40B4-BE49-F238E27FC236}">
                        <a16:creationId xmlns:a16="http://schemas.microsoft.com/office/drawing/2014/main" id="{13CDFF38-6313-62C4-67E8-F6B58BDCEF63}"/>
                      </a:ext>
                    </a:extLst>
                  </p:cNvPr>
                  <p:cNvCxnSpPr>
                    <a:cxnSpLocks/>
                  </p:cNvCxnSpPr>
                  <p:nvPr/>
                </p:nvCxnSpPr>
                <p:spPr>
                  <a:xfrm flipH="1">
                    <a:off x="6114445" y="4310063"/>
                    <a:ext cx="82738" cy="27384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3" name="직선 연결선 792">
                    <a:extLst>
                      <a:ext uri="{FF2B5EF4-FFF2-40B4-BE49-F238E27FC236}">
                        <a16:creationId xmlns:a16="http://schemas.microsoft.com/office/drawing/2014/main" id="{9A1A1E47-F2A3-7F65-B10E-747158579995}"/>
                      </a:ext>
                    </a:extLst>
                  </p:cNvPr>
                  <p:cNvCxnSpPr>
                    <a:cxnSpLocks/>
                  </p:cNvCxnSpPr>
                  <p:nvPr/>
                </p:nvCxnSpPr>
                <p:spPr>
                  <a:xfrm>
                    <a:off x="6031707" y="4310063"/>
                    <a:ext cx="82738" cy="27384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4" name="직선 연결선 807">
                    <a:extLst>
                      <a:ext uri="{FF2B5EF4-FFF2-40B4-BE49-F238E27FC236}">
                        <a16:creationId xmlns:a16="http://schemas.microsoft.com/office/drawing/2014/main" id="{4B36F102-11F4-B403-B96F-7DD786206352}"/>
                      </a:ext>
                    </a:extLst>
                  </p:cNvPr>
                  <p:cNvCxnSpPr>
                    <a:cxnSpLocks/>
                  </p:cNvCxnSpPr>
                  <p:nvPr/>
                </p:nvCxnSpPr>
                <p:spPr>
                  <a:xfrm>
                    <a:off x="6197183" y="4310063"/>
                    <a:ext cx="82738" cy="27384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5" name="직선 연결선 810">
                    <a:extLst>
                      <a:ext uri="{FF2B5EF4-FFF2-40B4-BE49-F238E27FC236}">
                        <a16:creationId xmlns:a16="http://schemas.microsoft.com/office/drawing/2014/main" id="{F7D9FC4C-7CA9-2A2F-C147-6B1540EBBFDA}"/>
                      </a:ext>
                    </a:extLst>
                  </p:cNvPr>
                  <p:cNvCxnSpPr>
                    <a:cxnSpLocks/>
                  </p:cNvCxnSpPr>
                  <p:nvPr/>
                </p:nvCxnSpPr>
                <p:spPr>
                  <a:xfrm flipH="1">
                    <a:off x="6279921" y="4310063"/>
                    <a:ext cx="82738" cy="27384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6" name="직선 연결선 815">
                    <a:extLst>
                      <a:ext uri="{FF2B5EF4-FFF2-40B4-BE49-F238E27FC236}">
                        <a16:creationId xmlns:a16="http://schemas.microsoft.com/office/drawing/2014/main" id="{A35ABB9B-3A90-0B91-E99F-A273902755F7}"/>
                      </a:ext>
                    </a:extLst>
                  </p:cNvPr>
                  <p:cNvCxnSpPr>
                    <a:cxnSpLocks/>
                  </p:cNvCxnSpPr>
                  <p:nvPr/>
                </p:nvCxnSpPr>
                <p:spPr>
                  <a:xfrm>
                    <a:off x="6362659" y="4310063"/>
                    <a:ext cx="82738" cy="27384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7" name="직선 연결선 819">
                    <a:extLst>
                      <a:ext uri="{FF2B5EF4-FFF2-40B4-BE49-F238E27FC236}">
                        <a16:creationId xmlns:a16="http://schemas.microsoft.com/office/drawing/2014/main" id="{52C483BD-E383-7661-9E04-076DDB0E6B39}"/>
                      </a:ext>
                    </a:extLst>
                  </p:cNvPr>
                  <p:cNvCxnSpPr>
                    <a:cxnSpLocks/>
                  </p:cNvCxnSpPr>
                  <p:nvPr/>
                </p:nvCxnSpPr>
                <p:spPr>
                  <a:xfrm flipH="1">
                    <a:off x="6445397" y="4446983"/>
                    <a:ext cx="42255" cy="13692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grpSp>
            <p:cxnSp>
              <p:nvCxnSpPr>
                <p:cNvPr id="529" name="직선 연결선 826">
                  <a:extLst>
                    <a:ext uri="{FF2B5EF4-FFF2-40B4-BE49-F238E27FC236}">
                      <a16:creationId xmlns:a16="http://schemas.microsoft.com/office/drawing/2014/main" id="{68F24017-9D02-9DFD-3610-22568073BE9E}"/>
                    </a:ext>
                  </a:extLst>
                </p:cNvPr>
                <p:cNvCxnSpPr>
                  <a:cxnSpLocks/>
                </p:cNvCxnSpPr>
                <p:nvPr/>
              </p:nvCxnSpPr>
              <p:spPr>
                <a:xfrm>
                  <a:off x="5890169" y="4863900"/>
                  <a:ext cx="232301" cy="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0" name="직선 연결선 832">
                  <a:extLst>
                    <a:ext uri="{FF2B5EF4-FFF2-40B4-BE49-F238E27FC236}">
                      <a16:creationId xmlns:a16="http://schemas.microsoft.com/office/drawing/2014/main" id="{ABFDB87B-2C48-7D77-659A-CBDAF2926365}"/>
                    </a:ext>
                  </a:extLst>
                </p:cNvPr>
                <p:cNvCxnSpPr>
                  <a:cxnSpLocks/>
                </p:cNvCxnSpPr>
                <p:nvPr/>
              </p:nvCxnSpPr>
              <p:spPr>
                <a:xfrm flipH="1">
                  <a:off x="7552471" y="4863900"/>
                  <a:ext cx="233686" cy="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grpSp>
          <p:sp>
            <p:nvSpPr>
              <p:cNvPr id="538" name="타원 739">
                <a:extLst>
                  <a:ext uri="{FF2B5EF4-FFF2-40B4-BE49-F238E27FC236}">
                    <a16:creationId xmlns:a16="http://schemas.microsoft.com/office/drawing/2014/main" id="{1A1D59CE-CDD1-A4FE-2AB2-980E8F0C1981}"/>
                  </a:ext>
                </a:extLst>
              </p:cNvPr>
              <p:cNvSpPr/>
              <p:nvPr/>
            </p:nvSpPr>
            <p:spPr>
              <a:xfrm>
                <a:off x="2021863" y="3929189"/>
                <a:ext cx="268486" cy="268486"/>
              </a:xfrm>
              <a:prstGeom prst="ellipse">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539" name="그룹 563">
                <a:extLst>
                  <a:ext uri="{FF2B5EF4-FFF2-40B4-BE49-F238E27FC236}">
                    <a16:creationId xmlns:a16="http://schemas.microsoft.com/office/drawing/2014/main" id="{66858854-1781-245B-29A7-E4072E1A6808}"/>
                  </a:ext>
                </a:extLst>
              </p:cNvPr>
              <p:cNvGrpSpPr/>
              <p:nvPr/>
            </p:nvGrpSpPr>
            <p:grpSpPr>
              <a:xfrm>
                <a:off x="2440214" y="2584741"/>
                <a:ext cx="516378" cy="237564"/>
                <a:chOff x="4226046" y="1912963"/>
                <a:chExt cx="516378" cy="237564"/>
              </a:xfrm>
            </p:grpSpPr>
            <p:sp>
              <p:nvSpPr>
                <p:cNvPr id="540" name="TextBox 539">
                  <a:extLst>
                    <a:ext uri="{FF2B5EF4-FFF2-40B4-BE49-F238E27FC236}">
                      <a16:creationId xmlns:a16="http://schemas.microsoft.com/office/drawing/2014/main" id="{1719E2C5-8FFE-8C28-F6B6-8FBE65363C17}"/>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C</a:t>
                  </a:r>
                  <a:endParaRPr lang="ko-KR" altLang="en-US" sz="1400" b="1" baseline="-25000" dirty="0">
                    <a:latin typeface="Cambria" panose="02040503050406030204" pitchFamily="18" charset="0"/>
                    <a:cs typeface="Times New Roman" panose="02020603050405020304" pitchFamily="18" charset="0"/>
                  </a:endParaRPr>
                </a:p>
              </p:txBody>
            </p:sp>
            <p:sp>
              <p:nvSpPr>
                <p:cNvPr id="541" name="TextBox 540">
                  <a:extLst>
                    <a:ext uri="{FF2B5EF4-FFF2-40B4-BE49-F238E27FC236}">
                      <a16:creationId xmlns:a16="http://schemas.microsoft.com/office/drawing/2014/main" id="{D35842F5-A825-FA05-0A9F-C2ADCDDC8D9B}"/>
                    </a:ext>
                  </a:extLst>
                </p:cNvPr>
                <p:cNvSpPr txBox="1"/>
                <p:nvPr/>
              </p:nvSpPr>
              <p:spPr>
                <a:xfrm>
                  <a:off x="4373457"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SO</a:t>
                  </a:r>
                  <a:endParaRPr lang="ko-KR" altLang="en-US" sz="1000" b="1" baseline="-25000" dirty="0">
                    <a:latin typeface="Cambria" panose="02040503050406030204" pitchFamily="18" charset="0"/>
                    <a:cs typeface="Times New Roman" panose="02020603050405020304" pitchFamily="18" charset="0"/>
                  </a:endParaRPr>
                </a:p>
              </p:txBody>
            </p:sp>
          </p:grpSp>
          <p:sp>
            <p:nvSpPr>
              <p:cNvPr id="542" name="TextBox 541">
                <a:extLst>
                  <a:ext uri="{FF2B5EF4-FFF2-40B4-BE49-F238E27FC236}">
                    <a16:creationId xmlns:a16="http://schemas.microsoft.com/office/drawing/2014/main" id="{5CFA51D5-50EB-7FC5-7FD4-2664FC55872D}"/>
                  </a:ext>
                </a:extLst>
              </p:cNvPr>
              <p:cNvSpPr txBox="1"/>
              <p:nvPr/>
            </p:nvSpPr>
            <p:spPr>
              <a:xfrm>
                <a:off x="2508719" y="3271020"/>
                <a:ext cx="398406"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SO</a:t>
                </a:r>
                <a:endParaRPr lang="ko-KR" altLang="en-US" sz="1400" b="1" dirty="0">
                  <a:latin typeface="Cambria" panose="02040503050406030204" pitchFamily="18" charset="0"/>
                  <a:cs typeface="Times New Roman" panose="02020603050405020304" pitchFamily="18" charset="0"/>
                </a:endParaRPr>
              </a:p>
            </p:txBody>
          </p:sp>
          <p:sp>
            <p:nvSpPr>
              <p:cNvPr id="637" name="TextBox 636">
                <a:extLst>
                  <a:ext uri="{FF2B5EF4-FFF2-40B4-BE49-F238E27FC236}">
                    <a16:creationId xmlns:a16="http://schemas.microsoft.com/office/drawing/2014/main" id="{8F2D1147-073E-7657-5895-DB2DB79D0FB1}"/>
                  </a:ext>
                </a:extLst>
              </p:cNvPr>
              <p:cNvSpPr txBox="1"/>
              <p:nvPr/>
            </p:nvSpPr>
            <p:spPr>
              <a:xfrm>
                <a:off x="2425908" y="4424467"/>
                <a:ext cx="398406"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BL</a:t>
                </a:r>
                <a:endParaRPr lang="ko-KR" altLang="en-US" sz="1400" b="1" baseline="-25000" dirty="0">
                  <a:latin typeface="Cambria" panose="02040503050406030204" pitchFamily="18" charset="0"/>
                  <a:cs typeface="Times New Roman" panose="02020603050405020304" pitchFamily="18" charset="0"/>
                </a:endParaRPr>
              </a:p>
            </p:txBody>
          </p:sp>
          <p:cxnSp>
            <p:nvCxnSpPr>
              <p:cNvPr id="638" name="직선 연결선 859">
                <a:extLst>
                  <a:ext uri="{FF2B5EF4-FFF2-40B4-BE49-F238E27FC236}">
                    <a16:creationId xmlns:a16="http://schemas.microsoft.com/office/drawing/2014/main" id="{FEDAC07B-43C0-7A26-5932-4C76BD81D3F7}"/>
                  </a:ext>
                </a:extLst>
              </p:cNvPr>
              <p:cNvCxnSpPr>
                <a:cxnSpLocks/>
              </p:cNvCxnSpPr>
              <p:nvPr/>
            </p:nvCxnSpPr>
            <p:spPr>
              <a:xfrm rot="16200000" flipV="1">
                <a:off x="2422558" y="4462681"/>
                <a:ext cx="0" cy="129555"/>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grpSp>
            <p:nvGrpSpPr>
              <p:cNvPr id="639" name="그룹 102">
                <a:extLst>
                  <a:ext uri="{FF2B5EF4-FFF2-40B4-BE49-F238E27FC236}">
                    <a16:creationId xmlns:a16="http://schemas.microsoft.com/office/drawing/2014/main" id="{F3347ECF-3A42-005A-C3EC-C25A2BC7AE15}"/>
                  </a:ext>
                </a:extLst>
              </p:cNvPr>
              <p:cNvGrpSpPr/>
              <p:nvPr/>
            </p:nvGrpSpPr>
            <p:grpSpPr>
              <a:xfrm>
                <a:off x="1571464" y="4220480"/>
                <a:ext cx="594226" cy="373323"/>
                <a:chOff x="5348147" y="4190540"/>
                <a:chExt cx="594226" cy="373323"/>
              </a:xfrm>
              <a:noFill/>
            </p:grpSpPr>
            <p:sp>
              <p:nvSpPr>
                <p:cNvPr id="640" name="TextBox 639">
                  <a:extLst>
                    <a:ext uri="{FF2B5EF4-FFF2-40B4-BE49-F238E27FC236}">
                      <a16:creationId xmlns:a16="http://schemas.microsoft.com/office/drawing/2014/main" id="{ED64FB4D-453A-9F9F-A4C2-4930A1F6D27C}"/>
                    </a:ext>
                  </a:extLst>
                </p:cNvPr>
                <p:cNvSpPr txBox="1"/>
                <p:nvPr/>
              </p:nvSpPr>
              <p:spPr>
                <a:xfrm>
                  <a:off x="5348147" y="4348419"/>
                  <a:ext cx="594226" cy="215444"/>
                </a:xfrm>
                <a:prstGeom prst="rect">
                  <a:avLst/>
                </a:prstGeom>
                <a:grp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String</a:t>
                  </a:r>
                </a:p>
              </p:txBody>
            </p:sp>
            <p:sp>
              <p:nvSpPr>
                <p:cNvPr id="641" name="TextBox 640">
                  <a:extLst>
                    <a:ext uri="{FF2B5EF4-FFF2-40B4-BE49-F238E27FC236}">
                      <a16:creationId xmlns:a16="http://schemas.microsoft.com/office/drawing/2014/main" id="{20E0BCA3-67A2-6984-C5AC-AB0186A716C8}"/>
                    </a:ext>
                  </a:extLst>
                </p:cNvPr>
                <p:cNvSpPr txBox="1"/>
                <p:nvPr/>
              </p:nvSpPr>
              <p:spPr>
                <a:xfrm>
                  <a:off x="5362567" y="4190540"/>
                  <a:ext cx="565386" cy="215444"/>
                </a:xfrm>
                <a:prstGeom prst="rect">
                  <a:avLst/>
                </a:prstGeom>
                <a:grp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NAND</a:t>
                  </a:r>
                </a:p>
              </p:txBody>
            </p:sp>
          </p:grpSp>
          <p:cxnSp>
            <p:nvCxnSpPr>
              <p:cNvPr id="642" name="직선 연결선 859">
                <a:extLst>
                  <a:ext uri="{FF2B5EF4-FFF2-40B4-BE49-F238E27FC236}">
                    <a16:creationId xmlns:a16="http://schemas.microsoft.com/office/drawing/2014/main" id="{77ACCDAE-38B3-C4AB-62B2-89B1BE601D17}"/>
                  </a:ext>
                </a:extLst>
              </p:cNvPr>
              <p:cNvCxnSpPr>
                <a:cxnSpLocks/>
              </p:cNvCxnSpPr>
              <p:nvPr/>
            </p:nvCxnSpPr>
            <p:spPr>
              <a:xfrm rot="5400000" flipV="1">
                <a:off x="2169194" y="4338061"/>
                <a:ext cx="0" cy="88487"/>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grpSp>
            <p:nvGrpSpPr>
              <p:cNvPr id="661" name="Group 660">
                <a:extLst>
                  <a:ext uri="{FF2B5EF4-FFF2-40B4-BE49-F238E27FC236}">
                    <a16:creationId xmlns:a16="http://schemas.microsoft.com/office/drawing/2014/main" id="{9087384D-D518-8DFD-1ED8-B930D57E0B8D}"/>
                  </a:ext>
                </a:extLst>
              </p:cNvPr>
              <p:cNvGrpSpPr/>
              <p:nvPr/>
            </p:nvGrpSpPr>
            <p:grpSpPr>
              <a:xfrm>
                <a:off x="2558978" y="3638090"/>
                <a:ext cx="940045" cy="289933"/>
                <a:chOff x="5497903" y="5017337"/>
                <a:chExt cx="940045" cy="289933"/>
              </a:xfrm>
            </p:grpSpPr>
            <p:sp>
              <p:nvSpPr>
                <p:cNvPr id="662" name="TextBox 661">
                  <a:extLst>
                    <a:ext uri="{FF2B5EF4-FFF2-40B4-BE49-F238E27FC236}">
                      <a16:creationId xmlns:a16="http://schemas.microsoft.com/office/drawing/2014/main" id="{FAA0A1C9-E7A1-9274-FBE8-FD7CBF65547C}"/>
                    </a:ext>
                  </a:extLst>
                </p:cNvPr>
                <p:cNvSpPr txBox="1"/>
                <p:nvPr/>
              </p:nvSpPr>
              <p:spPr>
                <a:xfrm>
                  <a:off x="5641573" y="5017337"/>
                  <a:ext cx="653649" cy="205184"/>
                </a:xfrm>
                <a:prstGeom prst="rect">
                  <a:avLst/>
                </a:prstGeom>
                <a:noFill/>
              </p:spPr>
              <p:txBody>
                <a:bodyPr wrap="square" lIns="0" tIns="0" rIns="0" bIns="0" rtlCol="0" anchor="ctr">
                  <a:spAutoFit/>
                </a:bodyPr>
                <a:lstStyle/>
                <a:p>
                  <a:pPr algn="ctr"/>
                  <a:r>
                    <a:rPr lang="ko-KR" altLang="en-US" sz="2000" b="1" baseline="-25000" dirty="0">
                      <a:solidFill>
                        <a:schemeClr val="accent1">
                          <a:lumMod val="75000"/>
                        </a:schemeClr>
                      </a:solidFill>
                      <a:latin typeface="Cambria" panose="02040503050406030204" pitchFamily="18" charset="0"/>
                      <a:cs typeface="Times New Roman" panose="02020603050405020304" pitchFamily="18" charset="0"/>
                    </a:rPr>
                    <a:t>≤</a:t>
                  </a:r>
                  <a:endParaRPr lang="ko-KR" altLang="en-US" sz="1400" b="1" baseline="-25000" dirty="0">
                    <a:solidFill>
                      <a:schemeClr val="accent1">
                        <a:lumMod val="75000"/>
                      </a:schemeClr>
                    </a:solidFill>
                    <a:latin typeface="Cambria" panose="02040503050406030204" pitchFamily="18" charset="0"/>
                    <a:cs typeface="Times New Roman" panose="02020603050405020304" pitchFamily="18" charset="0"/>
                  </a:endParaRPr>
                </a:p>
              </p:txBody>
            </p:sp>
            <p:grpSp>
              <p:nvGrpSpPr>
                <p:cNvPr id="663" name="그룹 440">
                  <a:extLst>
                    <a:ext uri="{FF2B5EF4-FFF2-40B4-BE49-F238E27FC236}">
                      <a16:creationId xmlns:a16="http://schemas.microsoft.com/office/drawing/2014/main" id="{F4885064-576C-08B7-2D1A-2905B2256432}"/>
                    </a:ext>
                  </a:extLst>
                </p:cNvPr>
                <p:cNvGrpSpPr/>
                <p:nvPr/>
              </p:nvGrpSpPr>
              <p:grpSpPr>
                <a:xfrm>
                  <a:off x="5497903" y="5069706"/>
                  <a:ext cx="508444" cy="237564"/>
                  <a:chOff x="4226046" y="1912963"/>
                  <a:chExt cx="508444" cy="237564"/>
                </a:xfrm>
              </p:grpSpPr>
              <p:sp>
                <p:nvSpPr>
                  <p:cNvPr id="667" name="TextBox 666">
                    <a:extLst>
                      <a:ext uri="{FF2B5EF4-FFF2-40B4-BE49-F238E27FC236}">
                        <a16:creationId xmlns:a16="http://schemas.microsoft.com/office/drawing/2014/main" id="{1AECD3AE-2F12-42EB-ED5A-2BB05071D569}"/>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1">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1">
                          <a:lumMod val="75000"/>
                        </a:schemeClr>
                      </a:solidFill>
                      <a:latin typeface="Cambria" panose="02040503050406030204" pitchFamily="18" charset="0"/>
                      <a:cs typeface="Times New Roman" panose="02020603050405020304" pitchFamily="18" charset="0"/>
                    </a:endParaRPr>
                  </a:p>
                </p:txBody>
              </p:sp>
              <p:sp>
                <p:nvSpPr>
                  <p:cNvPr id="668" name="TextBox 667">
                    <a:extLst>
                      <a:ext uri="{FF2B5EF4-FFF2-40B4-BE49-F238E27FC236}">
                        <a16:creationId xmlns:a16="http://schemas.microsoft.com/office/drawing/2014/main" id="{FA5364FE-8B12-21D7-02A1-E75E4E03CB80}"/>
                      </a:ext>
                    </a:extLst>
                  </p:cNvPr>
                  <p:cNvSpPr txBox="1"/>
                  <p:nvPr/>
                </p:nvSpPr>
                <p:spPr>
                  <a:xfrm>
                    <a:off x="43655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1">
                            <a:lumMod val="75000"/>
                          </a:schemeClr>
                        </a:solidFill>
                        <a:latin typeface="Cambria" panose="02040503050406030204" pitchFamily="18" charset="0"/>
                        <a:cs typeface="Times New Roman" panose="02020603050405020304" pitchFamily="18" charset="0"/>
                      </a:rPr>
                      <a:t>TH</a:t>
                    </a:r>
                    <a:endParaRPr lang="ko-KR" altLang="en-US" sz="1000" b="1" baseline="-25000" dirty="0">
                      <a:solidFill>
                        <a:schemeClr val="accent1">
                          <a:lumMod val="75000"/>
                        </a:schemeClr>
                      </a:solidFill>
                      <a:latin typeface="Cambria" panose="02040503050406030204" pitchFamily="18" charset="0"/>
                      <a:cs typeface="Times New Roman" panose="02020603050405020304" pitchFamily="18" charset="0"/>
                    </a:endParaRPr>
                  </a:p>
                </p:txBody>
              </p:sp>
            </p:grpSp>
            <p:grpSp>
              <p:nvGrpSpPr>
                <p:cNvPr id="664" name="그룹 440">
                  <a:extLst>
                    <a:ext uri="{FF2B5EF4-FFF2-40B4-BE49-F238E27FC236}">
                      <a16:creationId xmlns:a16="http://schemas.microsoft.com/office/drawing/2014/main" id="{978A6715-56D9-C4D7-5320-350AD4D265A2}"/>
                    </a:ext>
                  </a:extLst>
                </p:cNvPr>
                <p:cNvGrpSpPr/>
                <p:nvPr/>
              </p:nvGrpSpPr>
              <p:grpSpPr>
                <a:xfrm>
                  <a:off x="5904104" y="5069706"/>
                  <a:ext cx="533844" cy="237564"/>
                  <a:chOff x="4226046" y="1912963"/>
                  <a:chExt cx="533844" cy="237564"/>
                </a:xfrm>
              </p:grpSpPr>
              <p:sp>
                <p:nvSpPr>
                  <p:cNvPr id="665" name="TextBox 664">
                    <a:extLst>
                      <a:ext uri="{FF2B5EF4-FFF2-40B4-BE49-F238E27FC236}">
                        <a16:creationId xmlns:a16="http://schemas.microsoft.com/office/drawing/2014/main" id="{95EBF834-19BE-F690-FC33-1A7797A94412}"/>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1">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1">
                          <a:lumMod val="75000"/>
                        </a:schemeClr>
                      </a:solidFill>
                      <a:latin typeface="Cambria" panose="02040503050406030204" pitchFamily="18" charset="0"/>
                      <a:cs typeface="Times New Roman" panose="02020603050405020304" pitchFamily="18" charset="0"/>
                    </a:endParaRPr>
                  </a:p>
                </p:txBody>
              </p:sp>
              <p:sp>
                <p:nvSpPr>
                  <p:cNvPr id="666" name="TextBox 665">
                    <a:extLst>
                      <a:ext uri="{FF2B5EF4-FFF2-40B4-BE49-F238E27FC236}">
                        <a16:creationId xmlns:a16="http://schemas.microsoft.com/office/drawing/2014/main" id="{9D250578-86CD-CCA6-F9E3-E34A4C59D954}"/>
                      </a:ext>
                    </a:extLst>
                  </p:cNvPr>
                  <p:cNvSpPr txBox="1"/>
                  <p:nvPr/>
                </p:nvSpPr>
                <p:spPr>
                  <a:xfrm>
                    <a:off x="43909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1">
                            <a:lumMod val="75000"/>
                          </a:schemeClr>
                        </a:solidFill>
                        <a:latin typeface="Cambria" panose="02040503050406030204" pitchFamily="18" charset="0"/>
                        <a:cs typeface="Times New Roman" panose="02020603050405020304" pitchFamily="18" charset="0"/>
                      </a:rPr>
                      <a:t>REF</a:t>
                    </a:r>
                    <a:endParaRPr lang="ko-KR" altLang="en-US" sz="1000" b="1" baseline="-25000" dirty="0">
                      <a:solidFill>
                        <a:schemeClr val="accent1">
                          <a:lumMod val="75000"/>
                        </a:schemeClr>
                      </a:solidFill>
                      <a:latin typeface="Cambria" panose="02040503050406030204" pitchFamily="18" charset="0"/>
                      <a:cs typeface="Times New Roman" panose="02020603050405020304" pitchFamily="18" charset="0"/>
                    </a:endParaRPr>
                  </a:p>
                </p:txBody>
              </p:sp>
            </p:grpSp>
          </p:grpSp>
          <p:sp>
            <p:nvSpPr>
              <p:cNvPr id="669" name="Oval 668">
                <a:extLst>
                  <a:ext uri="{FF2B5EF4-FFF2-40B4-BE49-F238E27FC236}">
                    <a16:creationId xmlns:a16="http://schemas.microsoft.com/office/drawing/2014/main" id="{D0297C6F-CAA9-60E3-E5DD-10BCB21D793E}"/>
                  </a:ext>
                </a:extLst>
              </p:cNvPr>
              <p:cNvSpPr/>
              <p:nvPr/>
            </p:nvSpPr>
            <p:spPr>
              <a:xfrm>
                <a:off x="2444314" y="3708636"/>
                <a:ext cx="217410" cy="217410"/>
              </a:xfrm>
              <a:prstGeom prst="ellipse">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accent1">
                        <a:lumMod val="75000"/>
                      </a:schemeClr>
                    </a:solidFill>
                    <a:latin typeface="Cambria" panose="02040503050406030204" pitchFamily="18" charset="0"/>
                  </a:rPr>
                  <a:t>a</a:t>
                </a:r>
                <a:endParaRPr lang="en-CH" sz="1600" b="1" dirty="0">
                  <a:solidFill>
                    <a:schemeClr val="accent1">
                      <a:lumMod val="75000"/>
                    </a:schemeClr>
                  </a:solidFill>
                  <a:latin typeface="Cambria" panose="02040503050406030204" pitchFamily="18" charset="0"/>
                </a:endParaRPr>
              </a:p>
            </p:txBody>
          </p:sp>
          <p:sp>
            <p:nvSpPr>
              <p:cNvPr id="670" name="TextBox 669">
                <a:extLst>
                  <a:ext uri="{FF2B5EF4-FFF2-40B4-BE49-F238E27FC236}">
                    <a16:creationId xmlns:a16="http://schemas.microsoft.com/office/drawing/2014/main" id="{BAFFEED9-3466-6F05-B102-08BA245FA948}"/>
                  </a:ext>
                </a:extLst>
              </p:cNvPr>
              <p:cNvSpPr txBox="1"/>
              <p:nvPr/>
            </p:nvSpPr>
            <p:spPr>
              <a:xfrm>
                <a:off x="2718051" y="4054435"/>
                <a:ext cx="653649" cy="215444"/>
              </a:xfrm>
              <a:prstGeom prst="rect">
                <a:avLst/>
              </a:prstGeom>
              <a:noFill/>
            </p:spPr>
            <p:txBody>
              <a:bodyPr wrap="square" lIns="0" tIns="0" rIns="0" bIns="0" rtlCol="0" anchor="ctr">
                <a:spAutoFit/>
              </a:bodyPr>
              <a:lstStyle/>
              <a:p>
                <a:pPr algn="ctr"/>
                <a:r>
                  <a:rPr lang="en-US" altLang="ko-KR" sz="1400" b="1" dirty="0">
                    <a:solidFill>
                      <a:schemeClr val="accent6">
                        <a:lumMod val="75000"/>
                      </a:schemeClr>
                    </a:solidFill>
                    <a:latin typeface="Cambria" panose="02040503050406030204" pitchFamily="18" charset="0"/>
                    <a:cs typeface="Times New Roman" panose="02020603050405020304" pitchFamily="18" charset="0"/>
                  </a:rPr>
                  <a:t>&gt;</a:t>
                </a:r>
                <a:endParaRPr lang="ko-KR" altLang="en-US" sz="1400" b="1" baseline="-25000" dirty="0">
                  <a:solidFill>
                    <a:schemeClr val="accent6">
                      <a:lumMod val="75000"/>
                    </a:schemeClr>
                  </a:solidFill>
                  <a:latin typeface="Cambria" panose="02040503050406030204" pitchFamily="18" charset="0"/>
                  <a:cs typeface="Times New Roman" panose="02020603050405020304" pitchFamily="18" charset="0"/>
                </a:endParaRPr>
              </a:p>
            </p:txBody>
          </p:sp>
          <p:grpSp>
            <p:nvGrpSpPr>
              <p:cNvPr id="671" name="그룹 440">
                <a:extLst>
                  <a:ext uri="{FF2B5EF4-FFF2-40B4-BE49-F238E27FC236}">
                    <a16:creationId xmlns:a16="http://schemas.microsoft.com/office/drawing/2014/main" id="{570A294D-7393-353D-5B04-5558B9DC7D6F}"/>
                  </a:ext>
                </a:extLst>
              </p:cNvPr>
              <p:cNvGrpSpPr/>
              <p:nvPr/>
            </p:nvGrpSpPr>
            <p:grpSpPr>
              <a:xfrm>
                <a:off x="2558978" y="4043375"/>
                <a:ext cx="508444" cy="237564"/>
                <a:chOff x="4226046" y="1912963"/>
                <a:chExt cx="508444" cy="237564"/>
              </a:xfrm>
            </p:grpSpPr>
            <p:sp>
              <p:nvSpPr>
                <p:cNvPr id="672" name="TextBox 671">
                  <a:extLst>
                    <a:ext uri="{FF2B5EF4-FFF2-40B4-BE49-F238E27FC236}">
                      <a16:creationId xmlns:a16="http://schemas.microsoft.com/office/drawing/2014/main" id="{E71BD4D3-CED5-F57A-3919-E4D9A1282789}"/>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6">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6">
                        <a:lumMod val="75000"/>
                      </a:schemeClr>
                    </a:solidFill>
                    <a:latin typeface="Cambria" panose="02040503050406030204" pitchFamily="18" charset="0"/>
                    <a:cs typeface="Times New Roman" panose="02020603050405020304" pitchFamily="18" charset="0"/>
                  </a:endParaRPr>
                </a:p>
              </p:txBody>
            </p:sp>
            <p:sp>
              <p:nvSpPr>
                <p:cNvPr id="673" name="TextBox 672">
                  <a:extLst>
                    <a:ext uri="{FF2B5EF4-FFF2-40B4-BE49-F238E27FC236}">
                      <a16:creationId xmlns:a16="http://schemas.microsoft.com/office/drawing/2014/main" id="{AB156196-D3E5-7D4D-A2F9-16A4079C9768}"/>
                    </a:ext>
                  </a:extLst>
                </p:cNvPr>
                <p:cNvSpPr txBox="1"/>
                <p:nvPr/>
              </p:nvSpPr>
              <p:spPr>
                <a:xfrm>
                  <a:off x="43655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6">
                          <a:lumMod val="75000"/>
                        </a:schemeClr>
                      </a:solidFill>
                      <a:latin typeface="Cambria" panose="02040503050406030204" pitchFamily="18" charset="0"/>
                      <a:cs typeface="Times New Roman" panose="02020603050405020304" pitchFamily="18" charset="0"/>
                    </a:rPr>
                    <a:t>TH</a:t>
                  </a:r>
                  <a:endParaRPr lang="ko-KR" altLang="en-US" sz="1000" b="1" baseline="-25000" dirty="0">
                    <a:solidFill>
                      <a:schemeClr val="accent6">
                        <a:lumMod val="75000"/>
                      </a:schemeClr>
                    </a:solidFill>
                    <a:latin typeface="Cambria" panose="02040503050406030204" pitchFamily="18" charset="0"/>
                    <a:cs typeface="Times New Roman" panose="02020603050405020304" pitchFamily="18" charset="0"/>
                  </a:endParaRPr>
                </a:p>
              </p:txBody>
            </p:sp>
          </p:grpSp>
          <p:grpSp>
            <p:nvGrpSpPr>
              <p:cNvPr id="674" name="그룹 440">
                <a:extLst>
                  <a:ext uri="{FF2B5EF4-FFF2-40B4-BE49-F238E27FC236}">
                    <a16:creationId xmlns:a16="http://schemas.microsoft.com/office/drawing/2014/main" id="{D6ADE127-E1D8-40D2-982F-A4A257A1D4E1}"/>
                  </a:ext>
                </a:extLst>
              </p:cNvPr>
              <p:cNvGrpSpPr/>
              <p:nvPr/>
            </p:nvGrpSpPr>
            <p:grpSpPr>
              <a:xfrm>
                <a:off x="2965179" y="4043375"/>
                <a:ext cx="533844" cy="237564"/>
                <a:chOff x="4226046" y="1912963"/>
                <a:chExt cx="533844" cy="237564"/>
              </a:xfrm>
            </p:grpSpPr>
            <p:sp>
              <p:nvSpPr>
                <p:cNvPr id="675" name="TextBox 674">
                  <a:extLst>
                    <a:ext uri="{FF2B5EF4-FFF2-40B4-BE49-F238E27FC236}">
                      <a16:creationId xmlns:a16="http://schemas.microsoft.com/office/drawing/2014/main" id="{6626F0DA-315B-443B-BA42-2EDA015FECDA}"/>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6">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6">
                        <a:lumMod val="75000"/>
                      </a:schemeClr>
                    </a:solidFill>
                    <a:latin typeface="Cambria" panose="02040503050406030204" pitchFamily="18" charset="0"/>
                    <a:cs typeface="Times New Roman" panose="02020603050405020304" pitchFamily="18" charset="0"/>
                  </a:endParaRPr>
                </a:p>
              </p:txBody>
            </p:sp>
            <p:sp>
              <p:nvSpPr>
                <p:cNvPr id="676" name="TextBox 675">
                  <a:extLst>
                    <a:ext uri="{FF2B5EF4-FFF2-40B4-BE49-F238E27FC236}">
                      <a16:creationId xmlns:a16="http://schemas.microsoft.com/office/drawing/2014/main" id="{51DE1422-566B-1227-AEB4-101DC69FA225}"/>
                    </a:ext>
                  </a:extLst>
                </p:cNvPr>
                <p:cNvSpPr txBox="1"/>
                <p:nvPr/>
              </p:nvSpPr>
              <p:spPr>
                <a:xfrm>
                  <a:off x="43909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6">
                          <a:lumMod val="75000"/>
                        </a:schemeClr>
                      </a:solidFill>
                      <a:latin typeface="Cambria" panose="02040503050406030204" pitchFamily="18" charset="0"/>
                      <a:cs typeface="Times New Roman" panose="02020603050405020304" pitchFamily="18" charset="0"/>
                    </a:rPr>
                    <a:t>REF</a:t>
                  </a:r>
                  <a:endParaRPr lang="ko-KR" altLang="en-US" sz="1000" b="1" baseline="-25000" dirty="0">
                    <a:solidFill>
                      <a:schemeClr val="accent6">
                        <a:lumMod val="75000"/>
                      </a:schemeClr>
                    </a:solidFill>
                    <a:latin typeface="Cambria" panose="02040503050406030204" pitchFamily="18" charset="0"/>
                    <a:cs typeface="Times New Roman" panose="02020603050405020304" pitchFamily="18" charset="0"/>
                  </a:endParaRPr>
                </a:p>
              </p:txBody>
            </p:sp>
          </p:grpSp>
          <p:sp>
            <p:nvSpPr>
              <p:cNvPr id="677" name="Oval 676">
                <a:extLst>
                  <a:ext uri="{FF2B5EF4-FFF2-40B4-BE49-F238E27FC236}">
                    <a16:creationId xmlns:a16="http://schemas.microsoft.com/office/drawing/2014/main" id="{9F11171B-4CF9-F681-7907-52BF0B57CC4F}"/>
                  </a:ext>
                </a:extLst>
              </p:cNvPr>
              <p:cNvSpPr/>
              <p:nvPr/>
            </p:nvSpPr>
            <p:spPr>
              <a:xfrm>
                <a:off x="2444314" y="4061552"/>
                <a:ext cx="217410" cy="217410"/>
              </a:xfrm>
              <a:prstGeom prst="ellipse">
                <a:avLst/>
              </a:prstGeom>
              <a:solidFill>
                <a:schemeClr val="bg1"/>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accent6">
                        <a:lumMod val="75000"/>
                      </a:schemeClr>
                    </a:solidFill>
                    <a:latin typeface="Cambria" panose="02040503050406030204" pitchFamily="18" charset="0"/>
                  </a:rPr>
                  <a:t>b</a:t>
                </a:r>
                <a:endParaRPr lang="en-CH" sz="1600" b="1" dirty="0">
                  <a:solidFill>
                    <a:schemeClr val="accent6">
                      <a:lumMod val="75000"/>
                    </a:schemeClr>
                  </a:solidFill>
                  <a:latin typeface="Cambria" panose="02040503050406030204" pitchFamily="18" charset="0"/>
                </a:endParaRPr>
              </a:p>
            </p:txBody>
          </p:sp>
          <p:grpSp>
            <p:nvGrpSpPr>
              <p:cNvPr id="684" name="그룹 563">
                <a:extLst>
                  <a:ext uri="{FF2B5EF4-FFF2-40B4-BE49-F238E27FC236}">
                    <a16:creationId xmlns:a16="http://schemas.microsoft.com/office/drawing/2014/main" id="{6C6740DE-B7AA-D9C9-D5A9-07C448DF3859}"/>
                  </a:ext>
                </a:extLst>
              </p:cNvPr>
              <p:cNvGrpSpPr/>
              <p:nvPr/>
            </p:nvGrpSpPr>
            <p:grpSpPr>
              <a:xfrm>
                <a:off x="1784028" y="2808218"/>
                <a:ext cx="573528" cy="252952"/>
                <a:chOff x="4206996" y="1897575"/>
                <a:chExt cx="573528" cy="252952"/>
              </a:xfrm>
            </p:grpSpPr>
            <p:sp>
              <p:nvSpPr>
                <p:cNvPr id="685" name="TextBox 684">
                  <a:extLst>
                    <a:ext uri="{FF2B5EF4-FFF2-40B4-BE49-F238E27FC236}">
                      <a16:creationId xmlns:a16="http://schemas.microsoft.com/office/drawing/2014/main" id="{6BFB9EC5-46A0-25F3-6659-7E50D48FC532}"/>
                    </a:ext>
                  </a:extLst>
                </p:cNvPr>
                <p:cNvSpPr txBox="1"/>
                <p:nvPr/>
              </p:nvSpPr>
              <p:spPr>
                <a:xfrm>
                  <a:off x="420699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M</a:t>
                  </a:r>
                  <a:endParaRPr lang="ko-KR" altLang="en-US" sz="1600" b="1" baseline="-25000" dirty="0">
                    <a:latin typeface="Cambria" panose="02040503050406030204" pitchFamily="18" charset="0"/>
                    <a:cs typeface="Times New Roman" panose="02020603050405020304" pitchFamily="18" charset="0"/>
                  </a:endParaRPr>
                </a:p>
              </p:txBody>
            </p:sp>
            <p:sp>
              <p:nvSpPr>
                <p:cNvPr id="686" name="TextBox 685">
                  <a:extLst>
                    <a:ext uri="{FF2B5EF4-FFF2-40B4-BE49-F238E27FC236}">
                      <a16:creationId xmlns:a16="http://schemas.microsoft.com/office/drawing/2014/main" id="{9FDE5E19-1365-25FD-000A-D25BF49D5A1B}"/>
                    </a:ext>
                  </a:extLst>
                </p:cNvPr>
                <p:cNvSpPr txBox="1"/>
                <p:nvPr/>
              </p:nvSpPr>
              <p:spPr>
                <a:xfrm>
                  <a:off x="4411557"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sp>
            <p:nvSpPr>
              <p:cNvPr id="687" name="Oval 686">
                <a:extLst>
                  <a:ext uri="{FF2B5EF4-FFF2-40B4-BE49-F238E27FC236}">
                    <a16:creationId xmlns:a16="http://schemas.microsoft.com/office/drawing/2014/main" id="{A6268412-25AF-23E1-F6DA-C9C83656D7BD}"/>
                  </a:ext>
                </a:extLst>
              </p:cNvPr>
              <p:cNvSpPr/>
              <p:nvPr/>
            </p:nvSpPr>
            <p:spPr>
              <a:xfrm>
                <a:off x="1885909" y="4703707"/>
                <a:ext cx="260229" cy="229588"/>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chemeClr val="tx1"/>
                  </a:solidFill>
                  <a:latin typeface="Cambria" panose="02040503050406030204" pitchFamily="18" charset="0"/>
                </a:endParaRPr>
              </a:p>
            </p:txBody>
          </p:sp>
          <p:cxnSp>
            <p:nvCxnSpPr>
              <p:cNvPr id="503" name="직선 연결선 906">
                <a:extLst>
                  <a:ext uri="{FF2B5EF4-FFF2-40B4-BE49-F238E27FC236}">
                    <a16:creationId xmlns:a16="http://schemas.microsoft.com/office/drawing/2014/main" id="{991BCAD9-7DF3-7574-D4F8-53BE4C7BBEA6}"/>
                  </a:ext>
                </a:extLst>
              </p:cNvPr>
              <p:cNvCxnSpPr>
                <a:cxnSpLocks/>
              </p:cNvCxnSpPr>
              <p:nvPr/>
            </p:nvCxnSpPr>
            <p:spPr>
              <a:xfrm rot="16200000" flipV="1">
                <a:off x="3583919" y="4674245"/>
                <a:ext cx="0" cy="271890"/>
              </a:xfrm>
              <a:prstGeom prst="line">
                <a:avLst/>
              </a:prstGeom>
              <a:ln w="41275" cap="sq">
                <a:solidFill>
                  <a:srgbClr val="0070C0"/>
                </a:solidFill>
                <a:bevel/>
                <a:headEnd type="arrow"/>
                <a:tailEnd type="none"/>
              </a:ln>
            </p:spPr>
            <p:style>
              <a:lnRef idx="1">
                <a:schemeClr val="accent1"/>
              </a:lnRef>
              <a:fillRef idx="0">
                <a:schemeClr val="accent1"/>
              </a:fillRef>
              <a:effectRef idx="0">
                <a:schemeClr val="accent1"/>
              </a:effectRef>
              <a:fontRef idx="minor">
                <a:schemeClr val="tx1"/>
              </a:fontRef>
            </p:style>
          </p:cxnSp>
          <p:cxnSp>
            <p:nvCxnSpPr>
              <p:cNvPr id="504" name="직선 연결선 907">
                <a:extLst>
                  <a:ext uri="{FF2B5EF4-FFF2-40B4-BE49-F238E27FC236}">
                    <a16:creationId xmlns:a16="http://schemas.microsoft.com/office/drawing/2014/main" id="{E64B09BB-5608-0D39-6D92-6151F801B1FD}"/>
                  </a:ext>
                </a:extLst>
              </p:cNvPr>
              <p:cNvCxnSpPr>
                <a:cxnSpLocks/>
              </p:cNvCxnSpPr>
              <p:nvPr/>
            </p:nvCxnSpPr>
            <p:spPr>
              <a:xfrm rot="16200000" flipV="1">
                <a:off x="5735852" y="4674245"/>
                <a:ext cx="0" cy="271890"/>
              </a:xfrm>
              <a:prstGeom prst="line">
                <a:avLst/>
              </a:prstGeom>
              <a:ln w="41275" cap="sq">
                <a:solidFill>
                  <a:srgbClr val="0070C0"/>
                </a:solidFill>
                <a:bevel/>
                <a:headEnd type="arrow"/>
                <a:tailEnd type="none"/>
              </a:ln>
            </p:spPr>
            <p:style>
              <a:lnRef idx="1">
                <a:schemeClr val="accent1"/>
              </a:lnRef>
              <a:fillRef idx="0">
                <a:schemeClr val="accent1"/>
              </a:fillRef>
              <a:effectRef idx="0">
                <a:schemeClr val="accent1"/>
              </a:effectRef>
              <a:fontRef idx="minor">
                <a:schemeClr val="tx1"/>
              </a:fontRef>
            </p:style>
          </p:cxnSp>
          <p:sp>
            <p:nvSpPr>
              <p:cNvPr id="594" name="사각형: 둥근 모서리 554">
                <a:extLst>
                  <a:ext uri="{FF2B5EF4-FFF2-40B4-BE49-F238E27FC236}">
                    <a16:creationId xmlns:a16="http://schemas.microsoft.com/office/drawing/2014/main" id="{0E1A41A9-DF44-B2FD-EBC5-982841EB5CE2}"/>
                  </a:ext>
                </a:extLst>
              </p:cNvPr>
              <p:cNvSpPr/>
              <p:nvPr/>
            </p:nvSpPr>
            <p:spPr>
              <a:xfrm>
                <a:off x="5845107" y="2420242"/>
                <a:ext cx="1631829" cy="2209095"/>
              </a:xfrm>
              <a:prstGeom prst="roundRect">
                <a:avLst>
                  <a:gd name="adj" fmla="val 4472"/>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95" name="직사각형 588">
                <a:extLst>
                  <a:ext uri="{FF2B5EF4-FFF2-40B4-BE49-F238E27FC236}">
                    <a16:creationId xmlns:a16="http://schemas.microsoft.com/office/drawing/2014/main" id="{E581EF27-F54C-C7DF-A981-E16DD7DF920D}"/>
                  </a:ext>
                </a:extLst>
              </p:cNvPr>
              <p:cNvSpPr/>
              <p:nvPr/>
            </p:nvSpPr>
            <p:spPr>
              <a:xfrm rot="5400000">
                <a:off x="6142668" y="3437493"/>
                <a:ext cx="264740" cy="264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050" b="1" dirty="0">
                    <a:solidFill>
                      <a:schemeClr val="tx1"/>
                    </a:solidFill>
                    <a:latin typeface="+mj-lt"/>
                  </a:rPr>
                  <a:t>⋯</a:t>
                </a:r>
                <a:endParaRPr lang="ko-KR" altLang="en-US" sz="1050" b="1" dirty="0">
                  <a:solidFill>
                    <a:schemeClr val="tx1"/>
                  </a:solidFill>
                  <a:latin typeface="+mj-lt"/>
                </a:endParaRPr>
              </a:p>
            </p:txBody>
          </p:sp>
          <p:cxnSp>
            <p:nvCxnSpPr>
              <p:cNvPr id="596" name="직선 연결선 589">
                <a:extLst>
                  <a:ext uri="{FF2B5EF4-FFF2-40B4-BE49-F238E27FC236}">
                    <a16:creationId xmlns:a16="http://schemas.microsoft.com/office/drawing/2014/main" id="{CA35CE19-C561-8EDE-F5EE-AA8B1C351011}"/>
                  </a:ext>
                </a:extLst>
              </p:cNvPr>
              <p:cNvCxnSpPr>
                <a:cxnSpLocks/>
              </p:cNvCxnSpPr>
              <p:nvPr/>
            </p:nvCxnSpPr>
            <p:spPr>
              <a:xfrm>
                <a:off x="6268189" y="3385858"/>
                <a:ext cx="0" cy="98619"/>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97" name="직선 연결선 590">
                <a:extLst>
                  <a:ext uri="{FF2B5EF4-FFF2-40B4-BE49-F238E27FC236}">
                    <a16:creationId xmlns:a16="http://schemas.microsoft.com/office/drawing/2014/main" id="{AA5826B7-1C08-1AB3-F998-06AC7A7B65A3}"/>
                  </a:ext>
                </a:extLst>
              </p:cNvPr>
              <p:cNvCxnSpPr>
                <a:cxnSpLocks/>
              </p:cNvCxnSpPr>
              <p:nvPr/>
            </p:nvCxnSpPr>
            <p:spPr>
              <a:xfrm>
                <a:off x="6269649" y="3385857"/>
                <a:ext cx="13445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98" name="직선 연결선 561">
                <a:extLst>
                  <a:ext uri="{FF2B5EF4-FFF2-40B4-BE49-F238E27FC236}">
                    <a16:creationId xmlns:a16="http://schemas.microsoft.com/office/drawing/2014/main" id="{4D7C9001-8267-1189-CE7E-949B4489800C}"/>
                  </a:ext>
                </a:extLst>
              </p:cNvPr>
              <p:cNvCxnSpPr>
                <a:cxnSpLocks/>
              </p:cNvCxnSpPr>
              <p:nvPr/>
            </p:nvCxnSpPr>
            <p:spPr>
              <a:xfrm>
                <a:off x="6406482" y="2666022"/>
                <a:ext cx="0" cy="2218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9" name="직선 연결선 562">
                <a:extLst>
                  <a:ext uri="{FF2B5EF4-FFF2-40B4-BE49-F238E27FC236}">
                    <a16:creationId xmlns:a16="http://schemas.microsoft.com/office/drawing/2014/main" id="{FD0C2491-A0BA-2681-C5A0-07DD62B1886C}"/>
                  </a:ext>
                </a:extLst>
              </p:cNvPr>
              <p:cNvCxnSpPr>
                <a:cxnSpLocks/>
              </p:cNvCxnSpPr>
              <p:nvPr/>
            </p:nvCxnSpPr>
            <p:spPr>
              <a:xfrm rot="16200000" flipV="1">
                <a:off x="6406482" y="2606688"/>
                <a:ext cx="0" cy="122952"/>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nvGrpSpPr>
              <p:cNvPr id="600" name="그룹 563">
                <a:extLst>
                  <a:ext uri="{FF2B5EF4-FFF2-40B4-BE49-F238E27FC236}">
                    <a16:creationId xmlns:a16="http://schemas.microsoft.com/office/drawing/2014/main" id="{B9CD2AEE-024F-15F7-2C02-A1EF33D2F2DA}"/>
                  </a:ext>
                </a:extLst>
              </p:cNvPr>
              <p:cNvGrpSpPr/>
              <p:nvPr/>
            </p:nvGrpSpPr>
            <p:grpSpPr>
              <a:xfrm>
                <a:off x="6053734" y="2392781"/>
                <a:ext cx="544956" cy="252952"/>
                <a:chOff x="4226046" y="1897575"/>
                <a:chExt cx="544956" cy="252952"/>
              </a:xfrm>
            </p:grpSpPr>
            <p:sp>
              <p:nvSpPr>
                <p:cNvPr id="601" name="TextBox 600">
                  <a:extLst>
                    <a:ext uri="{FF2B5EF4-FFF2-40B4-BE49-F238E27FC236}">
                      <a16:creationId xmlns:a16="http://schemas.microsoft.com/office/drawing/2014/main" id="{E527F0B2-EAD5-C9E4-0A15-CE7CD2955374}"/>
                    </a:ext>
                  </a:extLst>
                </p:cNvPr>
                <p:cNvSpPr txBox="1"/>
                <p:nvPr/>
              </p:nvSpPr>
              <p:spPr>
                <a:xfrm>
                  <a:off x="422604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V</a:t>
                  </a:r>
                  <a:endParaRPr lang="ko-KR" altLang="en-US" sz="1600" b="1" baseline="-25000" dirty="0">
                    <a:latin typeface="Cambria" panose="02040503050406030204" pitchFamily="18" charset="0"/>
                    <a:cs typeface="Times New Roman" panose="02020603050405020304" pitchFamily="18" charset="0"/>
                  </a:endParaRPr>
                </a:p>
              </p:txBody>
            </p:sp>
            <p:sp>
              <p:nvSpPr>
                <p:cNvPr id="602" name="TextBox 601">
                  <a:extLst>
                    <a:ext uri="{FF2B5EF4-FFF2-40B4-BE49-F238E27FC236}">
                      <a16:creationId xmlns:a16="http://schemas.microsoft.com/office/drawing/2014/main" id="{2427F0AA-52CD-2F5E-F664-9DD52183247B}"/>
                    </a:ext>
                  </a:extLst>
                </p:cNvPr>
                <p:cNvSpPr txBox="1"/>
                <p:nvPr/>
              </p:nvSpPr>
              <p:spPr>
                <a:xfrm>
                  <a:off x="4402035"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cxnSp>
            <p:nvCxnSpPr>
              <p:cNvPr id="603" name="직선 연결선 564">
                <a:extLst>
                  <a:ext uri="{FF2B5EF4-FFF2-40B4-BE49-F238E27FC236}">
                    <a16:creationId xmlns:a16="http://schemas.microsoft.com/office/drawing/2014/main" id="{065A5507-707F-723A-E5CB-52A86B31FEAC}"/>
                  </a:ext>
                </a:extLst>
              </p:cNvPr>
              <p:cNvCxnSpPr>
                <a:cxnSpLocks/>
              </p:cNvCxnSpPr>
              <p:nvPr/>
            </p:nvCxnSpPr>
            <p:spPr>
              <a:xfrm>
                <a:off x="6406482" y="3239562"/>
                <a:ext cx="901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4" name="직사각형 566">
                <a:extLst>
                  <a:ext uri="{FF2B5EF4-FFF2-40B4-BE49-F238E27FC236}">
                    <a16:creationId xmlns:a16="http://schemas.microsoft.com/office/drawing/2014/main" id="{FB63DD10-8CA2-F51E-0648-9D0936F5D3C8}"/>
                  </a:ext>
                </a:extLst>
              </p:cNvPr>
              <p:cNvSpPr/>
              <p:nvPr/>
            </p:nvSpPr>
            <p:spPr>
              <a:xfrm rot="5400000">
                <a:off x="6934093" y="2928954"/>
                <a:ext cx="534819" cy="29302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400" b="1" dirty="0">
                    <a:solidFill>
                      <a:schemeClr val="tx1"/>
                    </a:solidFill>
                    <a:latin typeface="Cambria" panose="02040503050406030204" pitchFamily="18" charset="0"/>
                    <a:ea typeface="Cambria" panose="02040503050406030204" pitchFamily="18" charset="0"/>
                  </a:rPr>
                  <a:t>Latch</a:t>
                </a:r>
                <a:endParaRPr lang="ko-KR" altLang="en-US" sz="1400" b="1" dirty="0">
                  <a:solidFill>
                    <a:schemeClr val="tx1"/>
                  </a:solidFill>
                  <a:latin typeface="Cambria" panose="02040503050406030204" pitchFamily="18" charset="0"/>
                </a:endParaRPr>
              </a:p>
            </p:txBody>
          </p:sp>
          <p:cxnSp>
            <p:nvCxnSpPr>
              <p:cNvPr id="605" name="직선 연결선 572">
                <a:extLst>
                  <a:ext uri="{FF2B5EF4-FFF2-40B4-BE49-F238E27FC236}">
                    <a16:creationId xmlns:a16="http://schemas.microsoft.com/office/drawing/2014/main" id="{753EE0A3-78F5-6DF9-31A1-2E8F3D4DF207}"/>
                  </a:ext>
                </a:extLst>
              </p:cNvPr>
              <p:cNvCxnSpPr>
                <a:cxnSpLocks/>
              </p:cNvCxnSpPr>
              <p:nvPr/>
            </p:nvCxnSpPr>
            <p:spPr>
              <a:xfrm>
                <a:off x="7209388" y="2628420"/>
                <a:ext cx="0" cy="170218"/>
              </a:xfrm>
              <a:prstGeom prst="line">
                <a:avLst/>
              </a:prstGeom>
              <a:ln w="19050" cap="sq">
                <a:solidFill>
                  <a:srgbClr val="C00000"/>
                </a:solidFill>
                <a:bevel/>
                <a:tailEnd type="triangle" w="lg" len="lg"/>
              </a:ln>
            </p:spPr>
            <p:style>
              <a:lnRef idx="1">
                <a:schemeClr val="accent1"/>
              </a:lnRef>
              <a:fillRef idx="0">
                <a:schemeClr val="accent1"/>
              </a:fillRef>
              <a:effectRef idx="0">
                <a:schemeClr val="accent1"/>
              </a:effectRef>
              <a:fontRef idx="minor">
                <a:schemeClr val="tx1"/>
              </a:fontRef>
            </p:style>
          </p:cxnSp>
          <p:sp>
            <p:nvSpPr>
              <p:cNvPr id="606" name="TextBox 605">
                <a:extLst>
                  <a:ext uri="{FF2B5EF4-FFF2-40B4-BE49-F238E27FC236}">
                    <a16:creationId xmlns:a16="http://schemas.microsoft.com/office/drawing/2014/main" id="{C7A20498-68CA-C338-50BA-33D8A848098E}"/>
                  </a:ext>
                </a:extLst>
              </p:cNvPr>
              <p:cNvSpPr txBox="1"/>
              <p:nvPr/>
            </p:nvSpPr>
            <p:spPr>
              <a:xfrm>
                <a:off x="7007394" y="2413071"/>
                <a:ext cx="398406"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OFF</a:t>
                </a:r>
                <a:endParaRPr lang="ko-KR" altLang="en-US" sz="1400" b="1" baseline="-25000" dirty="0">
                  <a:solidFill>
                    <a:srgbClr val="C00000"/>
                  </a:solidFill>
                  <a:latin typeface="Cambria" panose="02040503050406030204" pitchFamily="18" charset="0"/>
                  <a:cs typeface="Times New Roman" panose="02020603050405020304" pitchFamily="18" charset="0"/>
                </a:endParaRPr>
              </a:p>
            </p:txBody>
          </p:sp>
          <p:sp>
            <p:nvSpPr>
              <p:cNvPr id="607" name="사각형: 둥근 위쪽 모서리 575">
                <a:extLst>
                  <a:ext uri="{FF2B5EF4-FFF2-40B4-BE49-F238E27FC236}">
                    <a16:creationId xmlns:a16="http://schemas.microsoft.com/office/drawing/2014/main" id="{754BD726-A993-041C-2AA5-BE419400F79A}"/>
                  </a:ext>
                </a:extLst>
              </p:cNvPr>
              <p:cNvSpPr/>
              <p:nvPr/>
            </p:nvSpPr>
            <p:spPr>
              <a:xfrm>
                <a:off x="6585050" y="2830431"/>
                <a:ext cx="340524" cy="319744"/>
              </a:xfrm>
              <a:prstGeom prst="round2SameRect">
                <a:avLst>
                  <a:gd name="adj1" fmla="val 16667"/>
                  <a:gd name="adj2" fmla="val 20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08" name="직선 연결선 577">
                <a:extLst>
                  <a:ext uri="{FF2B5EF4-FFF2-40B4-BE49-F238E27FC236}">
                    <a16:creationId xmlns:a16="http://schemas.microsoft.com/office/drawing/2014/main" id="{86E6A483-23D7-76BF-7A3D-A07F10DF83B8}"/>
                  </a:ext>
                </a:extLst>
              </p:cNvPr>
              <p:cNvCxnSpPr>
                <a:cxnSpLocks/>
              </p:cNvCxnSpPr>
              <p:nvPr/>
            </p:nvCxnSpPr>
            <p:spPr>
              <a:xfrm>
                <a:off x="6753546" y="3144830"/>
                <a:ext cx="0" cy="98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9" name="타원 578">
                <a:extLst>
                  <a:ext uri="{FF2B5EF4-FFF2-40B4-BE49-F238E27FC236}">
                    <a16:creationId xmlns:a16="http://schemas.microsoft.com/office/drawing/2014/main" id="{C08330C0-A205-91BE-E447-78965553052E}"/>
                  </a:ext>
                </a:extLst>
              </p:cNvPr>
              <p:cNvSpPr/>
              <p:nvPr/>
            </p:nvSpPr>
            <p:spPr>
              <a:xfrm>
                <a:off x="6726504" y="3207086"/>
                <a:ext cx="54091" cy="5409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0" name="타원 557">
                <a:extLst>
                  <a:ext uri="{FF2B5EF4-FFF2-40B4-BE49-F238E27FC236}">
                    <a16:creationId xmlns:a16="http://schemas.microsoft.com/office/drawing/2014/main" id="{F124DE4E-63B3-4D9C-CC44-7C4007A2BB0E}"/>
                  </a:ext>
                </a:extLst>
              </p:cNvPr>
              <p:cNvSpPr/>
              <p:nvPr/>
            </p:nvSpPr>
            <p:spPr>
              <a:xfrm>
                <a:off x="6376002" y="3004712"/>
                <a:ext cx="60960" cy="6096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11" name="타원 558">
                <a:extLst>
                  <a:ext uri="{FF2B5EF4-FFF2-40B4-BE49-F238E27FC236}">
                    <a16:creationId xmlns:a16="http://schemas.microsoft.com/office/drawing/2014/main" id="{618B024C-BBCA-5634-4AE8-794613A73D4F}"/>
                  </a:ext>
                </a:extLst>
              </p:cNvPr>
              <p:cNvSpPr/>
              <p:nvPr/>
            </p:nvSpPr>
            <p:spPr>
              <a:xfrm>
                <a:off x="6376002" y="2820800"/>
                <a:ext cx="60960" cy="6096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12" name="TextBox 611">
                <a:extLst>
                  <a:ext uri="{FF2B5EF4-FFF2-40B4-BE49-F238E27FC236}">
                    <a16:creationId xmlns:a16="http://schemas.microsoft.com/office/drawing/2014/main" id="{D65F844C-F9BC-3BBF-5616-6BE1BF60A5BD}"/>
                  </a:ext>
                </a:extLst>
              </p:cNvPr>
              <p:cNvSpPr txBox="1"/>
              <p:nvPr/>
            </p:nvSpPr>
            <p:spPr>
              <a:xfrm>
                <a:off x="5755419" y="3940649"/>
                <a:ext cx="368967"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0</a:t>
                </a:r>
                <a:endParaRPr lang="ko-KR" altLang="en-US" sz="1400" b="1" dirty="0">
                  <a:solidFill>
                    <a:srgbClr val="C00000"/>
                  </a:solidFill>
                  <a:latin typeface="Cambria" panose="02040503050406030204" pitchFamily="18" charset="0"/>
                  <a:cs typeface="Times New Roman" panose="02020603050405020304" pitchFamily="18" charset="0"/>
                </a:endParaRPr>
              </a:p>
            </p:txBody>
          </p:sp>
          <p:cxnSp>
            <p:nvCxnSpPr>
              <p:cNvPr id="613" name="직선 연결선 2">
                <a:extLst>
                  <a:ext uri="{FF2B5EF4-FFF2-40B4-BE49-F238E27FC236}">
                    <a16:creationId xmlns:a16="http://schemas.microsoft.com/office/drawing/2014/main" id="{40E70CE5-2680-1338-AF73-A3F60B11B4CC}"/>
                  </a:ext>
                </a:extLst>
              </p:cNvPr>
              <p:cNvCxnSpPr>
                <a:cxnSpLocks/>
                <a:stCxn id="610" idx="4"/>
              </p:cNvCxnSpPr>
              <p:nvPr/>
            </p:nvCxnSpPr>
            <p:spPr>
              <a:xfrm>
                <a:off x="6406482" y="3065672"/>
                <a:ext cx="0" cy="1563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4" name="그룹 585">
                <a:extLst>
                  <a:ext uri="{FF2B5EF4-FFF2-40B4-BE49-F238E27FC236}">
                    <a16:creationId xmlns:a16="http://schemas.microsoft.com/office/drawing/2014/main" id="{97744882-4A30-9AFF-C325-23794DD86913}"/>
                  </a:ext>
                </a:extLst>
              </p:cNvPr>
              <p:cNvGrpSpPr/>
              <p:nvPr/>
            </p:nvGrpSpPr>
            <p:grpSpPr>
              <a:xfrm rot="16200000">
                <a:off x="6049767" y="3960874"/>
                <a:ext cx="285375" cy="151469"/>
                <a:chOff x="6995826" y="1376806"/>
                <a:chExt cx="1464595" cy="1280243"/>
              </a:xfrm>
            </p:grpSpPr>
            <p:cxnSp>
              <p:nvCxnSpPr>
                <p:cNvPr id="615" name="직선 연결선 591">
                  <a:extLst>
                    <a:ext uri="{FF2B5EF4-FFF2-40B4-BE49-F238E27FC236}">
                      <a16:creationId xmlns:a16="http://schemas.microsoft.com/office/drawing/2014/main" id="{F7351DED-D523-76EB-CFE6-548EC0153301}"/>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16" name="직선 연결선 592">
                  <a:extLst>
                    <a:ext uri="{FF2B5EF4-FFF2-40B4-BE49-F238E27FC236}">
                      <a16:creationId xmlns:a16="http://schemas.microsoft.com/office/drawing/2014/main" id="{CC51519A-0F64-40DA-3E95-4E00BA072827}"/>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17" name="직선 연결선 593">
                  <a:extLst>
                    <a:ext uri="{FF2B5EF4-FFF2-40B4-BE49-F238E27FC236}">
                      <a16:creationId xmlns:a16="http://schemas.microsoft.com/office/drawing/2014/main" id="{884321CC-172C-DAB7-929C-8B21AE11B945}"/>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18" name="직선 연결선 594">
                  <a:extLst>
                    <a:ext uri="{FF2B5EF4-FFF2-40B4-BE49-F238E27FC236}">
                      <a16:creationId xmlns:a16="http://schemas.microsoft.com/office/drawing/2014/main" id="{71980FFB-1E2E-2521-398C-32571FD79A94}"/>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19" name="직선 연결선 595">
                  <a:extLst>
                    <a:ext uri="{FF2B5EF4-FFF2-40B4-BE49-F238E27FC236}">
                      <a16:creationId xmlns:a16="http://schemas.microsoft.com/office/drawing/2014/main" id="{7ED1FDD0-E8B6-46CC-4C84-BF743820BFFD}"/>
                    </a:ext>
                  </a:extLst>
                </p:cNvPr>
                <p:cNvCxnSpPr>
                  <a:cxnSpLocks/>
                </p:cNvCxnSpPr>
                <p:nvPr/>
              </p:nvCxnSpPr>
              <p:spPr>
                <a:xfrm rot="5400000">
                  <a:off x="8178506" y="2375134"/>
                  <a:ext cx="0" cy="56383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20" name="직선 연결선 596">
                  <a:extLst>
                    <a:ext uri="{FF2B5EF4-FFF2-40B4-BE49-F238E27FC236}">
                      <a16:creationId xmlns:a16="http://schemas.microsoft.com/office/drawing/2014/main" id="{28416E53-116B-626D-234B-6FF328FA2218}"/>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21" name="직선 연결선 597">
                  <a:extLst>
                    <a:ext uri="{FF2B5EF4-FFF2-40B4-BE49-F238E27FC236}">
                      <a16:creationId xmlns:a16="http://schemas.microsoft.com/office/drawing/2014/main" id="{3F72B49E-97F1-4D34-F7B8-207A3921B5B9}"/>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sp>
            <p:nvSpPr>
              <p:cNvPr id="622" name="TextBox 621">
                <a:extLst>
                  <a:ext uri="{FF2B5EF4-FFF2-40B4-BE49-F238E27FC236}">
                    <a16:creationId xmlns:a16="http://schemas.microsoft.com/office/drawing/2014/main" id="{3D786DF3-E1BF-D982-8FE0-D8C0B23C44AF}"/>
                  </a:ext>
                </a:extLst>
              </p:cNvPr>
              <p:cNvSpPr txBox="1"/>
              <p:nvPr/>
            </p:nvSpPr>
            <p:spPr>
              <a:xfrm>
                <a:off x="5755419" y="3653568"/>
                <a:ext cx="368967"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0</a:t>
                </a:r>
                <a:endParaRPr lang="ko-KR" altLang="en-US" sz="1400" b="1" baseline="-25000" dirty="0">
                  <a:solidFill>
                    <a:srgbClr val="C00000"/>
                  </a:solidFill>
                  <a:latin typeface="Cambria" panose="02040503050406030204" pitchFamily="18" charset="0"/>
                  <a:cs typeface="Times New Roman" panose="02020603050405020304" pitchFamily="18" charset="0"/>
                </a:endParaRPr>
              </a:p>
            </p:txBody>
          </p:sp>
          <p:cxnSp>
            <p:nvCxnSpPr>
              <p:cNvPr id="623" name="직선 연결선 595">
                <a:extLst>
                  <a:ext uri="{FF2B5EF4-FFF2-40B4-BE49-F238E27FC236}">
                    <a16:creationId xmlns:a16="http://schemas.microsoft.com/office/drawing/2014/main" id="{B0B461F3-2BDA-1E2D-53F8-382E94D357D5}"/>
                  </a:ext>
                </a:extLst>
              </p:cNvPr>
              <p:cNvCxnSpPr>
                <a:cxnSpLocks/>
              </p:cNvCxnSpPr>
              <p:nvPr/>
            </p:nvCxnSpPr>
            <p:spPr>
              <a:xfrm rot="5400000">
                <a:off x="6075959" y="4026627"/>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24" name="직선 연결선 650">
                <a:extLst>
                  <a:ext uri="{FF2B5EF4-FFF2-40B4-BE49-F238E27FC236}">
                    <a16:creationId xmlns:a16="http://schemas.microsoft.com/office/drawing/2014/main" id="{C9223730-4D6D-259E-B3C4-438AD39E51CE}"/>
                  </a:ext>
                </a:extLst>
              </p:cNvPr>
              <p:cNvCxnSpPr>
                <a:cxnSpLocks/>
              </p:cNvCxnSpPr>
              <p:nvPr/>
            </p:nvCxnSpPr>
            <p:spPr>
              <a:xfrm rot="18900000" flipV="1">
                <a:off x="6340354" y="2907471"/>
                <a:ext cx="0" cy="122952"/>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25" name="사각형: 둥근 위쪽 모서리 576">
                <a:extLst>
                  <a:ext uri="{FF2B5EF4-FFF2-40B4-BE49-F238E27FC236}">
                    <a16:creationId xmlns:a16="http://schemas.microsoft.com/office/drawing/2014/main" id="{D305CAF2-84A2-AE93-7B7E-0B73351C78ED}"/>
                  </a:ext>
                </a:extLst>
              </p:cNvPr>
              <p:cNvSpPr/>
              <p:nvPr/>
            </p:nvSpPr>
            <p:spPr>
              <a:xfrm>
                <a:off x="6585050" y="2830431"/>
                <a:ext cx="340524" cy="319744"/>
              </a:xfrm>
              <a:prstGeom prst="round2SameRect">
                <a:avLst>
                  <a:gd name="adj1" fmla="val 16667"/>
                  <a:gd name="adj2" fmla="val 2066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26" name="그룹 585">
                <a:extLst>
                  <a:ext uri="{FF2B5EF4-FFF2-40B4-BE49-F238E27FC236}">
                    <a16:creationId xmlns:a16="http://schemas.microsoft.com/office/drawing/2014/main" id="{4C5D0906-3075-E4C3-710C-FB2AF8AA01FE}"/>
                  </a:ext>
                </a:extLst>
              </p:cNvPr>
              <p:cNvGrpSpPr/>
              <p:nvPr/>
            </p:nvGrpSpPr>
            <p:grpSpPr>
              <a:xfrm rot="16200000">
                <a:off x="6076636" y="3694854"/>
                <a:ext cx="231636" cy="151469"/>
                <a:chOff x="6995826" y="1376806"/>
                <a:chExt cx="1188795" cy="1280239"/>
              </a:xfrm>
            </p:grpSpPr>
            <p:cxnSp>
              <p:nvCxnSpPr>
                <p:cNvPr id="627" name="직선 연결선 591">
                  <a:extLst>
                    <a:ext uri="{FF2B5EF4-FFF2-40B4-BE49-F238E27FC236}">
                      <a16:creationId xmlns:a16="http://schemas.microsoft.com/office/drawing/2014/main" id="{259EFCF0-2ECB-F7C5-8B4D-CDC8DC5A470F}"/>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28" name="직선 연결선 592">
                  <a:extLst>
                    <a:ext uri="{FF2B5EF4-FFF2-40B4-BE49-F238E27FC236}">
                      <a16:creationId xmlns:a16="http://schemas.microsoft.com/office/drawing/2014/main" id="{FD6A828B-6635-ECBC-AEA1-D80331AFE837}"/>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29" name="직선 연결선 593">
                  <a:extLst>
                    <a:ext uri="{FF2B5EF4-FFF2-40B4-BE49-F238E27FC236}">
                      <a16:creationId xmlns:a16="http://schemas.microsoft.com/office/drawing/2014/main" id="{3A16F21E-37F9-B3CD-9281-AEB97B7127AE}"/>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30" name="직선 연결선 594">
                  <a:extLst>
                    <a:ext uri="{FF2B5EF4-FFF2-40B4-BE49-F238E27FC236}">
                      <a16:creationId xmlns:a16="http://schemas.microsoft.com/office/drawing/2014/main" id="{9346181B-7E87-543E-4FFF-A27ADA4F0D44}"/>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31" name="직선 연결선 595">
                  <a:extLst>
                    <a:ext uri="{FF2B5EF4-FFF2-40B4-BE49-F238E27FC236}">
                      <a16:creationId xmlns:a16="http://schemas.microsoft.com/office/drawing/2014/main" id="{E6C1CC15-75C1-24F9-6759-CADE9024C3E4}"/>
                    </a:ext>
                  </a:extLst>
                </p:cNvPr>
                <p:cNvCxnSpPr>
                  <a:cxnSpLocks/>
                </p:cNvCxnSpPr>
                <p:nvPr/>
              </p:nvCxnSpPr>
              <p:spPr>
                <a:xfrm flipH="1">
                  <a:off x="7896589" y="2657041"/>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32" name="직선 연결선 596">
                  <a:extLst>
                    <a:ext uri="{FF2B5EF4-FFF2-40B4-BE49-F238E27FC236}">
                      <a16:creationId xmlns:a16="http://schemas.microsoft.com/office/drawing/2014/main" id="{8BD64DE0-5095-C0F8-5901-B17036A26AEF}"/>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33" name="직선 연결선 597">
                  <a:extLst>
                    <a:ext uri="{FF2B5EF4-FFF2-40B4-BE49-F238E27FC236}">
                      <a16:creationId xmlns:a16="http://schemas.microsoft.com/office/drawing/2014/main" id="{2FD20AAE-C34B-10F4-D155-E803CCDEA4A2}"/>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cxnSp>
            <p:nvCxnSpPr>
              <p:cNvPr id="634" name="직선 연결선 595">
                <a:extLst>
                  <a:ext uri="{FF2B5EF4-FFF2-40B4-BE49-F238E27FC236}">
                    <a16:creationId xmlns:a16="http://schemas.microsoft.com/office/drawing/2014/main" id="{F300AF45-A02D-D357-59D5-D0F320954094}"/>
                  </a:ext>
                </a:extLst>
              </p:cNvPr>
              <p:cNvCxnSpPr>
                <a:cxnSpLocks/>
              </p:cNvCxnSpPr>
              <p:nvPr/>
            </p:nvCxnSpPr>
            <p:spPr>
              <a:xfrm rot="5400000">
                <a:off x="6075959" y="3735622"/>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35" name="직선 연결선 586">
                <a:extLst>
                  <a:ext uri="{FF2B5EF4-FFF2-40B4-BE49-F238E27FC236}">
                    <a16:creationId xmlns:a16="http://schemas.microsoft.com/office/drawing/2014/main" id="{5CD70C89-EF03-8457-CF0D-08473C965C1C}"/>
                  </a:ext>
                </a:extLst>
              </p:cNvPr>
              <p:cNvCxnSpPr>
                <a:cxnSpLocks/>
              </p:cNvCxnSpPr>
              <p:nvPr/>
            </p:nvCxnSpPr>
            <p:spPr>
              <a:xfrm flipV="1">
                <a:off x="6269777" y="4354835"/>
                <a:ext cx="0" cy="139623"/>
              </a:xfrm>
              <a:prstGeom prst="line">
                <a:avLst/>
              </a:prstGeom>
              <a:ln w="19050" cap="sq">
                <a:solidFill>
                  <a:schemeClr val="tx1"/>
                </a:solidFill>
                <a:bevel/>
                <a:headEnd type="triangle"/>
              </a:ln>
            </p:spPr>
            <p:style>
              <a:lnRef idx="1">
                <a:schemeClr val="accent1"/>
              </a:lnRef>
              <a:fillRef idx="0">
                <a:schemeClr val="accent1"/>
              </a:fillRef>
              <a:effectRef idx="0">
                <a:schemeClr val="accent1"/>
              </a:effectRef>
              <a:fontRef idx="minor">
                <a:schemeClr val="tx1"/>
              </a:fontRef>
            </p:style>
          </p:cxnSp>
          <p:sp>
            <p:nvSpPr>
              <p:cNvPr id="636" name="직사각형 587">
                <a:extLst>
                  <a:ext uri="{FF2B5EF4-FFF2-40B4-BE49-F238E27FC236}">
                    <a16:creationId xmlns:a16="http://schemas.microsoft.com/office/drawing/2014/main" id="{D6F0C94C-E75B-D722-DA9F-2B127CF79B39}"/>
                  </a:ext>
                </a:extLst>
              </p:cNvPr>
              <p:cNvSpPr/>
              <p:nvPr/>
            </p:nvSpPr>
            <p:spPr>
              <a:xfrm rot="5400000">
                <a:off x="6235579" y="4243267"/>
                <a:ext cx="77332" cy="5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b="1" dirty="0">
                    <a:solidFill>
                      <a:schemeClr val="tx1"/>
                    </a:solidFill>
                    <a:latin typeface="+mj-lt"/>
                  </a:rPr>
                  <a:t>⋯</a:t>
                </a:r>
                <a:endParaRPr lang="ko-KR" altLang="en-US" sz="1100" b="1" dirty="0">
                  <a:solidFill>
                    <a:schemeClr val="tx1"/>
                  </a:solidFill>
                  <a:latin typeface="+mj-lt"/>
                </a:endParaRPr>
              </a:p>
            </p:txBody>
          </p:sp>
          <p:sp>
            <p:nvSpPr>
              <p:cNvPr id="689" name="Oval 688">
                <a:extLst>
                  <a:ext uri="{FF2B5EF4-FFF2-40B4-BE49-F238E27FC236}">
                    <a16:creationId xmlns:a16="http://schemas.microsoft.com/office/drawing/2014/main" id="{41AAD737-F0BA-7DF1-CC03-AB18B055D4AC}"/>
                  </a:ext>
                </a:extLst>
              </p:cNvPr>
              <p:cNvSpPr/>
              <p:nvPr/>
            </p:nvSpPr>
            <p:spPr>
              <a:xfrm>
                <a:off x="6083729" y="4696810"/>
                <a:ext cx="260229" cy="229588"/>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rgbClr val="0070C0"/>
                  </a:solidFill>
                  <a:latin typeface="Cambria" panose="02040503050406030204" pitchFamily="18" charset="0"/>
                </a:endParaRPr>
              </a:p>
            </p:txBody>
          </p:sp>
          <p:sp>
            <p:nvSpPr>
              <p:cNvPr id="692" name="TextBox 691">
                <a:extLst>
                  <a:ext uri="{FF2B5EF4-FFF2-40B4-BE49-F238E27FC236}">
                    <a16:creationId xmlns:a16="http://schemas.microsoft.com/office/drawing/2014/main" id="{D9AAB793-0BA8-FE73-CE76-6D8C2032D53F}"/>
                  </a:ext>
                </a:extLst>
              </p:cNvPr>
              <p:cNvSpPr txBox="1"/>
              <p:nvPr/>
            </p:nvSpPr>
            <p:spPr>
              <a:xfrm>
                <a:off x="6472429" y="4435924"/>
                <a:ext cx="398406"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BL</a:t>
                </a:r>
                <a:endParaRPr lang="ko-KR" altLang="en-US" sz="1400" b="1" baseline="-25000" dirty="0">
                  <a:latin typeface="Cambria" panose="02040503050406030204" pitchFamily="18" charset="0"/>
                  <a:cs typeface="Times New Roman" panose="02020603050405020304" pitchFamily="18" charset="0"/>
                </a:endParaRPr>
              </a:p>
            </p:txBody>
          </p:sp>
          <p:cxnSp>
            <p:nvCxnSpPr>
              <p:cNvPr id="693" name="직선 연결선 859">
                <a:extLst>
                  <a:ext uri="{FF2B5EF4-FFF2-40B4-BE49-F238E27FC236}">
                    <a16:creationId xmlns:a16="http://schemas.microsoft.com/office/drawing/2014/main" id="{2CB934CF-C6FA-F4A4-69C0-643320ED7130}"/>
                  </a:ext>
                </a:extLst>
              </p:cNvPr>
              <p:cNvCxnSpPr>
                <a:cxnSpLocks/>
              </p:cNvCxnSpPr>
              <p:nvPr/>
            </p:nvCxnSpPr>
            <p:spPr>
              <a:xfrm rot="16200000" flipV="1">
                <a:off x="6469079" y="4474138"/>
                <a:ext cx="0" cy="129555"/>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grpSp>
      </p:grpSp>
      <p:sp>
        <p:nvSpPr>
          <p:cNvPr id="11" name="사각형: 둥근 모서리 740">
            <a:extLst>
              <a:ext uri="{FF2B5EF4-FFF2-40B4-BE49-F238E27FC236}">
                <a16:creationId xmlns:a16="http://schemas.microsoft.com/office/drawing/2014/main" id="{53F2F985-07BD-7FFF-FE4D-4AF442664B47}"/>
              </a:ext>
            </a:extLst>
          </p:cNvPr>
          <p:cNvSpPr/>
          <p:nvPr/>
        </p:nvSpPr>
        <p:spPr>
          <a:xfrm>
            <a:off x="4578001" y="3518151"/>
            <a:ext cx="1036526" cy="598191"/>
          </a:xfrm>
          <a:prstGeom prst="roundRect">
            <a:avLst>
              <a:gd name="adj" fmla="val 9694"/>
            </a:avLst>
          </a:prstGeom>
          <a:solidFill>
            <a:srgbClr val="FFEBEB"/>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12" name="직선 연결선 741">
            <a:extLst>
              <a:ext uri="{FF2B5EF4-FFF2-40B4-BE49-F238E27FC236}">
                <a16:creationId xmlns:a16="http://schemas.microsoft.com/office/drawing/2014/main" id="{9067F565-1C1F-EBED-08B4-725F7C76AC27}"/>
              </a:ext>
            </a:extLst>
          </p:cNvPr>
          <p:cNvCxnSpPr>
            <a:cxnSpLocks/>
          </p:cNvCxnSpPr>
          <p:nvPr/>
        </p:nvCxnSpPr>
        <p:spPr>
          <a:xfrm flipV="1">
            <a:off x="4405648" y="3528461"/>
            <a:ext cx="204436" cy="159162"/>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13" name="직선 연결선 742">
            <a:extLst>
              <a:ext uri="{FF2B5EF4-FFF2-40B4-BE49-F238E27FC236}">
                <a16:creationId xmlns:a16="http://schemas.microsoft.com/office/drawing/2014/main" id="{94995D7D-D4EC-68E2-7AF2-7C54D0D2FDC5}"/>
              </a:ext>
            </a:extLst>
          </p:cNvPr>
          <p:cNvCxnSpPr>
            <a:cxnSpLocks/>
          </p:cNvCxnSpPr>
          <p:nvPr/>
        </p:nvCxnSpPr>
        <p:spPr>
          <a:xfrm>
            <a:off x="4405648" y="3877471"/>
            <a:ext cx="187545" cy="228970"/>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grpSp>
        <p:nvGrpSpPr>
          <p:cNvPr id="21" name="그룹 835">
            <a:extLst>
              <a:ext uri="{FF2B5EF4-FFF2-40B4-BE49-F238E27FC236}">
                <a16:creationId xmlns:a16="http://schemas.microsoft.com/office/drawing/2014/main" id="{20DA5E26-1B95-FF5A-E3F1-F6B01613A561}"/>
              </a:ext>
            </a:extLst>
          </p:cNvPr>
          <p:cNvGrpSpPr/>
          <p:nvPr/>
        </p:nvGrpSpPr>
        <p:grpSpPr>
          <a:xfrm>
            <a:off x="5190109" y="3963927"/>
            <a:ext cx="323307" cy="69720"/>
            <a:chOff x="5890169" y="4312037"/>
            <a:chExt cx="1895988" cy="1103725"/>
          </a:xfrm>
        </p:grpSpPr>
        <p:grpSp>
          <p:nvGrpSpPr>
            <p:cNvPr id="22" name="그룹 822">
              <a:extLst>
                <a:ext uri="{FF2B5EF4-FFF2-40B4-BE49-F238E27FC236}">
                  <a16:creationId xmlns:a16="http://schemas.microsoft.com/office/drawing/2014/main" id="{91D35864-80AC-176C-30F2-AF81286988B3}"/>
                </a:ext>
              </a:extLst>
            </p:cNvPr>
            <p:cNvGrpSpPr/>
            <p:nvPr/>
          </p:nvGrpSpPr>
          <p:grpSpPr>
            <a:xfrm>
              <a:off x="6122466" y="4312037"/>
              <a:ext cx="1432853" cy="1103725"/>
              <a:chOff x="5991225" y="4310063"/>
              <a:chExt cx="496427" cy="273840"/>
            </a:xfrm>
          </p:grpSpPr>
          <p:cxnSp>
            <p:nvCxnSpPr>
              <p:cNvPr id="25" name="직선 연결선 771">
                <a:extLst>
                  <a:ext uri="{FF2B5EF4-FFF2-40B4-BE49-F238E27FC236}">
                    <a16:creationId xmlns:a16="http://schemas.microsoft.com/office/drawing/2014/main" id="{2B4EA954-FB07-0E77-6C3D-FDABFB754475}"/>
                  </a:ext>
                </a:extLst>
              </p:cNvPr>
              <p:cNvCxnSpPr>
                <a:cxnSpLocks/>
              </p:cNvCxnSpPr>
              <p:nvPr/>
            </p:nvCxnSpPr>
            <p:spPr>
              <a:xfrm flipH="1">
                <a:off x="5991225" y="4310063"/>
                <a:ext cx="40482" cy="13692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6" name="직선 연결선 789">
                <a:extLst>
                  <a:ext uri="{FF2B5EF4-FFF2-40B4-BE49-F238E27FC236}">
                    <a16:creationId xmlns:a16="http://schemas.microsoft.com/office/drawing/2014/main" id="{0A67E78B-6408-F397-F1C3-CFF718CD0651}"/>
                  </a:ext>
                </a:extLst>
              </p:cNvPr>
              <p:cNvCxnSpPr>
                <a:cxnSpLocks/>
              </p:cNvCxnSpPr>
              <p:nvPr/>
            </p:nvCxnSpPr>
            <p:spPr>
              <a:xfrm flipH="1">
                <a:off x="6114445"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7" name="직선 연결선 792">
                <a:extLst>
                  <a:ext uri="{FF2B5EF4-FFF2-40B4-BE49-F238E27FC236}">
                    <a16:creationId xmlns:a16="http://schemas.microsoft.com/office/drawing/2014/main" id="{2B97474A-3409-039D-79A9-C034C1B4975A}"/>
                  </a:ext>
                </a:extLst>
              </p:cNvPr>
              <p:cNvCxnSpPr>
                <a:cxnSpLocks/>
              </p:cNvCxnSpPr>
              <p:nvPr/>
            </p:nvCxnSpPr>
            <p:spPr>
              <a:xfrm>
                <a:off x="6031707"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8" name="직선 연결선 807">
                <a:extLst>
                  <a:ext uri="{FF2B5EF4-FFF2-40B4-BE49-F238E27FC236}">
                    <a16:creationId xmlns:a16="http://schemas.microsoft.com/office/drawing/2014/main" id="{93ADFD36-FE92-87C2-638E-A6F2A89DC23E}"/>
                  </a:ext>
                </a:extLst>
              </p:cNvPr>
              <p:cNvCxnSpPr>
                <a:cxnSpLocks/>
              </p:cNvCxnSpPr>
              <p:nvPr/>
            </p:nvCxnSpPr>
            <p:spPr>
              <a:xfrm>
                <a:off x="6197183"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9" name="직선 연결선 810">
                <a:extLst>
                  <a:ext uri="{FF2B5EF4-FFF2-40B4-BE49-F238E27FC236}">
                    <a16:creationId xmlns:a16="http://schemas.microsoft.com/office/drawing/2014/main" id="{67761E76-6F82-B6F2-F858-C1A35667C756}"/>
                  </a:ext>
                </a:extLst>
              </p:cNvPr>
              <p:cNvCxnSpPr>
                <a:cxnSpLocks/>
              </p:cNvCxnSpPr>
              <p:nvPr/>
            </p:nvCxnSpPr>
            <p:spPr>
              <a:xfrm flipH="1">
                <a:off x="6279921"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0" name="직선 연결선 815">
                <a:extLst>
                  <a:ext uri="{FF2B5EF4-FFF2-40B4-BE49-F238E27FC236}">
                    <a16:creationId xmlns:a16="http://schemas.microsoft.com/office/drawing/2014/main" id="{876DD4F3-2305-2229-08D5-F1177B93C14D}"/>
                  </a:ext>
                </a:extLst>
              </p:cNvPr>
              <p:cNvCxnSpPr>
                <a:cxnSpLocks/>
              </p:cNvCxnSpPr>
              <p:nvPr/>
            </p:nvCxnSpPr>
            <p:spPr>
              <a:xfrm>
                <a:off x="6362659"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1" name="직선 연결선 819">
                <a:extLst>
                  <a:ext uri="{FF2B5EF4-FFF2-40B4-BE49-F238E27FC236}">
                    <a16:creationId xmlns:a16="http://schemas.microsoft.com/office/drawing/2014/main" id="{1FF8225C-A06B-D358-D8B3-FA76D7744CA3}"/>
                  </a:ext>
                </a:extLst>
              </p:cNvPr>
              <p:cNvCxnSpPr>
                <a:cxnSpLocks/>
              </p:cNvCxnSpPr>
              <p:nvPr/>
            </p:nvCxnSpPr>
            <p:spPr>
              <a:xfrm flipH="1">
                <a:off x="6445397" y="4446983"/>
                <a:ext cx="42255" cy="13692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grpSp>
        <p:cxnSp>
          <p:nvCxnSpPr>
            <p:cNvPr id="23" name="직선 연결선 826">
              <a:extLst>
                <a:ext uri="{FF2B5EF4-FFF2-40B4-BE49-F238E27FC236}">
                  <a16:creationId xmlns:a16="http://schemas.microsoft.com/office/drawing/2014/main" id="{904C2C80-7928-FE4A-BAEE-E7172049C977}"/>
                </a:ext>
              </a:extLst>
            </p:cNvPr>
            <p:cNvCxnSpPr>
              <a:cxnSpLocks/>
            </p:cNvCxnSpPr>
            <p:nvPr/>
          </p:nvCxnSpPr>
          <p:spPr>
            <a:xfrm>
              <a:off x="5890169" y="4863900"/>
              <a:ext cx="232301" cy="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4" name="직선 연결선 832">
              <a:extLst>
                <a:ext uri="{FF2B5EF4-FFF2-40B4-BE49-F238E27FC236}">
                  <a16:creationId xmlns:a16="http://schemas.microsoft.com/office/drawing/2014/main" id="{94353795-4334-2A65-8BD2-9626D3FE9186}"/>
                </a:ext>
              </a:extLst>
            </p:cNvPr>
            <p:cNvCxnSpPr>
              <a:cxnSpLocks/>
            </p:cNvCxnSpPr>
            <p:nvPr/>
          </p:nvCxnSpPr>
          <p:spPr>
            <a:xfrm flipH="1">
              <a:off x="7552471" y="4863900"/>
              <a:ext cx="233686" cy="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D91A9017-2163-6934-9E73-02ABC0687CD3}"/>
              </a:ext>
            </a:extLst>
          </p:cNvPr>
          <p:cNvSpPr txBox="1"/>
          <p:nvPr/>
        </p:nvSpPr>
        <p:spPr>
          <a:xfrm>
            <a:off x="4573136" y="3513681"/>
            <a:ext cx="1052709"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Target WL</a:t>
            </a:r>
            <a:endParaRPr lang="ko-KR" altLang="en-US" sz="1400" b="1" dirty="0">
              <a:latin typeface="Cambria" panose="02040503050406030204" pitchFamily="18" charset="0"/>
              <a:cs typeface="Times New Roman" panose="02020603050405020304" pitchFamily="18" charset="0"/>
            </a:endParaRPr>
          </a:p>
        </p:txBody>
      </p:sp>
      <p:grpSp>
        <p:nvGrpSpPr>
          <p:cNvPr id="33" name="Group 32">
            <a:extLst>
              <a:ext uri="{FF2B5EF4-FFF2-40B4-BE49-F238E27FC236}">
                <a16:creationId xmlns:a16="http://schemas.microsoft.com/office/drawing/2014/main" id="{7D0448BE-1A8A-ABE5-3A47-B8B347F5E1CA}"/>
              </a:ext>
            </a:extLst>
          </p:cNvPr>
          <p:cNvGrpSpPr/>
          <p:nvPr/>
        </p:nvGrpSpPr>
        <p:grpSpPr>
          <a:xfrm>
            <a:off x="4625419" y="3654283"/>
            <a:ext cx="940045" cy="289933"/>
            <a:chOff x="5497903" y="5017337"/>
            <a:chExt cx="940045" cy="289933"/>
          </a:xfrm>
        </p:grpSpPr>
        <p:sp>
          <p:nvSpPr>
            <p:cNvPr id="34" name="TextBox 33">
              <a:extLst>
                <a:ext uri="{FF2B5EF4-FFF2-40B4-BE49-F238E27FC236}">
                  <a16:creationId xmlns:a16="http://schemas.microsoft.com/office/drawing/2014/main" id="{D2FF9FE5-2955-5C44-1964-10F7A80240CF}"/>
                </a:ext>
              </a:extLst>
            </p:cNvPr>
            <p:cNvSpPr txBox="1"/>
            <p:nvPr/>
          </p:nvSpPr>
          <p:spPr>
            <a:xfrm>
              <a:off x="5641573" y="5017337"/>
              <a:ext cx="653649" cy="205184"/>
            </a:xfrm>
            <a:prstGeom prst="rect">
              <a:avLst/>
            </a:prstGeom>
            <a:noFill/>
          </p:spPr>
          <p:txBody>
            <a:bodyPr wrap="square" lIns="0" tIns="0" rIns="0" bIns="0" rtlCol="0" anchor="ctr">
              <a:spAutoFit/>
            </a:bodyPr>
            <a:lstStyle/>
            <a:p>
              <a:pPr algn="ctr"/>
              <a:r>
                <a:rPr lang="ko-KR" altLang="en-US" sz="2000" b="1" baseline="-25000" dirty="0">
                  <a:solidFill>
                    <a:schemeClr val="accent1">
                      <a:lumMod val="75000"/>
                    </a:schemeClr>
                  </a:solidFill>
                  <a:latin typeface="Cambria" panose="02040503050406030204" pitchFamily="18" charset="0"/>
                  <a:cs typeface="Times New Roman" panose="02020603050405020304" pitchFamily="18" charset="0"/>
                </a:rPr>
                <a:t>≤</a:t>
              </a:r>
              <a:endParaRPr lang="ko-KR" altLang="en-US" sz="1400" b="1" baseline="-25000" dirty="0">
                <a:solidFill>
                  <a:schemeClr val="accent1">
                    <a:lumMod val="75000"/>
                  </a:schemeClr>
                </a:solidFill>
                <a:latin typeface="Cambria" panose="02040503050406030204" pitchFamily="18" charset="0"/>
                <a:cs typeface="Times New Roman" panose="02020603050405020304" pitchFamily="18" charset="0"/>
              </a:endParaRPr>
            </a:p>
          </p:txBody>
        </p:sp>
        <p:grpSp>
          <p:nvGrpSpPr>
            <p:cNvPr id="35" name="그룹 440">
              <a:extLst>
                <a:ext uri="{FF2B5EF4-FFF2-40B4-BE49-F238E27FC236}">
                  <a16:creationId xmlns:a16="http://schemas.microsoft.com/office/drawing/2014/main" id="{64032C99-A681-2166-B316-E99AFB8C84D8}"/>
                </a:ext>
              </a:extLst>
            </p:cNvPr>
            <p:cNvGrpSpPr/>
            <p:nvPr/>
          </p:nvGrpSpPr>
          <p:grpSpPr>
            <a:xfrm>
              <a:off x="5497903" y="5069706"/>
              <a:ext cx="508444" cy="237564"/>
              <a:chOff x="4226046" y="1912963"/>
              <a:chExt cx="508444" cy="237564"/>
            </a:xfrm>
          </p:grpSpPr>
          <p:sp>
            <p:nvSpPr>
              <p:cNvPr id="39" name="TextBox 38">
                <a:extLst>
                  <a:ext uri="{FF2B5EF4-FFF2-40B4-BE49-F238E27FC236}">
                    <a16:creationId xmlns:a16="http://schemas.microsoft.com/office/drawing/2014/main" id="{10AED367-CB11-B207-3386-11C1EE37CF45}"/>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1">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1">
                      <a:lumMod val="75000"/>
                    </a:schemeClr>
                  </a:solidFill>
                  <a:latin typeface="Cambria" panose="020405030504060302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60067070-5C99-F3CA-049F-4285A047EA78}"/>
                  </a:ext>
                </a:extLst>
              </p:cNvPr>
              <p:cNvSpPr txBox="1"/>
              <p:nvPr/>
            </p:nvSpPr>
            <p:spPr>
              <a:xfrm>
                <a:off x="43655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1">
                        <a:lumMod val="75000"/>
                      </a:schemeClr>
                    </a:solidFill>
                    <a:latin typeface="Cambria" panose="02040503050406030204" pitchFamily="18" charset="0"/>
                    <a:cs typeface="Times New Roman" panose="02020603050405020304" pitchFamily="18" charset="0"/>
                  </a:rPr>
                  <a:t>TH</a:t>
                </a:r>
                <a:endParaRPr lang="ko-KR" altLang="en-US" sz="1000" b="1" baseline="-25000" dirty="0">
                  <a:solidFill>
                    <a:schemeClr val="accent1">
                      <a:lumMod val="75000"/>
                    </a:schemeClr>
                  </a:solidFill>
                  <a:latin typeface="Cambria" panose="02040503050406030204" pitchFamily="18" charset="0"/>
                  <a:cs typeface="Times New Roman" panose="02020603050405020304" pitchFamily="18" charset="0"/>
                </a:endParaRPr>
              </a:p>
            </p:txBody>
          </p:sp>
        </p:grpSp>
        <p:grpSp>
          <p:nvGrpSpPr>
            <p:cNvPr id="36" name="그룹 440">
              <a:extLst>
                <a:ext uri="{FF2B5EF4-FFF2-40B4-BE49-F238E27FC236}">
                  <a16:creationId xmlns:a16="http://schemas.microsoft.com/office/drawing/2014/main" id="{F65477D7-6EC3-2414-33EF-191056096A1D}"/>
                </a:ext>
              </a:extLst>
            </p:cNvPr>
            <p:cNvGrpSpPr/>
            <p:nvPr/>
          </p:nvGrpSpPr>
          <p:grpSpPr>
            <a:xfrm>
              <a:off x="5904104" y="5069706"/>
              <a:ext cx="533844" cy="237564"/>
              <a:chOff x="4226046" y="1912963"/>
              <a:chExt cx="533844" cy="237564"/>
            </a:xfrm>
          </p:grpSpPr>
          <p:sp>
            <p:nvSpPr>
              <p:cNvPr id="37" name="TextBox 36">
                <a:extLst>
                  <a:ext uri="{FF2B5EF4-FFF2-40B4-BE49-F238E27FC236}">
                    <a16:creationId xmlns:a16="http://schemas.microsoft.com/office/drawing/2014/main" id="{FF7B1806-AA95-0FA3-32C9-6B39904837AB}"/>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1">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1">
                      <a:lumMod val="75000"/>
                    </a:schemeClr>
                  </a:solidFill>
                  <a:latin typeface="Cambria" panose="020405030504060302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8A5D5760-86B1-CDD8-0B0C-E05143F34D84}"/>
                  </a:ext>
                </a:extLst>
              </p:cNvPr>
              <p:cNvSpPr txBox="1"/>
              <p:nvPr/>
            </p:nvSpPr>
            <p:spPr>
              <a:xfrm>
                <a:off x="43909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1">
                        <a:lumMod val="75000"/>
                      </a:schemeClr>
                    </a:solidFill>
                    <a:latin typeface="Cambria" panose="02040503050406030204" pitchFamily="18" charset="0"/>
                    <a:cs typeface="Times New Roman" panose="02020603050405020304" pitchFamily="18" charset="0"/>
                  </a:rPr>
                  <a:t>REF</a:t>
                </a:r>
                <a:endParaRPr lang="ko-KR" altLang="en-US" sz="1000" b="1" baseline="-25000" dirty="0">
                  <a:solidFill>
                    <a:schemeClr val="accent1">
                      <a:lumMod val="75000"/>
                    </a:schemeClr>
                  </a:solidFill>
                  <a:latin typeface="Cambria" panose="02040503050406030204" pitchFamily="18" charset="0"/>
                  <a:cs typeface="Times New Roman" panose="02020603050405020304" pitchFamily="18" charset="0"/>
                </a:endParaRPr>
              </a:p>
            </p:txBody>
          </p:sp>
        </p:grpSp>
      </p:grpSp>
      <p:sp>
        <p:nvSpPr>
          <p:cNvPr id="55" name="사각형: 둥근 위쪽 모서리 852">
            <a:extLst>
              <a:ext uri="{FF2B5EF4-FFF2-40B4-BE49-F238E27FC236}">
                <a16:creationId xmlns:a16="http://schemas.microsoft.com/office/drawing/2014/main" id="{2ED7E7FB-07F6-A6D5-701D-01DCF1E3BA8B}"/>
              </a:ext>
            </a:extLst>
          </p:cNvPr>
          <p:cNvSpPr/>
          <p:nvPr/>
        </p:nvSpPr>
        <p:spPr>
          <a:xfrm>
            <a:off x="4719823" y="3063696"/>
            <a:ext cx="347468" cy="87622"/>
          </a:xfrm>
          <a:prstGeom prst="round2SameRect">
            <a:avLst>
              <a:gd name="adj1" fmla="val 0"/>
              <a:gd name="adj2"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7" name="사각형: 둥근 위쪽 모서리 576">
            <a:extLst>
              <a:ext uri="{FF2B5EF4-FFF2-40B4-BE49-F238E27FC236}">
                <a16:creationId xmlns:a16="http://schemas.microsoft.com/office/drawing/2014/main" id="{92295B3C-A897-E40F-9844-091185F75B8D}"/>
              </a:ext>
            </a:extLst>
          </p:cNvPr>
          <p:cNvSpPr/>
          <p:nvPr/>
        </p:nvSpPr>
        <p:spPr>
          <a:xfrm>
            <a:off x="4723014" y="2830431"/>
            <a:ext cx="340524" cy="319744"/>
          </a:xfrm>
          <a:prstGeom prst="round2SameRect">
            <a:avLst>
              <a:gd name="adj1" fmla="val 16667"/>
              <a:gd name="adj2" fmla="val 2066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24597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4"/>
                                        </p:tgtEl>
                                        <p:attrNameLst>
                                          <p:attrName>style.opacity</p:attrName>
                                        </p:attrNameLst>
                                      </p:cBhvr>
                                      <p:to>
                                        <p:strVal val="0.25"/>
                                      </p:to>
                                    </p:set>
                                    <p:animEffect filter="image" prLst="opacity: 0.25">
                                      <p:cBhvr rctx="IE">
                                        <p:cTn id="7" dur="indefinite"/>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xit" presetSubtype="1" fill="hold" grpId="0" nodeType="clickEffect">
                                  <p:stCondLst>
                                    <p:cond delay="0"/>
                                  </p:stCondLst>
                                  <p:childTnLst>
                                    <p:animEffect transition="out" filter="wipe(up)">
                                      <p:cBhvr>
                                        <p:cTn id="15" dur="500"/>
                                        <p:tgtEl>
                                          <p:spTgt spid="579"/>
                                        </p:tgtEl>
                                      </p:cBhvr>
                                    </p:animEffect>
                                    <p:set>
                                      <p:cBhvr>
                                        <p:cTn id="16" dur="1" fill="hold">
                                          <p:stCondLst>
                                            <p:cond delay="499"/>
                                          </p:stCondLst>
                                        </p:cTn>
                                        <p:tgtEl>
                                          <p:spTgt spid="579"/>
                                        </p:tgtEl>
                                        <p:attrNameLst>
                                          <p:attrName>style.visibility</p:attrName>
                                        </p:attrNameLst>
                                      </p:cBhvr>
                                      <p:to>
                                        <p:strVal val="hidden"/>
                                      </p:to>
                                    </p:set>
                                  </p:childTnLst>
                                </p:cTn>
                              </p:par>
                              <p:par>
                                <p:cTn id="17" presetID="22" presetClass="exit" presetSubtype="1" fill="hold" nodeType="withEffect">
                                  <p:stCondLst>
                                    <p:cond delay="0"/>
                                  </p:stCondLst>
                                  <p:childTnLst>
                                    <p:animEffect transition="out" filter="wipe(up)">
                                      <p:cBhvr>
                                        <p:cTn id="18" dur="1000"/>
                                        <p:tgtEl>
                                          <p:spTgt spid="683"/>
                                        </p:tgtEl>
                                      </p:cBhvr>
                                    </p:animEffect>
                                    <p:set>
                                      <p:cBhvr>
                                        <p:cTn id="19" dur="1" fill="hold">
                                          <p:stCondLst>
                                            <p:cond delay="999"/>
                                          </p:stCondLst>
                                        </p:cTn>
                                        <p:tgtEl>
                                          <p:spTgt spid="6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7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7DB27-377C-2D5C-BC03-A1BFE933AF8A}"/>
              </a:ext>
            </a:extLst>
          </p:cNvPr>
          <p:cNvSpPr>
            <a:spLocks noGrp="1"/>
          </p:cNvSpPr>
          <p:nvPr>
            <p:ph type="title"/>
          </p:nvPr>
        </p:nvSpPr>
        <p:spPr/>
        <p:txBody>
          <a:bodyPr/>
          <a:lstStyle/>
          <a:p>
            <a:r>
              <a:rPr lang="en-IN" dirty="0"/>
              <a:t>In-Storage Processing (ISP)</a:t>
            </a:r>
            <a:endParaRPr lang="en-US" dirty="0"/>
          </a:p>
        </p:txBody>
      </p:sp>
      <p:sp>
        <p:nvSpPr>
          <p:cNvPr id="3" name="Content Placeholder 2">
            <a:extLst>
              <a:ext uri="{FF2B5EF4-FFF2-40B4-BE49-F238E27FC236}">
                <a16:creationId xmlns:a16="http://schemas.microsoft.com/office/drawing/2014/main" id="{923039F9-866C-9739-9EDD-68955052D27D}"/>
              </a:ext>
            </a:extLst>
          </p:cNvPr>
          <p:cNvSpPr>
            <a:spLocks noGrp="1"/>
          </p:cNvSpPr>
          <p:nvPr>
            <p:ph idx="1"/>
          </p:nvPr>
        </p:nvSpPr>
        <p:spPr/>
        <p:txBody>
          <a:bodyPr/>
          <a:lstStyle/>
          <a:p>
            <a:r>
              <a:rPr lang="en-IN" b="0" dirty="0"/>
              <a:t>ISP performs computation using the in-storage computation unit</a:t>
            </a:r>
          </a:p>
          <a:p>
            <a:r>
              <a:rPr lang="en-IN" b="0" dirty="0"/>
              <a:t>ISP reduces external data movement by transferring only the computation results to the host </a:t>
            </a:r>
            <a:endParaRPr lang="en-US" b="0" dirty="0"/>
          </a:p>
        </p:txBody>
      </p:sp>
      <p:sp>
        <p:nvSpPr>
          <p:cNvPr id="4" name="Rounded Rectangle 4">
            <a:extLst>
              <a:ext uri="{FF2B5EF4-FFF2-40B4-BE49-F238E27FC236}">
                <a16:creationId xmlns:a16="http://schemas.microsoft.com/office/drawing/2014/main" id="{21E2CB26-37A0-87D1-6A15-9B8A02E985C1}"/>
              </a:ext>
            </a:extLst>
          </p:cNvPr>
          <p:cNvSpPr/>
          <p:nvPr/>
        </p:nvSpPr>
        <p:spPr>
          <a:xfrm>
            <a:off x="367589" y="3190032"/>
            <a:ext cx="1450187" cy="1251170"/>
          </a:xfrm>
          <a:prstGeom prst="roundRect">
            <a:avLst>
              <a:gd name="adj" fmla="val 8667"/>
            </a:avLst>
          </a:prstGeom>
          <a:solidFill>
            <a:schemeClr val="tx2">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b="1" dirty="0">
                <a:solidFill>
                  <a:schemeClr val="tx1"/>
                </a:solidFill>
                <a:latin typeface="Cambria" panose="02040503050406030204" pitchFamily="18" charset="0"/>
                <a:ea typeface="Cambria" panose="02040503050406030204" pitchFamily="18" charset="0"/>
              </a:rPr>
              <a:t>Processor</a:t>
            </a:r>
          </a:p>
          <a:p>
            <a:pPr algn="ctr"/>
            <a:r>
              <a:rPr lang="en-US" b="1" dirty="0">
                <a:solidFill>
                  <a:schemeClr val="tx1"/>
                </a:solidFill>
                <a:latin typeface="Cambria" panose="02040503050406030204" pitchFamily="18" charset="0"/>
                <a:ea typeface="Cambria" panose="02040503050406030204" pitchFamily="18" charset="0"/>
              </a:rPr>
              <a:t>(CPU, GPU)</a:t>
            </a:r>
          </a:p>
        </p:txBody>
      </p:sp>
      <p:sp>
        <p:nvSpPr>
          <p:cNvPr id="5" name="Rounded Rectangle 5">
            <a:extLst>
              <a:ext uri="{FF2B5EF4-FFF2-40B4-BE49-F238E27FC236}">
                <a16:creationId xmlns:a16="http://schemas.microsoft.com/office/drawing/2014/main" id="{F0997559-F1A0-77EB-830E-623F254823E9}"/>
              </a:ext>
            </a:extLst>
          </p:cNvPr>
          <p:cNvSpPr/>
          <p:nvPr/>
        </p:nvSpPr>
        <p:spPr>
          <a:xfrm>
            <a:off x="3279757" y="3360490"/>
            <a:ext cx="1222856" cy="902538"/>
          </a:xfrm>
          <a:prstGeom prst="roundRect">
            <a:avLst>
              <a:gd name="adj" fmla="val 6667"/>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000" b="1" dirty="0">
                <a:solidFill>
                  <a:schemeClr val="tx1"/>
                </a:solidFill>
                <a:latin typeface="Cambria" panose="02040503050406030204" pitchFamily="18" charset="0"/>
                <a:ea typeface="Cambria" panose="02040503050406030204" pitchFamily="18" charset="0"/>
              </a:rPr>
              <a:t>Main</a:t>
            </a:r>
          </a:p>
          <a:p>
            <a:pPr algn="ctr"/>
            <a:r>
              <a:rPr lang="en-US" sz="2000" b="1" dirty="0">
                <a:solidFill>
                  <a:schemeClr val="tx1"/>
                </a:solidFill>
                <a:latin typeface="Cambria" panose="02040503050406030204" pitchFamily="18" charset="0"/>
                <a:ea typeface="Cambria" panose="02040503050406030204" pitchFamily="18" charset="0"/>
              </a:rPr>
              <a:t>Memory</a:t>
            </a:r>
          </a:p>
        </p:txBody>
      </p:sp>
      <p:cxnSp>
        <p:nvCxnSpPr>
          <p:cNvPr id="12" name="Straight Arrow Connector 11">
            <a:extLst>
              <a:ext uri="{FF2B5EF4-FFF2-40B4-BE49-F238E27FC236}">
                <a16:creationId xmlns:a16="http://schemas.microsoft.com/office/drawing/2014/main" id="{BD69455E-3A52-D242-E2F9-1A103F2D2422}"/>
              </a:ext>
            </a:extLst>
          </p:cNvPr>
          <p:cNvCxnSpPr>
            <a:cxnSpLocks/>
            <a:stCxn id="5" idx="1"/>
          </p:cNvCxnSpPr>
          <p:nvPr/>
        </p:nvCxnSpPr>
        <p:spPr>
          <a:xfrm flipH="1">
            <a:off x="1812896" y="3811759"/>
            <a:ext cx="1466861" cy="5934"/>
          </a:xfrm>
          <a:prstGeom prst="straightConnector1">
            <a:avLst/>
          </a:prstGeom>
          <a:noFill/>
          <a:ln w="88900" cap="flat" cmpd="sng" algn="ctr">
            <a:solidFill>
              <a:schemeClr val="tx1"/>
            </a:solidFill>
            <a:prstDash val="solid"/>
            <a:miter lim="800000"/>
            <a:headEnd type="triangle"/>
            <a:tailEnd type="triangle"/>
          </a:ln>
          <a:effectLst/>
        </p:spPr>
      </p:cxnSp>
      <p:cxnSp>
        <p:nvCxnSpPr>
          <p:cNvPr id="13" name="Straight Arrow Connector 12">
            <a:extLst>
              <a:ext uri="{FF2B5EF4-FFF2-40B4-BE49-F238E27FC236}">
                <a16:creationId xmlns:a16="http://schemas.microsoft.com/office/drawing/2014/main" id="{09EB8DD8-CE4C-C74A-CBBF-6068E7CBEF83}"/>
              </a:ext>
            </a:extLst>
          </p:cNvPr>
          <p:cNvCxnSpPr>
            <a:cxnSpLocks/>
            <a:endCxn id="21" idx="1"/>
          </p:cNvCxnSpPr>
          <p:nvPr/>
        </p:nvCxnSpPr>
        <p:spPr>
          <a:xfrm flipH="1">
            <a:off x="4527066" y="3817693"/>
            <a:ext cx="1476788" cy="0"/>
          </a:xfrm>
          <a:prstGeom prst="straightConnector1">
            <a:avLst/>
          </a:prstGeom>
          <a:noFill/>
          <a:ln w="88900" cap="flat" cmpd="sng" algn="ctr">
            <a:solidFill>
              <a:schemeClr val="tx1"/>
            </a:solidFill>
            <a:prstDash val="solid"/>
            <a:miter lim="800000"/>
            <a:headEnd type="triangle"/>
            <a:tailEnd type="triangle"/>
          </a:ln>
          <a:effectLst/>
        </p:spPr>
      </p:cxnSp>
      <p:sp>
        <p:nvSpPr>
          <p:cNvPr id="15" name="Right Arrow 11">
            <a:extLst>
              <a:ext uri="{FF2B5EF4-FFF2-40B4-BE49-F238E27FC236}">
                <a16:creationId xmlns:a16="http://schemas.microsoft.com/office/drawing/2014/main" id="{E07EF742-783C-73BE-6873-A6F1D1792A8C}"/>
              </a:ext>
            </a:extLst>
          </p:cNvPr>
          <p:cNvSpPr/>
          <p:nvPr/>
        </p:nvSpPr>
        <p:spPr>
          <a:xfrm flipH="1">
            <a:off x="4571987" y="3416038"/>
            <a:ext cx="1362491" cy="220201"/>
          </a:xfrm>
          <a:prstGeom prst="rightArrow">
            <a:avLst>
              <a:gd name="adj1" fmla="val 67500"/>
              <a:gd name="adj2" fmla="val 2750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Read</a:t>
            </a:r>
          </a:p>
        </p:txBody>
      </p:sp>
      <p:sp>
        <p:nvSpPr>
          <p:cNvPr id="17" name="Rounded Rectangle 2">
            <a:extLst>
              <a:ext uri="{FF2B5EF4-FFF2-40B4-BE49-F238E27FC236}">
                <a16:creationId xmlns:a16="http://schemas.microsoft.com/office/drawing/2014/main" id="{DF254411-AE0E-61E7-67F6-E4013D48405E}"/>
              </a:ext>
            </a:extLst>
          </p:cNvPr>
          <p:cNvSpPr/>
          <p:nvPr/>
        </p:nvSpPr>
        <p:spPr>
          <a:xfrm>
            <a:off x="1834451" y="3672645"/>
            <a:ext cx="1445306" cy="275394"/>
          </a:xfrm>
          <a:prstGeom prst="roundRect">
            <a:avLst/>
          </a:prstGeom>
          <a:noFill/>
          <a:ln w="19050">
            <a:solidFill>
              <a:schemeClr val="accent5">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9" name="Rectangle 18">
            <a:extLst>
              <a:ext uri="{FF2B5EF4-FFF2-40B4-BE49-F238E27FC236}">
                <a16:creationId xmlns:a16="http://schemas.microsoft.com/office/drawing/2014/main" id="{5846591C-2EE5-FF46-6B45-486D52D3D47A}"/>
              </a:ext>
            </a:extLst>
          </p:cNvPr>
          <p:cNvSpPr/>
          <p:nvPr/>
        </p:nvSpPr>
        <p:spPr>
          <a:xfrm>
            <a:off x="1468307" y="4496109"/>
            <a:ext cx="2284986" cy="584775"/>
          </a:xfrm>
          <a:prstGeom prst="rect">
            <a:avLst/>
          </a:prstGeom>
        </p:spPr>
        <p:txBody>
          <a:bodyPr wrap="square">
            <a:spAutoFit/>
          </a:bodyPr>
          <a:lstStyle/>
          <a:p>
            <a:pPr algn="ctr"/>
            <a:r>
              <a:rPr lang="en-US" sz="1600" i="1" dirty="0">
                <a:solidFill>
                  <a:schemeClr val="accent1">
                    <a:lumMod val="75000"/>
                  </a:schemeClr>
                </a:solidFill>
                <a:latin typeface="Cambria" panose="02040503050406030204" pitchFamily="18" charset="0"/>
              </a:rPr>
              <a:t>Memory Bandwidth </a:t>
            </a:r>
            <a:br>
              <a:rPr lang="en-US" sz="1600" i="1" dirty="0">
                <a:solidFill>
                  <a:schemeClr val="accent1">
                    <a:lumMod val="75000"/>
                  </a:schemeClr>
                </a:solidFill>
                <a:latin typeface="Cambria" panose="02040503050406030204" pitchFamily="18" charset="0"/>
              </a:rPr>
            </a:br>
            <a:r>
              <a:rPr lang="en-US" sz="1600" i="1" dirty="0">
                <a:solidFill>
                  <a:schemeClr val="accent1">
                    <a:lumMod val="75000"/>
                  </a:schemeClr>
                </a:solidFill>
                <a:latin typeface="Cambria" panose="02040503050406030204" pitchFamily="18" charset="0"/>
              </a:rPr>
              <a:t>tens to hundreds of GB/s</a:t>
            </a:r>
            <a:endParaRPr lang="en-CH" sz="1600" i="1" dirty="0">
              <a:solidFill>
                <a:schemeClr val="accent1">
                  <a:lumMod val="75000"/>
                </a:schemeClr>
              </a:solidFill>
            </a:endParaRPr>
          </a:p>
        </p:txBody>
      </p:sp>
      <p:sp>
        <p:nvSpPr>
          <p:cNvPr id="20" name="Rectangle 19">
            <a:extLst>
              <a:ext uri="{FF2B5EF4-FFF2-40B4-BE49-F238E27FC236}">
                <a16:creationId xmlns:a16="http://schemas.microsoft.com/office/drawing/2014/main" id="{C0970F62-6E58-6E77-9C97-45F2756D750A}"/>
              </a:ext>
            </a:extLst>
          </p:cNvPr>
          <p:cNvSpPr/>
          <p:nvPr/>
        </p:nvSpPr>
        <p:spPr>
          <a:xfrm>
            <a:off x="4361889" y="4492141"/>
            <a:ext cx="1626040" cy="830997"/>
          </a:xfrm>
          <a:prstGeom prst="rect">
            <a:avLst/>
          </a:prstGeom>
        </p:spPr>
        <p:txBody>
          <a:bodyPr wrap="square">
            <a:spAutoFit/>
          </a:bodyPr>
          <a:lstStyle/>
          <a:p>
            <a:pPr algn="ctr"/>
            <a:r>
              <a:rPr lang="en-US" sz="1600" i="1" dirty="0">
                <a:solidFill>
                  <a:srgbClr val="C00000"/>
                </a:solidFill>
                <a:latin typeface="Cambria" panose="02040503050406030204" pitchFamily="18" charset="0"/>
              </a:rPr>
              <a:t>Storage External </a:t>
            </a:r>
            <a:br>
              <a:rPr lang="en-US" sz="1600" i="1" dirty="0">
                <a:solidFill>
                  <a:srgbClr val="C00000"/>
                </a:solidFill>
                <a:latin typeface="Cambria" panose="02040503050406030204" pitchFamily="18" charset="0"/>
              </a:rPr>
            </a:br>
            <a:r>
              <a:rPr lang="en-US" sz="1600" i="1" dirty="0">
                <a:solidFill>
                  <a:srgbClr val="C00000"/>
                </a:solidFill>
                <a:latin typeface="Cambria" panose="02040503050406030204" pitchFamily="18" charset="0"/>
              </a:rPr>
              <a:t>I/O Bandwidth</a:t>
            </a:r>
            <a:br>
              <a:rPr lang="en-US" sz="1600" i="1" dirty="0">
                <a:solidFill>
                  <a:srgbClr val="C00000"/>
                </a:solidFill>
                <a:latin typeface="Cambria" panose="02040503050406030204" pitchFamily="18" charset="0"/>
              </a:rPr>
            </a:br>
            <a:r>
              <a:rPr lang="en-US" sz="1600" i="1" dirty="0">
                <a:solidFill>
                  <a:srgbClr val="C00000"/>
                </a:solidFill>
                <a:latin typeface="Cambria" panose="02040503050406030204" pitchFamily="18" charset="0"/>
              </a:rPr>
              <a:t> ~ 8 GB/s</a:t>
            </a:r>
            <a:endParaRPr lang="en-CH" sz="1600" i="1" dirty="0">
              <a:solidFill>
                <a:srgbClr val="C00000"/>
              </a:solidFill>
            </a:endParaRPr>
          </a:p>
        </p:txBody>
      </p:sp>
      <p:sp>
        <p:nvSpPr>
          <p:cNvPr id="21" name="Rounded Rectangle 2">
            <a:extLst>
              <a:ext uri="{FF2B5EF4-FFF2-40B4-BE49-F238E27FC236}">
                <a16:creationId xmlns:a16="http://schemas.microsoft.com/office/drawing/2014/main" id="{88ABE773-D7E8-DD5A-B17C-785CFF2306A4}"/>
              </a:ext>
            </a:extLst>
          </p:cNvPr>
          <p:cNvSpPr/>
          <p:nvPr/>
        </p:nvSpPr>
        <p:spPr>
          <a:xfrm>
            <a:off x="4527066" y="3679996"/>
            <a:ext cx="1448448" cy="275394"/>
          </a:xfrm>
          <a:prstGeom prst="roundRect">
            <a:avLst>
              <a:gd name="adj" fmla="val 0"/>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rgbClr val="C00000"/>
              </a:solidFill>
              <a:latin typeface="Cambria" panose="02040503050406030204" pitchFamily="18" charset="0"/>
            </a:endParaRPr>
          </a:p>
        </p:txBody>
      </p:sp>
      <p:grpSp>
        <p:nvGrpSpPr>
          <p:cNvPr id="50" name="Group 49">
            <a:extLst>
              <a:ext uri="{FF2B5EF4-FFF2-40B4-BE49-F238E27FC236}">
                <a16:creationId xmlns:a16="http://schemas.microsoft.com/office/drawing/2014/main" id="{4110B3AE-6A8D-6535-FCBD-48576069094D}"/>
              </a:ext>
            </a:extLst>
          </p:cNvPr>
          <p:cNvGrpSpPr/>
          <p:nvPr/>
        </p:nvGrpSpPr>
        <p:grpSpPr>
          <a:xfrm>
            <a:off x="6003854" y="2930630"/>
            <a:ext cx="3014896" cy="1789480"/>
            <a:chOff x="6003854" y="2303306"/>
            <a:chExt cx="3014896" cy="1789480"/>
          </a:xfrm>
        </p:grpSpPr>
        <p:grpSp>
          <p:nvGrpSpPr>
            <p:cNvPr id="23" name="Group 22">
              <a:extLst>
                <a:ext uri="{FF2B5EF4-FFF2-40B4-BE49-F238E27FC236}">
                  <a16:creationId xmlns:a16="http://schemas.microsoft.com/office/drawing/2014/main" id="{EA9C0D08-A9B0-7BB1-B5C6-CBEDB2801D26}"/>
                </a:ext>
              </a:extLst>
            </p:cNvPr>
            <p:cNvGrpSpPr/>
            <p:nvPr/>
          </p:nvGrpSpPr>
          <p:grpSpPr>
            <a:xfrm>
              <a:off x="6003854" y="2303306"/>
              <a:ext cx="3014896" cy="1778943"/>
              <a:chOff x="4183465" y="3511948"/>
              <a:chExt cx="4067793" cy="1623189"/>
            </a:xfrm>
          </p:grpSpPr>
          <p:sp>
            <p:nvSpPr>
              <p:cNvPr id="24" name="Rounded Rectangle 129">
                <a:extLst>
                  <a:ext uri="{FF2B5EF4-FFF2-40B4-BE49-F238E27FC236}">
                    <a16:creationId xmlns:a16="http://schemas.microsoft.com/office/drawing/2014/main" id="{1F5DA622-030E-6DDD-1D0B-F3AA2A635E15}"/>
                  </a:ext>
                </a:extLst>
              </p:cNvPr>
              <p:cNvSpPr/>
              <p:nvPr/>
            </p:nvSpPr>
            <p:spPr>
              <a:xfrm>
                <a:off x="4183465" y="3511948"/>
                <a:ext cx="4067793" cy="1623189"/>
              </a:xfrm>
              <a:prstGeom prst="roundRect">
                <a:avLst>
                  <a:gd name="adj" fmla="val 6954"/>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CH" sz="2800" b="1" dirty="0">
                  <a:solidFill>
                    <a:schemeClr val="tx1"/>
                  </a:solidFill>
                  <a:latin typeface="Cambria" panose="02040503050406030204" pitchFamily="18" charset="0"/>
                  <a:ea typeface="Cambria" panose="02040503050406030204" pitchFamily="18" charset="0"/>
                </a:endParaRPr>
              </a:p>
            </p:txBody>
          </p:sp>
          <p:sp>
            <p:nvSpPr>
              <p:cNvPr id="27" name="Rounded Rectangle 131">
                <a:extLst>
                  <a:ext uri="{FF2B5EF4-FFF2-40B4-BE49-F238E27FC236}">
                    <a16:creationId xmlns:a16="http://schemas.microsoft.com/office/drawing/2014/main" id="{48888D6E-4E91-21BD-37D2-B569DCC82583}"/>
                  </a:ext>
                </a:extLst>
              </p:cNvPr>
              <p:cNvSpPr/>
              <p:nvPr/>
            </p:nvSpPr>
            <p:spPr bwMode="auto">
              <a:xfrm>
                <a:off x="4333899" y="3564447"/>
                <a:ext cx="1699891" cy="966935"/>
              </a:xfrm>
              <a:prstGeom prst="roundRect">
                <a:avLst>
                  <a:gd name="adj" fmla="val 0"/>
                </a:avLst>
              </a:prstGeom>
              <a:solidFill>
                <a:schemeClr val="accent2">
                  <a:lumMod val="20000"/>
                  <a:lumOff val="80000"/>
                </a:schemeClr>
              </a:solidFill>
              <a:ln w="15875" cap="flat" cmpd="sng" algn="ctr">
                <a:solidFill>
                  <a:schemeClr val="tx1"/>
                </a:solidFill>
                <a:prstDash val="solid"/>
                <a:round/>
                <a:headEnd type="none" w="med" len="med"/>
                <a:tailEnd type="none" w="med" len="med"/>
              </a:ln>
              <a:effectLst/>
            </p:spPr>
            <p:txBody>
              <a:bodyPr vert="horz" wrap="square" lIns="91440" tIns="36000" rIns="91440" bIns="36000" numCol="1" rtlCol="0" anchor="ctr" anchorCtr="0" compatLnSpc="1">
                <a:prstTxWarp prst="textNoShape">
                  <a:avLst/>
                </a:prstTxWarp>
              </a:bodyPr>
              <a:lstStyle/>
              <a:p>
                <a:pPr algn="ctr" defTabSz="914400" fontAlgn="base">
                  <a:spcBef>
                    <a:spcPct val="0"/>
                  </a:spcBef>
                  <a:spcAft>
                    <a:spcPct val="0"/>
                  </a:spcAft>
                </a:pPr>
                <a:r>
                  <a:rPr kumimoji="0" lang="en-IN"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In-Storage Computation Unit</a:t>
                </a:r>
                <a:endPar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endParaRPr>
              </a:p>
            </p:txBody>
          </p:sp>
          <p:grpSp>
            <p:nvGrpSpPr>
              <p:cNvPr id="28" name="Group 27">
                <a:extLst>
                  <a:ext uri="{FF2B5EF4-FFF2-40B4-BE49-F238E27FC236}">
                    <a16:creationId xmlns:a16="http://schemas.microsoft.com/office/drawing/2014/main" id="{D7764A71-E8C7-1A54-2AF5-4011E671603D}"/>
                  </a:ext>
                </a:extLst>
              </p:cNvPr>
              <p:cNvGrpSpPr/>
              <p:nvPr/>
            </p:nvGrpSpPr>
            <p:grpSpPr>
              <a:xfrm>
                <a:off x="6027095" y="3634770"/>
                <a:ext cx="2098046" cy="612224"/>
                <a:chOff x="6027095" y="3634770"/>
                <a:chExt cx="2098046" cy="612224"/>
              </a:xfrm>
            </p:grpSpPr>
            <p:cxnSp>
              <p:nvCxnSpPr>
                <p:cNvPr id="37" name="Elbow Connector 140">
                  <a:extLst>
                    <a:ext uri="{FF2B5EF4-FFF2-40B4-BE49-F238E27FC236}">
                      <a16:creationId xmlns:a16="http://schemas.microsoft.com/office/drawing/2014/main" id="{FEC7F6D2-CA78-2C8A-BC7C-FF83CD0D7CD9}"/>
                    </a:ext>
                  </a:extLst>
                </p:cNvPr>
                <p:cNvCxnSpPr>
                  <a:cxnSpLocks/>
                </p:cNvCxnSpPr>
                <p:nvPr/>
              </p:nvCxnSpPr>
              <p:spPr>
                <a:xfrm rot="16200000" flipV="1">
                  <a:off x="6858632" y="2839457"/>
                  <a:ext cx="93288" cy="1756361"/>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Elbow Connector 141">
                  <a:extLst>
                    <a:ext uri="{FF2B5EF4-FFF2-40B4-BE49-F238E27FC236}">
                      <a16:creationId xmlns:a16="http://schemas.microsoft.com/office/drawing/2014/main" id="{BBB294D1-8E83-A984-EA66-A50F94DB6FC9}"/>
                    </a:ext>
                  </a:extLst>
                </p:cNvPr>
                <p:cNvCxnSpPr>
                  <a:cxnSpLocks/>
                </p:cNvCxnSpPr>
                <p:nvPr/>
              </p:nvCxnSpPr>
              <p:spPr>
                <a:xfrm rot="5400000" flipH="1" flipV="1">
                  <a:off x="6469808" y="3733140"/>
                  <a:ext cx="196743" cy="3"/>
                </a:xfrm>
                <a:prstGeom prst="bentConnector3">
                  <a:avLst>
                    <a:gd name="adj1" fmla="val 50000"/>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직사각형 363">
                  <a:extLst>
                    <a:ext uri="{FF2B5EF4-FFF2-40B4-BE49-F238E27FC236}">
                      <a16:creationId xmlns:a16="http://schemas.microsoft.com/office/drawing/2014/main" id="{D1978B3A-F21D-5AEA-3D60-23A5E4125BEF}"/>
                    </a:ext>
                  </a:extLst>
                </p:cNvPr>
                <p:cNvSpPr/>
                <p:nvPr/>
              </p:nvSpPr>
              <p:spPr>
                <a:xfrm>
                  <a:off x="7049041" y="3911290"/>
                  <a:ext cx="206575" cy="1754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tx1"/>
                      </a:solidFill>
                      <a:latin typeface="Arial" panose="020B0604020202020204" pitchFamily="34" charset="0"/>
                      <a:cs typeface="Arial" panose="020B0604020202020204" pitchFamily="34" charset="0"/>
                    </a:rPr>
                    <a:t>⋯</a:t>
                  </a:r>
                  <a:endParaRPr lang="ko-KR" altLang="en-US" sz="1200" b="1" dirty="0">
                    <a:solidFill>
                      <a:schemeClr val="tx1"/>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ADBF5192-A939-620E-7A7D-03D98037906F}"/>
                    </a:ext>
                  </a:extLst>
                </p:cNvPr>
                <p:cNvSpPr/>
                <p:nvPr/>
              </p:nvSpPr>
              <p:spPr bwMode="auto">
                <a:xfrm>
                  <a:off x="6174193" y="3781782"/>
                  <a:ext cx="831027" cy="465212"/>
                </a:xfrm>
                <a:prstGeom prst="rect">
                  <a:avLst/>
                </a:prstGeom>
                <a:solidFill>
                  <a:schemeClr val="bg1">
                    <a:lumMod val="85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NAND</a:t>
                  </a:r>
                </a:p>
                <a:p>
                  <a:pPr marL="0" marR="0" indent="0" algn="ctr" defTabSz="914400" rtl="0" eaLnBrk="1" fontAlgn="base" latinLnBrk="0" hangingPunct="1">
                    <a:lnSpc>
                      <a:spcPct val="100000"/>
                    </a:lnSpc>
                    <a:spcBef>
                      <a:spcPct val="0"/>
                    </a:spcBef>
                    <a:spcAft>
                      <a:spcPct val="0"/>
                    </a:spcAft>
                    <a:buClrTx/>
                    <a:buSzTx/>
                    <a:buFontTx/>
                    <a:buNone/>
                    <a:tabLst/>
                  </a:pPr>
                  <a:r>
                    <a:rPr lang="en-IN" sz="1200" b="1" dirty="0">
                      <a:latin typeface="Cambria" panose="02040503050406030204" pitchFamily="18" charset="0"/>
                      <a:cs typeface="Arial" panose="020B0604020202020204" pitchFamily="34" charset="0"/>
                    </a:rPr>
                    <a:t>Chip </a:t>
                  </a:r>
                  <a:r>
                    <a:rPr lang="en-CH" sz="1200" b="1" dirty="0">
                      <a:latin typeface="Cambria" panose="02040503050406030204" pitchFamily="18" charset="0"/>
                      <a:cs typeface="Arial" panose="020B0604020202020204" pitchFamily="34" charset="0"/>
                    </a:rPr>
                    <a:t>#</a:t>
                  </a:r>
                  <a:r>
                    <a:rPr lang="en-IN" sz="1200" b="1" dirty="0">
                      <a:latin typeface="Cambria" panose="02040503050406030204" pitchFamily="18" charset="0"/>
                      <a:cs typeface="Arial" panose="020B0604020202020204" pitchFamily="34" charset="0"/>
                    </a:rPr>
                    <a:t>1</a:t>
                  </a:r>
                  <a:endPar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endParaRPr>
                </a:p>
              </p:txBody>
            </p:sp>
            <p:sp>
              <p:nvSpPr>
                <p:cNvPr id="41" name="Rectangle 40">
                  <a:extLst>
                    <a:ext uri="{FF2B5EF4-FFF2-40B4-BE49-F238E27FC236}">
                      <a16:creationId xmlns:a16="http://schemas.microsoft.com/office/drawing/2014/main" id="{B2F0A935-8DC3-7645-98D7-83896E0A0058}"/>
                    </a:ext>
                  </a:extLst>
                </p:cNvPr>
                <p:cNvSpPr/>
                <p:nvPr/>
              </p:nvSpPr>
              <p:spPr bwMode="auto">
                <a:xfrm>
                  <a:off x="7294114" y="3768176"/>
                  <a:ext cx="831027" cy="465212"/>
                </a:xfrm>
                <a:prstGeom prst="rect">
                  <a:avLst/>
                </a:prstGeom>
                <a:solidFill>
                  <a:schemeClr val="bg1">
                    <a:lumMod val="85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NAND</a:t>
                  </a:r>
                </a:p>
                <a:p>
                  <a:pPr marL="0" marR="0" indent="0" algn="ctr" defTabSz="914400" rtl="0" eaLnBrk="1" fontAlgn="base" latinLnBrk="0" hangingPunct="1">
                    <a:lnSpc>
                      <a:spcPct val="100000"/>
                    </a:lnSpc>
                    <a:spcBef>
                      <a:spcPct val="0"/>
                    </a:spcBef>
                    <a:spcAft>
                      <a:spcPct val="0"/>
                    </a:spcAft>
                    <a:buClrTx/>
                    <a:buSzTx/>
                    <a:buFontTx/>
                    <a:buNone/>
                    <a:tabLst/>
                  </a:pPr>
                  <a:r>
                    <a:rPr lang="en-IN" sz="1200" b="1" dirty="0">
                      <a:latin typeface="Cambria" panose="02040503050406030204" pitchFamily="18" charset="0"/>
                      <a:cs typeface="Arial" panose="020B0604020202020204" pitchFamily="34" charset="0"/>
                    </a:rPr>
                    <a:t>Chip </a:t>
                  </a:r>
                  <a:r>
                    <a:rPr lang="en-CH" sz="1200" b="1" dirty="0">
                      <a:latin typeface="Cambria" panose="02040503050406030204" pitchFamily="18" charset="0"/>
                      <a:cs typeface="Arial" panose="020B0604020202020204" pitchFamily="34" charset="0"/>
                    </a:rPr>
                    <a:t>#</a:t>
                  </a:r>
                  <a:r>
                    <a:rPr lang="en-IN" sz="1200" b="1" dirty="0">
                      <a:latin typeface="Cambria" panose="02040503050406030204" pitchFamily="18" charset="0"/>
                      <a:cs typeface="Arial" panose="020B0604020202020204" pitchFamily="34" charset="0"/>
                    </a:rPr>
                    <a:t>4</a:t>
                  </a:r>
                  <a:endPar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endParaRPr>
                </a:p>
              </p:txBody>
            </p:sp>
          </p:grpSp>
          <p:grpSp>
            <p:nvGrpSpPr>
              <p:cNvPr id="29" name="Group 28">
                <a:extLst>
                  <a:ext uri="{FF2B5EF4-FFF2-40B4-BE49-F238E27FC236}">
                    <a16:creationId xmlns:a16="http://schemas.microsoft.com/office/drawing/2014/main" id="{607BF580-84E2-27D2-E1C8-018990D798FF}"/>
                  </a:ext>
                </a:extLst>
              </p:cNvPr>
              <p:cNvGrpSpPr/>
              <p:nvPr/>
            </p:nvGrpSpPr>
            <p:grpSpPr>
              <a:xfrm>
                <a:off x="6027094" y="4461295"/>
                <a:ext cx="2098047" cy="576002"/>
                <a:chOff x="6027094" y="3467982"/>
                <a:chExt cx="2098047" cy="576002"/>
              </a:xfrm>
            </p:grpSpPr>
            <p:cxnSp>
              <p:nvCxnSpPr>
                <p:cNvPr id="31" name="Elbow Connector 140">
                  <a:extLst>
                    <a:ext uri="{FF2B5EF4-FFF2-40B4-BE49-F238E27FC236}">
                      <a16:creationId xmlns:a16="http://schemas.microsoft.com/office/drawing/2014/main" id="{F6C1DC97-C4AA-9B3C-F0C9-F75370A3ECD4}"/>
                    </a:ext>
                  </a:extLst>
                </p:cNvPr>
                <p:cNvCxnSpPr>
                  <a:cxnSpLocks/>
                </p:cNvCxnSpPr>
                <p:nvPr/>
              </p:nvCxnSpPr>
              <p:spPr>
                <a:xfrm rot="16200000" flipV="1">
                  <a:off x="6858632" y="2636444"/>
                  <a:ext cx="93288" cy="1756364"/>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lbow Connector 141">
                  <a:extLst>
                    <a:ext uri="{FF2B5EF4-FFF2-40B4-BE49-F238E27FC236}">
                      <a16:creationId xmlns:a16="http://schemas.microsoft.com/office/drawing/2014/main" id="{4481BC57-F190-562D-1383-A97140356582}"/>
                    </a:ext>
                  </a:extLst>
                </p:cNvPr>
                <p:cNvCxnSpPr>
                  <a:cxnSpLocks/>
                </p:cNvCxnSpPr>
                <p:nvPr/>
              </p:nvCxnSpPr>
              <p:spPr>
                <a:xfrm rot="5400000" flipH="1" flipV="1">
                  <a:off x="6443398" y="3592765"/>
                  <a:ext cx="249563" cy="1"/>
                </a:xfrm>
                <a:prstGeom prst="bentConnector3">
                  <a:avLst>
                    <a:gd name="adj1" fmla="val 50000"/>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직사각형 363">
                  <a:extLst>
                    <a:ext uri="{FF2B5EF4-FFF2-40B4-BE49-F238E27FC236}">
                      <a16:creationId xmlns:a16="http://schemas.microsoft.com/office/drawing/2014/main" id="{384F4FF3-72BA-89BA-48B7-FB6C051D95B5}"/>
                    </a:ext>
                  </a:extLst>
                </p:cNvPr>
                <p:cNvSpPr/>
                <p:nvPr/>
              </p:nvSpPr>
              <p:spPr>
                <a:xfrm>
                  <a:off x="7049040" y="3708282"/>
                  <a:ext cx="206575" cy="175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tx1"/>
                      </a:solidFill>
                      <a:latin typeface="Arial" panose="020B0604020202020204" pitchFamily="34" charset="0"/>
                      <a:cs typeface="Arial" panose="020B0604020202020204" pitchFamily="34" charset="0"/>
                    </a:rPr>
                    <a:t>⋯</a:t>
                  </a:r>
                  <a:endParaRPr lang="ko-KR" altLang="en-US" sz="1200" b="1" dirty="0">
                    <a:solidFill>
                      <a:schemeClr val="tx1"/>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EAEA3AD9-3DD8-427A-EA85-87C275C2D96A}"/>
                    </a:ext>
                  </a:extLst>
                </p:cNvPr>
                <p:cNvSpPr/>
                <p:nvPr/>
              </p:nvSpPr>
              <p:spPr bwMode="auto">
                <a:xfrm>
                  <a:off x="6174193" y="3578772"/>
                  <a:ext cx="831026" cy="465212"/>
                </a:xfrm>
                <a:prstGeom prst="rect">
                  <a:avLst/>
                </a:prstGeom>
                <a:solidFill>
                  <a:schemeClr val="bg1">
                    <a:lumMod val="85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NAND</a:t>
                  </a:r>
                </a:p>
                <a:p>
                  <a:pPr marL="0" marR="0" indent="0" algn="ctr" defTabSz="914400" rtl="0" eaLnBrk="1" fontAlgn="base" latinLnBrk="0" hangingPunct="1">
                    <a:lnSpc>
                      <a:spcPct val="100000"/>
                    </a:lnSpc>
                    <a:spcBef>
                      <a:spcPct val="0"/>
                    </a:spcBef>
                    <a:spcAft>
                      <a:spcPct val="0"/>
                    </a:spcAft>
                    <a:buClrTx/>
                    <a:buSzTx/>
                    <a:buFontTx/>
                    <a:buNone/>
                    <a:tabLst/>
                  </a:pPr>
                  <a:r>
                    <a:rPr lang="en-IN" sz="1200" b="1" dirty="0">
                      <a:latin typeface="Cambria" panose="02040503050406030204" pitchFamily="18" charset="0"/>
                      <a:cs typeface="Arial" panose="020B0604020202020204" pitchFamily="34" charset="0"/>
                    </a:rPr>
                    <a:t>Chip </a:t>
                  </a:r>
                  <a:r>
                    <a:rPr lang="en-CH" sz="1200" b="1" dirty="0">
                      <a:latin typeface="Cambria" panose="02040503050406030204" pitchFamily="18" charset="0"/>
                      <a:cs typeface="Arial" panose="020B0604020202020204" pitchFamily="34" charset="0"/>
                    </a:rPr>
                    <a:t>#</a:t>
                  </a:r>
                  <a:r>
                    <a:rPr lang="en-IN" sz="1200" b="1" dirty="0">
                      <a:latin typeface="Cambria" panose="02040503050406030204" pitchFamily="18" charset="0"/>
                      <a:cs typeface="Arial" panose="020B0604020202020204" pitchFamily="34" charset="0"/>
                    </a:rPr>
                    <a:t>1</a:t>
                  </a:r>
                  <a:endPar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endParaRPr>
                </a:p>
              </p:txBody>
            </p:sp>
            <p:sp>
              <p:nvSpPr>
                <p:cNvPr id="36" name="Rectangle 35">
                  <a:extLst>
                    <a:ext uri="{FF2B5EF4-FFF2-40B4-BE49-F238E27FC236}">
                      <a16:creationId xmlns:a16="http://schemas.microsoft.com/office/drawing/2014/main" id="{FBEC26BE-E83B-6890-2C28-EB6F3627131A}"/>
                    </a:ext>
                  </a:extLst>
                </p:cNvPr>
                <p:cNvSpPr/>
                <p:nvPr/>
              </p:nvSpPr>
              <p:spPr bwMode="auto">
                <a:xfrm>
                  <a:off x="7294115" y="3565165"/>
                  <a:ext cx="831026" cy="465212"/>
                </a:xfrm>
                <a:prstGeom prst="rect">
                  <a:avLst/>
                </a:prstGeom>
                <a:solidFill>
                  <a:schemeClr val="bg1">
                    <a:lumMod val="85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NAND</a:t>
                  </a:r>
                </a:p>
                <a:p>
                  <a:pPr marL="0" marR="0" indent="0" algn="ctr" defTabSz="914400" rtl="0" eaLnBrk="1" fontAlgn="base" latinLnBrk="0" hangingPunct="1">
                    <a:lnSpc>
                      <a:spcPct val="100000"/>
                    </a:lnSpc>
                    <a:spcBef>
                      <a:spcPct val="0"/>
                    </a:spcBef>
                    <a:spcAft>
                      <a:spcPct val="0"/>
                    </a:spcAft>
                    <a:buClrTx/>
                    <a:buSzTx/>
                    <a:buFontTx/>
                    <a:buNone/>
                    <a:tabLst/>
                  </a:pPr>
                  <a:r>
                    <a:rPr lang="en-IN" sz="1200" b="1" dirty="0">
                      <a:latin typeface="Cambria" panose="02040503050406030204" pitchFamily="18" charset="0"/>
                      <a:cs typeface="Arial" panose="020B0604020202020204" pitchFamily="34" charset="0"/>
                    </a:rPr>
                    <a:t>Chip </a:t>
                  </a:r>
                  <a:r>
                    <a:rPr lang="en-CH" sz="1200" b="1" dirty="0">
                      <a:latin typeface="Cambria" panose="02040503050406030204" pitchFamily="18" charset="0"/>
                      <a:cs typeface="Arial" panose="020B0604020202020204" pitchFamily="34" charset="0"/>
                    </a:rPr>
                    <a:t>#</a:t>
                  </a:r>
                  <a:r>
                    <a:rPr lang="en-IN" sz="1200" b="1" dirty="0">
                      <a:latin typeface="Cambria" panose="02040503050406030204" pitchFamily="18" charset="0"/>
                      <a:cs typeface="Arial" panose="020B0604020202020204" pitchFamily="34" charset="0"/>
                    </a:rPr>
                    <a:t>4</a:t>
                  </a:r>
                  <a:endParaRPr kumimoji="0" lang="en-CH" sz="1200" b="1" i="0" u="none" strike="noStrike" cap="none" normalizeH="0" baseline="0" dirty="0">
                    <a:ln>
                      <a:noFill/>
                    </a:ln>
                    <a:solidFill>
                      <a:schemeClr val="tx1"/>
                    </a:solidFill>
                    <a:effectLst/>
                    <a:latin typeface="Cambria" panose="02040503050406030204" pitchFamily="18" charset="0"/>
                    <a:cs typeface="Arial" panose="020B0604020202020204" pitchFamily="34" charset="0"/>
                  </a:endParaRPr>
                </a:p>
              </p:txBody>
            </p:sp>
          </p:grpSp>
          <p:sp>
            <p:nvSpPr>
              <p:cNvPr id="30" name="직사각형 363">
                <a:extLst>
                  <a:ext uri="{FF2B5EF4-FFF2-40B4-BE49-F238E27FC236}">
                    <a16:creationId xmlns:a16="http://schemas.microsoft.com/office/drawing/2014/main" id="{7F9E796E-6799-C447-FEA1-AA69EC10CD6F}"/>
                  </a:ext>
                </a:extLst>
              </p:cNvPr>
              <p:cNvSpPr/>
              <p:nvPr/>
            </p:nvSpPr>
            <p:spPr>
              <a:xfrm rot="5400000">
                <a:off x="6464890" y="4238978"/>
                <a:ext cx="206575" cy="175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a:solidFill>
                      <a:schemeClr val="tx1"/>
                    </a:solidFill>
                    <a:latin typeface="Arial" panose="020B0604020202020204" pitchFamily="34" charset="0"/>
                    <a:cs typeface="Arial" panose="020B0604020202020204" pitchFamily="34" charset="0"/>
                  </a:rPr>
                  <a:t>⋯</a:t>
                </a:r>
                <a:endParaRPr lang="ko-KR" altLang="en-US" sz="1200" b="1" dirty="0">
                  <a:solidFill>
                    <a:schemeClr val="tx1"/>
                  </a:solidFill>
                  <a:latin typeface="Arial" panose="020B0604020202020204" pitchFamily="34" charset="0"/>
                  <a:cs typeface="Arial" panose="020B0604020202020204" pitchFamily="34" charset="0"/>
                </a:endParaRPr>
              </a:p>
            </p:txBody>
          </p:sp>
        </p:grpSp>
        <p:sp>
          <p:nvSpPr>
            <p:cNvPr id="43" name="TextBox 42">
              <a:extLst>
                <a:ext uri="{FF2B5EF4-FFF2-40B4-BE49-F238E27FC236}">
                  <a16:creationId xmlns:a16="http://schemas.microsoft.com/office/drawing/2014/main" id="{33B970B3-40A5-31D7-4EEF-2849ACAB3659}"/>
                </a:ext>
              </a:extLst>
            </p:cNvPr>
            <p:cNvSpPr txBox="1"/>
            <p:nvPr/>
          </p:nvSpPr>
          <p:spPr>
            <a:xfrm>
              <a:off x="6066665" y="3723454"/>
              <a:ext cx="1222856" cy="369332"/>
            </a:xfrm>
            <a:prstGeom prst="rect">
              <a:avLst/>
            </a:prstGeom>
            <a:noFill/>
          </p:spPr>
          <p:txBody>
            <a:bodyPr wrap="square">
              <a:spAutoFit/>
            </a:bodyPr>
            <a:lstStyle/>
            <a:p>
              <a:pPr algn="ctr"/>
              <a:r>
                <a:rPr lang="en-US" sz="1800" b="1" dirty="0">
                  <a:solidFill>
                    <a:schemeClr val="tx1"/>
                  </a:solidFill>
                  <a:latin typeface="Cambria" panose="02040503050406030204" pitchFamily="18" charset="0"/>
                  <a:ea typeface="Cambria" panose="02040503050406030204" pitchFamily="18" charset="0"/>
                </a:rPr>
                <a:t>Storage</a:t>
              </a:r>
            </a:p>
          </p:txBody>
        </p:sp>
      </p:grpSp>
      <p:sp>
        <p:nvSpPr>
          <p:cNvPr id="44" name="Rounded Rectangle 2">
            <a:extLst>
              <a:ext uri="{FF2B5EF4-FFF2-40B4-BE49-F238E27FC236}">
                <a16:creationId xmlns:a16="http://schemas.microsoft.com/office/drawing/2014/main" id="{0E6D05EC-651C-BDD0-79B5-CB067832C585}"/>
              </a:ext>
            </a:extLst>
          </p:cNvPr>
          <p:cNvSpPr/>
          <p:nvPr/>
        </p:nvSpPr>
        <p:spPr>
          <a:xfrm>
            <a:off x="7403587" y="3032911"/>
            <a:ext cx="1343052" cy="149905"/>
          </a:xfrm>
          <a:prstGeom prst="roundRect">
            <a:avLst>
              <a:gd name="adj" fmla="val 0"/>
            </a:avLst>
          </a:prstGeom>
          <a:noFill/>
          <a:ln w="190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rgbClr val="C00000"/>
              </a:solidFill>
              <a:latin typeface="Cambria" panose="02040503050406030204" pitchFamily="18" charset="0"/>
            </a:endParaRPr>
          </a:p>
        </p:txBody>
      </p:sp>
      <p:sp>
        <p:nvSpPr>
          <p:cNvPr id="45" name="Right Arrow 11">
            <a:extLst>
              <a:ext uri="{FF2B5EF4-FFF2-40B4-BE49-F238E27FC236}">
                <a16:creationId xmlns:a16="http://schemas.microsoft.com/office/drawing/2014/main" id="{9AA0622F-81A6-817F-8649-1D759E2BA68A}"/>
              </a:ext>
            </a:extLst>
          </p:cNvPr>
          <p:cNvSpPr/>
          <p:nvPr/>
        </p:nvSpPr>
        <p:spPr>
          <a:xfrm flipH="1">
            <a:off x="7375246" y="2775713"/>
            <a:ext cx="1362491" cy="297725"/>
          </a:xfrm>
          <a:prstGeom prst="rightArrow">
            <a:avLst>
              <a:gd name="adj1" fmla="val 67500"/>
              <a:gd name="adj2" fmla="val 2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Read</a:t>
            </a:r>
          </a:p>
        </p:txBody>
      </p:sp>
      <p:sp>
        <p:nvSpPr>
          <p:cNvPr id="46" name="Right Arrow 11">
            <a:extLst>
              <a:ext uri="{FF2B5EF4-FFF2-40B4-BE49-F238E27FC236}">
                <a16:creationId xmlns:a16="http://schemas.microsoft.com/office/drawing/2014/main" id="{167DD174-F583-3AA8-B51B-68BB2FDD6938}"/>
              </a:ext>
            </a:extLst>
          </p:cNvPr>
          <p:cNvSpPr/>
          <p:nvPr/>
        </p:nvSpPr>
        <p:spPr>
          <a:xfrm>
            <a:off x="4584214" y="4014229"/>
            <a:ext cx="1362491" cy="220201"/>
          </a:xfrm>
          <a:prstGeom prst="rightArrow">
            <a:avLst>
              <a:gd name="adj1" fmla="val 67500"/>
              <a:gd name="adj2" fmla="val 2750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Write</a:t>
            </a:r>
            <a:endParaRPr lang="en-US" sz="1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47" name="Right Arrow 11">
            <a:extLst>
              <a:ext uri="{FF2B5EF4-FFF2-40B4-BE49-F238E27FC236}">
                <a16:creationId xmlns:a16="http://schemas.microsoft.com/office/drawing/2014/main" id="{51D7108D-BC65-3CDC-D08A-B8B8DD681305}"/>
              </a:ext>
            </a:extLst>
          </p:cNvPr>
          <p:cNvSpPr/>
          <p:nvPr/>
        </p:nvSpPr>
        <p:spPr>
          <a:xfrm flipH="1">
            <a:off x="1861518" y="3416038"/>
            <a:ext cx="1362491" cy="220201"/>
          </a:xfrm>
          <a:prstGeom prst="rightArrow">
            <a:avLst>
              <a:gd name="adj1" fmla="val 67500"/>
              <a:gd name="adj2" fmla="val 2750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Read</a:t>
            </a:r>
          </a:p>
        </p:txBody>
      </p:sp>
      <p:sp>
        <p:nvSpPr>
          <p:cNvPr id="48" name="Right Arrow 11">
            <a:extLst>
              <a:ext uri="{FF2B5EF4-FFF2-40B4-BE49-F238E27FC236}">
                <a16:creationId xmlns:a16="http://schemas.microsoft.com/office/drawing/2014/main" id="{9C82AF47-A080-A189-0203-1C61F4FC78DE}"/>
              </a:ext>
            </a:extLst>
          </p:cNvPr>
          <p:cNvSpPr/>
          <p:nvPr/>
        </p:nvSpPr>
        <p:spPr>
          <a:xfrm>
            <a:off x="1889392" y="4022191"/>
            <a:ext cx="1362491" cy="220201"/>
          </a:xfrm>
          <a:prstGeom prst="rightArrow">
            <a:avLst>
              <a:gd name="adj1" fmla="val 67500"/>
              <a:gd name="adj2" fmla="val 2750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Write</a:t>
            </a:r>
            <a:endParaRPr lang="en-US" sz="1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49" name="Right Arrow 11">
            <a:extLst>
              <a:ext uri="{FF2B5EF4-FFF2-40B4-BE49-F238E27FC236}">
                <a16:creationId xmlns:a16="http://schemas.microsoft.com/office/drawing/2014/main" id="{B80202A9-DB44-C72E-3209-5520DE072889}"/>
              </a:ext>
            </a:extLst>
          </p:cNvPr>
          <p:cNvSpPr/>
          <p:nvPr/>
        </p:nvSpPr>
        <p:spPr>
          <a:xfrm>
            <a:off x="7413986" y="3780913"/>
            <a:ext cx="1362491" cy="297725"/>
          </a:xfrm>
          <a:prstGeom prst="rightArrow">
            <a:avLst>
              <a:gd name="adj1" fmla="val 67500"/>
              <a:gd name="adj2" fmla="val 2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Write</a:t>
            </a:r>
            <a:endParaRPr lang="en-US" sz="16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1" name="Rectangle 50">
            <a:extLst>
              <a:ext uri="{FF2B5EF4-FFF2-40B4-BE49-F238E27FC236}">
                <a16:creationId xmlns:a16="http://schemas.microsoft.com/office/drawing/2014/main" id="{96BB37A9-FEE3-698A-3E78-0780FAF84372}"/>
              </a:ext>
            </a:extLst>
          </p:cNvPr>
          <p:cNvSpPr/>
          <p:nvPr/>
        </p:nvSpPr>
        <p:spPr>
          <a:xfrm>
            <a:off x="6974249" y="4767110"/>
            <a:ext cx="1626040" cy="830997"/>
          </a:xfrm>
          <a:prstGeom prst="rect">
            <a:avLst/>
          </a:prstGeom>
        </p:spPr>
        <p:txBody>
          <a:bodyPr wrap="square">
            <a:spAutoFit/>
          </a:bodyPr>
          <a:lstStyle/>
          <a:p>
            <a:pPr algn="ctr"/>
            <a:r>
              <a:rPr lang="en-US" sz="1600" i="1" dirty="0">
                <a:solidFill>
                  <a:schemeClr val="accent6">
                    <a:lumMod val="50000"/>
                  </a:schemeClr>
                </a:solidFill>
                <a:latin typeface="Cambria" panose="02040503050406030204" pitchFamily="18" charset="0"/>
              </a:rPr>
              <a:t>Storage Internal </a:t>
            </a:r>
            <a:br>
              <a:rPr lang="en-US" sz="1600" i="1" dirty="0">
                <a:solidFill>
                  <a:schemeClr val="accent6">
                    <a:lumMod val="50000"/>
                  </a:schemeClr>
                </a:solidFill>
                <a:latin typeface="Cambria" panose="02040503050406030204" pitchFamily="18" charset="0"/>
              </a:rPr>
            </a:br>
            <a:r>
              <a:rPr lang="en-US" sz="1600" i="1" dirty="0">
                <a:solidFill>
                  <a:schemeClr val="accent6">
                    <a:lumMod val="50000"/>
                  </a:schemeClr>
                </a:solidFill>
                <a:latin typeface="Cambria" panose="02040503050406030204" pitchFamily="18" charset="0"/>
              </a:rPr>
              <a:t>I/O Bandwidth</a:t>
            </a:r>
            <a:br>
              <a:rPr lang="en-US" sz="1600" i="1" dirty="0">
                <a:solidFill>
                  <a:schemeClr val="accent6">
                    <a:lumMod val="50000"/>
                  </a:schemeClr>
                </a:solidFill>
                <a:latin typeface="Cambria" panose="02040503050406030204" pitchFamily="18" charset="0"/>
              </a:rPr>
            </a:br>
            <a:r>
              <a:rPr lang="en-US" sz="1600" i="1" dirty="0">
                <a:solidFill>
                  <a:schemeClr val="accent6">
                    <a:lumMod val="50000"/>
                  </a:schemeClr>
                </a:solidFill>
                <a:latin typeface="Cambria" panose="02040503050406030204" pitchFamily="18" charset="0"/>
              </a:rPr>
              <a:t> ~ 9.6 GB/s</a:t>
            </a:r>
            <a:endParaRPr lang="en-CH" sz="1600" i="1" dirty="0">
              <a:solidFill>
                <a:schemeClr val="accent6">
                  <a:lumMod val="50000"/>
                </a:schemeClr>
              </a:solidFill>
            </a:endParaRPr>
          </a:p>
        </p:txBody>
      </p:sp>
      <p:sp>
        <p:nvSpPr>
          <p:cNvPr id="52" name="Freeform: Shape 51">
            <a:extLst>
              <a:ext uri="{FF2B5EF4-FFF2-40B4-BE49-F238E27FC236}">
                <a16:creationId xmlns:a16="http://schemas.microsoft.com/office/drawing/2014/main" id="{E95A21FF-FBCE-1713-2FA1-20CAABC71F67}"/>
              </a:ext>
            </a:extLst>
          </p:cNvPr>
          <p:cNvSpPr/>
          <p:nvPr/>
        </p:nvSpPr>
        <p:spPr>
          <a:xfrm>
            <a:off x="6513140" y="3175720"/>
            <a:ext cx="1177412" cy="2517090"/>
          </a:xfrm>
          <a:custGeom>
            <a:avLst/>
            <a:gdLst>
              <a:gd name="connsiteX0" fmla="*/ 0 w 833480"/>
              <a:gd name="connsiteY0" fmla="*/ 1675052 h 1675052"/>
              <a:gd name="connsiteX1" fmla="*/ 275130 w 833480"/>
              <a:gd name="connsiteY1" fmla="*/ 728283 h 1675052"/>
              <a:gd name="connsiteX2" fmla="*/ 833480 w 833480"/>
              <a:gd name="connsiteY2" fmla="*/ 0 h 1675052"/>
            </a:gdLst>
            <a:ahLst/>
            <a:cxnLst>
              <a:cxn ang="0">
                <a:pos x="connsiteX0" y="connsiteY0"/>
              </a:cxn>
              <a:cxn ang="0">
                <a:pos x="connsiteX1" y="connsiteY1"/>
              </a:cxn>
              <a:cxn ang="0">
                <a:pos x="connsiteX2" y="connsiteY2"/>
              </a:cxn>
            </a:cxnLst>
            <a:rect l="l" t="t" r="r" b="b"/>
            <a:pathLst>
              <a:path w="833480" h="1675052">
                <a:moveTo>
                  <a:pt x="0" y="1675052"/>
                </a:moveTo>
                <a:cubicBezTo>
                  <a:pt x="68108" y="1341255"/>
                  <a:pt x="136217" y="1007458"/>
                  <a:pt x="275130" y="728283"/>
                </a:cubicBezTo>
                <a:cubicBezTo>
                  <a:pt x="414043" y="449108"/>
                  <a:pt x="623761" y="224554"/>
                  <a:pt x="833480" y="0"/>
                </a:cubicBezTo>
              </a:path>
            </a:pathLst>
          </a:custGeom>
          <a:noFill/>
          <a:ln>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819F937-FBD5-7486-A185-42BAFF5109A8}"/>
              </a:ext>
            </a:extLst>
          </p:cNvPr>
          <p:cNvSpPr txBox="1"/>
          <p:nvPr/>
        </p:nvSpPr>
        <p:spPr>
          <a:xfrm>
            <a:off x="5841007" y="5563374"/>
            <a:ext cx="3276600" cy="954107"/>
          </a:xfrm>
          <a:prstGeom prst="rect">
            <a:avLst/>
          </a:prstGeom>
          <a:noFill/>
        </p:spPr>
        <p:txBody>
          <a:bodyPr wrap="square" rtlCol="0">
            <a:spAutoFit/>
          </a:bodyPr>
          <a:lstStyle/>
          <a:p>
            <a:pPr algn="ctr"/>
            <a:r>
              <a:rPr lang="en-US" sz="2800" b="1" dirty="0">
                <a:solidFill>
                  <a:srgbClr val="C00000"/>
                </a:solidFill>
                <a:latin typeface="Cambria" panose="02040503050406030204" pitchFamily="18" charset="0"/>
                <a:ea typeface="Cambria" panose="02040503050406030204" pitchFamily="18" charset="0"/>
              </a:rPr>
              <a:t>Data Movement Bottleneck</a:t>
            </a:r>
          </a:p>
        </p:txBody>
      </p:sp>
      <p:sp>
        <p:nvSpPr>
          <p:cNvPr id="6" name="TextBox 5">
            <a:extLst>
              <a:ext uri="{FF2B5EF4-FFF2-40B4-BE49-F238E27FC236}">
                <a16:creationId xmlns:a16="http://schemas.microsoft.com/office/drawing/2014/main" id="{FFB1C6BD-6551-1DEB-7EC0-A9B683EDDDC9}"/>
              </a:ext>
            </a:extLst>
          </p:cNvPr>
          <p:cNvSpPr txBox="1"/>
          <p:nvPr/>
        </p:nvSpPr>
        <p:spPr>
          <a:xfrm>
            <a:off x="35630" y="1044064"/>
            <a:ext cx="9041407" cy="5384286"/>
          </a:xfrm>
          <a:prstGeom prst="rect">
            <a:avLst/>
          </a:prstGeom>
          <a:solidFill>
            <a:schemeClr val="bg1">
              <a:alpha val="85000"/>
            </a:schemeClr>
          </a:solidFill>
        </p:spPr>
        <p:txBody>
          <a:bodyPr wrap="square" rtlCol="0">
            <a:noAutofit/>
          </a:bodyPr>
          <a:lstStyle/>
          <a:p>
            <a:endParaRPr lang="en-US" dirty="0"/>
          </a:p>
        </p:txBody>
      </p:sp>
      <p:sp>
        <p:nvSpPr>
          <p:cNvPr id="7" name="Content Placeholder 3">
            <a:extLst>
              <a:ext uri="{FF2B5EF4-FFF2-40B4-BE49-F238E27FC236}">
                <a16:creationId xmlns:a16="http://schemas.microsoft.com/office/drawing/2014/main" id="{F614A264-B47E-17FB-131F-A239F1697196}"/>
              </a:ext>
            </a:extLst>
          </p:cNvPr>
          <p:cNvSpPr txBox="1">
            <a:spLocks/>
          </p:cNvSpPr>
          <p:nvPr/>
        </p:nvSpPr>
        <p:spPr>
          <a:xfrm>
            <a:off x="163364" y="2953967"/>
            <a:ext cx="8830934" cy="1109108"/>
          </a:xfrm>
          <a:prstGeom prst="roundRect">
            <a:avLst>
              <a:gd name="adj" fmla="val 4777"/>
            </a:avLst>
          </a:prstGeom>
          <a:solidFill>
            <a:srgbClr val="FFE3E1"/>
          </a:solidFill>
          <a:ln w="12700">
            <a:solidFill>
              <a:srgbClr val="1982C3"/>
            </a:solidFill>
          </a:ln>
        </p:spPr>
        <p:txBody>
          <a:bodyPr vert="horz" wrap="square" lIns="91440" tIns="45720" rIns="91440" bIns="45720" rtlCol="0" anchor="ctr" anchorCtr="0">
            <a:noAutofit/>
          </a:bodyPr>
          <a:lstStyle>
            <a:defPPr>
              <a:defRPr lang="en-US"/>
            </a:defPPr>
            <a:lvl1pPr indent="0" algn="ctr">
              <a:lnSpc>
                <a:spcPct val="110000"/>
              </a:lnSpc>
              <a:spcBef>
                <a:spcPts val="1000"/>
              </a:spcBef>
              <a:spcAft>
                <a:spcPts val="300"/>
              </a:spcAft>
              <a:buFont typeface="Arial" panose="020B0604020202020204" pitchFamily="34" charset="0"/>
              <a:buNone/>
              <a:defRPr sz="2800" b="1">
                <a:latin typeface="Cambria" panose="02040503050406030204" pitchFamily="18" charset="0"/>
                <a:ea typeface="Cambria" panose="02040503050406030204" pitchFamily="18" charset="0"/>
                <a:cs typeface="Calibri" panose="020F0502020204030204" pitchFamily="34" charset="0"/>
              </a:defRPr>
            </a:lvl1pPr>
            <a:lvl2pPr marL="685800" indent="-228600" defTabSz="914400">
              <a:lnSpc>
                <a:spcPct val="90000"/>
              </a:lnSpc>
              <a:spcBef>
                <a:spcPts val="500"/>
              </a:spcBef>
              <a:buFont typeface="Arial" panose="020B0604020202020204" pitchFamily="34" charset="0"/>
              <a:buChar char="•"/>
              <a:defRPr sz="2400" b="1">
                <a:latin typeface="Cambria" panose="02040503050406030204" pitchFamily="18" charset="0"/>
              </a:defRPr>
            </a:lvl2pPr>
            <a:lvl3pPr marL="11430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3pPr>
            <a:lvl4pPr marL="16002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4pPr>
            <a:lvl5pPr marL="20574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indent="-228600">
              <a:buClr>
                <a:schemeClr val="tx1"/>
              </a:buClr>
            </a:pPr>
            <a:r>
              <a:rPr lang="en-IN" b="0" dirty="0">
                <a:solidFill>
                  <a:srgbClr val="C00000"/>
                </a:solidFill>
              </a:rPr>
              <a:t>Storage internal I/O bandwidth is the main bottleneck for data movement in ISP</a:t>
            </a:r>
            <a:endParaRPr lang="en-US" dirty="0">
              <a:solidFill>
                <a:srgbClr val="C00000"/>
              </a:solidFill>
            </a:endParaRPr>
          </a:p>
        </p:txBody>
      </p:sp>
    </p:spTree>
    <p:extLst>
      <p:ext uri="{BB962C8B-B14F-4D97-AF65-F5344CB8AC3E}">
        <p14:creationId xmlns:p14="http://schemas.microsoft.com/office/powerpoint/2010/main" val="284464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36AFD-9131-943C-3138-AF8A7EB6C648}"/>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43B05E70-5EAE-F7DE-5167-A7B89FE991DA}"/>
              </a:ext>
            </a:extLst>
          </p:cNvPr>
          <p:cNvSpPr>
            <a:spLocks noGrp="1"/>
          </p:cNvSpPr>
          <p:nvPr>
            <p:ph idx="1"/>
          </p:nvPr>
        </p:nvSpPr>
        <p:spPr>
          <a:xfrm>
            <a:off x="149703" y="972065"/>
            <a:ext cx="8844594" cy="4254453"/>
          </a:xfrm>
        </p:spPr>
        <p:txBody>
          <a:bodyPr/>
          <a:lstStyle/>
          <a:p>
            <a:r>
              <a:rPr lang="en-IN" dirty="0">
                <a:solidFill>
                  <a:schemeClr val="accent5">
                    <a:lumMod val="75000"/>
                  </a:schemeClr>
                </a:solidFill>
              </a:rPr>
              <a:t>Evaluation</a:t>
            </a:r>
            <a:endParaRPr lang="en-US" dirty="0">
              <a:solidFill>
                <a:schemeClr val="accent5">
                  <a:lumMod val="75000"/>
                </a:schemeClr>
              </a:solidFill>
            </a:endParaRPr>
          </a:p>
        </p:txBody>
      </p:sp>
      <p:sp>
        <p:nvSpPr>
          <p:cNvPr id="448" name="Rectangle 447">
            <a:extLst>
              <a:ext uri="{FF2B5EF4-FFF2-40B4-BE49-F238E27FC236}">
                <a16:creationId xmlns:a16="http://schemas.microsoft.com/office/drawing/2014/main" id="{E841A912-8EDA-683C-32E3-D837DA007716}"/>
              </a:ext>
            </a:extLst>
          </p:cNvPr>
          <p:cNvSpPr/>
          <p:nvPr/>
        </p:nvSpPr>
        <p:spPr>
          <a:xfrm>
            <a:off x="4931332" y="2370538"/>
            <a:ext cx="431528" cy="338554"/>
          </a:xfrm>
          <a:prstGeom prst="rect">
            <a:avLst/>
          </a:prstGeom>
        </p:spPr>
        <p:txBody>
          <a:bodyPr wrap="none">
            <a:spAutoFit/>
          </a:bodyPr>
          <a:lstStyle/>
          <a:p>
            <a:r>
              <a:rPr lang="en-CH" sz="1600" dirty="0">
                <a:latin typeface="Cambria" panose="02040503050406030204" pitchFamily="18" charset="0"/>
              </a:rPr>
              <a:t>❹</a:t>
            </a:r>
            <a:endParaRPr lang="ko-KR" altLang="en-US" sz="1600" dirty="0">
              <a:latin typeface="Cambria" panose="02040503050406030204" pitchFamily="18" charset="0"/>
            </a:endParaRPr>
          </a:p>
        </p:txBody>
      </p:sp>
      <p:sp>
        <p:nvSpPr>
          <p:cNvPr id="475" name="TextBox 474">
            <a:extLst>
              <a:ext uri="{FF2B5EF4-FFF2-40B4-BE49-F238E27FC236}">
                <a16:creationId xmlns:a16="http://schemas.microsoft.com/office/drawing/2014/main" id="{02D898A2-2A3F-684A-E7D6-92FA92EC1222}"/>
              </a:ext>
            </a:extLst>
          </p:cNvPr>
          <p:cNvSpPr txBox="1"/>
          <p:nvPr/>
        </p:nvSpPr>
        <p:spPr>
          <a:xfrm>
            <a:off x="3727135" y="4687080"/>
            <a:ext cx="186493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 E  Evaluation</a:t>
            </a:r>
            <a:endParaRPr lang="ko-KR" altLang="en-US" sz="1600" b="1" dirty="0">
              <a:solidFill>
                <a:srgbClr val="0070C0"/>
              </a:solidFill>
              <a:latin typeface="Cambria" panose="02040503050406030204" pitchFamily="18" charset="0"/>
              <a:cs typeface="Times New Roman" panose="02020603050405020304" pitchFamily="18" charset="0"/>
            </a:endParaRPr>
          </a:p>
        </p:txBody>
      </p:sp>
      <p:sp>
        <p:nvSpPr>
          <p:cNvPr id="543" name="사각형: 둥근 모서리 554">
            <a:extLst>
              <a:ext uri="{FF2B5EF4-FFF2-40B4-BE49-F238E27FC236}">
                <a16:creationId xmlns:a16="http://schemas.microsoft.com/office/drawing/2014/main" id="{982B3883-EFD4-D00C-BEDB-B6D300E5F97A}"/>
              </a:ext>
            </a:extLst>
          </p:cNvPr>
          <p:cNvSpPr/>
          <p:nvPr/>
        </p:nvSpPr>
        <p:spPr>
          <a:xfrm>
            <a:off x="3718407" y="2420242"/>
            <a:ext cx="1900389" cy="2209095"/>
          </a:xfrm>
          <a:prstGeom prst="roundRect">
            <a:avLst>
              <a:gd name="adj" fmla="val 4472"/>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44" name="직사각형 588">
            <a:extLst>
              <a:ext uri="{FF2B5EF4-FFF2-40B4-BE49-F238E27FC236}">
                <a16:creationId xmlns:a16="http://schemas.microsoft.com/office/drawing/2014/main" id="{A17C3B6D-3ECE-D033-AC53-FF745AB03FA4}"/>
              </a:ext>
            </a:extLst>
          </p:cNvPr>
          <p:cNvSpPr/>
          <p:nvPr/>
        </p:nvSpPr>
        <p:spPr>
          <a:xfrm rot="5400000">
            <a:off x="4280632" y="3437493"/>
            <a:ext cx="264740" cy="264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050" b="1" dirty="0">
                <a:solidFill>
                  <a:schemeClr val="tx1"/>
                </a:solidFill>
                <a:latin typeface="+mj-lt"/>
              </a:rPr>
              <a:t>⋯</a:t>
            </a:r>
            <a:endParaRPr lang="ko-KR" altLang="en-US" sz="1050" b="1" dirty="0">
              <a:solidFill>
                <a:schemeClr val="tx1"/>
              </a:solidFill>
              <a:latin typeface="+mj-lt"/>
            </a:endParaRPr>
          </a:p>
        </p:txBody>
      </p:sp>
      <p:cxnSp>
        <p:nvCxnSpPr>
          <p:cNvPr id="545" name="직선 연결선 589">
            <a:extLst>
              <a:ext uri="{FF2B5EF4-FFF2-40B4-BE49-F238E27FC236}">
                <a16:creationId xmlns:a16="http://schemas.microsoft.com/office/drawing/2014/main" id="{669F9821-ED30-CE5D-63C0-41A54678E72A}"/>
              </a:ext>
            </a:extLst>
          </p:cNvPr>
          <p:cNvCxnSpPr>
            <a:cxnSpLocks/>
          </p:cNvCxnSpPr>
          <p:nvPr/>
        </p:nvCxnSpPr>
        <p:spPr>
          <a:xfrm>
            <a:off x="4406153" y="3385858"/>
            <a:ext cx="0" cy="98619"/>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46" name="직선 연결선 590">
            <a:extLst>
              <a:ext uri="{FF2B5EF4-FFF2-40B4-BE49-F238E27FC236}">
                <a16:creationId xmlns:a16="http://schemas.microsoft.com/office/drawing/2014/main" id="{10DEDAFE-FED9-1B38-B0CA-EFAC73496C68}"/>
              </a:ext>
            </a:extLst>
          </p:cNvPr>
          <p:cNvCxnSpPr>
            <a:cxnSpLocks/>
          </p:cNvCxnSpPr>
          <p:nvPr/>
        </p:nvCxnSpPr>
        <p:spPr>
          <a:xfrm>
            <a:off x="4407613" y="3385857"/>
            <a:ext cx="13445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47" name="직선 연결선 561">
            <a:extLst>
              <a:ext uri="{FF2B5EF4-FFF2-40B4-BE49-F238E27FC236}">
                <a16:creationId xmlns:a16="http://schemas.microsoft.com/office/drawing/2014/main" id="{80FC38B2-0D0A-A8DD-42EB-F58DC02657C1}"/>
              </a:ext>
            </a:extLst>
          </p:cNvPr>
          <p:cNvCxnSpPr>
            <a:cxnSpLocks/>
          </p:cNvCxnSpPr>
          <p:nvPr/>
        </p:nvCxnSpPr>
        <p:spPr>
          <a:xfrm>
            <a:off x="4544446" y="2666022"/>
            <a:ext cx="0" cy="2218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8" name="직선 연결선 562">
            <a:extLst>
              <a:ext uri="{FF2B5EF4-FFF2-40B4-BE49-F238E27FC236}">
                <a16:creationId xmlns:a16="http://schemas.microsoft.com/office/drawing/2014/main" id="{69B2AD6E-BE24-2626-3617-3728660828EA}"/>
              </a:ext>
            </a:extLst>
          </p:cNvPr>
          <p:cNvCxnSpPr>
            <a:cxnSpLocks/>
          </p:cNvCxnSpPr>
          <p:nvPr/>
        </p:nvCxnSpPr>
        <p:spPr>
          <a:xfrm rot="16200000" flipV="1">
            <a:off x="4544446" y="2606688"/>
            <a:ext cx="0" cy="122952"/>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nvGrpSpPr>
          <p:cNvPr id="549" name="그룹 563">
            <a:extLst>
              <a:ext uri="{FF2B5EF4-FFF2-40B4-BE49-F238E27FC236}">
                <a16:creationId xmlns:a16="http://schemas.microsoft.com/office/drawing/2014/main" id="{F45FE29B-C7AB-7310-1300-37AF6A0AFCAF}"/>
              </a:ext>
            </a:extLst>
          </p:cNvPr>
          <p:cNvGrpSpPr/>
          <p:nvPr/>
        </p:nvGrpSpPr>
        <p:grpSpPr>
          <a:xfrm>
            <a:off x="4191698" y="2392781"/>
            <a:ext cx="544956" cy="252952"/>
            <a:chOff x="4226046" y="1897575"/>
            <a:chExt cx="544956" cy="252952"/>
          </a:xfrm>
        </p:grpSpPr>
        <p:sp>
          <p:nvSpPr>
            <p:cNvPr id="550" name="TextBox 549">
              <a:extLst>
                <a:ext uri="{FF2B5EF4-FFF2-40B4-BE49-F238E27FC236}">
                  <a16:creationId xmlns:a16="http://schemas.microsoft.com/office/drawing/2014/main" id="{5A827816-DEAD-3E9D-BA32-733AA085FC91}"/>
                </a:ext>
              </a:extLst>
            </p:cNvPr>
            <p:cNvSpPr txBox="1"/>
            <p:nvPr/>
          </p:nvSpPr>
          <p:spPr>
            <a:xfrm>
              <a:off x="422604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V</a:t>
              </a:r>
              <a:endParaRPr lang="ko-KR" altLang="en-US" sz="1600" b="1" baseline="-25000" dirty="0">
                <a:latin typeface="Cambria" panose="02040503050406030204" pitchFamily="18" charset="0"/>
                <a:cs typeface="Times New Roman" panose="02020603050405020304" pitchFamily="18" charset="0"/>
              </a:endParaRPr>
            </a:p>
          </p:txBody>
        </p:sp>
        <p:sp>
          <p:nvSpPr>
            <p:cNvPr id="551" name="TextBox 550">
              <a:extLst>
                <a:ext uri="{FF2B5EF4-FFF2-40B4-BE49-F238E27FC236}">
                  <a16:creationId xmlns:a16="http://schemas.microsoft.com/office/drawing/2014/main" id="{43E2B8FB-32CA-B1DE-1061-3C62A6E33D89}"/>
                </a:ext>
              </a:extLst>
            </p:cNvPr>
            <p:cNvSpPr txBox="1"/>
            <p:nvPr/>
          </p:nvSpPr>
          <p:spPr>
            <a:xfrm>
              <a:off x="4402035"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cxnSp>
        <p:nvCxnSpPr>
          <p:cNvPr id="552" name="직선 연결선 564">
            <a:extLst>
              <a:ext uri="{FF2B5EF4-FFF2-40B4-BE49-F238E27FC236}">
                <a16:creationId xmlns:a16="http://schemas.microsoft.com/office/drawing/2014/main" id="{F9D62AE5-7CCB-4BA1-0ED5-2FEE1DB5A291}"/>
              </a:ext>
            </a:extLst>
          </p:cNvPr>
          <p:cNvCxnSpPr>
            <a:cxnSpLocks/>
          </p:cNvCxnSpPr>
          <p:nvPr/>
        </p:nvCxnSpPr>
        <p:spPr>
          <a:xfrm>
            <a:off x="4544446" y="3239562"/>
            <a:ext cx="901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3" name="직사각형 566">
            <a:extLst>
              <a:ext uri="{FF2B5EF4-FFF2-40B4-BE49-F238E27FC236}">
                <a16:creationId xmlns:a16="http://schemas.microsoft.com/office/drawing/2014/main" id="{7C430B8F-7962-A952-1648-2B0DB97B6535}"/>
              </a:ext>
            </a:extLst>
          </p:cNvPr>
          <p:cNvSpPr/>
          <p:nvPr/>
        </p:nvSpPr>
        <p:spPr>
          <a:xfrm rot="5400000">
            <a:off x="5072057" y="2928954"/>
            <a:ext cx="534819" cy="29302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400" b="1" dirty="0">
                <a:solidFill>
                  <a:schemeClr val="tx1"/>
                </a:solidFill>
                <a:latin typeface="Cambria" panose="02040503050406030204" pitchFamily="18" charset="0"/>
                <a:ea typeface="Cambria" panose="02040503050406030204" pitchFamily="18" charset="0"/>
              </a:rPr>
              <a:t>Latch</a:t>
            </a:r>
            <a:endParaRPr lang="ko-KR" altLang="en-US" sz="1400" b="1" dirty="0">
              <a:solidFill>
                <a:schemeClr val="tx1"/>
              </a:solidFill>
              <a:latin typeface="Cambria" panose="02040503050406030204" pitchFamily="18" charset="0"/>
            </a:endParaRPr>
          </a:p>
        </p:txBody>
      </p:sp>
      <p:cxnSp>
        <p:nvCxnSpPr>
          <p:cNvPr id="554" name="직선 연결선 572">
            <a:extLst>
              <a:ext uri="{FF2B5EF4-FFF2-40B4-BE49-F238E27FC236}">
                <a16:creationId xmlns:a16="http://schemas.microsoft.com/office/drawing/2014/main" id="{66798B79-1038-06B7-1E4A-59DD5318295D}"/>
              </a:ext>
            </a:extLst>
          </p:cNvPr>
          <p:cNvCxnSpPr>
            <a:cxnSpLocks/>
          </p:cNvCxnSpPr>
          <p:nvPr/>
        </p:nvCxnSpPr>
        <p:spPr>
          <a:xfrm>
            <a:off x="5347352" y="2628420"/>
            <a:ext cx="0" cy="170218"/>
          </a:xfrm>
          <a:prstGeom prst="line">
            <a:avLst/>
          </a:prstGeom>
          <a:ln w="19050" cap="sq">
            <a:solidFill>
              <a:srgbClr val="C00000"/>
            </a:solidFill>
            <a:bevel/>
            <a:tailEnd type="triangle" w="lg" len="lg"/>
          </a:ln>
        </p:spPr>
        <p:style>
          <a:lnRef idx="1">
            <a:schemeClr val="accent1"/>
          </a:lnRef>
          <a:fillRef idx="0">
            <a:schemeClr val="accent1"/>
          </a:fillRef>
          <a:effectRef idx="0">
            <a:schemeClr val="accent1"/>
          </a:effectRef>
          <a:fontRef idx="minor">
            <a:schemeClr val="tx1"/>
          </a:fontRef>
        </p:style>
      </p:cxnSp>
      <p:sp>
        <p:nvSpPr>
          <p:cNvPr id="555" name="TextBox 554">
            <a:extLst>
              <a:ext uri="{FF2B5EF4-FFF2-40B4-BE49-F238E27FC236}">
                <a16:creationId xmlns:a16="http://schemas.microsoft.com/office/drawing/2014/main" id="{2731A167-EFC7-5D17-A68F-BBAEE65C8FE7}"/>
              </a:ext>
            </a:extLst>
          </p:cNvPr>
          <p:cNvSpPr txBox="1"/>
          <p:nvPr/>
        </p:nvSpPr>
        <p:spPr>
          <a:xfrm>
            <a:off x="5231083" y="2413071"/>
            <a:ext cx="398406"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ON</a:t>
            </a:r>
            <a:endParaRPr lang="ko-KR" altLang="en-US" sz="1400" b="1" baseline="-25000" dirty="0">
              <a:solidFill>
                <a:srgbClr val="C00000"/>
              </a:solidFill>
              <a:latin typeface="Cambria" panose="02040503050406030204" pitchFamily="18" charset="0"/>
              <a:cs typeface="Times New Roman" panose="02020603050405020304" pitchFamily="18" charset="0"/>
            </a:endParaRPr>
          </a:p>
        </p:txBody>
      </p:sp>
      <p:sp>
        <p:nvSpPr>
          <p:cNvPr id="556" name="사각형: 둥근 위쪽 모서리 575">
            <a:extLst>
              <a:ext uri="{FF2B5EF4-FFF2-40B4-BE49-F238E27FC236}">
                <a16:creationId xmlns:a16="http://schemas.microsoft.com/office/drawing/2014/main" id="{F2AC4ED9-3A83-DF04-55ED-A1B9E8D7078A}"/>
              </a:ext>
            </a:extLst>
          </p:cNvPr>
          <p:cNvSpPr/>
          <p:nvPr/>
        </p:nvSpPr>
        <p:spPr>
          <a:xfrm>
            <a:off x="4723014" y="2830431"/>
            <a:ext cx="340524" cy="319744"/>
          </a:xfrm>
          <a:prstGeom prst="round2SameRect">
            <a:avLst>
              <a:gd name="adj1" fmla="val 16667"/>
              <a:gd name="adj2" fmla="val 20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57" name="직선 연결선 577">
            <a:extLst>
              <a:ext uri="{FF2B5EF4-FFF2-40B4-BE49-F238E27FC236}">
                <a16:creationId xmlns:a16="http://schemas.microsoft.com/office/drawing/2014/main" id="{15015C9A-1576-001B-73BD-AFE9A6B38E12}"/>
              </a:ext>
            </a:extLst>
          </p:cNvPr>
          <p:cNvCxnSpPr>
            <a:cxnSpLocks/>
          </p:cNvCxnSpPr>
          <p:nvPr/>
        </p:nvCxnSpPr>
        <p:spPr>
          <a:xfrm>
            <a:off x="4891510" y="3144830"/>
            <a:ext cx="0" cy="98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8" name="타원 578">
            <a:extLst>
              <a:ext uri="{FF2B5EF4-FFF2-40B4-BE49-F238E27FC236}">
                <a16:creationId xmlns:a16="http://schemas.microsoft.com/office/drawing/2014/main" id="{62B9CED2-5BFD-E9D9-32BA-F8D96833A464}"/>
              </a:ext>
            </a:extLst>
          </p:cNvPr>
          <p:cNvSpPr/>
          <p:nvPr/>
        </p:nvSpPr>
        <p:spPr>
          <a:xfrm>
            <a:off x="4864468" y="3207086"/>
            <a:ext cx="54091" cy="5409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9" name="타원 557">
            <a:extLst>
              <a:ext uri="{FF2B5EF4-FFF2-40B4-BE49-F238E27FC236}">
                <a16:creationId xmlns:a16="http://schemas.microsoft.com/office/drawing/2014/main" id="{B4809990-A3F8-29CA-EC58-89ED16678A27}"/>
              </a:ext>
            </a:extLst>
          </p:cNvPr>
          <p:cNvSpPr/>
          <p:nvPr/>
        </p:nvSpPr>
        <p:spPr>
          <a:xfrm>
            <a:off x="4513966" y="3004712"/>
            <a:ext cx="60960" cy="60960"/>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60" name="타원 558">
            <a:extLst>
              <a:ext uri="{FF2B5EF4-FFF2-40B4-BE49-F238E27FC236}">
                <a16:creationId xmlns:a16="http://schemas.microsoft.com/office/drawing/2014/main" id="{1AF02232-7729-B207-4C74-814BBD706FDA}"/>
              </a:ext>
            </a:extLst>
          </p:cNvPr>
          <p:cNvSpPr/>
          <p:nvPr/>
        </p:nvSpPr>
        <p:spPr>
          <a:xfrm>
            <a:off x="4513966" y="2820800"/>
            <a:ext cx="60960" cy="60960"/>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561" name="그룹 440">
            <a:extLst>
              <a:ext uri="{FF2B5EF4-FFF2-40B4-BE49-F238E27FC236}">
                <a16:creationId xmlns:a16="http://schemas.microsoft.com/office/drawing/2014/main" id="{7F970D7C-F4EE-93B8-5CB0-00ED2B674EFB}"/>
              </a:ext>
            </a:extLst>
          </p:cNvPr>
          <p:cNvGrpSpPr/>
          <p:nvPr/>
        </p:nvGrpSpPr>
        <p:grpSpPr>
          <a:xfrm>
            <a:off x="3626803" y="3940649"/>
            <a:ext cx="552896" cy="237564"/>
            <a:chOff x="4226046" y="1912963"/>
            <a:chExt cx="552896" cy="237564"/>
          </a:xfrm>
        </p:grpSpPr>
        <p:sp>
          <p:nvSpPr>
            <p:cNvPr id="562" name="TextBox 561">
              <a:extLst>
                <a:ext uri="{FF2B5EF4-FFF2-40B4-BE49-F238E27FC236}">
                  <a16:creationId xmlns:a16="http://schemas.microsoft.com/office/drawing/2014/main" id="{9362BF73-8801-3670-83E0-5358AF367B6A}"/>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V</a:t>
              </a:r>
              <a:endParaRPr lang="ko-KR" altLang="en-US" sz="1400" b="1" baseline="-25000" dirty="0">
                <a:latin typeface="Cambria" panose="02040503050406030204" pitchFamily="18" charset="0"/>
                <a:cs typeface="Times New Roman" panose="02020603050405020304" pitchFamily="18" charset="0"/>
              </a:endParaRPr>
            </a:p>
          </p:txBody>
        </p:sp>
        <p:sp>
          <p:nvSpPr>
            <p:cNvPr id="563" name="TextBox 562">
              <a:extLst>
                <a:ext uri="{FF2B5EF4-FFF2-40B4-BE49-F238E27FC236}">
                  <a16:creationId xmlns:a16="http://schemas.microsoft.com/office/drawing/2014/main" id="{BA63118C-D2A1-2BAD-F7D6-F338D3A8FF8F}"/>
                </a:ext>
              </a:extLst>
            </p:cNvPr>
            <p:cNvSpPr txBox="1"/>
            <p:nvPr/>
          </p:nvSpPr>
          <p:spPr>
            <a:xfrm>
              <a:off x="4409975"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PASS</a:t>
              </a:r>
              <a:endParaRPr lang="ko-KR" altLang="en-US" sz="1000" b="1" baseline="-25000" dirty="0">
                <a:latin typeface="Cambria" panose="02040503050406030204" pitchFamily="18" charset="0"/>
                <a:cs typeface="Times New Roman" panose="02020603050405020304" pitchFamily="18" charset="0"/>
              </a:endParaRPr>
            </a:p>
          </p:txBody>
        </p:sp>
      </p:grpSp>
      <p:cxnSp>
        <p:nvCxnSpPr>
          <p:cNvPr id="564" name="직선 연결선 2">
            <a:extLst>
              <a:ext uri="{FF2B5EF4-FFF2-40B4-BE49-F238E27FC236}">
                <a16:creationId xmlns:a16="http://schemas.microsoft.com/office/drawing/2014/main" id="{4CC4A0DC-7972-2937-98BF-AA57CF1982D9}"/>
              </a:ext>
            </a:extLst>
          </p:cNvPr>
          <p:cNvCxnSpPr>
            <a:cxnSpLocks/>
            <a:stCxn id="559" idx="4"/>
          </p:cNvCxnSpPr>
          <p:nvPr/>
        </p:nvCxnSpPr>
        <p:spPr>
          <a:xfrm>
            <a:off x="4544446" y="3065672"/>
            <a:ext cx="0" cy="1563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5" name="그룹 585">
            <a:extLst>
              <a:ext uri="{FF2B5EF4-FFF2-40B4-BE49-F238E27FC236}">
                <a16:creationId xmlns:a16="http://schemas.microsoft.com/office/drawing/2014/main" id="{90DA6521-0D25-C40C-72EB-F043668DE962}"/>
              </a:ext>
            </a:extLst>
          </p:cNvPr>
          <p:cNvGrpSpPr/>
          <p:nvPr/>
        </p:nvGrpSpPr>
        <p:grpSpPr>
          <a:xfrm rot="16200000">
            <a:off x="4187731" y="3960874"/>
            <a:ext cx="285375" cy="151469"/>
            <a:chOff x="6995826" y="1376806"/>
            <a:chExt cx="1464595" cy="1280243"/>
          </a:xfrm>
        </p:grpSpPr>
        <p:cxnSp>
          <p:nvCxnSpPr>
            <p:cNvPr id="566" name="직선 연결선 591">
              <a:extLst>
                <a:ext uri="{FF2B5EF4-FFF2-40B4-BE49-F238E27FC236}">
                  <a16:creationId xmlns:a16="http://schemas.microsoft.com/office/drawing/2014/main" id="{D2B64BC2-A0E5-025F-E03A-134D213BCCB5}"/>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67" name="직선 연결선 592">
              <a:extLst>
                <a:ext uri="{FF2B5EF4-FFF2-40B4-BE49-F238E27FC236}">
                  <a16:creationId xmlns:a16="http://schemas.microsoft.com/office/drawing/2014/main" id="{CAC3D3A0-4F8C-E27F-F913-D100A0B45184}"/>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68" name="직선 연결선 593">
              <a:extLst>
                <a:ext uri="{FF2B5EF4-FFF2-40B4-BE49-F238E27FC236}">
                  <a16:creationId xmlns:a16="http://schemas.microsoft.com/office/drawing/2014/main" id="{45D5A26F-3220-AAE1-371F-75DAC020C517}"/>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69" name="직선 연결선 594">
              <a:extLst>
                <a:ext uri="{FF2B5EF4-FFF2-40B4-BE49-F238E27FC236}">
                  <a16:creationId xmlns:a16="http://schemas.microsoft.com/office/drawing/2014/main" id="{7DA13CF9-4C6C-9280-B773-826DBDC45152}"/>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70" name="직선 연결선 595">
              <a:extLst>
                <a:ext uri="{FF2B5EF4-FFF2-40B4-BE49-F238E27FC236}">
                  <a16:creationId xmlns:a16="http://schemas.microsoft.com/office/drawing/2014/main" id="{018E63C3-7FA1-A513-9EB3-9127239D6E36}"/>
                </a:ext>
              </a:extLst>
            </p:cNvPr>
            <p:cNvCxnSpPr>
              <a:cxnSpLocks/>
            </p:cNvCxnSpPr>
            <p:nvPr/>
          </p:nvCxnSpPr>
          <p:spPr>
            <a:xfrm rot="5400000">
              <a:off x="8178506" y="2375134"/>
              <a:ext cx="0" cy="56383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71" name="직선 연결선 596">
              <a:extLst>
                <a:ext uri="{FF2B5EF4-FFF2-40B4-BE49-F238E27FC236}">
                  <a16:creationId xmlns:a16="http://schemas.microsoft.com/office/drawing/2014/main" id="{660E2AE2-887D-747D-CA12-1F657B8A9DDE}"/>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72" name="직선 연결선 597">
              <a:extLst>
                <a:ext uri="{FF2B5EF4-FFF2-40B4-BE49-F238E27FC236}">
                  <a16:creationId xmlns:a16="http://schemas.microsoft.com/office/drawing/2014/main" id="{F9283D11-8F56-8EB9-2416-762AD069CEB1}"/>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grpSp>
        <p:nvGrpSpPr>
          <p:cNvPr id="573" name="그룹 440">
            <a:extLst>
              <a:ext uri="{FF2B5EF4-FFF2-40B4-BE49-F238E27FC236}">
                <a16:creationId xmlns:a16="http://schemas.microsoft.com/office/drawing/2014/main" id="{0F7B5860-FAB6-41DD-636C-FA8B221F8893}"/>
              </a:ext>
            </a:extLst>
          </p:cNvPr>
          <p:cNvGrpSpPr/>
          <p:nvPr/>
        </p:nvGrpSpPr>
        <p:grpSpPr>
          <a:xfrm>
            <a:off x="3677362" y="3653568"/>
            <a:ext cx="533844" cy="237564"/>
            <a:chOff x="4226046" y="1912963"/>
            <a:chExt cx="533844" cy="237564"/>
          </a:xfrm>
        </p:grpSpPr>
        <p:sp>
          <p:nvSpPr>
            <p:cNvPr id="574" name="TextBox 573">
              <a:extLst>
                <a:ext uri="{FF2B5EF4-FFF2-40B4-BE49-F238E27FC236}">
                  <a16:creationId xmlns:a16="http://schemas.microsoft.com/office/drawing/2014/main" id="{7AE73935-610C-2A32-3DCD-D9FE95534236}"/>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V</a:t>
              </a:r>
              <a:endParaRPr lang="ko-KR" altLang="en-US" sz="1400" b="1" baseline="-25000" dirty="0">
                <a:latin typeface="Cambria" panose="02040503050406030204" pitchFamily="18" charset="0"/>
                <a:cs typeface="Times New Roman" panose="02020603050405020304" pitchFamily="18" charset="0"/>
              </a:endParaRPr>
            </a:p>
          </p:txBody>
        </p:sp>
        <p:sp>
          <p:nvSpPr>
            <p:cNvPr id="575" name="TextBox 574">
              <a:extLst>
                <a:ext uri="{FF2B5EF4-FFF2-40B4-BE49-F238E27FC236}">
                  <a16:creationId xmlns:a16="http://schemas.microsoft.com/office/drawing/2014/main" id="{6B96B903-C38E-B261-5ABB-776CF0D04A0B}"/>
                </a:ext>
              </a:extLst>
            </p:cNvPr>
            <p:cNvSpPr txBox="1"/>
            <p:nvPr/>
          </p:nvSpPr>
          <p:spPr>
            <a:xfrm>
              <a:off x="4390923"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REF</a:t>
              </a:r>
              <a:endParaRPr lang="ko-KR" altLang="en-US" sz="1000" b="1" baseline="-25000" dirty="0">
                <a:latin typeface="Cambria" panose="02040503050406030204" pitchFamily="18" charset="0"/>
                <a:cs typeface="Times New Roman" panose="02020603050405020304" pitchFamily="18" charset="0"/>
              </a:endParaRPr>
            </a:p>
          </p:txBody>
        </p:sp>
      </p:grpSp>
      <p:cxnSp>
        <p:nvCxnSpPr>
          <p:cNvPr id="576" name="직선 연결선 595">
            <a:extLst>
              <a:ext uri="{FF2B5EF4-FFF2-40B4-BE49-F238E27FC236}">
                <a16:creationId xmlns:a16="http://schemas.microsoft.com/office/drawing/2014/main" id="{6F3927C0-594F-E391-16CB-E87A5A409CC2}"/>
              </a:ext>
            </a:extLst>
          </p:cNvPr>
          <p:cNvCxnSpPr>
            <a:cxnSpLocks/>
          </p:cNvCxnSpPr>
          <p:nvPr/>
        </p:nvCxnSpPr>
        <p:spPr>
          <a:xfrm rot="5400000">
            <a:off x="4213923" y="4026627"/>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77" name="직선 연결선 650">
            <a:extLst>
              <a:ext uri="{FF2B5EF4-FFF2-40B4-BE49-F238E27FC236}">
                <a16:creationId xmlns:a16="http://schemas.microsoft.com/office/drawing/2014/main" id="{4D9FA68B-9F0F-9331-E7C9-A4A57321E18F}"/>
              </a:ext>
            </a:extLst>
          </p:cNvPr>
          <p:cNvCxnSpPr>
            <a:cxnSpLocks/>
          </p:cNvCxnSpPr>
          <p:nvPr/>
        </p:nvCxnSpPr>
        <p:spPr>
          <a:xfrm rot="18900000" flipV="1">
            <a:off x="4478318" y="2907471"/>
            <a:ext cx="0" cy="122952"/>
          </a:xfrm>
          <a:prstGeom prst="line">
            <a:avLst/>
          </a:prstGeom>
          <a:ln w="19050" cap="sq">
            <a:solidFill>
              <a:srgbClr val="C00000"/>
            </a:solidFill>
            <a:bevel/>
          </a:ln>
        </p:spPr>
        <p:style>
          <a:lnRef idx="1">
            <a:schemeClr val="accent1"/>
          </a:lnRef>
          <a:fillRef idx="0">
            <a:schemeClr val="accent1"/>
          </a:fillRef>
          <a:effectRef idx="0">
            <a:schemeClr val="accent1"/>
          </a:effectRef>
          <a:fontRef idx="minor">
            <a:schemeClr val="tx1"/>
          </a:fontRef>
        </p:style>
      </p:cxnSp>
      <p:sp>
        <p:nvSpPr>
          <p:cNvPr id="579" name="사각형: 둥근 위쪽 모서리 853">
            <a:extLst>
              <a:ext uri="{FF2B5EF4-FFF2-40B4-BE49-F238E27FC236}">
                <a16:creationId xmlns:a16="http://schemas.microsoft.com/office/drawing/2014/main" id="{E5127BCC-5795-D0F8-1956-AEE2785F12BA}"/>
              </a:ext>
            </a:extLst>
          </p:cNvPr>
          <p:cNvSpPr/>
          <p:nvPr/>
        </p:nvSpPr>
        <p:spPr>
          <a:xfrm>
            <a:off x="4722917" y="2865766"/>
            <a:ext cx="347468" cy="277032"/>
          </a:xfrm>
          <a:prstGeom prst="round2SameRect">
            <a:avLst>
              <a:gd name="adj1" fmla="val 0"/>
              <a:gd name="adj2" fmla="val 2066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81" name="그룹 585">
            <a:extLst>
              <a:ext uri="{FF2B5EF4-FFF2-40B4-BE49-F238E27FC236}">
                <a16:creationId xmlns:a16="http://schemas.microsoft.com/office/drawing/2014/main" id="{59DC2109-BCDB-1D55-3733-72544A3473E6}"/>
              </a:ext>
            </a:extLst>
          </p:cNvPr>
          <p:cNvGrpSpPr/>
          <p:nvPr/>
        </p:nvGrpSpPr>
        <p:grpSpPr>
          <a:xfrm rot="16200000">
            <a:off x="4214600" y="3694854"/>
            <a:ext cx="231636" cy="151469"/>
            <a:chOff x="6995826" y="1376806"/>
            <a:chExt cx="1188795" cy="1280239"/>
          </a:xfrm>
        </p:grpSpPr>
        <p:cxnSp>
          <p:nvCxnSpPr>
            <p:cNvPr id="582" name="직선 연결선 591">
              <a:extLst>
                <a:ext uri="{FF2B5EF4-FFF2-40B4-BE49-F238E27FC236}">
                  <a16:creationId xmlns:a16="http://schemas.microsoft.com/office/drawing/2014/main" id="{4DE7C4F5-0AF1-297B-6C67-139F13E5E560}"/>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3" name="직선 연결선 592">
              <a:extLst>
                <a:ext uri="{FF2B5EF4-FFF2-40B4-BE49-F238E27FC236}">
                  <a16:creationId xmlns:a16="http://schemas.microsoft.com/office/drawing/2014/main" id="{F4210C03-5760-055E-821E-2E6A92D0B6F1}"/>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4" name="직선 연결선 593">
              <a:extLst>
                <a:ext uri="{FF2B5EF4-FFF2-40B4-BE49-F238E27FC236}">
                  <a16:creationId xmlns:a16="http://schemas.microsoft.com/office/drawing/2014/main" id="{1195D165-B9A1-95F7-7850-1AB72E5EBF41}"/>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5" name="직선 연결선 594">
              <a:extLst>
                <a:ext uri="{FF2B5EF4-FFF2-40B4-BE49-F238E27FC236}">
                  <a16:creationId xmlns:a16="http://schemas.microsoft.com/office/drawing/2014/main" id="{20679C23-BCCA-BB5A-81DD-698601FFCECC}"/>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6" name="직선 연결선 595">
              <a:extLst>
                <a:ext uri="{FF2B5EF4-FFF2-40B4-BE49-F238E27FC236}">
                  <a16:creationId xmlns:a16="http://schemas.microsoft.com/office/drawing/2014/main" id="{098881F9-B791-FF10-7D6F-8ED096B8538F}"/>
                </a:ext>
              </a:extLst>
            </p:cNvPr>
            <p:cNvCxnSpPr>
              <a:cxnSpLocks/>
            </p:cNvCxnSpPr>
            <p:nvPr/>
          </p:nvCxnSpPr>
          <p:spPr>
            <a:xfrm flipH="1">
              <a:off x="7896589" y="2657041"/>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7" name="직선 연결선 596">
              <a:extLst>
                <a:ext uri="{FF2B5EF4-FFF2-40B4-BE49-F238E27FC236}">
                  <a16:creationId xmlns:a16="http://schemas.microsoft.com/office/drawing/2014/main" id="{B599DBB3-99EF-3FE0-315B-3A233721A82F}"/>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8" name="직선 연결선 597">
              <a:extLst>
                <a:ext uri="{FF2B5EF4-FFF2-40B4-BE49-F238E27FC236}">
                  <a16:creationId xmlns:a16="http://schemas.microsoft.com/office/drawing/2014/main" id="{6DA891D8-6746-F49C-17F4-5267487648C6}"/>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cxnSp>
        <p:nvCxnSpPr>
          <p:cNvPr id="589" name="직선 연결선 595">
            <a:extLst>
              <a:ext uri="{FF2B5EF4-FFF2-40B4-BE49-F238E27FC236}">
                <a16:creationId xmlns:a16="http://schemas.microsoft.com/office/drawing/2014/main" id="{14B880DB-7524-2CC6-8282-CA9EEA7A9B4D}"/>
              </a:ext>
            </a:extLst>
          </p:cNvPr>
          <p:cNvCxnSpPr>
            <a:cxnSpLocks/>
          </p:cNvCxnSpPr>
          <p:nvPr/>
        </p:nvCxnSpPr>
        <p:spPr>
          <a:xfrm rot="5400000">
            <a:off x="4213923" y="3735622"/>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90" name="직선 연결선 586">
            <a:extLst>
              <a:ext uri="{FF2B5EF4-FFF2-40B4-BE49-F238E27FC236}">
                <a16:creationId xmlns:a16="http://schemas.microsoft.com/office/drawing/2014/main" id="{51613C61-3556-CD7B-4FE7-AD763E83B514}"/>
              </a:ext>
            </a:extLst>
          </p:cNvPr>
          <p:cNvCxnSpPr>
            <a:cxnSpLocks/>
          </p:cNvCxnSpPr>
          <p:nvPr/>
        </p:nvCxnSpPr>
        <p:spPr>
          <a:xfrm flipV="1">
            <a:off x="4407741" y="4354835"/>
            <a:ext cx="0" cy="139623"/>
          </a:xfrm>
          <a:prstGeom prst="line">
            <a:avLst/>
          </a:prstGeom>
          <a:ln w="19050" cap="sq">
            <a:solidFill>
              <a:schemeClr val="tx1"/>
            </a:solidFill>
            <a:bevel/>
            <a:headEnd type="triangle"/>
          </a:ln>
        </p:spPr>
        <p:style>
          <a:lnRef idx="1">
            <a:schemeClr val="accent1"/>
          </a:lnRef>
          <a:fillRef idx="0">
            <a:schemeClr val="accent1"/>
          </a:fillRef>
          <a:effectRef idx="0">
            <a:schemeClr val="accent1"/>
          </a:effectRef>
          <a:fontRef idx="minor">
            <a:schemeClr val="tx1"/>
          </a:fontRef>
        </p:style>
      </p:cxnSp>
      <p:sp>
        <p:nvSpPr>
          <p:cNvPr id="591" name="직사각형 587">
            <a:extLst>
              <a:ext uri="{FF2B5EF4-FFF2-40B4-BE49-F238E27FC236}">
                <a16:creationId xmlns:a16="http://schemas.microsoft.com/office/drawing/2014/main" id="{1839D117-F9F1-4F0B-9F03-3D406BD26459}"/>
              </a:ext>
            </a:extLst>
          </p:cNvPr>
          <p:cNvSpPr/>
          <p:nvPr/>
        </p:nvSpPr>
        <p:spPr>
          <a:xfrm rot="5400000">
            <a:off x="4373543" y="4243267"/>
            <a:ext cx="77332" cy="5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b="1" dirty="0">
                <a:solidFill>
                  <a:schemeClr val="tx1"/>
                </a:solidFill>
                <a:latin typeface="+mj-lt"/>
              </a:rPr>
              <a:t>⋯</a:t>
            </a:r>
            <a:endParaRPr lang="ko-KR" altLang="en-US" sz="1100" b="1" dirty="0">
              <a:solidFill>
                <a:schemeClr val="tx1"/>
              </a:solidFill>
              <a:latin typeface="+mj-lt"/>
            </a:endParaRPr>
          </a:p>
        </p:txBody>
      </p:sp>
      <p:sp>
        <p:nvSpPr>
          <p:cNvPr id="643" name="타원 739">
            <a:extLst>
              <a:ext uri="{FF2B5EF4-FFF2-40B4-BE49-F238E27FC236}">
                <a16:creationId xmlns:a16="http://schemas.microsoft.com/office/drawing/2014/main" id="{B6F382B2-735C-1B98-61BE-0B79ED503D6A}"/>
              </a:ext>
            </a:extLst>
          </p:cNvPr>
          <p:cNvSpPr/>
          <p:nvPr/>
        </p:nvSpPr>
        <p:spPr>
          <a:xfrm>
            <a:off x="4209034" y="3929189"/>
            <a:ext cx="268486" cy="268486"/>
          </a:xfrm>
          <a:prstGeom prst="ellipse">
            <a:avLst/>
          </a:prstGeom>
          <a:solidFill>
            <a:schemeClr val="bg1">
              <a:alpha val="84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644" name="그룹 835">
            <a:extLst>
              <a:ext uri="{FF2B5EF4-FFF2-40B4-BE49-F238E27FC236}">
                <a16:creationId xmlns:a16="http://schemas.microsoft.com/office/drawing/2014/main" id="{6C33BCA2-78E4-F6FA-7425-86DFB244F01E}"/>
              </a:ext>
            </a:extLst>
          </p:cNvPr>
          <p:cNvGrpSpPr/>
          <p:nvPr/>
        </p:nvGrpSpPr>
        <p:grpSpPr>
          <a:xfrm rot="16200000">
            <a:off x="4287318" y="4037492"/>
            <a:ext cx="231426" cy="50005"/>
            <a:chOff x="5890169" y="4312037"/>
            <a:chExt cx="1895988" cy="1103725"/>
          </a:xfrm>
        </p:grpSpPr>
        <p:grpSp>
          <p:nvGrpSpPr>
            <p:cNvPr id="645" name="그룹 822">
              <a:extLst>
                <a:ext uri="{FF2B5EF4-FFF2-40B4-BE49-F238E27FC236}">
                  <a16:creationId xmlns:a16="http://schemas.microsoft.com/office/drawing/2014/main" id="{1E8A298A-AC4D-FFC5-5FEC-BB6D62D531BC}"/>
                </a:ext>
              </a:extLst>
            </p:cNvPr>
            <p:cNvGrpSpPr/>
            <p:nvPr/>
          </p:nvGrpSpPr>
          <p:grpSpPr>
            <a:xfrm>
              <a:off x="6122466" y="4312037"/>
              <a:ext cx="1432853" cy="1103725"/>
              <a:chOff x="5991225" y="4310063"/>
              <a:chExt cx="496427" cy="273840"/>
            </a:xfrm>
          </p:grpSpPr>
          <p:cxnSp>
            <p:nvCxnSpPr>
              <p:cNvPr id="648" name="직선 연결선 771">
                <a:extLst>
                  <a:ext uri="{FF2B5EF4-FFF2-40B4-BE49-F238E27FC236}">
                    <a16:creationId xmlns:a16="http://schemas.microsoft.com/office/drawing/2014/main" id="{5B3E7F70-8ACB-1F77-7777-708AAC35D32C}"/>
                  </a:ext>
                </a:extLst>
              </p:cNvPr>
              <p:cNvCxnSpPr>
                <a:cxnSpLocks/>
              </p:cNvCxnSpPr>
              <p:nvPr/>
            </p:nvCxnSpPr>
            <p:spPr>
              <a:xfrm flipH="1">
                <a:off x="5991225" y="4310063"/>
                <a:ext cx="40482" cy="13692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49" name="직선 연결선 789">
                <a:extLst>
                  <a:ext uri="{FF2B5EF4-FFF2-40B4-BE49-F238E27FC236}">
                    <a16:creationId xmlns:a16="http://schemas.microsoft.com/office/drawing/2014/main" id="{2CFB2145-74CB-28F6-E440-3071FA140885}"/>
                  </a:ext>
                </a:extLst>
              </p:cNvPr>
              <p:cNvCxnSpPr>
                <a:cxnSpLocks/>
              </p:cNvCxnSpPr>
              <p:nvPr/>
            </p:nvCxnSpPr>
            <p:spPr>
              <a:xfrm flipH="1">
                <a:off x="6114445" y="4310063"/>
                <a:ext cx="82738" cy="27384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0" name="직선 연결선 792">
                <a:extLst>
                  <a:ext uri="{FF2B5EF4-FFF2-40B4-BE49-F238E27FC236}">
                    <a16:creationId xmlns:a16="http://schemas.microsoft.com/office/drawing/2014/main" id="{86AADCB0-8227-34E6-2750-0E81C8685113}"/>
                  </a:ext>
                </a:extLst>
              </p:cNvPr>
              <p:cNvCxnSpPr>
                <a:cxnSpLocks/>
              </p:cNvCxnSpPr>
              <p:nvPr/>
            </p:nvCxnSpPr>
            <p:spPr>
              <a:xfrm>
                <a:off x="6031707" y="4310063"/>
                <a:ext cx="82738" cy="27384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1" name="직선 연결선 807">
                <a:extLst>
                  <a:ext uri="{FF2B5EF4-FFF2-40B4-BE49-F238E27FC236}">
                    <a16:creationId xmlns:a16="http://schemas.microsoft.com/office/drawing/2014/main" id="{EADE5DE7-3FAE-31EE-6AE0-4FADF51788CE}"/>
                  </a:ext>
                </a:extLst>
              </p:cNvPr>
              <p:cNvCxnSpPr>
                <a:cxnSpLocks/>
              </p:cNvCxnSpPr>
              <p:nvPr/>
            </p:nvCxnSpPr>
            <p:spPr>
              <a:xfrm>
                <a:off x="6197183" y="4310063"/>
                <a:ext cx="82738" cy="27384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2" name="직선 연결선 810">
                <a:extLst>
                  <a:ext uri="{FF2B5EF4-FFF2-40B4-BE49-F238E27FC236}">
                    <a16:creationId xmlns:a16="http://schemas.microsoft.com/office/drawing/2014/main" id="{31596133-9476-D246-8B93-B12147E787A3}"/>
                  </a:ext>
                </a:extLst>
              </p:cNvPr>
              <p:cNvCxnSpPr>
                <a:cxnSpLocks/>
              </p:cNvCxnSpPr>
              <p:nvPr/>
            </p:nvCxnSpPr>
            <p:spPr>
              <a:xfrm flipH="1">
                <a:off x="6279921" y="4310063"/>
                <a:ext cx="82738" cy="27384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3" name="직선 연결선 815">
                <a:extLst>
                  <a:ext uri="{FF2B5EF4-FFF2-40B4-BE49-F238E27FC236}">
                    <a16:creationId xmlns:a16="http://schemas.microsoft.com/office/drawing/2014/main" id="{D162CABE-6FA2-11CC-8AD0-6AE2E39A9ABC}"/>
                  </a:ext>
                </a:extLst>
              </p:cNvPr>
              <p:cNvCxnSpPr>
                <a:cxnSpLocks/>
              </p:cNvCxnSpPr>
              <p:nvPr/>
            </p:nvCxnSpPr>
            <p:spPr>
              <a:xfrm>
                <a:off x="6362659" y="4310063"/>
                <a:ext cx="82738" cy="27384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4" name="직선 연결선 819">
                <a:extLst>
                  <a:ext uri="{FF2B5EF4-FFF2-40B4-BE49-F238E27FC236}">
                    <a16:creationId xmlns:a16="http://schemas.microsoft.com/office/drawing/2014/main" id="{CD087C04-4550-ACAD-9C32-EBBD92F49C15}"/>
                  </a:ext>
                </a:extLst>
              </p:cNvPr>
              <p:cNvCxnSpPr>
                <a:cxnSpLocks/>
              </p:cNvCxnSpPr>
              <p:nvPr/>
            </p:nvCxnSpPr>
            <p:spPr>
              <a:xfrm flipH="1">
                <a:off x="6445397" y="4446983"/>
                <a:ext cx="42255" cy="13692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grpSp>
        <p:cxnSp>
          <p:nvCxnSpPr>
            <p:cNvPr id="646" name="직선 연결선 826">
              <a:extLst>
                <a:ext uri="{FF2B5EF4-FFF2-40B4-BE49-F238E27FC236}">
                  <a16:creationId xmlns:a16="http://schemas.microsoft.com/office/drawing/2014/main" id="{22F7C715-93BE-8C9A-05D3-79E006D92EF8}"/>
                </a:ext>
              </a:extLst>
            </p:cNvPr>
            <p:cNvCxnSpPr>
              <a:cxnSpLocks/>
            </p:cNvCxnSpPr>
            <p:nvPr/>
          </p:nvCxnSpPr>
          <p:spPr>
            <a:xfrm>
              <a:off x="5890169" y="4863900"/>
              <a:ext cx="232301" cy="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47" name="직선 연결선 832">
              <a:extLst>
                <a:ext uri="{FF2B5EF4-FFF2-40B4-BE49-F238E27FC236}">
                  <a16:creationId xmlns:a16="http://schemas.microsoft.com/office/drawing/2014/main" id="{534B5660-72F3-1CF2-F6E6-7F1CF0DB7103}"/>
                </a:ext>
              </a:extLst>
            </p:cNvPr>
            <p:cNvCxnSpPr>
              <a:cxnSpLocks/>
            </p:cNvCxnSpPr>
            <p:nvPr/>
          </p:nvCxnSpPr>
          <p:spPr>
            <a:xfrm flipH="1">
              <a:off x="7552471" y="4863900"/>
              <a:ext cx="233686" cy="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655" name="타원 739">
            <a:extLst>
              <a:ext uri="{FF2B5EF4-FFF2-40B4-BE49-F238E27FC236}">
                <a16:creationId xmlns:a16="http://schemas.microsoft.com/office/drawing/2014/main" id="{09FFC668-E718-6FC9-D1F9-EE6D67E025DF}"/>
              </a:ext>
            </a:extLst>
          </p:cNvPr>
          <p:cNvSpPr/>
          <p:nvPr/>
        </p:nvSpPr>
        <p:spPr>
          <a:xfrm>
            <a:off x="4211339" y="3929189"/>
            <a:ext cx="268486" cy="268486"/>
          </a:xfrm>
          <a:prstGeom prst="ellipse">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56" name="타원 739">
            <a:extLst>
              <a:ext uri="{FF2B5EF4-FFF2-40B4-BE49-F238E27FC236}">
                <a16:creationId xmlns:a16="http://schemas.microsoft.com/office/drawing/2014/main" id="{1E12A20F-39F0-0ABD-D86C-B8F8196E8CD6}"/>
              </a:ext>
            </a:extLst>
          </p:cNvPr>
          <p:cNvSpPr/>
          <p:nvPr/>
        </p:nvSpPr>
        <p:spPr>
          <a:xfrm>
            <a:off x="4209034" y="3632111"/>
            <a:ext cx="268486" cy="268486"/>
          </a:xfrm>
          <a:prstGeom prst="ellipse">
            <a:avLst/>
          </a:prstGeom>
          <a:solidFill>
            <a:srgbClr val="C00000">
              <a:alpha val="40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7" name="사각형: 둥근 위쪽 모서리 576">
            <a:extLst>
              <a:ext uri="{FF2B5EF4-FFF2-40B4-BE49-F238E27FC236}">
                <a16:creationId xmlns:a16="http://schemas.microsoft.com/office/drawing/2014/main" id="{92295B3C-A897-E40F-9844-091185F75B8D}"/>
              </a:ext>
            </a:extLst>
          </p:cNvPr>
          <p:cNvSpPr/>
          <p:nvPr/>
        </p:nvSpPr>
        <p:spPr>
          <a:xfrm>
            <a:off x="4723014" y="2830431"/>
            <a:ext cx="340524" cy="319744"/>
          </a:xfrm>
          <a:prstGeom prst="round2SameRect">
            <a:avLst>
              <a:gd name="adj1" fmla="val 16667"/>
              <a:gd name="adj2" fmla="val 2066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8" name="Oval 687">
            <a:extLst>
              <a:ext uri="{FF2B5EF4-FFF2-40B4-BE49-F238E27FC236}">
                <a16:creationId xmlns:a16="http://schemas.microsoft.com/office/drawing/2014/main" id="{DC4A0E27-78CE-5E17-25F0-4A2EEC09C7D2}"/>
              </a:ext>
            </a:extLst>
          </p:cNvPr>
          <p:cNvSpPr/>
          <p:nvPr/>
        </p:nvSpPr>
        <p:spPr>
          <a:xfrm>
            <a:off x="4002151" y="4699969"/>
            <a:ext cx="260229" cy="229588"/>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rgbClr val="0070C0"/>
              </a:solidFill>
              <a:latin typeface="Cambria" panose="02040503050406030204" pitchFamily="18" charset="0"/>
            </a:endParaRPr>
          </a:p>
        </p:txBody>
      </p:sp>
      <p:sp>
        <p:nvSpPr>
          <p:cNvPr id="690" name="TextBox 689">
            <a:extLst>
              <a:ext uri="{FF2B5EF4-FFF2-40B4-BE49-F238E27FC236}">
                <a16:creationId xmlns:a16="http://schemas.microsoft.com/office/drawing/2014/main" id="{5CDBA680-3B75-86E4-6353-EBF651358440}"/>
              </a:ext>
            </a:extLst>
          </p:cNvPr>
          <p:cNvSpPr txBox="1"/>
          <p:nvPr/>
        </p:nvSpPr>
        <p:spPr>
          <a:xfrm>
            <a:off x="4618729" y="4432916"/>
            <a:ext cx="398406"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BL</a:t>
            </a:r>
            <a:endParaRPr lang="ko-KR" altLang="en-US" sz="1400" b="1" baseline="-25000" dirty="0">
              <a:latin typeface="Cambria" panose="02040503050406030204" pitchFamily="18" charset="0"/>
              <a:cs typeface="Times New Roman" panose="02020603050405020304" pitchFamily="18" charset="0"/>
            </a:endParaRPr>
          </a:p>
        </p:txBody>
      </p:sp>
      <p:cxnSp>
        <p:nvCxnSpPr>
          <p:cNvPr id="691" name="직선 연결선 859">
            <a:extLst>
              <a:ext uri="{FF2B5EF4-FFF2-40B4-BE49-F238E27FC236}">
                <a16:creationId xmlns:a16="http://schemas.microsoft.com/office/drawing/2014/main" id="{68CA7473-5100-9DDD-0DD2-550673D8BC46}"/>
              </a:ext>
            </a:extLst>
          </p:cNvPr>
          <p:cNvCxnSpPr>
            <a:cxnSpLocks/>
          </p:cNvCxnSpPr>
          <p:nvPr/>
        </p:nvCxnSpPr>
        <p:spPr>
          <a:xfrm rot="16200000" flipV="1">
            <a:off x="4610729" y="4470761"/>
            <a:ext cx="0" cy="129555"/>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031F1A37-65C1-5284-381E-C0BF3EF4026E}"/>
              </a:ext>
            </a:extLst>
          </p:cNvPr>
          <p:cNvGrpSpPr/>
          <p:nvPr/>
        </p:nvGrpSpPr>
        <p:grpSpPr>
          <a:xfrm>
            <a:off x="1436475" y="2392781"/>
            <a:ext cx="6231833" cy="2540520"/>
            <a:chOff x="1436475" y="2392781"/>
            <a:chExt cx="6231833" cy="2540520"/>
          </a:xfrm>
        </p:grpSpPr>
        <p:sp>
          <p:nvSpPr>
            <p:cNvPr id="447" name="TextBox 446">
              <a:extLst>
                <a:ext uri="{FF2B5EF4-FFF2-40B4-BE49-F238E27FC236}">
                  <a16:creationId xmlns:a16="http://schemas.microsoft.com/office/drawing/2014/main" id="{688E59DA-D337-45C4-E975-558071D67599}"/>
                </a:ext>
              </a:extLst>
            </p:cNvPr>
            <p:cNvSpPr txBox="1"/>
            <p:nvPr/>
          </p:nvSpPr>
          <p:spPr>
            <a:xfrm>
              <a:off x="5803369" y="4687080"/>
              <a:ext cx="186493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D  Discharge</a:t>
              </a:r>
              <a:endParaRPr lang="ko-KR" altLang="en-US" sz="1600" b="1" dirty="0">
                <a:solidFill>
                  <a:srgbClr val="0070C0"/>
                </a:solidFill>
                <a:latin typeface="Cambria" panose="020405030504060302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C35392B0-F5B2-2B49-007F-C448315B1384}"/>
                </a:ext>
              </a:extLst>
            </p:cNvPr>
            <p:cNvGrpSpPr/>
            <p:nvPr/>
          </p:nvGrpSpPr>
          <p:grpSpPr>
            <a:xfrm>
              <a:off x="1436475" y="2392781"/>
              <a:ext cx="6040461" cy="2540520"/>
              <a:chOff x="1436475" y="2392781"/>
              <a:chExt cx="6040461" cy="2540520"/>
            </a:xfrm>
          </p:grpSpPr>
          <p:sp>
            <p:nvSpPr>
              <p:cNvPr id="449" name="사각형: 둥근 모서리 554">
                <a:extLst>
                  <a:ext uri="{FF2B5EF4-FFF2-40B4-BE49-F238E27FC236}">
                    <a16:creationId xmlns:a16="http://schemas.microsoft.com/office/drawing/2014/main" id="{9D989D41-1DCD-2408-FE8F-FF39815DB25A}"/>
                  </a:ext>
                </a:extLst>
              </p:cNvPr>
              <p:cNvSpPr/>
              <p:nvPr/>
            </p:nvSpPr>
            <p:spPr>
              <a:xfrm>
                <a:off x="1573772" y="2420242"/>
                <a:ext cx="1900389" cy="2209095"/>
              </a:xfrm>
              <a:prstGeom prst="roundRect">
                <a:avLst>
                  <a:gd name="adj" fmla="val 4472"/>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450" name="TextBox 449">
                <a:extLst>
                  <a:ext uri="{FF2B5EF4-FFF2-40B4-BE49-F238E27FC236}">
                    <a16:creationId xmlns:a16="http://schemas.microsoft.com/office/drawing/2014/main" id="{E9961FB0-BD58-5C5B-C10F-3ABB7B25F373}"/>
                  </a:ext>
                </a:extLst>
              </p:cNvPr>
              <p:cNvSpPr txBox="1"/>
              <p:nvPr/>
            </p:nvSpPr>
            <p:spPr>
              <a:xfrm>
                <a:off x="1591497" y="4687080"/>
                <a:ext cx="186493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 P  Precharge</a:t>
                </a:r>
                <a:endParaRPr lang="ko-KR" altLang="en-US" sz="1600" b="1" dirty="0">
                  <a:solidFill>
                    <a:srgbClr val="0070C0"/>
                  </a:solidFill>
                  <a:latin typeface="Cambria" panose="02040503050406030204" pitchFamily="18" charset="0"/>
                  <a:cs typeface="Times New Roman" panose="02020603050405020304" pitchFamily="18" charset="0"/>
                </a:endParaRPr>
              </a:p>
            </p:txBody>
          </p:sp>
          <p:grpSp>
            <p:nvGrpSpPr>
              <p:cNvPr id="451" name="그룹 585">
                <a:extLst>
                  <a:ext uri="{FF2B5EF4-FFF2-40B4-BE49-F238E27FC236}">
                    <a16:creationId xmlns:a16="http://schemas.microsoft.com/office/drawing/2014/main" id="{4BE65A6D-582F-9210-A0E8-B565DF035167}"/>
                  </a:ext>
                </a:extLst>
              </p:cNvPr>
              <p:cNvGrpSpPr/>
              <p:nvPr/>
            </p:nvGrpSpPr>
            <p:grpSpPr>
              <a:xfrm rot="16200000">
                <a:off x="2025124" y="3694854"/>
                <a:ext cx="231636" cy="151469"/>
                <a:chOff x="6995826" y="1376806"/>
                <a:chExt cx="1188795" cy="1280239"/>
              </a:xfrm>
            </p:grpSpPr>
            <p:cxnSp>
              <p:nvCxnSpPr>
                <p:cNvPr id="452" name="직선 연결선 591">
                  <a:extLst>
                    <a:ext uri="{FF2B5EF4-FFF2-40B4-BE49-F238E27FC236}">
                      <a16:creationId xmlns:a16="http://schemas.microsoft.com/office/drawing/2014/main" id="{6E5327A5-9E0D-EBAA-8FDE-18B247233C45}"/>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3" name="직선 연결선 592">
                  <a:extLst>
                    <a:ext uri="{FF2B5EF4-FFF2-40B4-BE49-F238E27FC236}">
                      <a16:creationId xmlns:a16="http://schemas.microsoft.com/office/drawing/2014/main" id="{D3C97B66-9977-FD35-A061-D66CAC603BA1}"/>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4" name="직선 연결선 593">
                  <a:extLst>
                    <a:ext uri="{FF2B5EF4-FFF2-40B4-BE49-F238E27FC236}">
                      <a16:creationId xmlns:a16="http://schemas.microsoft.com/office/drawing/2014/main" id="{75CC3D1A-6F3A-3014-5634-1A57282C9F58}"/>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5" name="직선 연결선 594">
                  <a:extLst>
                    <a:ext uri="{FF2B5EF4-FFF2-40B4-BE49-F238E27FC236}">
                      <a16:creationId xmlns:a16="http://schemas.microsoft.com/office/drawing/2014/main" id="{BE7343C2-EEA2-BDE1-64C1-AB284FF1E4CF}"/>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6" name="직선 연결선 595">
                  <a:extLst>
                    <a:ext uri="{FF2B5EF4-FFF2-40B4-BE49-F238E27FC236}">
                      <a16:creationId xmlns:a16="http://schemas.microsoft.com/office/drawing/2014/main" id="{2EC44D9E-7335-905E-68F3-D1A9F5AF6615}"/>
                    </a:ext>
                  </a:extLst>
                </p:cNvPr>
                <p:cNvCxnSpPr>
                  <a:cxnSpLocks/>
                </p:cNvCxnSpPr>
                <p:nvPr/>
              </p:nvCxnSpPr>
              <p:spPr>
                <a:xfrm flipH="1">
                  <a:off x="7896589" y="2657041"/>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7" name="직선 연결선 596">
                  <a:extLst>
                    <a:ext uri="{FF2B5EF4-FFF2-40B4-BE49-F238E27FC236}">
                      <a16:creationId xmlns:a16="http://schemas.microsoft.com/office/drawing/2014/main" id="{9036EB43-A720-3112-ABD9-09C622770729}"/>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8" name="직선 연결선 597">
                  <a:extLst>
                    <a:ext uri="{FF2B5EF4-FFF2-40B4-BE49-F238E27FC236}">
                      <a16:creationId xmlns:a16="http://schemas.microsoft.com/office/drawing/2014/main" id="{B7712782-FA13-0AC0-D473-B2550D9A4A48}"/>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cxnSp>
            <p:nvCxnSpPr>
              <p:cNvPr id="459" name="직선 연결선 586">
                <a:extLst>
                  <a:ext uri="{FF2B5EF4-FFF2-40B4-BE49-F238E27FC236}">
                    <a16:creationId xmlns:a16="http://schemas.microsoft.com/office/drawing/2014/main" id="{FA9A3D40-7091-0C7C-9210-3ABAC7745C37}"/>
                  </a:ext>
                </a:extLst>
              </p:cNvPr>
              <p:cNvCxnSpPr>
                <a:cxnSpLocks/>
              </p:cNvCxnSpPr>
              <p:nvPr/>
            </p:nvCxnSpPr>
            <p:spPr>
              <a:xfrm flipV="1">
                <a:off x="2218265" y="4354835"/>
                <a:ext cx="0" cy="139623"/>
              </a:xfrm>
              <a:prstGeom prst="line">
                <a:avLst/>
              </a:prstGeom>
              <a:ln w="19050" cap="sq">
                <a:solidFill>
                  <a:schemeClr val="tx1"/>
                </a:solidFill>
                <a:bevel/>
                <a:headEnd type="triangle"/>
              </a:ln>
            </p:spPr>
            <p:style>
              <a:lnRef idx="1">
                <a:schemeClr val="accent1"/>
              </a:lnRef>
              <a:fillRef idx="0">
                <a:schemeClr val="accent1"/>
              </a:fillRef>
              <a:effectRef idx="0">
                <a:schemeClr val="accent1"/>
              </a:effectRef>
              <a:fontRef idx="minor">
                <a:schemeClr val="tx1"/>
              </a:fontRef>
            </p:style>
          </p:cxnSp>
          <p:sp>
            <p:nvSpPr>
              <p:cNvPr id="460" name="직사각형 588">
                <a:extLst>
                  <a:ext uri="{FF2B5EF4-FFF2-40B4-BE49-F238E27FC236}">
                    <a16:creationId xmlns:a16="http://schemas.microsoft.com/office/drawing/2014/main" id="{2C927630-B7E5-E9C9-8DB7-3C514077D785}"/>
                  </a:ext>
                </a:extLst>
              </p:cNvPr>
              <p:cNvSpPr/>
              <p:nvPr/>
            </p:nvSpPr>
            <p:spPr>
              <a:xfrm rot="5400000">
                <a:off x="2091156" y="3437493"/>
                <a:ext cx="264740" cy="264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050" b="1" dirty="0">
                    <a:solidFill>
                      <a:schemeClr val="tx1"/>
                    </a:solidFill>
                    <a:latin typeface="+mj-lt"/>
                  </a:rPr>
                  <a:t>⋯</a:t>
                </a:r>
                <a:endParaRPr lang="ko-KR" altLang="en-US" sz="1050" b="1" dirty="0">
                  <a:solidFill>
                    <a:schemeClr val="tx1"/>
                  </a:solidFill>
                  <a:latin typeface="+mj-lt"/>
                </a:endParaRPr>
              </a:p>
            </p:txBody>
          </p:sp>
          <p:cxnSp>
            <p:nvCxnSpPr>
              <p:cNvPr id="461" name="직선 연결선 589">
                <a:extLst>
                  <a:ext uri="{FF2B5EF4-FFF2-40B4-BE49-F238E27FC236}">
                    <a16:creationId xmlns:a16="http://schemas.microsoft.com/office/drawing/2014/main" id="{4B9501F8-7AF6-E205-3289-49F31F9664E2}"/>
                  </a:ext>
                </a:extLst>
              </p:cNvPr>
              <p:cNvCxnSpPr>
                <a:cxnSpLocks/>
              </p:cNvCxnSpPr>
              <p:nvPr/>
            </p:nvCxnSpPr>
            <p:spPr>
              <a:xfrm>
                <a:off x="2216677" y="3385858"/>
                <a:ext cx="0" cy="98619"/>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62" name="직선 연결선 590">
                <a:extLst>
                  <a:ext uri="{FF2B5EF4-FFF2-40B4-BE49-F238E27FC236}">
                    <a16:creationId xmlns:a16="http://schemas.microsoft.com/office/drawing/2014/main" id="{18F9C3A2-7E32-72EB-4B08-CBBC1EF7BB31}"/>
                  </a:ext>
                </a:extLst>
              </p:cNvPr>
              <p:cNvCxnSpPr>
                <a:cxnSpLocks/>
              </p:cNvCxnSpPr>
              <p:nvPr/>
            </p:nvCxnSpPr>
            <p:spPr>
              <a:xfrm>
                <a:off x="2218137" y="3385857"/>
                <a:ext cx="13445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63" name="직선 연결선 561">
                <a:extLst>
                  <a:ext uri="{FF2B5EF4-FFF2-40B4-BE49-F238E27FC236}">
                    <a16:creationId xmlns:a16="http://schemas.microsoft.com/office/drawing/2014/main" id="{BFE2D2BA-D6B5-6593-4510-0E0873A2A16C}"/>
                  </a:ext>
                </a:extLst>
              </p:cNvPr>
              <p:cNvCxnSpPr>
                <a:cxnSpLocks/>
              </p:cNvCxnSpPr>
              <p:nvPr/>
            </p:nvCxnSpPr>
            <p:spPr>
              <a:xfrm>
                <a:off x="2354970" y="2666022"/>
                <a:ext cx="0" cy="2218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4" name="직선 연결선 562">
                <a:extLst>
                  <a:ext uri="{FF2B5EF4-FFF2-40B4-BE49-F238E27FC236}">
                    <a16:creationId xmlns:a16="http://schemas.microsoft.com/office/drawing/2014/main" id="{9E6BA15E-0442-8651-A810-CA91B5B74A8A}"/>
                  </a:ext>
                </a:extLst>
              </p:cNvPr>
              <p:cNvCxnSpPr>
                <a:cxnSpLocks/>
              </p:cNvCxnSpPr>
              <p:nvPr/>
            </p:nvCxnSpPr>
            <p:spPr>
              <a:xfrm rot="16200000" flipV="1">
                <a:off x="2354970" y="2606688"/>
                <a:ext cx="0" cy="122952"/>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nvGrpSpPr>
              <p:cNvPr id="465" name="그룹 563">
                <a:extLst>
                  <a:ext uri="{FF2B5EF4-FFF2-40B4-BE49-F238E27FC236}">
                    <a16:creationId xmlns:a16="http://schemas.microsoft.com/office/drawing/2014/main" id="{5CAE423C-796E-29D2-D477-0EA7A8E17A97}"/>
                  </a:ext>
                </a:extLst>
              </p:cNvPr>
              <p:cNvGrpSpPr/>
              <p:nvPr/>
            </p:nvGrpSpPr>
            <p:grpSpPr>
              <a:xfrm>
                <a:off x="2002222" y="2392781"/>
                <a:ext cx="544956" cy="252952"/>
                <a:chOff x="4226046" y="1897575"/>
                <a:chExt cx="544956" cy="252952"/>
              </a:xfrm>
            </p:grpSpPr>
            <p:sp>
              <p:nvSpPr>
                <p:cNvPr id="466" name="TextBox 465">
                  <a:extLst>
                    <a:ext uri="{FF2B5EF4-FFF2-40B4-BE49-F238E27FC236}">
                      <a16:creationId xmlns:a16="http://schemas.microsoft.com/office/drawing/2014/main" id="{0015BC86-F85B-39BE-7B4E-724268D65DE0}"/>
                    </a:ext>
                  </a:extLst>
                </p:cNvPr>
                <p:cNvSpPr txBox="1"/>
                <p:nvPr/>
              </p:nvSpPr>
              <p:spPr>
                <a:xfrm>
                  <a:off x="422604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V</a:t>
                  </a:r>
                  <a:endParaRPr lang="ko-KR" altLang="en-US" sz="1600" b="1" baseline="-25000" dirty="0">
                    <a:latin typeface="Cambria" panose="02040503050406030204" pitchFamily="18" charset="0"/>
                    <a:cs typeface="Times New Roman" panose="02020603050405020304" pitchFamily="18" charset="0"/>
                  </a:endParaRPr>
                </a:p>
              </p:txBody>
            </p:sp>
            <p:sp>
              <p:nvSpPr>
                <p:cNvPr id="467" name="TextBox 466">
                  <a:extLst>
                    <a:ext uri="{FF2B5EF4-FFF2-40B4-BE49-F238E27FC236}">
                      <a16:creationId xmlns:a16="http://schemas.microsoft.com/office/drawing/2014/main" id="{500716AC-3CB3-85E4-461F-55E6403A93C1}"/>
                    </a:ext>
                  </a:extLst>
                </p:cNvPr>
                <p:cNvSpPr txBox="1"/>
                <p:nvPr/>
              </p:nvSpPr>
              <p:spPr>
                <a:xfrm>
                  <a:off x="4402035"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cxnSp>
            <p:nvCxnSpPr>
              <p:cNvPr id="468" name="직선 연결선 564">
                <a:extLst>
                  <a:ext uri="{FF2B5EF4-FFF2-40B4-BE49-F238E27FC236}">
                    <a16:creationId xmlns:a16="http://schemas.microsoft.com/office/drawing/2014/main" id="{AA2C68D5-479E-10EA-C7FD-BCCB2402036C}"/>
                  </a:ext>
                </a:extLst>
              </p:cNvPr>
              <p:cNvCxnSpPr>
                <a:cxnSpLocks/>
              </p:cNvCxnSpPr>
              <p:nvPr/>
            </p:nvCxnSpPr>
            <p:spPr>
              <a:xfrm>
                <a:off x="2354970" y="3239562"/>
                <a:ext cx="901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9" name="직사각형 566">
                <a:extLst>
                  <a:ext uri="{FF2B5EF4-FFF2-40B4-BE49-F238E27FC236}">
                    <a16:creationId xmlns:a16="http://schemas.microsoft.com/office/drawing/2014/main" id="{37A41138-9CB1-B10E-94FF-4FCDB4C01261}"/>
                  </a:ext>
                </a:extLst>
              </p:cNvPr>
              <p:cNvSpPr/>
              <p:nvPr/>
            </p:nvSpPr>
            <p:spPr>
              <a:xfrm rot="5400000">
                <a:off x="2882581" y="2928954"/>
                <a:ext cx="534819" cy="29302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400" b="1" dirty="0">
                    <a:solidFill>
                      <a:schemeClr val="tx1"/>
                    </a:solidFill>
                    <a:latin typeface="Cambria" panose="02040503050406030204" pitchFamily="18" charset="0"/>
                    <a:ea typeface="Cambria" panose="02040503050406030204" pitchFamily="18" charset="0"/>
                  </a:rPr>
                  <a:t>Latch</a:t>
                </a:r>
                <a:endParaRPr lang="ko-KR" altLang="en-US" sz="1400" b="1" dirty="0">
                  <a:solidFill>
                    <a:schemeClr val="tx1"/>
                  </a:solidFill>
                  <a:latin typeface="Cambria" panose="02040503050406030204" pitchFamily="18" charset="0"/>
                </a:endParaRPr>
              </a:p>
            </p:txBody>
          </p:sp>
          <p:cxnSp>
            <p:nvCxnSpPr>
              <p:cNvPr id="470" name="직선 연결선 572">
                <a:extLst>
                  <a:ext uri="{FF2B5EF4-FFF2-40B4-BE49-F238E27FC236}">
                    <a16:creationId xmlns:a16="http://schemas.microsoft.com/office/drawing/2014/main" id="{8BE0578B-2BBB-6A2C-FE57-2748C6F2A45E}"/>
                  </a:ext>
                </a:extLst>
              </p:cNvPr>
              <p:cNvCxnSpPr>
                <a:cxnSpLocks/>
              </p:cNvCxnSpPr>
              <p:nvPr/>
            </p:nvCxnSpPr>
            <p:spPr>
              <a:xfrm>
                <a:off x="3157876" y="2628420"/>
                <a:ext cx="0" cy="170218"/>
              </a:xfrm>
              <a:prstGeom prst="line">
                <a:avLst/>
              </a:prstGeom>
              <a:ln w="19050" cap="sq">
                <a:solidFill>
                  <a:schemeClr val="tx1"/>
                </a:solidFill>
                <a:bevel/>
                <a:tailEnd type="triangle" w="lg" len="lg"/>
              </a:ln>
            </p:spPr>
            <p:style>
              <a:lnRef idx="1">
                <a:schemeClr val="accent1"/>
              </a:lnRef>
              <a:fillRef idx="0">
                <a:schemeClr val="accent1"/>
              </a:fillRef>
              <a:effectRef idx="0">
                <a:schemeClr val="accent1"/>
              </a:effectRef>
              <a:fontRef idx="minor">
                <a:schemeClr val="tx1"/>
              </a:fontRef>
            </p:style>
          </p:cxnSp>
          <p:sp>
            <p:nvSpPr>
              <p:cNvPr id="471" name="TextBox 470">
                <a:extLst>
                  <a:ext uri="{FF2B5EF4-FFF2-40B4-BE49-F238E27FC236}">
                    <a16:creationId xmlns:a16="http://schemas.microsoft.com/office/drawing/2014/main" id="{9FC0A4B0-757F-139D-8004-7F73AF88FABD}"/>
                  </a:ext>
                </a:extLst>
              </p:cNvPr>
              <p:cNvSpPr txBox="1"/>
              <p:nvPr/>
            </p:nvSpPr>
            <p:spPr>
              <a:xfrm>
                <a:off x="2965407" y="2413071"/>
                <a:ext cx="398406"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OFF</a:t>
                </a:r>
                <a:endParaRPr lang="ko-KR" altLang="en-US" sz="1400" b="1" baseline="-25000" dirty="0">
                  <a:latin typeface="Cambria" panose="02040503050406030204" pitchFamily="18" charset="0"/>
                  <a:cs typeface="Times New Roman" panose="02020603050405020304" pitchFamily="18" charset="0"/>
                </a:endParaRPr>
              </a:p>
            </p:txBody>
          </p:sp>
          <p:sp>
            <p:nvSpPr>
              <p:cNvPr id="472" name="사각형: 둥근 위쪽 모서리 575">
                <a:extLst>
                  <a:ext uri="{FF2B5EF4-FFF2-40B4-BE49-F238E27FC236}">
                    <a16:creationId xmlns:a16="http://schemas.microsoft.com/office/drawing/2014/main" id="{29F1876C-2BCA-55E9-1C3F-5D478E58C8B6}"/>
                  </a:ext>
                </a:extLst>
              </p:cNvPr>
              <p:cNvSpPr/>
              <p:nvPr/>
            </p:nvSpPr>
            <p:spPr>
              <a:xfrm>
                <a:off x="2533538" y="2830431"/>
                <a:ext cx="340524" cy="319744"/>
              </a:xfrm>
              <a:prstGeom prst="round2SameRect">
                <a:avLst>
                  <a:gd name="adj1" fmla="val 16667"/>
                  <a:gd name="adj2" fmla="val 20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473" name="직선 연결선 577">
                <a:extLst>
                  <a:ext uri="{FF2B5EF4-FFF2-40B4-BE49-F238E27FC236}">
                    <a16:creationId xmlns:a16="http://schemas.microsoft.com/office/drawing/2014/main" id="{9A6BC5AD-FA37-11B5-9521-9005A9B0B6CA}"/>
                  </a:ext>
                </a:extLst>
              </p:cNvPr>
              <p:cNvCxnSpPr>
                <a:cxnSpLocks/>
              </p:cNvCxnSpPr>
              <p:nvPr/>
            </p:nvCxnSpPr>
            <p:spPr>
              <a:xfrm>
                <a:off x="2702034" y="3144830"/>
                <a:ext cx="0" cy="98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4" name="타원 578">
                <a:extLst>
                  <a:ext uri="{FF2B5EF4-FFF2-40B4-BE49-F238E27FC236}">
                    <a16:creationId xmlns:a16="http://schemas.microsoft.com/office/drawing/2014/main" id="{4821DB0C-3712-24B9-B5C1-46B9B380A362}"/>
                  </a:ext>
                </a:extLst>
              </p:cNvPr>
              <p:cNvSpPr/>
              <p:nvPr/>
            </p:nvSpPr>
            <p:spPr>
              <a:xfrm>
                <a:off x="2674992" y="3207086"/>
                <a:ext cx="54091" cy="5409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6" name="사각형: 둥근 모서리 740">
                <a:extLst>
                  <a:ext uri="{FF2B5EF4-FFF2-40B4-BE49-F238E27FC236}">
                    <a16:creationId xmlns:a16="http://schemas.microsoft.com/office/drawing/2014/main" id="{62FE64E8-DC2D-43C4-6B51-F48A1BD7C9EB}"/>
                  </a:ext>
                </a:extLst>
              </p:cNvPr>
              <p:cNvSpPr/>
              <p:nvPr/>
            </p:nvSpPr>
            <p:spPr>
              <a:xfrm>
                <a:off x="2419859" y="3501958"/>
                <a:ext cx="1037745" cy="921040"/>
              </a:xfrm>
              <a:prstGeom prst="roundRect">
                <a:avLst>
                  <a:gd name="adj" fmla="val 9694"/>
                </a:avLst>
              </a:prstGeom>
              <a:solidFill>
                <a:srgbClr val="FFEBEB"/>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477" name="직선 연결선 741">
                <a:extLst>
                  <a:ext uri="{FF2B5EF4-FFF2-40B4-BE49-F238E27FC236}">
                    <a16:creationId xmlns:a16="http://schemas.microsoft.com/office/drawing/2014/main" id="{E546124F-D4C5-4526-BA63-46F110C0BCFB}"/>
                  </a:ext>
                </a:extLst>
              </p:cNvPr>
              <p:cNvCxnSpPr>
                <a:cxnSpLocks/>
                <a:stCxn id="524" idx="7"/>
              </p:cNvCxnSpPr>
              <p:nvPr/>
            </p:nvCxnSpPr>
            <p:spPr>
              <a:xfrm flipV="1">
                <a:off x="2248725" y="3512268"/>
                <a:ext cx="204436" cy="159162"/>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478" name="직선 연결선 742">
                <a:extLst>
                  <a:ext uri="{FF2B5EF4-FFF2-40B4-BE49-F238E27FC236}">
                    <a16:creationId xmlns:a16="http://schemas.microsoft.com/office/drawing/2014/main" id="{CFEB2B35-58EC-41E2-9F9B-9CBA05C99285}"/>
                  </a:ext>
                </a:extLst>
              </p:cNvPr>
              <p:cNvCxnSpPr>
                <a:cxnSpLocks/>
                <a:stCxn id="524" idx="5"/>
              </p:cNvCxnSpPr>
              <p:nvPr/>
            </p:nvCxnSpPr>
            <p:spPr>
              <a:xfrm>
                <a:off x="2248725" y="3861278"/>
                <a:ext cx="185426" cy="301048"/>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sp>
            <p:nvSpPr>
              <p:cNvPr id="479" name="직사각형 587">
                <a:extLst>
                  <a:ext uri="{FF2B5EF4-FFF2-40B4-BE49-F238E27FC236}">
                    <a16:creationId xmlns:a16="http://schemas.microsoft.com/office/drawing/2014/main" id="{EABA1B4C-F440-BEC4-DF67-240DFD82B75D}"/>
                  </a:ext>
                </a:extLst>
              </p:cNvPr>
              <p:cNvSpPr/>
              <p:nvPr/>
            </p:nvSpPr>
            <p:spPr>
              <a:xfrm rot="5400000">
                <a:off x="2184067" y="4243267"/>
                <a:ext cx="77332" cy="5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b="1" dirty="0">
                    <a:solidFill>
                      <a:schemeClr val="tx1"/>
                    </a:solidFill>
                    <a:latin typeface="+mj-lt"/>
                  </a:rPr>
                  <a:t>⋯</a:t>
                </a:r>
                <a:endParaRPr lang="ko-KR" altLang="en-US" sz="1100" b="1" dirty="0">
                  <a:solidFill>
                    <a:schemeClr val="tx1"/>
                  </a:solidFill>
                  <a:latin typeface="+mj-lt"/>
                </a:endParaRPr>
              </a:p>
            </p:txBody>
          </p:sp>
          <p:grpSp>
            <p:nvGrpSpPr>
              <p:cNvPr id="480" name="그룹 761">
                <a:extLst>
                  <a:ext uri="{FF2B5EF4-FFF2-40B4-BE49-F238E27FC236}">
                    <a16:creationId xmlns:a16="http://schemas.microsoft.com/office/drawing/2014/main" id="{05D3E727-A4DE-E87C-8882-86A0D9F9A78F}"/>
                  </a:ext>
                </a:extLst>
              </p:cNvPr>
              <p:cNvGrpSpPr/>
              <p:nvPr/>
            </p:nvGrpSpPr>
            <p:grpSpPr>
              <a:xfrm>
                <a:off x="3001240" y="4308699"/>
                <a:ext cx="345853" cy="70802"/>
                <a:chOff x="5608137" y="3394148"/>
                <a:chExt cx="345853" cy="70802"/>
              </a:xfrm>
            </p:grpSpPr>
            <p:grpSp>
              <p:nvGrpSpPr>
                <p:cNvPr id="481" name="그룹 753">
                  <a:extLst>
                    <a:ext uri="{FF2B5EF4-FFF2-40B4-BE49-F238E27FC236}">
                      <a16:creationId xmlns:a16="http://schemas.microsoft.com/office/drawing/2014/main" id="{1086CAFD-C4F5-28D3-593F-2834E61FED84}"/>
                    </a:ext>
                  </a:extLst>
                </p:cNvPr>
                <p:cNvGrpSpPr/>
                <p:nvPr/>
              </p:nvGrpSpPr>
              <p:grpSpPr>
                <a:xfrm rot="5400000">
                  <a:off x="5739526" y="3307113"/>
                  <a:ext cx="70802" cy="244872"/>
                  <a:chOff x="5131625" y="2342057"/>
                  <a:chExt cx="70802" cy="244872"/>
                </a:xfrm>
              </p:grpSpPr>
              <p:sp>
                <p:nvSpPr>
                  <p:cNvPr id="484" name="타원 750">
                    <a:extLst>
                      <a:ext uri="{FF2B5EF4-FFF2-40B4-BE49-F238E27FC236}">
                        <a16:creationId xmlns:a16="http://schemas.microsoft.com/office/drawing/2014/main" id="{3B6B8F70-D132-005C-E38F-6C05EA9D1984}"/>
                      </a:ext>
                    </a:extLst>
                  </p:cNvPr>
                  <p:cNvSpPr/>
                  <p:nvPr/>
                </p:nvSpPr>
                <p:spPr>
                  <a:xfrm>
                    <a:off x="5141467" y="2525969"/>
                    <a:ext cx="60960" cy="60960"/>
                  </a:xfrm>
                  <a:prstGeom prst="ellipse">
                    <a:avLst/>
                  </a:prstGeom>
                  <a:solidFill>
                    <a:schemeClr val="bg1"/>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6">
                          <a:lumMod val="75000"/>
                        </a:schemeClr>
                      </a:solidFill>
                    </a:endParaRPr>
                  </a:p>
                </p:txBody>
              </p:sp>
              <p:sp>
                <p:nvSpPr>
                  <p:cNvPr id="485" name="타원 751">
                    <a:extLst>
                      <a:ext uri="{FF2B5EF4-FFF2-40B4-BE49-F238E27FC236}">
                        <a16:creationId xmlns:a16="http://schemas.microsoft.com/office/drawing/2014/main" id="{1DA35A40-FFBE-85CF-9FFD-CC6A4A3A1EE1}"/>
                      </a:ext>
                    </a:extLst>
                  </p:cNvPr>
                  <p:cNvSpPr/>
                  <p:nvPr/>
                </p:nvSpPr>
                <p:spPr>
                  <a:xfrm>
                    <a:off x="5141467" y="2342057"/>
                    <a:ext cx="60960" cy="60960"/>
                  </a:xfrm>
                  <a:prstGeom prst="ellipse">
                    <a:avLst/>
                  </a:prstGeom>
                  <a:solidFill>
                    <a:schemeClr val="bg1"/>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6">
                          <a:lumMod val="75000"/>
                        </a:schemeClr>
                      </a:solidFill>
                    </a:endParaRPr>
                  </a:p>
                </p:txBody>
              </p:sp>
              <p:cxnSp>
                <p:nvCxnSpPr>
                  <p:cNvPr id="486" name="직선 연결선 752">
                    <a:extLst>
                      <a:ext uri="{FF2B5EF4-FFF2-40B4-BE49-F238E27FC236}">
                        <a16:creationId xmlns:a16="http://schemas.microsoft.com/office/drawing/2014/main" id="{60989D5E-AC04-5880-DAFF-D55F3C19D37A}"/>
                      </a:ext>
                    </a:extLst>
                  </p:cNvPr>
                  <p:cNvCxnSpPr>
                    <a:cxnSpLocks/>
                  </p:cNvCxnSpPr>
                  <p:nvPr/>
                </p:nvCxnSpPr>
                <p:spPr>
                  <a:xfrm rot="19800000" flipV="1">
                    <a:off x="5131625" y="2409684"/>
                    <a:ext cx="0" cy="122952"/>
                  </a:xfrm>
                  <a:prstGeom prst="line">
                    <a:avLst/>
                  </a:prstGeom>
                  <a:ln w="19050" cap="sq">
                    <a:solidFill>
                      <a:schemeClr val="accent6">
                        <a:lumMod val="75000"/>
                      </a:schemeClr>
                    </a:solidFill>
                    <a:bevel/>
                  </a:ln>
                </p:spPr>
                <p:style>
                  <a:lnRef idx="1">
                    <a:schemeClr val="accent1"/>
                  </a:lnRef>
                  <a:fillRef idx="0">
                    <a:schemeClr val="accent1"/>
                  </a:fillRef>
                  <a:effectRef idx="0">
                    <a:schemeClr val="accent1"/>
                  </a:effectRef>
                  <a:fontRef idx="minor">
                    <a:schemeClr val="tx1"/>
                  </a:fontRef>
                </p:style>
              </p:cxnSp>
            </p:grpSp>
            <p:cxnSp>
              <p:nvCxnSpPr>
                <p:cNvPr id="482" name="직선 연결선 754">
                  <a:extLst>
                    <a:ext uri="{FF2B5EF4-FFF2-40B4-BE49-F238E27FC236}">
                      <a16:creationId xmlns:a16="http://schemas.microsoft.com/office/drawing/2014/main" id="{71495EAC-73BF-3171-E409-CBCE0FE7758A}"/>
                    </a:ext>
                  </a:extLst>
                </p:cNvPr>
                <p:cNvCxnSpPr>
                  <a:cxnSpLocks/>
                </p:cNvCxnSpPr>
                <p:nvPr/>
              </p:nvCxnSpPr>
              <p:spPr>
                <a:xfrm>
                  <a:off x="5608137" y="3433763"/>
                  <a:ext cx="44354" cy="0"/>
                </a:xfrm>
                <a:prstGeom prst="line">
                  <a:avLst/>
                </a:prstGeom>
                <a:ln w="19050" cap="sq">
                  <a:solidFill>
                    <a:schemeClr val="accent6">
                      <a:lumMod val="75000"/>
                    </a:schemeClr>
                  </a:solidFill>
                  <a:bevel/>
                </a:ln>
              </p:spPr>
              <p:style>
                <a:lnRef idx="1">
                  <a:schemeClr val="accent1"/>
                </a:lnRef>
                <a:fillRef idx="0">
                  <a:schemeClr val="accent1"/>
                </a:fillRef>
                <a:effectRef idx="0">
                  <a:schemeClr val="accent1"/>
                </a:effectRef>
                <a:fontRef idx="minor">
                  <a:schemeClr val="tx1"/>
                </a:fontRef>
              </p:style>
            </p:cxnSp>
            <p:cxnSp>
              <p:nvCxnSpPr>
                <p:cNvPr id="483" name="직선 연결선 756">
                  <a:extLst>
                    <a:ext uri="{FF2B5EF4-FFF2-40B4-BE49-F238E27FC236}">
                      <a16:creationId xmlns:a16="http://schemas.microsoft.com/office/drawing/2014/main" id="{E255147F-A66B-364A-B2F5-20519A75BD36}"/>
                    </a:ext>
                  </a:extLst>
                </p:cNvPr>
                <p:cNvCxnSpPr>
                  <a:cxnSpLocks/>
                </p:cNvCxnSpPr>
                <p:nvPr/>
              </p:nvCxnSpPr>
              <p:spPr>
                <a:xfrm>
                  <a:off x="5909636" y="3433763"/>
                  <a:ext cx="44354" cy="0"/>
                </a:xfrm>
                <a:prstGeom prst="line">
                  <a:avLst/>
                </a:prstGeom>
                <a:ln w="19050" cap="sq">
                  <a:solidFill>
                    <a:schemeClr val="accent6">
                      <a:lumMod val="75000"/>
                    </a:schemeClr>
                  </a:solidFill>
                  <a:bevel/>
                </a:ln>
              </p:spPr>
              <p:style>
                <a:lnRef idx="1">
                  <a:schemeClr val="accent1"/>
                </a:lnRef>
                <a:fillRef idx="0">
                  <a:schemeClr val="accent1"/>
                </a:fillRef>
                <a:effectRef idx="0">
                  <a:schemeClr val="accent1"/>
                </a:effectRef>
                <a:fontRef idx="minor">
                  <a:schemeClr val="tx1"/>
                </a:fontRef>
              </p:style>
            </p:cxnSp>
          </p:grpSp>
          <p:grpSp>
            <p:nvGrpSpPr>
              <p:cNvPr id="487" name="그룹 835">
                <a:extLst>
                  <a:ext uri="{FF2B5EF4-FFF2-40B4-BE49-F238E27FC236}">
                    <a16:creationId xmlns:a16="http://schemas.microsoft.com/office/drawing/2014/main" id="{00BF7C62-9653-49E3-C904-31F80C4ACFB6}"/>
                  </a:ext>
                </a:extLst>
              </p:cNvPr>
              <p:cNvGrpSpPr/>
              <p:nvPr/>
            </p:nvGrpSpPr>
            <p:grpSpPr>
              <a:xfrm>
                <a:off x="3033186" y="3947734"/>
                <a:ext cx="323307" cy="69720"/>
                <a:chOff x="5890169" y="4312037"/>
                <a:chExt cx="1895988" cy="1103725"/>
              </a:xfrm>
            </p:grpSpPr>
            <p:grpSp>
              <p:nvGrpSpPr>
                <p:cNvPr id="488" name="그룹 822">
                  <a:extLst>
                    <a:ext uri="{FF2B5EF4-FFF2-40B4-BE49-F238E27FC236}">
                      <a16:creationId xmlns:a16="http://schemas.microsoft.com/office/drawing/2014/main" id="{1E463D62-8DCA-0F1F-0D3E-F3E95A0AA7C1}"/>
                    </a:ext>
                  </a:extLst>
                </p:cNvPr>
                <p:cNvGrpSpPr/>
                <p:nvPr/>
              </p:nvGrpSpPr>
              <p:grpSpPr>
                <a:xfrm>
                  <a:off x="6122466" y="4312037"/>
                  <a:ext cx="1432853" cy="1103725"/>
                  <a:chOff x="5991225" y="4310063"/>
                  <a:chExt cx="496427" cy="273840"/>
                </a:xfrm>
              </p:grpSpPr>
              <p:cxnSp>
                <p:nvCxnSpPr>
                  <p:cNvPr id="491" name="직선 연결선 771">
                    <a:extLst>
                      <a:ext uri="{FF2B5EF4-FFF2-40B4-BE49-F238E27FC236}">
                        <a16:creationId xmlns:a16="http://schemas.microsoft.com/office/drawing/2014/main" id="{4B714180-252D-5DD4-9F8F-A28C6FEC8804}"/>
                      </a:ext>
                    </a:extLst>
                  </p:cNvPr>
                  <p:cNvCxnSpPr>
                    <a:cxnSpLocks/>
                  </p:cNvCxnSpPr>
                  <p:nvPr/>
                </p:nvCxnSpPr>
                <p:spPr>
                  <a:xfrm flipH="1">
                    <a:off x="5991225" y="4310063"/>
                    <a:ext cx="40482" cy="13692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2" name="직선 연결선 789">
                    <a:extLst>
                      <a:ext uri="{FF2B5EF4-FFF2-40B4-BE49-F238E27FC236}">
                        <a16:creationId xmlns:a16="http://schemas.microsoft.com/office/drawing/2014/main" id="{D2AE56C8-44B8-3B36-E4A5-8241AF9776C8}"/>
                      </a:ext>
                    </a:extLst>
                  </p:cNvPr>
                  <p:cNvCxnSpPr>
                    <a:cxnSpLocks/>
                  </p:cNvCxnSpPr>
                  <p:nvPr/>
                </p:nvCxnSpPr>
                <p:spPr>
                  <a:xfrm flipH="1">
                    <a:off x="6114445"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3" name="직선 연결선 792">
                    <a:extLst>
                      <a:ext uri="{FF2B5EF4-FFF2-40B4-BE49-F238E27FC236}">
                        <a16:creationId xmlns:a16="http://schemas.microsoft.com/office/drawing/2014/main" id="{527416F9-536A-E0BE-AA25-B5C8B29ED77B}"/>
                      </a:ext>
                    </a:extLst>
                  </p:cNvPr>
                  <p:cNvCxnSpPr>
                    <a:cxnSpLocks/>
                  </p:cNvCxnSpPr>
                  <p:nvPr/>
                </p:nvCxnSpPr>
                <p:spPr>
                  <a:xfrm>
                    <a:off x="6031707"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4" name="직선 연결선 807">
                    <a:extLst>
                      <a:ext uri="{FF2B5EF4-FFF2-40B4-BE49-F238E27FC236}">
                        <a16:creationId xmlns:a16="http://schemas.microsoft.com/office/drawing/2014/main" id="{35494B43-D4FA-0B50-B5A5-98F9DAD0B307}"/>
                      </a:ext>
                    </a:extLst>
                  </p:cNvPr>
                  <p:cNvCxnSpPr>
                    <a:cxnSpLocks/>
                  </p:cNvCxnSpPr>
                  <p:nvPr/>
                </p:nvCxnSpPr>
                <p:spPr>
                  <a:xfrm>
                    <a:off x="6197183"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5" name="직선 연결선 810">
                    <a:extLst>
                      <a:ext uri="{FF2B5EF4-FFF2-40B4-BE49-F238E27FC236}">
                        <a16:creationId xmlns:a16="http://schemas.microsoft.com/office/drawing/2014/main" id="{2DB49E15-BC1C-9BBE-CF6D-450B96C47312}"/>
                      </a:ext>
                    </a:extLst>
                  </p:cNvPr>
                  <p:cNvCxnSpPr>
                    <a:cxnSpLocks/>
                  </p:cNvCxnSpPr>
                  <p:nvPr/>
                </p:nvCxnSpPr>
                <p:spPr>
                  <a:xfrm flipH="1">
                    <a:off x="6279921"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6" name="직선 연결선 815">
                    <a:extLst>
                      <a:ext uri="{FF2B5EF4-FFF2-40B4-BE49-F238E27FC236}">
                        <a16:creationId xmlns:a16="http://schemas.microsoft.com/office/drawing/2014/main" id="{3FDC052B-104D-59EC-B4A7-F1A39FAE7475}"/>
                      </a:ext>
                    </a:extLst>
                  </p:cNvPr>
                  <p:cNvCxnSpPr>
                    <a:cxnSpLocks/>
                  </p:cNvCxnSpPr>
                  <p:nvPr/>
                </p:nvCxnSpPr>
                <p:spPr>
                  <a:xfrm>
                    <a:off x="6362659"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7" name="직선 연결선 819">
                    <a:extLst>
                      <a:ext uri="{FF2B5EF4-FFF2-40B4-BE49-F238E27FC236}">
                        <a16:creationId xmlns:a16="http://schemas.microsoft.com/office/drawing/2014/main" id="{F42BD541-5688-841E-429A-447158B9CB5B}"/>
                      </a:ext>
                    </a:extLst>
                  </p:cNvPr>
                  <p:cNvCxnSpPr>
                    <a:cxnSpLocks/>
                  </p:cNvCxnSpPr>
                  <p:nvPr/>
                </p:nvCxnSpPr>
                <p:spPr>
                  <a:xfrm flipH="1">
                    <a:off x="6445397" y="4446983"/>
                    <a:ext cx="42255" cy="13692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grpSp>
            <p:cxnSp>
              <p:nvCxnSpPr>
                <p:cNvPr id="489" name="직선 연결선 826">
                  <a:extLst>
                    <a:ext uri="{FF2B5EF4-FFF2-40B4-BE49-F238E27FC236}">
                      <a16:creationId xmlns:a16="http://schemas.microsoft.com/office/drawing/2014/main" id="{D7923420-763B-A4BE-A24C-22D3B83E3D25}"/>
                    </a:ext>
                  </a:extLst>
                </p:cNvPr>
                <p:cNvCxnSpPr>
                  <a:cxnSpLocks/>
                </p:cNvCxnSpPr>
                <p:nvPr/>
              </p:nvCxnSpPr>
              <p:spPr>
                <a:xfrm>
                  <a:off x="5890169" y="4863900"/>
                  <a:ext cx="232301" cy="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0" name="직선 연결선 832">
                  <a:extLst>
                    <a:ext uri="{FF2B5EF4-FFF2-40B4-BE49-F238E27FC236}">
                      <a16:creationId xmlns:a16="http://schemas.microsoft.com/office/drawing/2014/main" id="{E89119B6-A374-7AA7-E52F-4F79DF89146D}"/>
                    </a:ext>
                  </a:extLst>
                </p:cNvPr>
                <p:cNvCxnSpPr>
                  <a:cxnSpLocks/>
                </p:cNvCxnSpPr>
                <p:nvPr/>
              </p:nvCxnSpPr>
              <p:spPr>
                <a:xfrm flipH="1">
                  <a:off x="7552471" y="4863900"/>
                  <a:ext cx="233686" cy="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grpSp>
          <p:sp>
            <p:nvSpPr>
              <p:cNvPr id="498" name="사각형: 둥근 위쪽 모서리 839">
                <a:extLst>
                  <a:ext uri="{FF2B5EF4-FFF2-40B4-BE49-F238E27FC236}">
                    <a16:creationId xmlns:a16="http://schemas.microsoft.com/office/drawing/2014/main" id="{255A137A-51A2-ED55-B91E-004C8C7108C4}"/>
                  </a:ext>
                </a:extLst>
              </p:cNvPr>
              <p:cNvSpPr/>
              <p:nvPr/>
            </p:nvSpPr>
            <p:spPr>
              <a:xfrm>
                <a:off x="2536704" y="2860246"/>
                <a:ext cx="340524" cy="289929"/>
              </a:xfrm>
              <a:prstGeom prst="round2SameRect">
                <a:avLst>
                  <a:gd name="adj1" fmla="val 0"/>
                  <a:gd name="adj2" fmla="val 2066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9" name="사각형: 둥근 위쪽 모서리 576">
                <a:extLst>
                  <a:ext uri="{FF2B5EF4-FFF2-40B4-BE49-F238E27FC236}">
                    <a16:creationId xmlns:a16="http://schemas.microsoft.com/office/drawing/2014/main" id="{6CDEBF9C-3F66-1969-E495-2FA6861D27D9}"/>
                  </a:ext>
                </a:extLst>
              </p:cNvPr>
              <p:cNvSpPr/>
              <p:nvPr/>
            </p:nvSpPr>
            <p:spPr>
              <a:xfrm>
                <a:off x="2533538" y="2830431"/>
                <a:ext cx="340524" cy="319744"/>
              </a:xfrm>
              <a:prstGeom prst="round2SameRect">
                <a:avLst>
                  <a:gd name="adj1" fmla="val 16667"/>
                  <a:gd name="adj2" fmla="val 2066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0" name="타원 557">
                <a:extLst>
                  <a:ext uri="{FF2B5EF4-FFF2-40B4-BE49-F238E27FC236}">
                    <a16:creationId xmlns:a16="http://schemas.microsoft.com/office/drawing/2014/main" id="{A7C3A842-3EA7-9D78-449A-64E4D6BFCA24}"/>
                  </a:ext>
                </a:extLst>
              </p:cNvPr>
              <p:cNvSpPr/>
              <p:nvPr/>
            </p:nvSpPr>
            <p:spPr>
              <a:xfrm>
                <a:off x="2324490" y="3004712"/>
                <a:ext cx="60960" cy="60960"/>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01" name="타원 558">
                <a:extLst>
                  <a:ext uri="{FF2B5EF4-FFF2-40B4-BE49-F238E27FC236}">
                    <a16:creationId xmlns:a16="http://schemas.microsoft.com/office/drawing/2014/main" id="{5C1F19CF-7B33-477D-624C-0AD43062B595}"/>
                  </a:ext>
                </a:extLst>
              </p:cNvPr>
              <p:cNvSpPr/>
              <p:nvPr/>
            </p:nvSpPr>
            <p:spPr>
              <a:xfrm>
                <a:off x="2324490" y="2820800"/>
                <a:ext cx="60960" cy="60960"/>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cxnSp>
            <p:nvCxnSpPr>
              <p:cNvPr id="502" name="직선 연결선 559">
                <a:extLst>
                  <a:ext uri="{FF2B5EF4-FFF2-40B4-BE49-F238E27FC236}">
                    <a16:creationId xmlns:a16="http://schemas.microsoft.com/office/drawing/2014/main" id="{56D3EEDF-1C40-BC41-7EA2-303B22CED6CC}"/>
                  </a:ext>
                </a:extLst>
              </p:cNvPr>
              <p:cNvCxnSpPr>
                <a:cxnSpLocks/>
                <a:stCxn id="500" idx="0"/>
                <a:endCxn id="501" idx="4"/>
              </p:cNvCxnSpPr>
              <p:nvPr/>
            </p:nvCxnSpPr>
            <p:spPr>
              <a:xfrm flipV="1">
                <a:off x="2354970" y="2881760"/>
                <a:ext cx="0" cy="122952"/>
              </a:xfrm>
              <a:prstGeom prst="line">
                <a:avLst/>
              </a:prstGeom>
              <a:ln w="19050" cap="sq">
                <a:solidFill>
                  <a:srgbClr val="C00000"/>
                </a:solidFill>
                <a:bevel/>
              </a:ln>
            </p:spPr>
            <p:style>
              <a:lnRef idx="1">
                <a:schemeClr val="accent1"/>
              </a:lnRef>
              <a:fillRef idx="0">
                <a:schemeClr val="accent1"/>
              </a:fillRef>
              <a:effectRef idx="0">
                <a:schemeClr val="accent1"/>
              </a:effectRef>
              <a:fontRef idx="minor">
                <a:schemeClr val="tx1"/>
              </a:fontRef>
            </p:style>
          </p:cxnSp>
          <p:grpSp>
            <p:nvGrpSpPr>
              <p:cNvPr id="505" name="그룹 440">
                <a:extLst>
                  <a:ext uri="{FF2B5EF4-FFF2-40B4-BE49-F238E27FC236}">
                    <a16:creationId xmlns:a16="http://schemas.microsoft.com/office/drawing/2014/main" id="{A22C7D75-25B0-D228-310E-9240F48C82ED}"/>
                  </a:ext>
                </a:extLst>
              </p:cNvPr>
              <p:cNvGrpSpPr/>
              <p:nvPr/>
            </p:nvGrpSpPr>
            <p:grpSpPr>
              <a:xfrm>
                <a:off x="1436475" y="3940649"/>
                <a:ext cx="552896" cy="237564"/>
                <a:chOff x="4226046" y="1912963"/>
                <a:chExt cx="552896" cy="237564"/>
              </a:xfrm>
            </p:grpSpPr>
            <p:sp>
              <p:nvSpPr>
                <p:cNvPr id="506" name="TextBox 505">
                  <a:extLst>
                    <a:ext uri="{FF2B5EF4-FFF2-40B4-BE49-F238E27FC236}">
                      <a16:creationId xmlns:a16="http://schemas.microsoft.com/office/drawing/2014/main" id="{0B7826E1-3008-F8A5-A023-F4B5817C4334}"/>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V</a:t>
                  </a:r>
                  <a:endParaRPr lang="ko-KR" altLang="en-US" sz="1400" b="1" baseline="-25000" dirty="0">
                    <a:solidFill>
                      <a:srgbClr val="C00000"/>
                    </a:solidFill>
                    <a:latin typeface="Cambria" panose="02040503050406030204" pitchFamily="18" charset="0"/>
                    <a:cs typeface="Times New Roman" panose="02020603050405020304" pitchFamily="18" charset="0"/>
                  </a:endParaRPr>
                </a:p>
              </p:txBody>
            </p:sp>
            <p:sp>
              <p:nvSpPr>
                <p:cNvPr id="507" name="TextBox 506">
                  <a:extLst>
                    <a:ext uri="{FF2B5EF4-FFF2-40B4-BE49-F238E27FC236}">
                      <a16:creationId xmlns:a16="http://schemas.microsoft.com/office/drawing/2014/main" id="{6E3E34CB-FCB5-C524-8499-503B9281C8EC}"/>
                    </a:ext>
                  </a:extLst>
                </p:cNvPr>
                <p:cNvSpPr txBox="1"/>
                <p:nvPr/>
              </p:nvSpPr>
              <p:spPr>
                <a:xfrm>
                  <a:off x="4409975" y="1996639"/>
                  <a:ext cx="368967" cy="153888"/>
                </a:xfrm>
                <a:prstGeom prst="rect">
                  <a:avLst/>
                </a:prstGeom>
                <a:noFill/>
              </p:spPr>
              <p:txBody>
                <a:bodyPr wrap="square" lIns="0" tIns="0" rIns="0" bIns="0" rtlCol="0" anchor="ctr">
                  <a:spAutoFit/>
                </a:bodyPr>
                <a:lstStyle/>
                <a:p>
                  <a:pPr algn="ctr"/>
                  <a:r>
                    <a:rPr lang="en-US" altLang="ko-KR" sz="1000" b="1" dirty="0">
                      <a:solidFill>
                        <a:srgbClr val="C00000"/>
                      </a:solidFill>
                      <a:latin typeface="Cambria" panose="02040503050406030204" pitchFamily="18" charset="0"/>
                      <a:cs typeface="Times New Roman" panose="02020603050405020304" pitchFamily="18" charset="0"/>
                    </a:rPr>
                    <a:t>PASS</a:t>
                  </a:r>
                  <a:endParaRPr lang="ko-KR" altLang="en-US" sz="1000" b="1" baseline="-25000" dirty="0">
                    <a:solidFill>
                      <a:srgbClr val="C00000"/>
                    </a:solidFill>
                    <a:latin typeface="Cambria" panose="02040503050406030204" pitchFamily="18" charset="0"/>
                    <a:cs typeface="Times New Roman" panose="02020603050405020304" pitchFamily="18" charset="0"/>
                  </a:endParaRPr>
                </a:p>
              </p:txBody>
            </p:sp>
          </p:grpSp>
          <p:cxnSp>
            <p:nvCxnSpPr>
              <p:cNvPr id="510" name="직선 연결선 2">
                <a:extLst>
                  <a:ext uri="{FF2B5EF4-FFF2-40B4-BE49-F238E27FC236}">
                    <a16:creationId xmlns:a16="http://schemas.microsoft.com/office/drawing/2014/main" id="{505C0453-8EE3-722B-40EF-EBD9788ECDDA}"/>
                  </a:ext>
                </a:extLst>
              </p:cNvPr>
              <p:cNvCxnSpPr>
                <a:cxnSpLocks/>
                <a:stCxn id="500" idx="4"/>
              </p:cNvCxnSpPr>
              <p:nvPr/>
            </p:nvCxnSpPr>
            <p:spPr>
              <a:xfrm>
                <a:off x="2354970" y="3065672"/>
                <a:ext cx="0" cy="1563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1" name="그룹 585">
                <a:extLst>
                  <a:ext uri="{FF2B5EF4-FFF2-40B4-BE49-F238E27FC236}">
                    <a16:creationId xmlns:a16="http://schemas.microsoft.com/office/drawing/2014/main" id="{F0C9615E-E32B-01EE-B0EA-A5179BE70B2A}"/>
                  </a:ext>
                </a:extLst>
              </p:cNvPr>
              <p:cNvGrpSpPr/>
              <p:nvPr/>
            </p:nvGrpSpPr>
            <p:grpSpPr>
              <a:xfrm rot="16200000">
                <a:off x="1998255" y="3960874"/>
                <a:ext cx="285375" cy="151469"/>
                <a:chOff x="6995826" y="1376806"/>
                <a:chExt cx="1464595" cy="1280243"/>
              </a:xfrm>
            </p:grpSpPr>
            <p:cxnSp>
              <p:nvCxnSpPr>
                <p:cNvPr id="512" name="직선 연결선 591">
                  <a:extLst>
                    <a:ext uri="{FF2B5EF4-FFF2-40B4-BE49-F238E27FC236}">
                      <a16:creationId xmlns:a16="http://schemas.microsoft.com/office/drawing/2014/main" id="{B92756D4-F63E-4667-686C-3079C619A64A}"/>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3" name="직선 연결선 592">
                  <a:extLst>
                    <a:ext uri="{FF2B5EF4-FFF2-40B4-BE49-F238E27FC236}">
                      <a16:creationId xmlns:a16="http://schemas.microsoft.com/office/drawing/2014/main" id="{AAB3B6E2-4665-6DC5-7618-81182BDCE1CB}"/>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4" name="직선 연결선 593">
                  <a:extLst>
                    <a:ext uri="{FF2B5EF4-FFF2-40B4-BE49-F238E27FC236}">
                      <a16:creationId xmlns:a16="http://schemas.microsoft.com/office/drawing/2014/main" id="{88739323-3B1D-819F-93E0-ADF4F43F1F20}"/>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5" name="직선 연결선 594">
                  <a:extLst>
                    <a:ext uri="{FF2B5EF4-FFF2-40B4-BE49-F238E27FC236}">
                      <a16:creationId xmlns:a16="http://schemas.microsoft.com/office/drawing/2014/main" id="{A6621234-9014-B369-C1B4-E07AEB33588F}"/>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6" name="직선 연결선 595">
                  <a:extLst>
                    <a:ext uri="{FF2B5EF4-FFF2-40B4-BE49-F238E27FC236}">
                      <a16:creationId xmlns:a16="http://schemas.microsoft.com/office/drawing/2014/main" id="{6FAF0474-A97A-C52F-2B89-98E53E17A46D}"/>
                    </a:ext>
                  </a:extLst>
                </p:cNvPr>
                <p:cNvCxnSpPr>
                  <a:cxnSpLocks/>
                </p:cNvCxnSpPr>
                <p:nvPr/>
              </p:nvCxnSpPr>
              <p:spPr>
                <a:xfrm rot="5400000">
                  <a:off x="8178506" y="2375134"/>
                  <a:ext cx="0" cy="56383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7" name="직선 연결선 596">
                  <a:extLst>
                    <a:ext uri="{FF2B5EF4-FFF2-40B4-BE49-F238E27FC236}">
                      <a16:creationId xmlns:a16="http://schemas.microsoft.com/office/drawing/2014/main" id="{82490E89-B7FE-C73C-3711-8A4FE23E2117}"/>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8" name="직선 연결선 597">
                  <a:extLst>
                    <a:ext uri="{FF2B5EF4-FFF2-40B4-BE49-F238E27FC236}">
                      <a16:creationId xmlns:a16="http://schemas.microsoft.com/office/drawing/2014/main" id="{4C0B1926-D719-CB2D-C50E-673D3C8ADC02}"/>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sp>
            <p:nvSpPr>
              <p:cNvPr id="519" name="TextBox 518">
                <a:extLst>
                  <a:ext uri="{FF2B5EF4-FFF2-40B4-BE49-F238E27FC236}">
                    <a16:creationId xmlns:a16="http://schemas.microsoft.com/office/drawing/2014/main" id="{381111F2-DCBD-8EF5-9A8E-060948252925}"/>
                  </a:ext>
                </a:extLst>
              </p:cNvPr>
              <p:cNvSpPr txBox="1"/>
              <p:nvPr/>
            </p:nvSpPr>
            <p:spPr>
              <a:xfrm>
                <a:off x="2416213" y="3497488"/>
                <a:ext cx="1052709"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Target WL</a:t>
                </a:r>
                <a:endParaRPr lang="ko-KR" altLang="en-US" sz="1400" b="1" dirty="0">
                  <a:latin typeface="Cambria" panose="02040503050406030204" pitchFamily="18" charset="0"/>
                  <a:cs typeface="Times New Roman" panose="02020603050405020304" pitchFamily="18" charset="0"/>
                </a:endParaRPr>
              </a:p>
            </p:txBody>
          </p:sp>
          <p:grpSp>
            <p:nvGrpSpPr>
              <p:cNvPr id="520" name="그룹 440">
                <a:extLst>
                  <a:ext uri="{FF2B5EF4-FFF2-40B4-BE49-F238E27FC236}">
                    <a16:creationId xmlns:a16="http://schemas.microsoft.com/office/drawing/2014/main" id="{A0B40FD1-0708-B1A9-3AEA-F0EEDA3B3C2A}"/>
                  </a:ext>
                </a:extLst>
              </p:cNvPr>
              <p:cNvGrpSpPr/>
              <p:nvPr/>
            </p:nvGrpSpPr>
            <p:grpSpPr>
              <a:xfrm>
                <a:off x="1487886" y="3653568"/>
                <a:ext cx="533844" cy="237564"/>
                <a:chOff x="4226046" y="1912963"/>
                <a:chExt cx="533844" cy="237564"/>
              </a:xfrm>
            </p:grpSpPr>
            <p:sp>
              <p:nvSpPr>
                <p:cNvPr id="521" name="TextBox 520">
                  <a:extLst>
                    <a:ext uri="{FF2B5EF4-FFF2-40B4-BE49-F238E27FC236}">
                      <a16:creationId xmlns:a16="http://schemas.microsoft.com/office/drawing/2014/main" id="{23BA108D-C864-6430-2EB3-89D7631216C5}"/>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V</a:t>
                  </a:r>
                  <a:endParaRPr lang="ko-KR" altLang="en-US" sz="1400" b="1" baseline="-25000" dirty="0">
                    <a:solidFill>
                      <a:srgbClr val="C00000"/>
                    </a:solidFill>
                    <a:latin typeface="Cambria" panose="02040503050406030204" pitchFamily="18" charset="0"/>
                    <a:cs typeface="Times New Roman" panose="02020603050405020304" pitchFamily="18" charset="0"/>
                  </a:endParaRPr>
                </a:p>
              </p:txBody>
            </p:sp>
            <p:sp>
              <p:nvSpPr>
                <p:cNvPr id="522" name="TextBox 521">
                  <a:extLst>
                    <a:ext uri="{FF2B5EF4-FFF2-40B4-BE49-F238E27FC236}">
                      <a16:creationId xmlns:a16="http://schemas.microsoft.com/office/drawing/2014/main" id="{6FE3D968-60B5-ADE9-B7AD-7E57011EC11C}"/>
                    </a:ext>
                  </a:extLst>
                </p:cNvPr>
                <p:cNvSpPr txBox="1"/>
                <p:nvPr/>
              </p:nvSpPr>
              <p:spPr>
                <a:xfrm>
                  <a:off x="4390923" y="1996639"/>
                  <a:ext cx="368967" cy="153888"/>
                </a:xfrm>
                <a:prstGeom prst="rect">
                  <a:avLst/>
                </a:prstGeom>
                <a:noFill/>
              </p:spPr>
              <p:txBody>
                <a:bodyPr wrap="square" lIns="0" tIns="0" rIns="0" bIns="0" rtlCol="0" anchor="ctr">
                  <a:spAutoFit/>
                </a:bodyPr>
                <a:lstStyle/>
                <a:p>
                  <a:pPr algn="ctr"/>
                  <a:r>
                    <a:rPr lang="en-US" altLang="ko-KR" sz="1000" b="1" dirty="0">
                      <a:solidFill>
                        <a:srgbClr val="C00000"/>
                      </a:solidFill>
                      <a:latin typeface="Cambria" panose="02040503050406030204" pitchFamily="18" charset="0"/>
                      <a:cs typeface="Times New Roman" panose="02020603050405020304" pitchFamily="18" charset="0"/>
                    </a:rPr>
                    <a:t>REF</a:t>
                  </a:r>
                  <a:endParaRPr lang="ko-KR" altLang="en-US" sz="1000" b="1" baseline="-25000" dirty="0">
                    <a:solidFill>
                      <a:srgbClr val="C00000"/>
                    </a:solidFill>
                    <a:latin typeface="Cambria" panose="02040503050406030204" pitchFamily="18" charset="0"/>
                    <a:cs typeface="Times New Roman" panose="02020603050405020304" pitchFamily="18" charset="0"/>
                  </a:endParaRPr>
                </a:p>
              </p:txBody>
            </p:sp>
          </p:grpSp>
          <p:cxnSp>
            <p:nvCxnSpPr>
              <p:cNvPr id="523" name="직선 연결선 595">
                <a:extLst>
                  <a:ext uri="{FF2B5EF4-FFF2-40B4-BE49-F238E27FC236}">
                    <a16:creationId xmlns:a16="http://schemas.microsoft.com/office/drawing/2014/main" id="{B54574FF-6831-F7C5-082E-672BA284459C}"/>
                  </a:ext>
                </a:extLst>
              </p:cNvPr>
              <p:cNvCxnSpPr>
                <a:cxnSpLocks/>
              </p:cNvCxnSpPr>
              <p:nvPr/>
            </p:nvCxnSpPr>
            <p:spPr>
              <a:xfrm rot="5400000">
                <a:off x="2024447" y="3735622"/>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524" name="타원 739">
                <a:extLst>
                  <a:ext uri="{FF2B5EF4-FFF2-40B4-BE49-F238E27FC236}">
                    <a16:creationId xmlns:a16="http://schemas.microsoft.com/office/drawing/2014/main" id="{ED898B13-AB6E-85BF-9300-6947CFF483D3}"/>
                  </a:ext>
                </a:extLst>
              </p:cNvPr>
              <p:cNvSpPr/>
              <p:nvPr/>
            </p:nvSpPr>
            <p:spPr>
              <a:xfrm>
                <a:off x="2019558" y="3632111"/>
                <a:ext cx="268486" cy="268486"/>
              </a:xfrm>
              <a:prstGeom prst="ellipse">
                <a:avLst/>
              </a:prstGeom>
              <a:solidFill>
                <a:srgbClr val="C00000">
                  <a:alpha val="40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25" name="직선 연결선 595">
                <a:extLst>
                  <a:ext uri="{FF2B5EF4-FFF2-40B4-BE49-F238E27FC236}">
                    <a16:creationId xmlns:a16="http://schemas.microsoft.com/office/drawing/2014/main" id="{76CB556B-EA46-C6BC-652A-17689E827497}"/>
                  </a:ext>
                </a:extLst>
              </p:cNvPr>
              <p:cNvCxnSpPr>
                <a:cxnSpLocks/>
              </p:cNvCxnSpPr>
              <p:nvPr/>
            </p:nvCxnSpPr>
            <p:spPr>
              <a:xfrm rot="5400000">
                <a:off x="2024447" y="4026627"/>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526" name="타원 739">
                <a:extLst>
                  <a:ext uri="{FF2B5EF4-FFF2-40B4-BE49-F238E27FC236}">
                    <a16:creationId xmlns:a16="http://schemas.microsoft.com/office/drawing/2014/main" id="{616C2115-DAED-2854-1490-29928EBF7605}"/>
                  </a:ext>
                </a:extLst>
              </p:cNvPr>
              <p:cNvSpPr/>
              <p:nvPr/>
            </p:nvSpPr>
            <p:spPr>
              <a:xfrm>
                <a:off x="2019558" y="3929189"/>
                <a:ext cx="268486" cy="268486"/>
              </a:xfrm>
              <a:prstGeom prst="ellipse">
                <a:avLst/>
              </a:prstGeom>
              <a:solidFill>
                <a:schemeClr val="bg1">
                  <a:alpha val="84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527" name="그룹 835">
                <a:extLst>
                  <a:ext uri="{FF2B5EF4-FFF2-40B4-BE49-F238E27FC236}">
                    <a16:creationId xmlns:a16="http://schemas.microsoft.com/office/drawing/2014/main" id="{F5C1F5D7-05A2-44CA-4C9C-18A525705CA5}"/>
                  </a:ext>
                </a:extLst>
              </p:cNvPr>
              <p:cNvGrpSpPr/>
              <p:nvPr/>
            </p:nvGrpSpPr>
            <p:grpSpPr>
              <a:xfrm rot="16200000">
                <a:off x="2097842" y="4037492"/>
                <a:ext cx="231426" cy="50005"/>
                <a:chOff x="5890169" y="4312037"/>
                <a:chExt cx="1895988" cy="1103725"/>
              </a:xfrm>
            </p:grpSpPr>
            <p:grpSp>
              <p:nvGrpSpPr>
                <p:cNvPr id="528" name="그룹 822">
                  <a:extLst>
                    <a:ext uri="{FF2B5EF4-FFF2-40B4-BE49-F238E27FC236}">
                      <a16:creationId xmlns:a16="http://schemas.microsoft.com/office/drawing/2014/main" id="{5D33BAE8-9C2C-6C1A-7113-62E7747C6702}"/>
                    </a:ext>
                  </a:extLst>
                </p:cNvPr>
                <p:cNvGrpSpPr/>
                <p:nvPr/>
              </p:nvGrpSpPr>
              <p:grpSpPr>
                <a:xfrm>
                  <a:off x="6122466" y="4312037"/>
                  <a:ext cx="1432853" cy="1103725"/>
                  <a:chOff x="5991225" y="4310063"/>
                  <a:chExt cx="496427" cy="273840"/>
                </a:xfrm>
              </p:grpSpPr>
              <p:cxnSp>
                <p:nvCxnSpPr>
                  <p:cNvPr id="531" name="직선 연결선 771">
                    <a:extLst>
                      <a:ext uri="{FF2B5EF4-FFF2-40B4-BE49-F238E27FC236}">
                        <a16:creationId xmlns:a16="http://schemas.microsoft.com/office/drawing/2014/main" id="{75ED4102-958D-5ED5-3A53-E53422D577E7}"/>
                      </a:ext>
                    </a:extLst>
                  </p:cNvPr>
                  <p:cNvCxnSpPr>
                    <a:cxnSpLocks/>
                  </p:cNvCxnSpPr>
                  <p:nvPr/>
                </p:nvCxnSpPr>
                <p:spPr>
                  <a:xfrm flipH="1">
                    <a:off x="5991225" y="4310063"/>
                    <a:ext cx="40482" cy="13692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2" name="직선 연결선 789">
                    <a:extLst>
                      <a:ext uri="{FF2B5EF4-FFF2-40B4-BE49-F238E27FC236}">
                        <a16:creationId xmlns:a16="http://schemas.microsoft.com/office/drawing/2014/main" id="{13CDFF38-6313-62C4-67E8-F6B58BDCEF63}"/>
                      </a:ext>
                    </a:extLst>
                  </p:cNvPr>
                  <p:cNvCxnSpPr>
                    <a:cxnSpLocks/>
                  </p:cNvCxnSpPr>
                  <p:nvPr/>
                </p:nvCxnSpPr>
                <p:spPr>
                  <a:xfrm flipH="1">
                    <a:off x="6114445" y="4310063"/>
                    <a:ext cx="82738" cy="27384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3" name="직선 연결선 792">
                    <a:extLst>
                      <a:ext uri="{FF2B5EF4-FFF2-40B4-BE49-F238E27FC236}">
                        <a16:creationId xmlns:a16="http://schemas.microsoft.com/office/drawing/2014/main" id="{9A1A1E47-F2A3-7F65-B10E-747158579995}"/>
                      </a:ext>
                    </a:extLst>
                  </p:cNvPr>
                  <p:cNvCxnSpPr>
                    <a:cxnSpLocks/>
                  </p:cNvCxnSpPr>
                  <p:nvPr/>
                </p:nvCxnSpPr>
                <p:spPr>
                  <a:xfrm>
                    <a:off x="6031707" y="4310063"/>
                    <a:ext cx="82738" cy="27384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4" name="직선 연결선 807">
                    <a:extLst>
                      <a:ext uri="{FF2B5EF4-FFF2-40B4-BE49-F238E27FC236}">
                        <a16:creationId xmlns:a16="http://schemas.microsoft.com/office/drawing/2014/main" id="{4B36F102-11F4-B403-B96F-7DD786206352}"/>
                      </a:ext>
                    </a:extLst>
                  </p:cNvPr>
                  <p:cNvCxnSpPr>
                    <a:cxnSpLocks/>
                  </p:cNvCxnSpPr>
                  <p:nvPr/>
                </p:nvCxnSpPr>
                <p:spPr>
                  <a:xfrm>
                    <a:off x="6197183" y="4310063"/>
                    <a:ext cx="82738" cy="27384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5" name="직선 연결선 810">
                    <a:extLst>
                      <a:ext uri="{FF2B5EF4-FFF2-40B4-BE49-F238E27FC236}">
                        <a16:creationId xmlns:a16="http://schemas.microsoft.com/office/drawing/2014/main" id="{F7D9FC4C-7CA9-2A2F-C147-6B1540EBBFDA}"/>
                      </a:ext>
                    </a:extLst>
                  </p:cNvPr>
                  <p:cNvCxnSpPr>
                    <a:cxnSpLocks/>
                  </p:cNvCxnSpPr>
                  <p:nvPr/>
                </p:nvCxnSpPr>
                <p:spPr>
                  <a:xfrm flipH="1">
                    <a:off x="6279921" y="4310063"/>
                    <a:ext cx="82738" cy="27384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6" name="직선 연결선 815">
                    <a:extLst>
                      <a:ext uri="{FF2B5EF4-FFF2-40B4-BE49-F238E27FC236}">
                        <a16:creationId xmlns:a16="http://schemas.microsoft.com/office/drawing/2014/main" id="{A35ABB9B-3A90-0B91-E99F-A273902755F7}"/>
                      </a:ext>
                    </a:extLst>
                  </p:cNvPr>
                  <p:cNvCxnSpPr>
                    <a:cxnSpLocks/>
                  </p:cNvCxnSpPr>
                  <p:nvPr/>
                </p:nvCxnSpPr>
                <p:spPr>
                  <a:xfrm>
                    <a:off x="6362659" y="4310063"/>
                    <a:ext cx="82738" cy="27384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7" name="직선 연결선 819">
                    <a:extLst>
                      <a:ext uri="{FF2B5EF4-FFF2-40B4-BE49-F238E27FC236}">
                        <a16:creationId xmlns:a16="http://schemas.microsoft.com/office/drawing/2014/main" id="{52C483BD-E383-7661-9E04-076DDB0E6B39}"/>
                      </a:ext>
                    </a:extLst>
                  </p:cNvPr>
                  <p:cNvCxnSpPr>
                    <a:cxnSpLocks/>
                  </p:cNvCxnSpPr>
                  <p:nvPr/>
                </p:nvCxnSpPr>
                <p:spPr>
                  <a:xfrm flipH="1">
                    <a:off x="6445397" y="4446983"/>
                    <a:ext cx="42255" cy="13692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grpSp>
            <p:cxnSp>
              <p:nvCxnSpPr>
                <p:cNvPr id="529" name="직선 연결선 826">
                  <a:extLst>
                    <a:ext uri="{FF2B5EF4-FFF2-40B4-BE49-F238E27FC236}">
                      <a16:creationId xmlns:a16="http://schemas.microsoft.com/office/drawing/2014/main" id="{68F24017-9D02-9DFD-3610-22568073BE9E}"/>
                    </a:ext>
                  </a:extLst>
                </p:cNvPr>
                <p:cNvCxnSpPr>
                  <a:cxnSpLocks/>
                </p:cNvCxnSpPr>
                <p:nvPr/>
              </p:nvCxnSpPr>
              <p:spPr>
                <a:xfrm>
                  <a:off x="5890169" y="4863900"/>
                  <a:ext cx="232301" cy="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0" name="직선 연결선 832">
                  <a:extLst>
                    <a:ext uri="{FF2B5EF4-FFF2-40B4-BE49-F238E27FC236}">
                      <a16:creationId xmlns:a16="http://schemas.microsoft.com/office/drawing/2014/main" id="{ABFDB87B-2C48-7D77-659A-CBDAF2926365}"/>
                    </a:ext>
                  </a:extLst>
                </p:cNvPr>
                <p:cNvCxnSpPr>
                  <a:cxnSpLocks/>
                </p:cNvCxnSpPr>
                <p:nvPr/>
              </p:nvCxnSpPr>
              <p:spPr>
                <a:xfrm flipH="1">
                  <a:off x="7552471" y="4863900"/>
                  <a:ext cx="233686" cy="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grpSp>
          <p:sp>
            <p:nvSpPr>
              <p:cNvPr id="538" name="타원 739">
                <a:extLst>
                  <a:ext uri="{FF2B5EF4-FFF2-40B4-BE49-F238E27FC236}">
                    <a16:creationId xmlns:a16="http://schemas.microsoft.com/office/drawing/2014/main" id="{1A1D59CE-CDD1-A4FE-2AB2-980E8F0C1981}"/>
                  </a:ext>
                </a:extLst>
              </p:cNvPr>
              <p:cNvSpPr/>
              <p:nvPr/>
            </p:nvSpPr>
            <p:spPr>
              <a:xfrm>
                <a:off x="2021863" y="3929189"/>
                <a:ext cx="268486" cy="268486"/>
              </a:xfrm>
              <a:prstGeom prst="ellipse">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539" name="그룹 563">
                <a:extLst>
                  <a:ext uri="{FF2B5EF4-FFF2-40B4-BE49-F238E27FC236}">
                    <a16:creationId xmlns:a16="http://schemas.microsoft.com/office/drawing/2014/main" id="{66858854-1781-245B-29A7-E4072E1A6808}"/>
                  </a:ext>
                </a:extLst>
              </p:cNvPr>
              <p:cNvGrpSpPr/>
              <p:nvPr/>
            </p:nvGrpSpPr>
            <p:grpSpPr>
              <a:xfrm>
                <a:off x="2440214" y="2584741"/>
                <a:ext cx="516378" cy="237564"/>
                <a:chOff x="4226046" y="1912963"/>
                <a:chExt cx="516378" cy="237564"/>
              </a:xfrm>
            </p:grpSpPr>
            <p:sp>
              <p:nvSpPr>
                <p:cNvPr id="540" name="TextBox 539">
                  <a:extLst>
                    <a:ext uri="{FF2B5EF4-FFF2-40B4-BE49-F238E27FC236}">
                      <a16:creationId xmlns:a16="http://schemas.microsoft.com/office/drawing/2014/main" id="{1719E2C5-8FFE-8C28-F6B6-8FBE65363C17}"/>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C</a:t>
                  </a:r>
                  <a:endParaRPr lang="ko-KR" altLang="en-US" sz="1400" b="1" baseline="-25000" dirty="0">
                    <a:latin typeface="Cambria" panose="02040503050406030204" pitchFamily="18" charset="0"/>
                    <a:cs typeface="Times New Roman" panose="02020603050405020304" pitchFamily="18" charset="0"/>
                  </a:endParaRPr>
                </a:p>
              </p:txBody>
            </p:sp>
            <p:sp>
              <p:nvSpPr>
                <p:cNvPr id="541" name="TextBox 540">
                  <a:extLst>
                    <a:ext uri="{FF2B5EF4-FFF2-40B4-BE49-F238E27FC236}">
                      <a16:creationId xmlns:a16="http://schemas.microsoft.com/office/drawing/2014/main" id="{D35842F5-A825-FA05-0A9F-C2ADCDDC8D9B}"/>
                    </a:ext>
                  </a:extLst>
                </p:cNvPr>
                <p:cNvSpPr txBox="1"/>
                <p:nvPr/>
              </p:nvSpPr>
              <p:spPr>
                <a:xfrm>
                  <a:off x="4373457"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SO</a:t>
                  </a:r>
                  <a:endParaRPr lang="ko-KR" altLang="en-US" sz="1000" b="1" baseline="-25000" dirty="0">
                    <a:latin typeface="Cambria" panose="02040503050406030204" pitchFamily="18" charset="0"/>
                    <a:cs typeface="Times New Roman" panose="02020603050405020304" pitchFamily="18" charset="0"/>
                  </a:endParaRPr>
                </a:p>
              </p:txBody>
            </p:sp>
          </p:grpSp>
          <p:sp>
            <p:nvSpPr>
              <p:cNvPr id="542" name="TextBox 541">
                <a:extLst>
                  <a:ext uri="{FF2B5EF4-FFF2-40B4-BE49-F238E27FC236}">
                    <a16:creationId xmlns:a16="http://schemas.microsoft.com/office/drawing/2014/main" id="{5CFA51D5-50EB-7FC5-7FD4-2664FC55872D}"/>
                  </a:ext>
                </a:extLst>
              </p:cNvPr>
              <p:cNvSpPr txBox="1"/>
              <p:nvPr/>
            </p:nvSpPr>
            <p:spPr>
              <a:xfrm>
                <a:off x="2508719" y="3271020"/>
                <a:ext cx="398406"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SO</a:t>
                </a:r>
                <a:endParaRPr lang="ko-KR" altLang="en-US" sz="1400" b="1" dirty="0">
                  <a:latin typeface="Cambria" panose="02040503050406030204" pitchFamily="18" charset="0"/>
                  <a:cs typeface="Times New Roman" panose="02020603050405020304" pitchFamily="18" charset="0"/>
                </a:endParaRPr>
              </a:p>
            </p:txBody>
          </p:sp>
          <p:sp>
            <p:nvSpPr>
              <p:cNvPr id="637" name="TextBox 636">
                <a:extLst>
                  <a:ext uri="{FF2B5EF4-FFF2-40B4-BE49-F238E27FC236}">
                    <a16:creationId xmlns:a16="http://schemas.microsoft.com/office/drawing/2014/main" id="{8F2D1147-073E-7657-5895-DB2DB79D0FB1}"/>
                  </a:ext>
                </a:extLst>
              </p:cNvPr>
              <p:cNvSpPr txBox="1"/>
              <p:nvPr/>
            </p:nvSpPr>
            <p:spPr>
              <a:xfrm>
                <a:off x="2425908" y="4424467"/>
                <a:ext cx="398406"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BL</a:t>
                </a:r>
                <a:endParaRPr lang="ko-KR" altLang="en-US" sz="1400" b="1" baseline="-25000" dirty="0">
                  <a:latin typeface="Cambria" panose="02040503050406030204" pitchFamily="18" charset="0"/>
                  <a:cs typeface="Times New Roman" panose="02020603050405020304" pitchFamily="18" charset="0"/>
                </a:endParaRPr>
              </a:p>
            </p:txBody>
          </p:sp>
          <p:cxnSp>
            <p:nvCxnSpPr>
              <p:cNvPr id="638" name="직선 연결선 859">
                <a:extLst>
                  <a:ext uri="{FF2B5EF4-FFF2-40B4-BE49-F238E27FC236}">
                    <a16:creationId xmlns:a16="http://schemas.microsoft.com/office/drawing/2014/main" id="{FEDAC07B-43C0-7A26-5932-4C76BD81D3F7}"/>
                  </a:ext>
                </a:extLst>
              </p:cNvPr>
              <p:cNvCxnSpPr>
                <a:cxnSpLocks/>
              </p:cNvCxnSpPr>
              <p:nvPr/>
            </p:nvCxnSpPr>
            <p:spPr>
              <a:xfrm rot="16200000" flipV="1">
                <a:off x="2422558" y="4462681"/>
                <a:ext cx="0" cy="129555"/>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grpSp>
            <p:nvGrpSpPr>
              <p:cNvPr id="639" name="그룹 102">
                <a:extLst>
                  <a:ext uri="{FF2B5EF4-FFF2-40B4-BE49-F238E27FC236}">
                    <a16:creationId xmlns:a16="http://schemas.microsoft.com/office/drawing/2014/main" id="{F3347ECF-3A42-005A-C3EC-C25A2BC7AE15}"/>
                  </a:ext>
                </a:extLst>
              </p:cNvPr>
              <p:cNvGrpSpPr/>
              <p:nvPr/>
            </p:nvGrpSpPr>
            <p:grpSpPr>
              <a:xfrm>
                <a:off x="1571464" y="4220480"/>
                <a:ext cx="594226" cy="373323"/>
                <a:chOff x="5348147" y="4190540"/>
                <a:chExt cx="594226" cy="373323"/>
              </a:xfrm>
              <a:noFill/>
            </p:grpSpPr>
            <p:sp>
              <p:nvSpPr>
                <p:cNvPr id="640" name="TextBox 639">
                  <a:extLst>
                    <a:ext uri="{FF2B5EF4-FFF2-40B4-BE49-F238E27FC236}">
                      <a16:creationId xmlns:a16="http://schemas.microsoft.com/office/drawing/2014/main" id="{ED64FB4D-453A-9F9F-A4C2-4930A1F6D27C}"/>
                    </a:ext>
                  </a:extLst>
                </p:cNvPr>
                <p:cNvSpPr txBox="1"/>
                <p:nvPr/>
              </p:nvSpPr>
              <p:spPr>
                <a:xfrm>
                  <a:off x="5348147" y="4348419"/>
                  <a:ext cx="594226" cy="215444"/>
                </a:xfrm>
                <a:prstGeom prst="rect">
                  <a:avLst/>
                </a:prstGeom>
                <a:grp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String</a:t>
                  </a:r>
                </a:p>
              </p:txBody>
            </p:sp>
            <p:sp>
              <p:nvSpPr>
                <p:cNvPr id="641" name="TextBox 640">
                  <a:extLst>
                    <a:ext uri="{FF2B5EF4-FFF2-40B4-BE49-F238E27FC236}">
                      <a16:creationId xmlns:a16="http://schemas.microsoft.com/office/drawing/2014/main" id="{20E0BCA3-67A2-6984-C5AC-AB0186A716C8}"/>
                    </a:ext>
                  </a:extLst>
                </p:cNvPr>
                <p:cNvSpPr txBox="1"/>
                <p:nvPr/>
              </p:nvSpPr>
              <p:spPr>
                <a:xfrm>
                  <a:off x="5362567" y="4190540"/>
                  <a:ext cx="565386" cy="215444"/>
                </a:xfrm>
                <a:prstGeom prst="rect">
                  <a:avLst/>
                </a:prstGeom>
                <a:grp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NAND</a:t>
                  </a:r>
                </a:p>
              </p:txBody>
            </p:sp>
          </p:grpSp>
          <p:cxnSp>
            <p:nvCxnSpPr>
              <p:cNvPr id="642" name="직선 연결선 859">
                <a:extLst>
                  <a:ext uri="{FF2B5EF4-FFF2-40B4-BE49-F238E27FC236}">
                    <a16:creationId xmlns:a16="http://schemas.microsoft.com/office/drawing/2014/main" id="{77ACCDAE-38B3-C4AB-62B2-89B1BE601D17}"/>
                  </a:ext>
                </a:extLst>
              </p:cNvPr>
              <p:cNvCxnSpPr>
                <a:cxnSpLocks/>
              </p:cNvCxnSpPr>
              <p:nvPr/>
            </p:nvCxnSpPr>
            <p:spPr>
              <a:xfrm rot="5400000" flipV="1">
                <a:off x="2169194" y="4338061"/>
                <a:ext cx="0" cy="88487"/>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grpSp>
            <p:nvGrpSpPr>
              <p:cNvPr id="661" name="Group 660">
                <a:extLst>
                  <a:ext uri="{FF2B5EF4-FFF2-40B4-BE49-F238E27FC236}">
                    <a16:creationId xmlns:a16="http://schemas.microsoft.com/office/drawing/2014/main" id="{9087384D-D518-8DFD-1ED8-B930D57E0B8D}"/>
                  </a:ext>
                </a:extLst>
              </p:cNvPr>
              <p:cNvGrpSpPr/>
              <p:nvPr/>
            </p:nvGrpSpPr>
            <p:grpSpPr>
              <a:xfrm>
                <a:off x="2558978" y="3638090"/>
                <a:ext cx="940045" cy="289933"/>
                <a:chOff x="5497903" y="5017337"/>
                <a:chExt cx="940045" cy="289933"/>
              </a:xfrm>
            </p:grpSpPr>
            <p:sp>
              <p:nvSpPr>
                <p:cNvPr id="662" name="TextBox 661">
                  <a:extLst>
                    <a:ext uri="{FF2B5EF4-FFF2-40B4-BE49-F238E27FC236}">
                      <a16:creationId xmlns:a16="http://schemas.microsoft.com/office/drawing/2014/main" id="{FAA0A1C9-E7A1-9274-FBE8-FD7CBF65547C}"/>
                    </a:ext>
                  </a:extLst>
                </p:cNvPr>
                <p:cNvSpPr txBox="1"/>
                <p:nvPr/>
              </p:nvSpPr>
              <p:spPr>
                <a:xfrm>
                  <a:off x="5641573" y="5017337"/>
                  <a:ext cx="653649" cy="205184"/>
                </a:xfrm>
                <a:prstGeom prst="rect">
                  <a:avLst/>
                </a:prstGeom>
                <a:noFill/>
              </p:spPr>
              <p:txBody>
                <a:bodyPr wrap="square" lIns="0" tIns="0" rIns="0" bIns="0" rtlCol="0" anchor="ctr">
                  <a:spAutoFit/>
                </a:bodyPr>
                <a:lstStyle/>
                <a:p>
                  <a:pPr algn="ctr"/>
                  <a:r>
                    <a:rPr lang="ko-KR" altLang="en-US" sz="2000" b="1" baseline="-25000" dirty="0">
                      <a:solidFill>
                        <a:schemeClr val="accent1">
                          <a:lumMod val="75000"/>
                        </a:schemeClr>
                      </a:solidFill>
                      <a:latin typeface="Cambria" panose="02040503050406030204" pitchFamily="18" charset="0"/>
                      <a:cs typeface="Times New Roman" panose="02020603050405020304" pitchFamily="18" charset="0"/>
                    </a:rPr>
                    <a:t>≤</a:t>
                  </a:r>
                  <a:endParaRPr lang="ko-KR" altLang="en-US" sz="1400" b="1" baseline="-25000" dirty="0">
                    <a:solidFill>
                      <a:schemeClr val="accent1">
                        <a:lumMod val="75000"/>
                      </a:schemeClr>
                    </a:solidFill>
                    <a:latin typeface="Cambria" panose="02040503050406030204" pitchFamily="18" charset="0"/>
                    <a:cs typeface="Times New Roman" panose="02020603050405020304" pitchFamily="18" charset="0"/>
                  </a:endParaRPr>
                </a:p>
              </p:txBody>
            </p:sp>
            <p:grpSp>
              <p:nvGrpSpPr>
                <p:cNvPr id="663" name="그룹 440">
                  <a:extLst>
                    <a:ext uri="{FF2B5EF4-FFF2-40B4-BE49-F238E27FC236}">
                      <a16:creationId xmlns:a16="http://schemas.microsoft.com/office/drawing/2014/main" id="{F4885064-576C-08B7-2D1A-2905B2256432}"/>
                    </a:ext>
                  </a:extLst>
                </p:cNvPr>
                <p:cNvGrpSpPr/>
                <p:nvPr/>
              </p:nvGrpSpPr>
              <p:grpSpPr>
                <a:xfrm>
                  <a:off x="5497903" y="5069706"/>
                  <a:ext cx="508444" cy="237564"/>
                  <a:chOff x="4226046" y="1912963"/>
                  <a:chExt cx="508444" cy="237564"/>
                </a:xfrm>
              </p:grpSpPr>
              <p:sp>
                <p:nvSpPr>
                  <p:cNvPr id="667" name="TextBox 666">
                    <a:extLst>
                      <a:ext uri="{FF2B5EF4-FFF2-40B4-BE49-F238E27FC236}">
                        <a16:creationId xmlns:a16="http://schemas.microsoft.com/office/drawing/2014/main" id="{1AECD3AE-2F12-42EB-ED5A-2BB05071D569}"/>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1">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1">
                          <a:lumMod val="75000"/>
                        </a:schemeClr>
                      </a:solidFill>
                      <a:latin typeface="Cambria" panose="02040503050406030204" pitchFamily="18" charset="0"/>
                      <a:cs typeface="Times New Roman" panose="02020603050405020304" pitchFamily="18" charset="0"/>
                    </a:endParaRPr>
                  </a:p>
                </p:txBody>
              </p:sp>
              <p:sp>
                <p:nvSpPr>
                  <p:cNvPr id="668" name="TextBox 667">
                    <a:extLst>
                      <a:ext uri="{FF2B5EF4-FFF2-40B4-BE49-F238E27FC236}">
                        <a16:creationId xmlns:a16="http://schemas.microsoft.com/office/drawing/2014/main" id="{FA5364FE-8B12-21D7-02A1-E75E4E03CB80}"/>
                      </a:ext>
                    </a:extLst>
                  </p:cNvPr>
                  <p:cNvSpPr txBox="1"/>
                  <p:nvPr/>
                </p:nvSpPr>
                <p:spPr>
                  <a:xfrm>
                    <a:off x="43655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1">
                            <a:lumMod val="75000"/>
                          </a:schemeClr>
                        </a:solidFill>
                        <a:latin typeface="Cambria" panose="02040503050406030204" pitchFamily="18" charset="0"/>
                        <a:cs typeface="Times New Roman" panose="02020603050405020304" pitchFamily="18" charset="0"/>
                      </a:rPr>
                      <a:t>TH</a:t>
                    </a:r>
                    <a:endParaRPr lang="ko-KR" altLang="en-US" sz="1000" b="1" baseline="-25000" dirty="0">
                      <a:solidFill>
                        <a:schemeClr val="accent1">
                          <a:lumMod val="75000"/>
                        </a:schemeClr>
                      </a:solidFill>
                      <a:latin typeface="Cambria" panose="02040503050406030204" pitchFamily="18" charset="0"/>
                      <a:cs typeface="Times New Roman" panose="02020603050405020304" pitchFamily="18" charset="0"/>
                    </a:endParaRPr>
                  </a:p>
                </p:txBody>
              </p:sp>
            </p:grpSp>
            <p:grpSp>
              <p:nvGrpSpPr>
                <p:cNvPr id="664" name="그룹 440">
                  <a:extLst>
                    <a:ext uri="{FF2B5EF4-FFF2-40B4-BE49-F238E27FC236}">
                      <a16:creationId xmlns:a16="http://schemas.microsoft.com/office/drawing/2014/main" id="{978A6715-56D9-C4D7-5320-350AD4D265A2}"/>
                    </a:ext>
                  </a:extLst>
                </p:cNvPr>
                <p:cNvGrpSpPr/>
                <p:nvPr/>
              </p:nvGrpSpPr>
              <p:grpSpPr>
                <a:xfrm>
                  <a:off x="5904104" y="5069706"/>
                  <a:ext cx="533844" cy="237564"/>
                  <a:chOff x="4226046" y="1912963"/>
                  <a:chExt cx="533844" cy="237564"/>
                </a:xfrm>
              </p:grpSpPr>
              <p:sp>
                <p:nvSpPr>
                  <p:cNvPr id="665" name="TextBox 664">
                    <a:extLst>
                      <a:ext uri="{FF2B5EF4-FFF2-40B4-BE49-F238E27FC236}">
                        <a16:creationId xmlns:a16="http://schemas.microsoft.com/office/drawing/2014/main" id="{95EBF834-19BE-F690-FC33-1A7797A94412}"/>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1">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1">
                          <a:lumMod val="75000"/>
                        </a:schemeClr>
                      </a:solidFill>
                      <a:latin typeface="Cambria" panose="02040503050406030204" pitchFamily="18" charset="0"/>
                      <a:cs typeface="Times New Roman" panose="02020603050405020304" pitchFamily="18" charset="0"/>
                    </a:endParaRPr>
                  </a:p>
                </p:txBody>
              </p:sp>
              <p:sp>
                <p:nvSpPr>
                  <p:cNvPr id="666" name="TextBox 665">
                    <a:extLst>
                      <a:ext uri="{FF2B5EF4-FFF2-40B4-BE49-F238E27FC236}">
                        <a16:creationId xmlns:a16="http://schemas.microsoft.com/office/drawing/2014/main" id="{9D250578-86CD-CCA6-F9E3-E34A4C59D954}"/>
                      </a:ext>
                    </a:extLst>
                  </p:cNvPr>
                  <p:cNvSpPr txBox="1"/>
                  <p:nvPr/>
                </p:nvSpPr>
                <p:spPr>
                  <a:xfrm>
                    <a:off x="43909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1">
                            <a:lumMod val="75000"/>
                          </a:schemeClr>
                        </a:solidFill>
                        <a:latin typeface="Cambria" panose="02040503050406030204" pitchFamily="18" charset="0"/>
                        <a:cs typeface="Times New Roman" panose="02020603050405020304" pitchFamily="18" charset="0"/>
                      </a:rPr>
                      <a:t>REF</a:t>
                    </a:r>
                    <a:endParaRPr lang="ko-KR" altLang="en-US" sz="1000" b="1" baseline="-25000" dirty="0">
                      <a:solidFill>
                        <a:schemeClr val="accent1">
                          <a:lumMod val="75000"/>
                        </a:schemeClr>
                      </a:solidFill>
                      <a:latin typeface="Cambria" panose="02040503050406030204" pitchFamily="18" charset="0"/>
                      <a:cs typeface="Times New Roman" panose="02020603050405020304" pitchFamily="18" charset="0"/>
                    </a:endParaRPr>
                  </a:p>
                </p:txBody>
              </p:sp>
            </p:grpSp>
          </p:grpSp>
          <p:sp>
            <p:nvSpPr>
              <p:cNvPr id="669" name="Oval 668">
                <a:extLst>
                  <a:ext uri="{FF2B5EF4-FFF2-40B4-BE49-F238E27FC236}">
                    <a16:creationId xmlns:a16="http://schemas.microsoft.com/office/drawing/2014/main" id="{D0297C6F-CAA9-60E3-E5DD-10BCB21D793E}"/>
                  </a:ext>
                </a:extLst>
              </p:cNvPr>
              <p:cNvSpPr/>
              <p:nvPr/>
            </p:nvSpPr>
            <p:spPr>
              <a:xfrm>
                <a:off x="2444314" y="3708636"/>
                <a:ext cx="217410" cy="217410"/>
              </a:xfrm>
              <a:prstGeom prst="ellipse">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accent1">
                        <a:lumMod val="75000"/>
                      </a:schemeClr>
                    </a:solidFill>
                    <a:latin typeface="Cambria" panose="02040503050406030204" pitchFamily="18" charset="0"/>
                  </a:rPr>
                  <a:t>a</a:t>
                </a:r>
                <a:endParaRPr lang="en-CH" sz="1600" b="1" dirty="0">
                  <a:solidFill>
                    <a:schemeClr val="accent1">
                      <a:lumMod val="75000"/>
                    </a:schemeClr>
                  </a:solidFill>
                  <a:latin typeface="Cambria" panose="02040503050406030204" pitchFamily="18" charset="0"/>
                </a:endParaRPr>
              </a:p>
            </p:txBody>
          </p:sp>
          <p:sp>
            <p:nvSpPr>
              <p:cNvPr id="670" name="TextBox 669">
                <a:extLst>
                  <a:ext uri="{FF2B5EF4-FFF2-40B4-BE49-F238E27FC236}">
                    <a16:creationId xmlns:a16="http://schemas.microsoft.com/office/drawing/2014/main" id="{BAFFEED9-3466-6F05-B102-08BA245FA948}"/>
                  </a:ext>
                </a:extLst>
              </p:cNvPr>
              <p:cNvSpPr txBox="1"/>
              <p:nvPr/>
            </p:nvSpPr>
            <p:spPr>
              <a:xfrm>
                <a:off x="2718051" y="4054435"/>
                <a:ext cx="653649" cy="215444"/>
              </a:xfrm>
              <a:prstGeom prst="rect">
                <a:avLst/>
              </a:prstGeom>
              <a:noFill/>
            </p:spPr>
            <p:txBody>
              <a:bodyPr wrap="square" lIns="0" tIns="0" rIns="0" bIns="0" rtlCol="0" anchor="ctr">
                <a:spAutoFit/>
              </a:bodyPr>
              <a:lstStyle/>
              <a:p>
                <a:pPr algn="ctr"/>
                <a:r>
                  <a:rPr lang="en-US" altLang="ko-KR" sz="1400" b="1" dirty="0">
                    <a:solidFill>
                      <a:schemeClr val="accent6">
                        <a:lumMod val="75000"/>
                      </a:schemeClr>
                    </a:solidFill>
                    <a:latin typeface="Cambria" panose="02040503050406030204" pitchFamily="18" charset="0"/>
                    <a:cs typeface="Times New Roman" panose="02020603050405020304" pitchFamily="18" charset="0"/>
                  </a:rPr>
                  <a:t>&gt;</a:t>
                </a:r>
                <a:endParaRPr lang="ko-KR" altLang="en-US" sz="1400" b="1" baseline="-25000" dirty="0">
                  <a:solidFill>
                    <a:schemeClr val="accent6">
                      <a:lumMod val="75000"/>
                    </a:schemeClr>
                  </a:solidFill>
                  <a:latin typeface="Cambria" panose="02040503050406030204" pitchFamily="18" charset="0"/>
                  <a:cs typeface="Times New Roman" panose="02020603050405020304" pitchFamily="18" charset="0"/>
                </a:endParaRPr>
              </a:p>
            </p:txBody>
          </p:sp>
          <p:grpSp>
            <p:nvGrpSpPr>
              <p:cNvPr id="671" name="그룹 440">
                <a:extLst>
                  <a:ext uri="{FF2B5EF4-FFF2-40B4-BE49-F238E27FC236}">
                    <a16:creationId xmlns:a16="http://schemas.microsoft.com/office/drawing/2014/main" id="{570A294D-7393-353D-5B04-5558B9DC7D6F}"/>
                  </a:ext>
                </a:extLst>
              </p:cNvPr>
              <p:cNvGrpSpPr/>
              <p:nvPr/>
            </p:nvGrpSpPr>
            <p:grpSpPr>
              <a:xfrm>
                <a:off x="2558978" y="4043375"/>
                <a:ext cx="508444" cy="237564"/>
                <a:chOff x="4226046" y="1912963"/>
                <a:chExt cx="508444" cy="237564"/>
              </a:xfrm>
            </p:grpSpPr>
            <p:sp>
              <p:nvSpPr>
                <p:cNvPr id="672" name="TextBox 671">
                  <a:extLst>
                    <a:ext uri="{FF2B5EF4-FFF2-40B4-BE49-F238E27FC236}">
                      <a16:creationId xmlns:a16="http://schemas.microsoft.com/office/drawing/2014/main" id="{E71BD4D3-CED5-F57A-3919-E4D9A1282789}"/>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6">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6">
                        <a:lumMod val="75000"/>
                      </a:schemeClr>
                    </a:solidFill>
                    <a:latin typeface="Cambria" panose="02040503050406030204" pitchFamily="18" charset="0"/>
                    <a:cs typeface="Times New Roman" panose="02020603050405020304" pitchFamily="18" charset="0"/>
                  </a:endParaRPr>
                </a:p>
              </p:txBody>
            </p:sp>
            <p:sp>
              <p:nvSpPr>
                <p:cNvPr id="673" name="TextBox 672">
                  <a:extLst>
                    <a:ext uri="{FF2B5EF4-FFF2-40B4-BE49-F238E27FC236}">
                      <a16:creationId xmlns:a16="http://schemas.microsoft.com/office/drawing/2014/main" id="{AB156196-D3E5-7D4D-A2F9-16A4079C9768}"/>
                    </a:ext>
                  </a:extLst>
                </p:cNvPr>
                <p:cNvSpPr txBox="1"/>
                <p:nvPr/>
              </p:nvSpPr>
              <p:spPr>
                <a:xfrm>
                  <a:off x="43655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6">
                          <a:lumMod val="75000"/>
                        </a:schemeClr>
                      </a:solidFill>
                      <a:latin typeface="Cambria" panose="02040503050406030204" pitchFamily="18" charset="0"/>
                      <a:cs typeface="Times New Roman" panose="02020603050405020304" pitchFamily="18" charset="0"/>
                    </a:rPr>
                    <a:t>TH</a:t>
                  </a:r>
                  <a:endParaRPr lang="ko-KR" altLang="en-US" sz="1000" b="1" baseline="-25000" dirty="0">
                    <a:solidFill>
                      <a:schemeClr val="accent6">
                        <a:lumMod val="75000"/>
                      </a:schemeClr>
                    </a:solidFill>
                    <a:latin typeface="Cambria" panose="02040503050406030204" pitchFamily="18" charset="0"/>
                    <a:cs typeface="Times New Roman" panose="02020603050405020304" pitchFamily="18" charset="0"/>
                  </a:endParaRPr>
                </a:p>
              </p:txBody>
            </p:sp>
          </p:grpSp>
          <p:grpSp>
            <p:nvGrpSpPr>
              <p:cNvPr id="674" name="그룹 440">
                <a:extLst>
                  <a:ext uri="{FF2B5EF4-FFF2-40B4-BE49-F238E27FC236}">
                    <a16:creationId xmlns:a16="http://schemas.microsoft.com/office/drawing/2014/main" id="{D6ADE127-E1D8-40D2-982F-A4A257A1D4E1}"/>
                  </a:ext>
                </a:extLst>
              </p:cNvPr>
              <p:cNvGrpSpPr/>
              <p:nvPr/>
            </p:nvGrpSpPr>
            <p:grpSpPr>
              <a:xfrm>
                <a:off x="2965179" y="4043375"/>
                <a:ext cx="533844" cy="237564"/>
                <a:chOff x="4226046" y="1912963"/>
                <a:chExt cx="533844" cy="237564"/>
              </a:xfrm>
            </p:grpSpPr>
            <p:sp>
              <p:nvSpPr>
                <p:cNvPr id="675" name="TextBox 674">
                  <a:extLst>
                    <a:ext uri="{FF2B5EF4-FFF2-40B4-BE49-F238E27FC236}">
                      <a16:creationId xmlns:a16="http://schemas.microsoft.com/office/drawing/2014/main" id="{6626F0DA-315B-443B-BA42-2EDA015FECDA}"/>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6">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6">
                        <a:lumMod val="75000"/>
                      </a:schemeClr>
                    </a:solidFill>
                    <a:latin typeface="Cambria" panose="02040503050406030204" pitchFamily="18" charset="0"/>
                    <a:cs typeface="Times New Roman" panose="02020603050405020304" pitchFamily="18" charset="0"/>
                  </a:endParaRPr>
                </a:p>
              </p:txBody>
            </p:sp>
            <p:sp>
              <p:nvSpPr>
                <p:cNvPr id="676" name="TextBox 675">
                  <a:extLst>
                    <a:ext uri="{FF2B5EF4-FFF2-40B4-BE49-F238E27FC236}">
                      <a16:creationId xmlns:a16="http://schemas.microsoft.com/office/drawing/2014/main" id="{51DE1422-566B-1227-AEB4-101DC69FA225}"/>
                    </a:ext>
                  </a:extLst>
                </p:cNvPr>
                <p:cNvSpPr txBox="1"/>
                <p:nvPr/>
              </p:nvSpPr>
              <p:spPr>
                <a:xfrm>
                  <a:off x="43909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6">
                          <a:lumMod val="75000"/>
                        </a:schemeClr>
                      </a:solidFill>
                      <a:latin typeface="Cambria" panose="02040503050406030204" pitchFamily="18" charset="0"/>
                      <a:cs typeface="Times New Roman" panose="02020603050405020304" pitchFamily="18" charset="0"/>
                    </a:rPr>
                    <a:t>REF</a:t>
                  </a:r>
                  <a:endParaRPr lang="ko-KR" altLang="en-US" sz="1000" b="1" baseline="-25000" dirty="0">
                    <a:solidFill>
                      <a:schemeClr val="accent6">
                        <a:lumMod val="75000"/>
                      </a:schemeClr>
                    </a:solidFill>
                    <a:latin typeface="Cambria" panose="02040503050406030204" pitchFamily="18" charset="0"/>
                    <a:cs typeface="Times New Roman" panose="02020603050405020304" pitchFamily="18" charset="0"/>
                  </a:endParaRPr>
                </a:p>
              </p:txBody>
            </p:sp>
          </p:grpSp>
          <p:sp>
            <p:nvSpPr>
              <p:cNvPr id="677" name="Oval 676">
                <a:extLst>
                  <a:ext uri="{FF2B5EF4-FFF2-40B4-BE49-F238E27FC236}">
                    <a16:creationId xmlns:a16="http://schemas.microsoft.com/office/drawing/2014/main" id="{9F11171B-4CF9-F681-7907-52BF0B57CC4F}"/>
                  </a:ext>
                </a:extLst>
              </p:cNvPr>
              <p:cNvSpPr/>
              <p:nvPr/>
            </p:nvSpPr>
            <p:spPr>
              <a:xfrm>
                <a:off x="2444314" y="4061552"/>
                <a:ext cx="217410" cy="217410"/>
              </a:xfrm>
              <a:prstGeom prst="ellipse">
                <a:avLst/>
              </a:prstGeom>
              <a:solidFill>
                <a:schemeClr val="bg1"/>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accent6">
                        <a:lumMod val="75000"/>
                      </a:schemeClr>
                    </a:solidFill>
                    <a:latin typeface="Cambria" panose="02040503050406030204" pitchFamily="18" charset="0"/>
                  </a:rPr>
                  <a:t>b</a:t>
                </a:r>
                <a:endParaRPr lang="en-CH" sz="1600" b="1" dirty="0">
                  <a:solidFill>
                    <a:schemeClr val="accent6">
                      <a:lumMod val="75000"/>
                    </a:schemeClr>
                  </a:solidFill>
                  <a:latin typeface="Cambria" panose="02040503050406030204" pitchFamily="18" charset="0"/>
                </a:endParaRPr>
              </a:p>
            </p:txBody>
          </p:sp>
          <p:grpSp>
            <p:nvGrpSpPr>
              <p:cNvPr id="684" name="그룹 563">
                <a:extLst>
                  <a:ext uri="{FF2B5EF4-FFF2-40B4-BE49-F238E27FC236}">
                    <a16:creationId xmlns:a16="http://schemas.microsoft.com/office/drawing/2014/main" id="{6C6740DE-B7AA-D9C9-D5A9-07C448DF3859}"/>
                  </a:ext>
                </a:extLst>
              </p:cNvPr>
              <p:cNvGrpSpPr/>
              <p:nvPr/>
            </p:nvGrpSpPr>
            <p:grpSpPr>
              <a:xfrm>
                <a:off x="1784028" y="2808218"/>
                <a:ext cx="573528" cy="252952"/>
                <a:chOff x="4206996" y="1897575"/>
                <a:chExt cx="573528" cy="252952"/>
              </a:xfrm>
            </p:grpSpPr>
            <p:sp>
              <p:nvSpPr>
                <p:cNvPr id="685" name="TextBox 684">
                  <a:extLst>
                    <a:ext uri="{FF2B5EF4-FFF2-40B4-BE49-F238E27FC236}">
                      <a16:creationId xmlns:a16="http://schemas.microsoft.com/office/drawing/2014/main" id="{6BFB9EC5-46A0-25F3-6659-7E50D48FC532}"/>
                    </a:ext>
                  </a:extLst>
                </p:cNvPr>
                <p:cNvSpPr txBox="1"/>
                <p:nvPr/>
              </p:nvSpPr>
              <p:spPr>
                <a:xfrm>
                  <a:off x="420699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M</a:t>
                  </a:r>
                  <a:endParaRPr lang="ko-KR" altLang="en-US" sz="1600" b="1" baseline="-25000" dirty="0">
                    <a:latin typeface="Cambria" panose="02040503050406030204" pitchFamily="18" charset="0"/>
                    <a:cs typeface="Times New Roman" panose="02020603050405020304" pitchFamily="18" charset="0"/>
                  </a:endParaRPr>
                </a:p>
              </p:txBody>
            </p:sp>
            <p:sp>
              <p:nvSpPr>
                <p:cNvPr id="686" name="TextBox 685">
                  <a:extLst>
                    <a:ext uri="{FF2B5EF4-FFF2-40B4-BE49-F238E27FC236}">
                      <a16:creationId xmlns:a16="http://schemas.microsoft.com/office/drawing/2014/main" id="{9FDE5E19-1365-25FD-000A-D25BF49D5A1B}"/>
                    </a:ext>
                  </a:extLst>
                </p:cNvPr>
                <p:cNvSpPr txBox="1"/>
                <p:nvPr/>
              </p:nvSpPr>
              <p:spPr>
                <a:xfrm>
                  <a:off x="4411557"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sp>
            <p:nvSpPr>
              <p:cNvPr id="687" name="Oval 686">
                <a:extLst>
                  <a:ext uri="{FF2B5EF4-FFF2-40B4-BE49-F238E27FC236}">
                    <a16:creationId xmlns:a16="http://schemas.microsoft.com/office/drawing/2014/main" id="{A6268412-25AF-23E1-F6DA-C9C83656D7BD}"/>
                  </a:ext>
                </a:extLst>
              </p:cNvPr>
              <p:cNvSpPr/>
              <p:nvPr/>
            </p:nvSpPr>
            <p:spPr>
              <a:xfrm>
                <a:off x="1885909" y="4703707"/>
                <a:ext cx="260229" cy="229588"/>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chemeClr val="tx1"/>
                  </a:solidFill>
                  <a:latin typeface="Cambria" panose="02040503050406030204" pitchFamily="18" charset="0"/>
                </a:endParaRPr>
              </a:p>
            </p:txBody>
          </p:sp>
          <p:cxnSp>
            <p:nvCxnSpPr>
              <p:cNvPr id="503" name="직선 연결선 906">
                <a:extLst>
                  <a:ext uri="{FF2B5EF4-FFF2-40B4-BE49-F238E27FC236}">
                    <a16:creationId xmlns:a16="http://schemas.microsoft.com/office/drawing/2014/main" id="{991BCAD9-7DF3-7574-D4F8-53BE4C7BBEA6}"/>
                  </a:ext>
                </a:extLst>
              </p:cNvPr>
              <p:cNvCxnSpPr>
                <a:cxnSpLocks/>
              </p:cNvCxnSpPr>
              <p:nvPr/>
            </p:nvCxnSpPr>
            <p:spPr>
              <a:xfrm rot="16200000" flipV="1">
                <a:off x="3583919" y="4674245"/>
                <a:ext cx="0" cy="271890"/>
              </a:xfrm>
              <a:prstGeom prst="line">
                <a:avLst/>
              </a:prstGeom>
              <a:ln w="41275" cap="sq">
                <a:solidFill>
                  <a:srgbClr val="0070C0"/>
                </a:solidFill>
                <a:bevel/>
                <a:headEnd type="arrow"/>
                <a:tailEnd type="none"/>
              </a:ln>
            </p:spPr>
            <p:style>
              <a:lnRef idx="1">
                <a:schemeClr val="accent1"/>
              </a:lnRef>
              <a:fillRef idx="0">
                <a:schemeClr val="accent1"/>
              </a:fillRef>
              <a:effectRef idx="0">
                <a:schemeClr val="accent1"/>
              </a:effectRef>
              <a:fontRef idx="minor">
                <a:schemeClr val="tx1"/>
              </a:fontRef>
            </p:style>
          </p:cxnSp>
          <p:cxnSp>
            <p:nvCxnSpPr>
              <p:cNvPr id="504" name="직선 연결선 907">
                <a:extLst>
                  <a:ext uri="{FF2B5EF4-FFF2-40B4-BE49-F238E27FC236}">
                    <a16:creationId xmlns:a16="http://schemas.microsoft.com/office/drawing/2014/main" id="{E64B09BB-5608-0D39-6D92-6151F801B1FD}"/>
                  </a:ext>
                </a:extLst>
              </p:cNvPr>
              <p:cNvCxnSpPr>
                <a:cxnSpLocks/>
              </p:cNvCxnSpPr>
              <p:nvPr/>
            </p:nvCxnSpPr>
            <p:spPr>
              <a:xfrm rot="16200000" flipV="1">
                <a:off x="5735852" y="4674245"/>
                <a:ext cx="0" cy="271890"/>
              </a:xfrm>
              <a:prstGeom prst="line">
                <a:avLst/>
              </a:prstGeom>
              <a:ln w="41275" cap="sq">
                <a:solidFill>
                  <a:srgbClr val="0070C0"/>
                </a:solidFill>
                <a:bevel/>
                <a:headEnd type="arrow"/>
                <a:tailEnd type="none"/>
              </a:ln>
            </p:spPr>
            <p:style>
              <a:lnRef idx="1">
                <a:schemeClr val="accent1"/>
              </a:lnRef>
              <a:fillRef idx="0">
                <a:schemeClr val="accent1"/>
              </a:fillRef>
              <a:effectRef idx="0">
                <a:schemeClr val="accent1"/>
              </a:effectRef>
              <a:fontRef idx="minor">
                <a:schemeClr val="tx1"/>
              </a:fontRef>
            </p:style>
          </p:cxnSp>
          <p:sp>
            <p:nvSpPr>
              <p:cNvPr id="594" name="사각형: 둥근 모서리 554">
                <a:extLst>
                  <a:ext uri="{FF2B5EF4-FFF2-40B4-BE49-F238E27FC236}">
                    <a16:creationId xmlns:a16="http://schemas.microsoft.com/office/drawing/2014/main" id="{0E1A41A9-DF44-B2FD-EBC5-982841EB5CE2}"/>
                  </a:ext>
                </a:extLst>
              </p:cNvPr>
              <p:cNvSpPr/>
              <p:nvPr/>
            </p:nvSpPr>
            <p:spPr>
              <a:xfrm>
                <a:off x="5845107" y="2420242"/>
                <a:ext cx="1631829" cy="2209095"/>
              </a:xfrm>
              <a:prstGeom prst="roundRect">
                <a:avLst>
                  <a:gd name="adj" fmla="val 4472"/>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95" name="직사각형 588">
                <a:extLst>
                  <a:ext uri="{FF2B5EF4-FFF2-40B4-BE49-F238E27FC236}">
                    <a16:creationId xmlns:a16="http://schemas.microsoft.com/office/drawing/2014/main" id="{E581EF27-F54C-C7DF-A981-E16DD7DF920D}"/>
                  </a:ext>
                </a:extLst>
              </p:cNvPr>
              <p:cNvSpPr/>
              <p:nvPr/>
            </p:nvSpPr>
            <p:spPr>
              <a:xfrm rot="5400000">
                <a:off x="6142668" y="3437493"/>
                <a:ext cx="264740" cy="264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050" b="1" dirty="0">
                    <a:solidFill>
                      <a:schemeClr val="tx1"/>
                    </a:solidFill>
                    <a:latin typeface="+mj-lt"/>
                  </a:rPr>
                  <a:t>⋯</a:t>
                </a:r>
                <a:endParaRPr lang="ko-KR" altLang="en-US" sz="1050" b="1" dirty="0">
                  <a:solidFill>
                    <a:schemeClr val="tx1"/>
                  </a:solidFill>
                  <a:latin typeface="+mj-lt"/>
                </a:endParaRPr>
              </a:p>
            </p:txBody>
          </p:sp>
          <p:cxnSp>
            <p:nvCxnSpPr>
              <p:cNvPr id="596" name="직선 연결선 589">
                <a:extLst>
                  <a:ext uri="{FF2B5EF4-FFF2-40B4-BE49-F238E27FC236}">
                    <a16:creationId xmlns:a16="http://schemas.microsoft.com/office/drawing/2014/main" id="{CA35CE19-C561-8EDE-F5EE-AA8B1C351011}"/>
                  </a:ext>
                </a:extLst>
              </p:cNvPr>
              <p:cNvCxnSpPr>
                <a:cxnSpLocks/>
              </p:cNvCxnSpPr>
              <p:nvPr/>
            </p:nvCxnSpPr>
            <p:spPr>
              <a:xfrm>
                <a:off x="6268189" y="3385858"/>
                <a:ext cx="0" cy="98619"/>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97" name="직선 연결선 590">
                <a:extLst>
                  <a:ext uri="{FF2B5EF4-FFF2-40B4-BE49-F238E27FC236}">
                    <a16:creationId xmlns:a16="http://schemas.microsoft.com/office/drawing/2014/main" id="{AA5826B7-1C08-1AB3-F998-06AC7A7B65A3}"/>
                  </a:ext>
                </a:extLst>
              </p:cNvPr>
              <p:cNvCxnSpPr>
                <a:cxnSpLocks/>
              </p:cNvCxnSpPr>
              <p:nvPr/>
            </p:nvCxnSpPr>
            <p:spPr>
              <a:xfrm>
                <a:off x="6269649" y="3385857"/>
                <a:ext cx="13445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98" name="직선 연결선 561">
                <a:extLst>
                  <a:ext uri="{FF2B5EF4-FFF2-40B4-BE49-F238E27FC236}">
                    <a16:creationId xmlns:a16="http://schemas.microsoft.com/office/drawing/2014/main" id="{4D7C9001-8267-1189-CE7E-949B4489800C}"/>
                  </a:ext>
                </a:extLst>
              </p:cNvPr>
              <p:cNvCxnSpPr>
                <a:cxnSpLocks/>
              </p:cNvCxnSpPr>
              <p:nvPr/>
            </p:nvCxnSpPr>
            <p:spPr>
              <a:xfrm>
                <a:off x="6406482" y="2666022"/>
                <a:ext cx="0" cy="2218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9" name="직선 연결선 562">
                <a:extLst>
                  <a:ext uri="{FF2B5EF4-FFF2-40B4-BE49-F238E27FC236}">
                    <a16:creationId xmlns:a16="http://schemas.microsoft.com/office/drawing/2014/main" id="{FD0C2491-A0BA-2681-C5A0-07DD62B1886C}"/>
                  </a:ext>
                </a:extLst>
              </p:cNvPr>
              <p:cNvCxnSpPr>
                <a:cxnSpLocks/>
              </p:cNvCxnSpPr>
              <p:nvPr/>
            </p:nvCxnSpPr>
            <p:spPr>
              <a:xfrm rot="16200000" flipV="1">
                <a:off x="6406482" y="2606688"/>
                <a:ext cx="0" cy="122952"/>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nvGrpSpPr>
              <p:cNvPr id="600" name="그룹 563">
                <a:extLst>
                  <a:ext uri="{FF2B5EF4-FFF2-40B4-BE49-F238E27FC236}">
                    <a16:creationId xmlns:a16="http://schemas.microsoft.com/office/drawing/2014/main" id="{B9CD2AEE-024F-15F7-2C02-A1EF33D2F2DA}"/>
                  </a:ext>
                </a:extLst>
              </p:cNvPr>
              <p:cNvGrpSpPr/>
              <p:nvPr/>
            </p:nvGrpSpPr>
            <p:grpSpPr>
              <a:xfrm>
                <a:off x="6053734" y="2392781"/>
                <a:ext cx="544956" cy="252952"/>
                <a:chOff x="4226046" y="1897575"/>
                <a:chExt cx="544956" cy="252952"/>
              </a:xfrm>
            </p:grpSpPr>
            <p:sp>
              <p:nvSpPr>
                <p:cNvPr id="601" name="TextBox 600">
                  <a:extLst>
                    <a:ext uri="{FF2B5EF4-FFF2-40B4-BE49-F238E27FC236}">
                      <a16:creationId xmlns:a16="http://schemas.microsoft.com/office/drawing/2014/main" id="{E527F0B2-EAD5-C9E4-0A15-CE7CD2955374}"/>
                    </a:ext>
                  </a:extLst>
                </p:cNvPr>
                <p:cNvSpPr txBox="1"/>
                <p:nvPr/>
              </p:nvSpPr>
              <p:spPr>
                <a:xfrm>
                  <a:off x="422604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V</a:t>
                  </a:r>
                  <a:endParaRPr lang="ko-KR" altLang="en-US" sz="1600" b="1" baseline="-25000" dirty="0">
                    <a:latin typeface="Cambria" panose="02040503050406030204" pitchFamily="18" charset="0"/>
                    <a:cs typeface="Times New Roman" panose="02020603050405020304" pitchFamily="18" charset="0"/>
                  </a:endParaRPr>
                </a:p>
              </p:txBody>
            </p:sp>
            <p:sp>
              <p:nvSpPr>
                <p:cNvPr id="602" name="TextBox 601">
                  <a:extLst>
                    <a:ext uri="{FF2B5EF4-FFF2-40B4-BE49-F238E27FC236}">
                      <a16:creationId xmlns:a16="http://schemas.microsoft.com/office/drawing/2014/main" id="{2427F0AA-52CD-2F5E-F664-9DD52183247B}"/>
                    </a:ext>
                  </a:extLst>
                </p:cNvPr>
                <p:cNvSpPr txBox="1"/>
                <p:nvPr/>
              </p:nvSpPr>
              <p:spPr>
                <a:xfrm>
                  <a:off x="4402035"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cxnSp>
            <p:nvCxnSpPr>
              <p:cNvPr id="603" name="직선 연결선 564">
                <a:extLst>
                  <a:ext uri="{FF2B5EF4-FFF2-40B4-BE49-F238E27FC236}">
                    <a16:creationId xmlns:a16="http://schemas.microsoft.com/office/drawing/2014/main" id="{065A5507-707F-723A-E5CB-52A86B31FEAC}"/>
                  </a:ext>
                </a:extLst>
              </p:cNvPr>
              <p:cNvCxnSpPr>
                <a:cxnSpLocks/>
              </p:cNvCxnSpPr>
              <p:nvPr/>
            </p:nvCxnSpPr>
            <p:spPr>
              <a:xfrm>
                <a:off x="6406482" y="3239562"/>
                <a:ext cx="901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4" name="직사각형 566">
                <a:extLst>
                  <a:ext uri="{FF2B5EF4-FFF2-40B4-BE49-F238E27FC236}">
                    <a16:creationId xmlns:a16="http://schemas.microsoft.com/office/drawing/2014/main" id="{FB63DD10-8CA2-F51E-0648-9D0936F5D3C8}"/>
                  </a:ext>
                </a:extLst>
              </p:cNvPr>
              <p:cNvSpPr/>
              <p:nvPr/>
            </p:nvSpPr>
            <p:spPr>
              <a:xfrm rot="5400000">
                <a:off x="6934093" y="2928954"/>
                <a:ext cx="534819" cy="29302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400" b="1" dirty="0">
                    <a:solidFill>
                      <a:schemeClr val="tx1"/>
                    </a:solidFill>
                    <a:latin typeface="Cambria" panose="02040503050406030204" pitchFamily="18" charset="0"/>
                    <a:ea typeface="Cambria" panose="02040503050406030204" pitchFamily="18" charset="0"/>
                  </a:rPr>
                  <a:t>Latch</a:t>
                </a:r>
                <a:endParaRPr lang="ko-KR" altLang="en-US" sz="1400" b="1" dirty="0">
                  <a:solidFill>
                    <a:schemeClr val="tx1"/>
                  </a:solidFill>
                  <a:latin typeface="Cambria" panose="02040503050406030204" pitchFamily="18" charset="0"/>
                </a:endParaRPr>
              </a:p>
            </p:txBody>
          </p:sp>
          <p:cxnSp>
            <p:nvCxnSpPr>
              <p:cNvPr id="605" name="직선 연결선 572">
                <a:extLst>
                  <a:ext uri="{FF2B5EF4-FFF2-40B4-BE49-F238E27FC236}">
                    <a16:creationId xmlns:a16="http://schemas.microsoft.com/office/drawing/2014/main" id="{753EE0A3-78F5-6DF9-31A1-2E8F3D4DF207}"/>
                  </a:ext>
                </a:extLst>
              </p:cNvPr>
              <p:cNvCxnSpPr>
                <a:cxnSpLocks/>
              </p:cNvCxnSpPr>
              <p:nvPr/>
            </p:nvCxnSpPr>
            <p:spPr>
              <a:xfrm>
                <a:off x="7209388" y="2628420"/>
                <a:ext cx="0" cy="170218"/>
              </a:xfrm>
              <a:prstGeom prst="line">
                <a:avLst/>
              </a:prstGeom>
              <a:ln w="19050" cap="sq">
                <a:solidFill>
                  <a:srgbClr val="C00000"/>
                </a:solidFill>
                <a:bevel/>
                <a:tailEnd type="triangle" w="lg" len="lg"/>
              </a:ln>
            </p:spPr>
            <p:style>
              <a:lnRef idx="1">
                <a:schemeClr val="accent1"/>
              </a:lnRef>
              <a:fillRef idx="0">
                <a:schemeClr val="accent1"/>
              </a:fillRef>
              <a:effectRef idx="0">
                <a:schemeClr val="accent1"/>
              </a:effectRef>
              <a:fontRef idx="minor">
                <a:schemeClr val="tx1"/>
              </a:fontRef>
            </p:style>
          </p:cxnSp>
          <p:sp>
            <p:nvSpPr>
              <p:cNvPr id="606" name="TextBox 605">
                <a:extLst>
                  <a:ext uri="{FF2B5EF4-FFF2-40B4-BE49-F238E27FC236}">
                    <a16:creationId xmlns:a16="http://schemas.microsoft.com/office/drawing/2014/main" id="{C7A20498-68CA-C338-50BA-33D8A848098E}"/>
                  </a:ext>
                </a:extLst>
              </p:cNvPr>
              <p:cNvSpPr txBox="1"/>
              <p:nvPr/>
            </p:nvSpPr>
            <p:spPr>
              <a:xfrm>
                <a:off x="7007394" y="2413071"/>
                <a:ext cx="398406"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OFF</a:t>
                </a:r>
                <a:endParaRPr lang="ko-KR" altLang="en-US" sz="1400" b="1" baseline="-25000" dirty="0">
                  <a:solidFill>
                    <a:srgbClr val="C00000"/>
                  </a:solidFill>
                  <a:latin typeface="Cambria" panose="02040503050406030204" pitchFamily="18" charset="0"/>
                  <a:cs typeface="Times New Roman" panose="02020603050405020304" pitchFamily="18" charset="0"/>
                </a:endParaRPr>
              </a:p>
            </p:txBody>
          </p:sp>
          <p:sp>
            <p:nvSpPr>
              <p:cNvPr id="607" name="사각형: 둥근 위쪽 모서리 575">
                <a:extLst>
                  <a:ext uri="{FF2B5EF4-FFF2-40B4-BE49-F238E27FC236}">
                    <a16:creationId xmlns:a16="http://schemas.microsoft.com/office/drawing/2014/main" id="{754BD726-A993-041C-2AA5-BE419400F79A}"/>
                  </a:ext>
                </a:extLst>
              </p:cNvPr>
              <p:cNvSpPr/>
              <p:nvPr/>
            </p:nvSpPr>
            <p:spPr>
              <a:xfrm>
                <a:off x="6585050" y="2830431"/>
                <a:ext cx="340524" cy="319744"/>
              </a:xfrm>
              <a:prstGeom prst="round2SameRect">
                <a:avLst>
                  <a:gd name="adj1" fmla="val 16667"/>
                  <a:gd name="adj2" fmla="val 20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08" name="직선 연결선 577">
                <a:extLst>
                  <a:ext uri="{FF2B5EF4-FFF2-40B4-BE49-F238E27FC236}">
                    <a16:creationId xmlns:a16="http://schemas.microsoft.com/office/drawing/2014/main" id="{86E6A483-23D7-76BF-7A3D-A07F10DF83B8}"/>
                  </a:ext>
                </a:extLst>
              </p:cNvPr>
              <p:cNvCxnSpPr>
                <a:cxnSpLocks/>
              </p:cNvCxnSpPr>
              <p:nvPr/>
            </p:nvCxnSpPr>
            <p:spPr>
              <a:xfrm>
                <a:off x="6753546" y="3144830"/>
                <a:ext cx="0" cy="98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9" name="타원 578">
                <a:extLst>
                  <a:ext uri="{FF2B5EF4-FFF2-40B4-BE49-F238E27FC236}">
                    <a16:creationId xmlns:a16="http://schemas.microsoft.com/office/drawing/2014/main" id="{C08330C0-A205-91BE-E447-78965553052E}"/>
                  </a:ext>
                </a:extLst>
              </p:cNvPr>
              <p:cNvSpPr/>
              <p:nvPr/>
            </p:nvSpPr>
            <p:spPr>
              <a:xfrm>
                <a:off x="6726504" y="3207086"/>
                <a:ext cx="54091" cy="5409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0" name="타원 557">
                <a:extLst>
                  <a:ext uri="{FF2B5EF4-FFF2-40B4-BE49-F238E27FC236}">
                    <a16:creationId xmlns:a16="http://schemas.microsoft.com/office/drawing/2014/main" id="{F124DE4E-63B3-4D9C-CC44-7C4007A2BB0E}"/>
                  </a:ext>
                </a:extLst>
              </p:cNvPr>
              <p:cNvSpPr/>
              <p:nvPr/>
            </p:nvSpPr>
            <p:spPr>
              <a:xfrm>
                <a:off x="6376002" y="3004712"/>
                <a:ext cx="60960" cy="6096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11" name="타원 558">
                <a:extLst>
                  <a:ext uri="{FF2B5EF4-FFF2-40B4-BE49-F238E27FC236}">
                    <a16:creationId xmlns:a16="http://schemas.microsoft.com/office/drawing/2014/main" id="{618B024C-BBCA-5634-4AE8-794613A73D4F}"/>
                  </a:ext>
                </a:extLst>
              </p:cNvPr>
              <p:cNvSpPr/>
              <p:nvPr/>
            </p:nvSpPr>
            <p:spPr>
              <a:xfrm>
                <a:off x="6376002" y="2820800"/>
                <a:ext cx="60960" cy="6096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12" name="TextBox 611">
                <a:extLst>
                  <a:ext uri="{FF2B5EF4-FFF2-40B4-BE49-F238E27FC236}">
                    <a16:creationId xmlns:a16="http://schemas.microsoft.com/office/drawing/2014/main" id="{D65F844C-F9BC-3BBF-5616-6BE1BF60A5BD}"/>
                  </a:ext>
                </a:extLst>
              </p:cNvPr>
              <p:cNvSpPr txBox="1"/>
              <p:nvPr/>
            </p:nvSpPr>
            <p:spPr>
              <a:xfrm>
                <a:off x="5755419" y="3940649"/>
                <a:ext cx="368967"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0</a:t>
                </a:r>
                <a:endParaRPr lang="ko-KR" altLang="en-US" sz="1400" b="1" dirty="0">
                  <a:solidFill>
                    <a:srgbClr val="C00000"/>
                  </a:solidFill>
                  <a:latin typeface="Cambria" panose="02040503050406030204" pitchFamily="18" charset="0"/>
                  <a:cs typeface="Times New Roman" panose="02020603050405020304" pitchFamily="18" charset="0"/>
                </a:endParaRPr>
              </a:p>
            </p:txBody>
          </p:sp>
          <p:cxnSp>
            <p:nvCxnSpPr>
              <p:cNvPr id="613" name="직선 연결선 2">
                <a:extLst>
                  <a:ext uri="{FF2B5EF4-FFF2-40B4-BE49-F238E27FC236}">
                    <a16:creationId xmlns:a16="http://schemas.microsoft.com/office/drawing/2014/main" id="{40E70CE5-2680-1338-AF73-A3F60B11B4CC}"/>
                  </a:ext>
                </a:extLst>
              </p:cNvPr>
              <p:cNvCxnSpPr>
                <a:cxnSpLocks/>
                <a:stCxn id="610" idx="4"/>
              </p:cNvCxnSpPr>
              <p:nvPr/>
            </p:nvCxnSpPr>
            <p:spPr>
              <a:xfrm>
                <a:off x="6406482" y="3065672"/>
                <a:ext cx="0" cy="1563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4" name="그룹 585">
                <a:extLst>
                  <a:ext uri="{FF2B5EF4-FFF2-40B4-BE49-F238E27FC236}">
                    <a16:creationId xmlns:a16="http://schemas.microsoft.com/office/drawing/2014/main" id="{97744882-4A30-9AFF-C325-23794DD86913}"/>
                  </a:ext>
                </a:extLst>
              </p:cNvPr>
              <p:cNvGrpSpPr/>
              <p:nvPr/>
            </p:nvGrpSpPr>
            <p:grpSpPr>
              <a:xfrm rot="16200000">
                <a:off x="6049767" y="3960874"/>
                <a:ext cx="285375" cy="151469"/>
                <a:chOff x="6995826" y="1376806"/>
                <a:chExt cx="1464595" cy="1280243"/>
              </a:xfrm>
            </p:grpSpPr>
            <p:cxnSp>
              <p:nvCxnSpPr>
                <p:cNvPr id="615" name="직선 연결선 591">
                  <a:extLst>
                    <a:ext uri="{FF2B5EF4-FFF2-40B4-BE49-F238E27FC236}">
                      <a16:creationId xmlns:a16="http://schemas.microsoft.com/office/drawing/2014/main" id="{F7351DED-D523-76EB-CFE6-548EC0153301}"/>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16" name="직선 연결선 592">
                  <a:extLst>
                    <a:ext uri="{FF2B5EF4-FFF2-40B4-BE49-F238E27FC236}">
                      <a16:creationId xmlns:a16="http://schemas.microsoft.com/office/drawing/2014/main" id="{CC51519A-0F64-40DA-3E95-4E00BA072827}"/>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17" name="직선 연결선 593">
                  <a:extLst>
                    <a:ext uri="{FF2B5EF4-FFF2-40B4-BE49-F238E27FC236}">
                      <a16:creationId xmlns:a16="http://schemas.microsoft.com/office/drawing/2014/main" id="{884321CC-172C-DAB7-929C-8B21AE11B945}"/>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18" name="직선 연결선 594">
                  <a:extLst>
                    <a:ext uri="{FF2B5EF4-FFF2-40B4-BE49-F238E27FC236}">
                      <a16:creationId xmlns:a16="http://schemas.microsoft.com/office/drawing/2014/main" id="{71980FFB-1E2E-2521-398C-32571FD79A94}"/>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19" name="직선 연결선 595">
                  <a:extLst>
                    <a:ext uri="{FF2B5EF4-FFF2-40B4-BE49-F238E27FC236}">
                      <a16:creationId xmlns:a16="http://schemas.microsoft.com/office/drawing/2014/main" id="{7ED1FDD0-E8B6-46CC-4C84-BF743820BFFD}"/>
                    </a:ext>
                  </a:extLst>
                </p:cNvPr>
                <p:cNvCxnSpPr>
                  <a:cxnSpLocks/>
                </p:cNvCxnSpPr>
                <p:nvPr/>
              </p:nvCxnSpPr>
              <p:spPr>
                <a:xfrm rot="5400000">
                  <a:off x="8178506" y="2375134"/>
                  <a:ext cx="0" cy="56383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20" name="직선 연결선 596">
                  <a:extLst>
                    <a:ext uri="{FF2B5EF4-FFF2-40B4-BE49-F238E27FC236}">
                      <a16:creationId xmlns:a16="http://schemas.microsoft.com/office/drawing/2014/main" id="{28416E53-116B-626D-234B-6FF328FA2218}"/>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21" name="직선 연결선 597">
                  <a:extLst>
                    <a:ext uri="{FF2B5EF4-FFF2-40B4-BE49-F238E27FC236}">
                      <a16:creationId xmlns:a16="http://schemas.microsoft.com/office/drawing/2014/main" id="{3F72B49E-97F1-4D34-F7B8-207A3921B5B9}"/>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sp>
            <p:nvSpPr>
              <p:cNvPr id="622" name="TextBox 621">
                <a:extLst>
                  <a:ext uri="{FF2B5EF4-FFF2-40B4-BE49-F238E27FC236}">
                    <a16:creationId xmlns:a16="http://schemas.microsoft.com/office/drawing/2014/main" id="{3D786DF3-E1BF-D982-8FE0-D8C0B23C44AF}"/>
                  </a:ext>
                </a:extLst>
              </p:cNvPr>
              <p:cNvSpPr txBox="1"/>
              <p:nvPr/>
            </p:nvSpPr>
            <p:spPr>
              <a:xfrm>
                <a:off x="5755419" y="3653568"/>
                <a:ext cx="368967"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0</a:t>
                </a:r>
                <a:endParaRPr lang="ko-KR" altLang="en-US" sz="1400" b="1" baseline="-25000" dirty="0">
                  <a:solidFill>
                    <a:srgbClr val="C00000"/>
                  </a:solidFill>
                  <a:latin typeface="Cambria" panose="02040503050406030204" pitchFamily="18" charset="0"/>
                  <a:cs typeface="Times New Roman" panose="02020603050405020304" pitchFamily="18" charset="0"/>
                </a:endParaRPr>
              </a:p>
            </p:txBody>
          </p:sp>
          <p:cxnSp>
            <p:nvCxnSpPr>
              <p:cNvPr id="623" name="직선 연결선 595">
                <a:extLst>
                  <a:ext uri="{FF2B5EF4-FFF2-40B4-BE49-F238E27FC236}">
                    <a16:creationId xmlns:a16="http://schemas.microsoft.com/office/drawing/2014/main" id="{B0B461F3-2BDA-1E2D-53F8-382E94D357D5}"/>
                  </a:ext>
                </a:extLst>
              </p:cNvPr>
              <p:cNvCxnSpPr>
                <a:cxnSpLocks/>
              </p:cNvCxnSpPr>
              <p:nvPr/>
            </p:nvCxnSpPr>
            <p:spPr>
              <a:xfrm rot="5400000">
                <a:off x="6075959" y="4026627"/>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24" name="직선 연결선 650">
                <a:extLst>
                  <a:ext uri="{FF2B5EF4-FFF2-40B4-BE49-F238E27FC236}">
                    <a16:creationId xmlns:a16="http://schemas.microsoft.com/office/drawing/2014/main" id="{C9223730-4D6D-259E-B3C4-438AD39E51CE}"/>
                  </a:ext>
                </a:extLst>
              </p:cNvPr>
              <p:cNvCxnSpPr>
                <a:cxnSpLocks/>
              </p:cNvCxnSpPr>
              <p:nvPr/>
            </p:nvCxnSpPr>
            <p:spPr>
              <a:xfrm rot="18900000" flipV="1">
                <a:off x="6340354" y="2907471"/>
                <a:ext cx="0" cy="122952"/>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25" name="사각형: 둥근 위쪽 모서리 576">
                <a:extLst>
                  <a:ext uri="{FF2B5EF4-FFF2-40B4-BE49-F238E27FC236}">
                    <a16:creationId xmlns:a16="http://schemas.microsoft.com/office/drawing/2014/main" id="{D305CAF2-84A2-AE93-7B7E-0B73351C78ED}"/>
                  </a:ext>
                </a:extLst>
              </p:cNvPr>
              <p:cNvSpPr/>
              <p:nvPr/>
            </p:nvSpPr>
            <p:spPr>
              <a:xfrm>
                <a:off x="6585050" y="2830431"/>
                <a:ext cx="340524" cy="319744"/>
              </a:xfrm>
              <a:prstGeom prst="round2SameRect">
                <a:avLst>
                  <a:gd name="adj1" fmla="val 16667"/>
                  <a:gd name="adj2" fmla="val 2066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26" name="그룹 585">
                <a:extLst>
                  <a:ext uri="{FF2B5EF4-FFF2-40B4-BE49-F238E27FC236}">
                    <a16:creationId xmlns:a16="http://schemas.microsoft.com/office/drawing/2014/main" id="{4C5D0906-3075-E4C3-710C-FB2AF8AA01FE}"/>
                  </a:ext>
                </a:extLst>
              </p:cNvPr>
              <p:cNvGrpSpPr/>
              <p:nvPr/>
            </p:nvGrpSpPr>
            <p:grpSpPr>
              <a:xfrm rot="16200000">
                <a:off x="6076636" y="3694854"/>
                <a:ext cx="231636" cy="151469"/>
                <a:chOff x="6995826" y="1376806"/>
                <a:chExt cx="1188795" cy="1280239"/>
              </a:xfrm>
            </p:grpSpPr>
            <p:cxnSp>
              <p:nvCxnSpPr>
                <p:cNvPr id="627" name="직선 연결선 591">
                  <a:extLst>
                    <a:ext uri="{FF2B5EF4-FFF2-40B4-BE49-F238E27FC236}">
                      <a16:creationId xmlns:a16="http://schemas.microsoft.com/office/drawing/2014/main" id="{259EFCF0-2ECB-F7C5-8B4D-CDC8DC5A470F}"/>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28" name="직선 연결선 592">
                  <a:extLst>
                    <a:ext uri="{FF2B5EF4-FFF2-40B4-BE49-F238E27FC236}">
                      <a16:creationId xmlns:a16="http://schemas.microsoft.com/office/drawing/2014/main" id="{FD6A828B-6635-ECBC-AEA1-D80331AFE837}"/>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29" name="직선 연결선 593">
                  <a:extLst>
                    <a:ext uri="{FF2B5EF4-FFF2-40B4-BE49-F238E27FC236}">
                      <a16:creationId xmlns:a16="http://schemas.microsoft.com/office/drawing/2014/main" id="{3A16F21E-37F9-B3CD-9281-AEB97B7127AE}"/>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30" name="직선 연결선 594">
                  <a:extLst>
                    <a:ext uri="{FF2B5EF4-FFF2-40B4-BE49-F238E27FC236}">
                      <a16:creationId xmlns:a16="http://schemas.microsoft.com/office/drawing/2014/main" id="{9346181B-7E87-543E-4FFF-A27ADA4F0D44}"/>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31" name="직선 연결선 595">
                  <a:extLst>
                    <a:ext uri="{FF2B5EF4-FFF2-40B4-BE49-F238E27FC236}">
                      <a16:creationId xmlns:a16="http://schemas.microsoft.com/office/drawing/2014/main" id="{E6C1CC15-75C1-24F9-6759-CADE9024C3E4}"/>
                    </a:ext>
                  </a:extLst>
                </p:cNvPr>
                <p:cNvCxnSpPr>
                  <a:cxnSpLocks/>
                </p:cNvCxnSpPr>
                <p:nvPr/>
              </p:nvCxnSpPr>
              <p:spPr>
                <a:xfrm flipH="1">
                  <a:off x="7896589" y="2657041"/>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32" name="직선 연결선 596">
                  <a:extLst>
                    <a:ext uri="{FF2B5EF4-FFF2-40B4-BE49-F238E27FC236}">
                      <a16:creationId xmlns:a16="http://schemas.microsoft.com/office/drawing/2014/main" id="{8BD64DE0-5095-C0F8-5901-B17036A26AEF}"/>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33" name="직선 연결선 597">
                  <a:extLst>
                    <a:ext uri="{FF2B5EF4-FFF2-40B4-BE49-F238E27FC236}">
                      <a16:creationId xmlns:a16="http://schemas.microsoft.com/office/drawing/2014/main" id="{2FD20AAE-C34B-10F4-D155-E803CCDEA4A2}"/>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cxnSp>
            <p:nvCxnSpPr>
              <p:cNvPr id="634" name="직선 연결선 595">
                <a:extLst>
                  <a:ext uri="{FF2B5EF4-FFF2-40B4-BE49-F238E27FC236}">
                    <a16:creationId xmlns:a16="http://schemas.microsoft.com/office/drawing/2014/main" id="{F300AF45-A02D-D357-59D5-D0F320954094}"/>
                  </a:ext>
                </a:extLst>
              </p:cNvPr>
              <p:cNvCxnSpPr>
                <a:cxnSpLocks/>
              </p:cNvCxnSpPr>
              <p:nvPr/>
            </p:nvCxnSpPr>
            <p:spPr>
              <a:xfrm rot="5400000">
                <a:off x="6075959" y="3735622"/>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35" name="직선 연결선 586">
                <a:extLst>
                  <a:ext uri="{FF2B5EF4-FFF2-40B4-BE49-F238E27FC236}">
                    <a16:creationId xmlns:a16="http://schemas.microsoft.com/office/drawing/2014/main" id="{5CD70C89-EF03-8457-CF0D-08473C965C1C}"/>
                  </a:ext>
                </a:extLst>
              </p:cNvPr>
              <p:cNvCxnSpPr>
                <a:cxnSpLocks/>
              </p:cNvCxnSpPr>
              <p:nvPr/>
            </p:nvCxnSpPr>
            <p:spPr>
              <a:xfrm flipV="1">
                <a:off x="6269777" y="4354835"/>
                <a:ext cx="0" cy="139623"/>
              </a:xfrm>
              <a:prstGeom prst="line">
                <a:avLst/>
              </a:prstGeom>
              <a:ln w="19050" cap="sq">
                <a:solidFill>
                  <a:schemeClr val="tx1"/>
                </a:solidFill>
                <a:bevel/>
                <a:headEnd type="triangle"/>
              </a:ln>
            </p:spPr>
            <p:style>
              <a:lnRef idx="1">
                <a:schemeClr val="accent1"/>
              </a:lnRef>
              <a:fillRef idx="0">
                <a:schemeClr val="accent1"/>
              </a:fillRef>
              <a:effectRef idx="0">
                <a:schemeClr val="accent1"/>
              </a:effectRef>
              <a:fontRef idx="minor">
                <a:schemeClr val="tx1"/>
              </a:fontRef>
            </p:style>
          </p:cxnSp>
          <p:sp>
            <p:nvSpPr>
              <p:cNvPr id="636" name="직사각형 587">
                <a:extLst>
                  <a:ext uri="{FF2B5EF4-FFF2-40B4-BE49-F238E27FC236}">
                    <a16:creationId xmlns:a16="http://schemas.microsoft.com/office/drawing/2014/main" id="{D6F0C94C-E75B-D722-DA9F-2B127CF79B39}"/>
                  </a:ext>
                </a:extLst>
              </p:cNvPr>
              <p:cNvSpPr/>
              <p:nvPr/>
            </p:nvSpPr>
            <p:spPr>
              <a:xfrm rot="5400000">
                <a:off x="6235579" y="4243267"/>
                <a:ext cx="77332" cy="5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b="1" dirty="0">
                    <a:solidFill>
                      <a:schemeClr val="tx1"/>
                    </a:solidFill>
                    <a:latin typeface="+mj-lt"/>
                  </a:rPr>
                  <a:t>⋯</a:t>
                </a:r>
                <a:endParaRPr lang="ko-KR" altLang="en-US" sz="1100" b="1" dirty="0">
                  <a:solidFill>
                    <a:schemeClr val="tx1"/>
                  </a:solidFill>
                  <a:latin typeface="+mj-lt"/>
                </a:endParaRPr>
              </a:p>
            </p:txBody>
          </p:sp>
          <p:sp>
            <p:nvSpPr>
              <p:cNvPr id="689" name="Oval 688">
                <a:extLst>
                  <a:ext uri="{FF2B5EF4-FFF2-40B4-BE49-F238E27FC236}">
                    <a16:creationId xmlns:a16="http://schemas.microsoft.com/office/drawing/2014/main" id="{41AAD737-F0BA-7DF1-CC03-AB18B055D4AC}"/>
                  </a:ext>
                </a:extLst>
              </p:cNvPr>
              <p:cNvSpPr/>
              <p:nvPr/>
            </p:nvSpPr>
            <p:spPr>
              <a:xfrm>
                <a:off x="6083729" y="4696810"/>
                <a:ext cx="260229" cy="229588"/>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rgbClr val="0070C0"/>
                  </a:solidFill>
                  <a:latin typeface="Cambria" panose="02040503050406030204" pitchFamily="18" charset="0"/>
                </a:endParaRPr>
              </a:p>
            </p:txBody>
          </p:sp>
          <p:sp>
            <p:nvSpPr>
              <p:cNvPr id="692" name="TextBox 691">
                <a:extLst>
                  <a:ext uri="{FF2B5EF4-FFF2-40B4-BE49-F238E27FC236}">
                    <a16:creationId xmlns:a16="http://schemas.microsoft.com/office/drawing/2014/main" id="{D9AAB793-0BA8-FE73-CE76-6D8C2032D53F}"/>
                  </a:ext>
                </a:extLst>
              </p:cNvPr>
              <p:cNvSpPr txBox="1"/>
              <p:nvPr/>
            </p:nvSpPr>
            <p:spPr>
              <a:xfrm>
                <a:off x="6472429" y="4435924"/>
                <a:ext cx="398406"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BL</a:t>
                </a:r>
                <a:endParaRPr lang="ko-KR" altLang="en-US" sz="1400" b="1" baseline="-25000" dirty="0">
                  <a:latin typeface="Cambria" panose="02040503050406030204" pitchFamily="18" charset="0"/>
                  <a:cs typeface="Times New Roman" panose="02020603050405020304" pitchFamily="18" charset="0"/>
                </a:endParaRPr>
              </a:p>
            </p:txBody>
          </p:sp>
          <p:cxnSp>
            <p:nvCxnSpPr>
              <p:cNvPr id="693" name="직선 연결선 859">
                <a:extLst>
                  <a:ext uri="{FF2B5EF4-FFF2-40B4-BE49-F238E27FC236}">
                    <a16:creationId xmlns:a16="http://schemas.microsoft.com/office/drawing/2014/main" id="{2CB934CF-C6FA-F4A4-69C0-643320ED7130}"/>
                  </a:ext>
                </a:extLst>
              </p:cNvPr>
              <p:cNvCxnSpPr>
                <a:cxnSpLocks/>
              </p:cNvCxnSpPr>
              <p:nvPr/>
            </p:nvCxnSpPr>
            <p:spPr>
              <a:xfrm rot="16200000" flipV="1">
                <a:off x="6469079" y="4474138"/>
                <a:ext cx="0" cy="129555"/>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grpSp>
      </p:grpSp>
      <p:sp>
        <p:nvSpPr>
          <p:cNvPr id="659" name="Cross 658">
            <a:extLst>
              <a:ext uri="{FF2B5EF4-FFF2-40B4-BE49-F238E27FC236}">
                <a16:creationId xmlns:a16="http://schemas.microsoft.com/office/drawing/2014/main" id="{CE4AC358-5D40-EF48-AFB6-7D9BBCBF6D35}"/>
              </a:ext>
            </a:extLst>
          </p:cNvPr>
          <p:cNvSpPr/>
          <p:nvPr/>
        </p:nvSpPr>
        <p:spPr>
          <a:xfrm rot="18900000">
            <a:off x="4259421" y="3546859"/>
            <a:ext cx="162672" cy="162672"/>
          </a:xfrm>
          <a:prstGeom prst="plus">
            <a:avLst>
              <a:gd name="adj" fmla="val 4052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1" name="사각형: 둥근 모서리 740">
            <a:extLst>
              <a:ext uri="{FF2B5EF4-FFF2-40B4-BE49-F238E27FC236}">
                <a16:creationId xmlns:a16="http://schemas.microsoft.com/office/drawing/2014/main" id="{53F2F985-07BD-7FFF-FE4D-4AF442664B47}"/>
              </a:ext>
            </a:extLst>
          </p:cNvPr>
          <p:cNvSpPr/>
          <p:nvPr/>
        </p:nvSpPr>
        <p:spPr>
          <a:xfrm>
            <a:off x="4576782" y="3518151"/>
            <a:ext cx="1037745" cy="637942"/>
          </a:xfrm>
          <a:prstGeom prst="roundRect">
            <a:avLst>
              <a:gd name="adj" fmla="val 9694"/>
            </a:avLst>
          </a:prstGeom>
          <a:solidFill>
            <a:srgbClr val="FFEBEB"/>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12" name="직선 연결선 741">
            <a:extLst>
              <a:ext uri="{FF2B5EF4-FFF2-40B4-BE49-F238E27FC236}">
                <a16:creationId xmlns:a16="http://schemas.microsoft.com/office/drawing/2014/main" id="{9067F565-1C1F-EBED-08B4-725F7C76AC27}"/>
              </a:ext>
            </a:extLst>
          </p:cNvPr>
          <p:cNvCxnSpPr>
            <a:cxnSpLocks/>
          </p:cNvCxnSpPr>
          <p:nvPr/>
        </p:nvCxnSpPr>
        <p:spPr>
          <a:xfrm flipV="1">
            <a:off x="4405648" y="3528461"/>
            <a:ext cx="204436" cy="159162"/>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13" name="직선 연결선 742">
            <a:extLst>
              <a:ext uri="{FF2B5EF4-FFF2-40B4-BE49-F238E27FC236}">
                <a16:creationId xmlns:a16="http://schemas.microsoft.com/office/drawing/2014/main" id="{94995D7D-D4EC-68E2-7AF2-7C54D0D2FDC5}"/>
              </a:ext>
            </a:extLst>
          </p:cNvPr>
          <p:cNvCxnSpPr>
            <a:cxnSpLocks/>
          </p:cNvCxnSpPr>
          <p:nvPr/>
        </p:nvCxnSpPr>
        <p:spPr>
          <a:xfrm>
            <a:off x="4405648" y="3877471"/>
            <a:ext cx="200274" cy="278622"/>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grpSp>
        <p:nvGrpSpPr>
          <p:cNvPr id="14" name="그룹 761">
            <a:extLst>
              <a:ext uri="{FF2B5EF4-FFF2-40B4-BE49-F238E27FC236}">
                <a16:creationId xmlns:a16="http://schemas.microsoft.com/office/drawing/2014/main" id="{C1F5E43B-0662-E6C2-22F2-DADD254A5DB2}"/>
              </a:ext>
            </a:extLst>
          </p:cNvPr>
          <p:cNvGrpSpPr/>
          <p:nvPr/>
        </p:nvGrpSpPr>
        <p:grpSpPr>
          <a:xfrm>
            <a:off x="5067674" y="4010555"/>
            <a:ext cx="345853" cy="70802"/>
            <a:chOff x="5608137" y="3394148"/>
            <a:chExt cx="345853" cy="70802"/>
          </a:xfrm>
        </p:grpSpPr>
        <p:grpSp>
          <p:nvGrpSpPr>
            <p:cNvPr id="15" name="그룹 753">
              <a:extLst>
                <a:ext uri="{FF2B5EF4-FFF2-40B4-BE49-F238E27FC236}">
                  <a16:creationId xmlns:a16="http://schemas.microsoft.com/office/drawing/2014/main" id="{F146D049-799C-416A-20DF-30A0EB4A7F66}"/>
                </a:ext>
              </a:extLst>
            </p:cNvPr>
            <p:cNvGrpSpPr/>
            <p:nvPr/>
          </p:nvGrpSpPr>
          <p:grpSpPr>
            <a:xfrm rot="5400000">
              <a:off x="5739526" y="3307113"/>
              <a:ext cx="70802" cy="244872"/>
              <a:chOff x="5131625" y="2342057"/>
              <a:chExt cx="70802" cy="244872"/>
            </a:xfrm>
          </p:grpSpPr>
          <p:sp>
            <p:nvSpPr>
              <p:cNvPr id="18" name="타원 750">
                <a:extLst>
                  <a:ext uri="{FF2B5EF4-FFF2-40B4-BE49-F238E27FC236}">
                    <a16:creationId xmlns:a16="http://schemas.microsoft.com/office/drawing/2014/main" id="{61F3D86B-DFE8-D2A7-F654-A57CB7D0C2E1}"/>
                  </a:ext>
                </a:extLst>
              </p:cNvPr>
              <p:cNvSpPr/>
              <p:nvPr/>
            </p:nvSpPr>
            <p:spPr>
              <a:xfrm>
                <a:off x="5141467" y="2525969"/>
                <a:ext cx="60960" cy="60960"/>
              </a:xfrm>
              <a:prstGeom prst="ellipse">
                <a:avLst/>
              </a:prstGeom>
              <a:solidFill>
                <a:schemeClr val="bg1"/>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6">
                      <a:lumMod val="75000"/>
                    </a:schemeClr>
                  </a:solidFill>
                </a:endParaRPr>
              </a:p>
            </p:txBody>
          </p:sp>
          <p:sp>
            <p:nvSpPr>
              <p:cNvPr id="19" name="타원 751">
                <a:extLst>
                  <a:ext uri="{FF2B5EF4-FFF2-40B4-BE49-F238E27FC236}">
                    <a16:creationId xmlns:a16="http://schemas.microsoft.com/office/drawing/2014/main" id="{46576FBF-81D1-2F4F-4C85-7BD0858858EC}"/>
                  </a:ext>
                </a:extLst>
              </p:cNvPr>
              <p:cNvSpPr/>
              <p:nvPr/>
            </p:nvSpPr>
            <p:spPr>
              <a:xfrm>
                <a:off x="5141467" y="2342057"/>
                <a:ext cx="60960" cy="60960"/>
              </a:xfrm>
              <a:prstGeom prst="ellipse">
                <a:avLst/>
              </a:prstGeom>
              <a:solidFill>
                <a:schemeClr val="bg1"/>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6">
                      <a:lumMod val="75000"/>
                    </a:schemeClr>
                  </a:solidFill>
                </a:endParaRPr>
              </a:p>
            </p:txBody>
          </p:sp>
          <p:cxnSp>
            <p:nvCxnSpPr>
              <p:cNvPr id="20" name="직선 연결선 752">
                <a:extLst>
                  <a:ext uri="{FF2B5EF4-FFF2-40B4-BE49-F238E27FC236}">
                    <a16:creationId xmlns:a16="http://schemas.microsoft.com/office/drawing/2014/main" id="{E2DFB2BC-15E5-CBAE-6853-2FD1C66EED4E}"/>
                  </a:ext>
                </a:extLst>
              </p:cNvPr>
              <p:cNvCxnSpPr>
                <a:cxnSpLocks/>
              </p:cNvCxnSpPr>
              <p:nvPr/>
            </p:nvCxnSpPr>
            <p:spPr>
              <a:xfrm rot="19800000" flipV="1">
                <a:off x="5131625" y="2409684"/>
                <a:ext cx="0" cy="122952"/>
              </a:xfrm>
              <a:prstGeom prst="line">
                <a:avLst/>
              </a:prstGeom>
              <a:ln w="19050" cap="sq">
                <a:solidFill>
                  <a:schemeClr val="accent6">
                    <a:lumMod val="75000"/>
                  </a:schemeClr>
                </a:solidFill>
                <a:bevel/>
              </a:ln>
            </p:spPr>
            <p:style>
              <a:lnRef idx="1">
                <a:schemeClr val="accent1"/>
              </a:lnRef>
              <a:fillRef idx="0">
                <a:schemeClr val="accent1"/>
              </a:fillRef>
              <a:effectRef idx="0">
                <a:schemeClr val="accent1"/>
              </a:effectRef>
              <a:fontRef idx="minor">
                <a:schemeClr val="tx1"/>
              </a:fontRef>
            </p:style>
          </p:cxnSp>
        </p:grpSp>
        <p:cxnSp>
          <p:nvCxnSpPr>
            <p:cNvPr id="16" name="직선 연결선 754">
              <a:extLst>
                <a:ext uri="{FF2B5EF4-FFF2-40B4-BE49-F238E27FC236}">
                  <a16:creationId xmlns:a16="http://schemas.microsoft.com/office/drawing/2014/main" id="{316A18EA-AA4D-9782-D653-90D52C6B35AE}"/>
                </a:ext>
              </a:extLst>
            </p:cNvPr>
            <p:cNvCxnSpPr>
              <a:cxnSpLocks/>
            </p:cNvCxnSpPr>
            <p:nvPr/>
          </p:nvCxnSpPr>
          <p:spPr>
            <a:xfrm>
              <a:off x="5608137" y="3433763"/>
              <a:ext cx="44354" cy="0"/>
            </a:xfrm>
            <a:prstGeom prst="line">
              <a:avLst/>
            </a:prstGeom>
            <a:ln w="19050" cap="sq">
              <a:solidFill>
                <a:schemeClr val="accent6">
                  <a:lumMod val="75000"/>
                </a:schemeClr>
              </a:solidFill>
              <a:bevel/>
            </a:ln>
          </p:spPr>
          <p:style>
            <a:lnRef idx="1">
              <a:schemeClr val="accent1"/>
            </a:lnRef>
            <a:fillRef idx="0">
              <a:schemeClr val="accent1"/>
            </a:fillRef>
            <a:effectRef idx="0">
              <a:schemeClr val="accent1"/>
            </a:effectRef>
            <a:fontRef idx="minor">
              <a:schemeClr val="tx1"/>
            </a:fontRef>
          </p:style>
        </p:cxnSp>
        <p:cxnSp>
          <p:nvCxnSpPr>
            <p:cNvPr id="17" name="직선 연결선 756">
              <a:extLst>
                <a:ext uri="{FF2B5EF4-FFF2-40B4-BE49-F238E27FC236}">
                  <a16:creationId xmlns:a16="http://schemas.microsoft.com/office/drawing/2014/main" id="{197ED5CB-AC9E-4E4F-270C-9103DD8C6AF0}"/>
                </a:ext>
              </a:extLst>
            </p:cNvPr>
            <p:cNvCxnSpPr>
              <a:cxnSpLocks/>
            </p:cNvCxnSpPr>
            <p:nvPr/>
          </p:nvCxnSpPr>
          <p:spPr>
            <a:xfrm>
              <a:off x="5909636" y="3433763"/>
              <a:ext cx="44354" cy="0"/>
            </a:xfrm>
            <a:prstGeom prst="line">
              <a:avLst/>
            </a:prstGeom>
            <a:ln w="19050" cap="sq">
              <a:solidFill>
                <a:schemeClr val="accent6">
                  <a:lumMod val="75000"/>
                </a:schemeClr>
              </a:solidFill>
              <a:beve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D91A9017-2163-6934-9E73-02ABC0687CD3}"/>
              </a:ext>
            </a:extLst>
          </p:cNvPr>
          <p:cNvSpPr txBox="1"/>
          <p:nvPr/>
        </p:nvSpPr>
        <p:spPr>
          <a:xfrm>
            <a:off x="4573136" y="3513681"/>
            <a:ext cx="1052709"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Target WL</a:t>
            </a:r>
            <a:endParaRPr lang="ko-KR" altLang="en-US" sz="1400" b="1" dirty="0">
              <a:latin typeface="Cambria" panose="020405030504060302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60722848-D830-BEDC-BD21-3749C7471E35}"/>
              </a:ext>
            </a:extLst>
          </p:cNvPr>
          <p:cNvSpPr txBox="1"/>
          <p:nvPr/>
        </p:nvSpPr>
        <p:spPr>
          <a:xfrm>
            <a:off x="4784485" y="3756291"/>
            <a:ext cx="653649" cy="215444"/>
          </a:xfrm>
          <a:prstGeom prst="rect">
            <a:avLst/>
          </a:prstGeom>
          <a:noFill/>
        </p:spPr>
        <p:txBody>
          <a:bodyPr wrap="square" lIns="0" tIns="0" rIns="0" bIns="0" rtlCol="0" anchor="ctr">
            <a:spAutoFit/>
          </a:bodyPr>
          <a:lstStyle/>
          <a:p>
            <a:pPr algn="ctr"/>
            <a:r>
              <a:rPr lang="en-US" altLang="ko-KR" sz="1400" b="1" dirty="0">
                <a:solidFill>
                  <a:schemeClr val="accent6">
                    <a:lumMod val="75000"/>
                  </a:schemeClr>
                </a:solidFill>
                <a:latin typeface="Cambria" panose="02040503050406030204" pitchFamily="18" charset="0"/>
                <a:cs typeface="Times New Roman" panose="02020603050405020304" pitchFamily="18" charset="0"/>
              </a:rPr>
              <a:t>&gt;</a:t>
            </a:r>
            <a:endParaRPr lang="ko-KR" altLang="en-US" sz="1400" b="1" baseline="-25000" dirty="0">
              <a:solidFill>
                <a:schemeClr val="accent6">
                  <a:lumMod val="75000"/>
                </a:schemeClr>
              </a:solidFill>
              <a:latin typeface="Cambria" panose="02040503050406030204" pitchFamily="18" charset="0"/>
              <a:cs typeface="Times New Roman" panose="02020603050405020304" pitchFamily="18" charset="0"/>
            </a:endParaRPr>
          </a:p>
        </p:txBody>
      </p:sp>
      <p:grpSp>
        <p:nvGrpSpPr>
          <p:cNvPr id="43" name="그룹 440">
            <a:extLst>
              <a:ext uri="{FF2B5EF4-FFF2-40B4-BE49-F238E27FC236}">
                <a16:creationId xmlns:a16="http://schemas.microsoft.com/office/drawing/2014/main" id="{3812CAC7-EDA3-91F4-0F03-60F10280F00E}"/>
              </a:ext>
            </a:extLst>
          </p:cNvPr>
          <p:cNvGrpSpPr/>
          <p:nvPr/>
        </p:nvGrpSpPr>
        <p:grpSpPr>
          <a:xfrm>
            <a:off x="4625412" y="3745231"/>
            <a:ext cx="508444" cy="237564"/>
            <a:chOff x="4226046" y="1912963"/>
            <a:chExt cx="508444" cy="237564"/>
          </a:xfrm>
        </p:grpSpPr>
        <p:sp>
          <p:nvSpPr>
            <p:cNvPr id="44" name="TextBox 43">
              <a:extLst>
                <a:ext uri="{FF2B5EF4-FFF2-40B4-BE49-F238E27FC236}">
                  <a16:creationId xmlns:a16="http://schemas.microsoft.com/office/drawing/2014/main" id="{6D749E7B-DC69-9375-F5C6-0400F0997C76}"/>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6">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6">
                    <a:lumMod val="75000"/>
                  </a:schemeClr>
                </a:solidFill>
                <a:latin typeface="Cambria" panose="020405030504060302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E432D192-5F8D-ABBE-7F23-E715D693D759}"/>
                </a:ext>
              </a:extLst>
            </p:cNvPr>
            <p:cNvSpPr txBox="1"/>
            <p:nvPr/>
          </p:nvSpPr>
          <p:spPr>
            <a:xfrm>
              <a:off x="43655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6">
                      <a:lumMod val="75000"/>
                    </a:schemeClr>
                  </a:solidFill>
                  <a:latin typeface="Cambria" panose="02040503050406030204" pitchFamily="18" charset="0"/>
                  <a:cs typeface="Times New Roman" panose="02020603050405020304" pitchFamily="18" charset="0"/>
                </a:rPr>
                <a:t>TH</a:t>
              </a:r>
              <a:endParaRPr lang="ko-KR" altLang="en-US" sz="1000" b="1" baseline="-25000" dirty="0">
                <a:solidFill>
                  <a:schemeClr val="accent6">
                    <a:lumMod val="75000"/>
                  </a:schemeClr>
                </a:solidFill>
                <a:latin typeface="Cambria" panose="02040503050406030204" pitchFamily="18" charset="0"/>
                <a:cs typeface="Times New Roman" panose="02020603050405020304" pitchFamily="18" charset="0"/>
              </a:endParaRPr>
            </a:p>
          </p:txBody>
        </p:sp>
      </p:grpSp>
      <p:grpSp>
        <p:nvGrpSpPr>
          <p:cNvPr id="46" name="그룹 440">
            <a:extLst>
              <a:ext uri="{FF2B5EF4-FFF2-40B4-BE49-F238E27FC236}">
                <a16:creationId xmlns:a16="http://schemas.microsoft.com/office/drawing/2014/main" id="{21BD0F3D-4168-6C8B-8570-6DD437478C30}"/>
              </a:ext>
            </a:extLst>
          </p:cNvPr>
          <p:cNvGrpSpPr/>
          <p:nvPr/>
        </p:nvGrpSpPr>
        <p:grpSpPr>
          <a:xfrm>
            <a:off x="5031613" y="3745231"/>
            <a:ext cx="533844" cy="237564"/>
            <a:chOff x="4226046" y="1912963"/>
            <a:chExt cx="533844" cy="237564"/>
          </a:xfrm>
        </p:grpSpPr>
        <p:sp>
          <p:nvSpPr>
            <p:cNvPr id="47" name="TextBox 46">
              <a:extLst>
                <a:ext uri="{FF2B5EF4-FFF2-40B4-BE49-F238E27FC236}">
                  <a16:creationId xmlns:a16="http://schemas.microsoft.com/office/drawing/2014/main" id="{698CD923-32AB-A887-A486-02574974FEBE}"/>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6">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6">
                    <a:lumMod val="75000"/>
                  </a:schemeClr>
                </a:solidFill>
                <a:latin typeface="Cambria" panose="020405030504060302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36DC4D7C-2064-6EA4-EAD0-14A462F10EA4}"/>
                </a:ext>
              </a:extLst>
            </p:cNvPr>
            <p:cNvSpPr txBox="1"/>
            <p:nvPr/>
          </p:nvSpPr>
          <p:spPr>
            <a:xfrm>
              <a:off x="43909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6">
                      <a:lumMod val="75000"/>
                    </a:schemeClr>
                  </a:solidFill>
                  <a:latin typeface="Cambria" panose="02040503050406030204" pitchFamily="18" charset="0"/>
                  <a:cs typeface="Times New Roman" panose="02020603050405020304" pitchFamily="18" charset="0"/>
                </a:rPr>
                <a:t>REF</a:t>
              </a:r>
              <a:endParaRPr lang="ko-KR" altLang="en-US" sz="1000" b="1" baseline="-25000" dirty="0">
                <a:solidFill>
                  <a:schemeClr val="accent6">
                    <a:lumMod val="75000"/>
                  </a:schemeClr>
                </a:solidFill>
                <a:latin typeface="Cambria" panose="02040503050406030204" pitchFamily="18" charset="0"/>
                <a:cs typeface="Times New Roman" panose="02020603050405020304" pitchFamily="18" charset="0"/>
              </a:endParaRPr>
            </a:p>
          </p:txBody>
        </p:sp>
      </p:grpSp>
      <p:cxnSp>
        <p:nvCxnSpPr>
          <p:cNvPr id="57" name="Connector: Elbow 56">
            <a:extLst>
              <a:ext uri="{FF2B5EF4-FFF2-40B4-BE49-F238E27FC236}">
                <a16:creationId xmlns:a16="http://schemas.microsoft.com/office/drawing/2014/main" id="{5911526B-C4BA-8755-34CF-72130B74527D}"/>
              </a:ext>
            </a:extLst>
          </p:cNvPr>
          <p:cNvCxnSpPr>
            <a:cxnSpLocks/>
            <a:stCxn id="657" idx="1"/>
            <a:endCxn id="656" idx="0"/>
          </p:cNvCxnSpPr>
          <p:nvPr/>
        </p:nvCxnSpPr>
        <p:spPr>
          <a:xfrm rot="5400000">
            <a:off x="4377309" y="3116144"/>
            <a:ext cx="481936" cy="549999"/>
          </a:xfrm>
          <a:prstGeom prst="bentConnector3">
            <a:avLst>
              <a:gd name="adj1" fmla="val 38141"/>
            </a:avLst>
          </a:prstGeom>
          <a:ln w="76200">
            <a:solidFill>
              <a:schemeClr val="accent6">
                <a:lumMod val="60000"/>
                <a:lumOff val="4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5FE1C8B-1994-1E59-BEBA-FECF9DBAE523}"/>
              </a:ext>
            </a:extLst>
          </p:cNvPr>
          <p:cNvSpPr/>
          <p:nvPr/>
        </p:nvSpPr>
        <p:spPr>
          <a:xfrm>
            <a:off x="149703" y="5339442"/>
            <a:ext cx="8844594" cy="102499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chemeClr val="tx1"/>
                </a:solidFill>
                <a:latin typeface="Cambria" panose="02040503050406030204" pitchFamily="18" charset="0"/>
              </a:rPr>
              <a:t>If </a:t>
            </a:r>
            <a:r>
              <a:rPr lang="en-US" sz="2800" dirty="0">
                <a:solidFill>
                  <a:schemeClr val="accent5">
                    <a:lumMod val="50000"/>
                  </a:schemeClr>
                </a:solidFill>
                <a:latin typeface="Cambria" panose="02040503050406030204" pitchFamily="18" charset="0"/>
              </a:rPr>
              <a:t>V</a:t>
            </a:r>
            <a:r>
              <a:rPr lang="en-US" sz="2800" baseline="-25000" dirty="0">
                <a:solidFill>
                  <a:schemeClr val="accent5">
                    <a:lumMod val="50000"/>
                  </a:schemeClr>
                </a:solidFill>
                <a:latin typeface="Cambria" panose="02040503050406030204" pitchFamily="18" charset="0"/>
              </a:rPr>
              <a:t>TH </a:t>
            </a:r>
            <a:r>
              <a:rPr lang="en-US" sz="2800" dirty="0">
                <a:solidFill>
                  <a:schemeClr val="accent5">
                    <a:lumMod val="50000"/>
                  </a:schemeClr>
                </a:solidFill>
                <a:latin typeface="Cambria" panose="02040503050406030204" pitchFamily="18" charset="0"/>
              </a:rPr>
              <a:t>&gt; V</a:t>
            </a:r>
            <a:r>
              <a:rPr lang="en-US" sz="2800" baseline="-25000" dirty="0">
                <a:solidFill>
                  <a:schemeClr val="accent5">
                    <a:lumMod val="50000"/>
                  </a:schemeClr>
                </a:solidFill>
                <a:latin typeface="Cambria" panose="02040503050406030204" pitchFamily="18" charset="0"/>
              </a:rPr>
              <a:t>REF</a:t>
            </a:r>
            <a:r>
              <a:rPr lang="en-US" sz="2800" dirty="0">
                <a:solidFill>
                  <a:schemeClr val="accent5">
                    <a:lumMod val="50000"/>
                  </a:schemeClr>
                </a:solidFill>
                <a:latin typeface="Cambria" panose="02040503050406030204" pitchFamily="18" charset="0"/>
              </a:rPr>
              <a:t> </a:t>
            </a:r>
            <a:r>
              <a:rPr lang="en-US" sz="2800" dirty="0">
                <a:solidFill>
                  <a:schemeClr val="tx1"/>
                </a:solidFill>
                <a:latin typeface="Cambria" panose="02040503050406030204" pitchFamily="18" charset="0"/>
              </a:rPr>
              <a:t>, the </a:t>
            </a:r>
            <a:r>
              <a:rPr lang="en-US" sz="2800" dirty="0">
                <a:solidFill>
                  <a:schemeClr val="accent5">
                    <a:lumMod val="50000"/>
                  </a:schemeClr>
                </a:solidFill>
                <a:latin typeface="Cambria" panose="02040503050406030204" pitchFamily="18" charset="0"/>
              </a:rPr>
              <a:t>target cell blocks the BL discharge current</a:t>
            </a:r>
            <a:r>
              <a:rPr lang="en-US" sz="2800" dirty="0">
                <a:solidFill>
                  <a:schemeClr val="tx1"/>
                </a:solidFill>
                <a:latin typeface="Cambria" panose="02040503050406030204" pitchFamily="18" charset="0"/>
              </a:rPr>
              <a:t> </a:t>
            </a:r>
            <a:r>
              <a:rPr lang="en-US" sz="2800" dirty="0">
                <a:solidFill>
                  <a:schemeClr val="accent5">
                    <a:lumMod val="50000"/>
                  </a:schemeClr>
                </a:solidFill>
                <a:latin typeface="Cambria" panose="02040503050406030204" pitchFamily="18" charset="0"/>
              </a:rPr>
              <a:t>(Sensed as 0)</a:t>
            </a:r>
            <a:endParaRPr lang="en-US" sz="2800" baseline="-25000" dirty="0">
              <a:solidFill>
                <a:schemeClr val="accent5">
                  <a:lumMod val="50000"/>
                </a:schemeClr>
              </a:solidFill>
              <a:latin typeface="Cambria" panose="02040503050406030204" pitchFamily="18" charset="0"/>
            </a:endParaRPr>
          </a:p>
        </p:txBody>
      </p:sp>
    </p:spTree>
    <p:extLst>
      <p:ext uri="{BB962C8B-B14F-4D97-AF65-F5344CB8AC3E}">
        <p14:creationId xmlns:p14="http://schemas.microsoft.com/office/powerpoint/2010/main" val="184155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5"/>
                                        </p:tgtEl>
                                        <p:attrNameLst>
                                          <p:attrName>style.opacity</p:attrName>
                                        </p:attrNameLst>
                                      </p:cBhvr>
                                      <p:to>
                                        <p:strVal val="0.25"/>
                                      </p:to>
                                    </p:set>
                                    <p:animEffect filter="image" prLst="opacity: 0.25">
                                      <p:cBhvr rctx="IE">
                                        <p:cTn id="7" dur="indefinite"/>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wipe(up)">
                                      <p:cBhvr>
                                        <p:cTn id="14" dur="500"/>
                                        <p:tgtEl>
                                          <p:spTgt spid="57"/>
                                        </p:tgtEl>
                                      </p:cBhvr>
                                    </p:animEffec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 grpId="0" animBg="1"/>
      <p:bldP spid="4"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01FC9C-13B4-408B-194F-A512A40F6CAB}"/>
              </a:ext>
            </a:extLst>
          </p:cNvPr>
          <p:cNvSpPr/>
          <p:nvPr/>
        </p:nvSpPr>
        <p:spPr>
          <a:xfrm>
            <a:off x="149703" y="5339442"/>
            <a:ext cx="8844594" cy="102499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chemeClr val="accent5">
                    <a:lumMod val="50000"/>
                  </a:schemeClr>
                </a:solidFill>
                <a:latin typeface="Cambria" panose="02040503050406030204" pitchFamily="18" charset="0"/>
              </a:rPr>
              <a:t>Bitlines are discharged </a:t>
            </a:r>
            <a:r>
              <a:rPr lang="en-US" sz="2800" dirty="0">
                <a:solidFill>
                  <a:schemeClr val="tx1"/>
                </a:solidFill>
                <a:latin typeface="Cambria" panose="02040503050406030204" pitchFamily="18" charset="0"/>
              </a:rPr>
              <a:t>to </a:t>
            </a:r>
            <a:r>
              <a:rPr lang="en-US" sz="2800" dirty="0">
                <a:solidFill>
                  <a:schemeClr val="accent5">
                    <a:lumMod val="50000"/>
                  </a:schemeClr>
                </a:solidFill>
                <a:latin typeface="Cambria" panose="02040503050406030204" pitchFamily="18" charset="0"/>
              </a:rPr>
              <a:t>return</a:t>
            </a:r>
            <a:r>
              <a:rPr lang="en-US" sz="2800" dirty="0">
                <a:solidFill>
                  <a:schemeClr val="tx1"/>
                </a:solidFill>
                <a:latin typeface="Cambria" panose="02040503050406030204" pitchFamily="18" charset="0"/>
              </a:rPr>
              <a:t> the </a:t>
            </a:r>
            <a:r>
              <a:rPr lang="en-US" sz="2800" dirty="0">
                <a:solidFill>
                  <a:schemeClr val="accent5">
                    <a:lumMod val="50000"/>
                  </a:schemeClr>
                </a:solidFill>
                <a:latin typeface="Cambria" panose="02040503050406030204" pitchFamily="18" charset="0"/>
              </a:rPr>
              <a:t>NAND string </a:t>
            </a:r>
            <a:r>
              <a:rPr lang="en-US" sz="2800" dirty="0">
                <a:solidFill>
                  <a:schemeClr val="tx1"/>
                </a:solidFill>
                <a:latin typeface="Cambria" panose="02040503050406030204" pitchFamily="18" charset="0"/>
              </a:rPr>
              <a:t>to its </a:t>
            </a:r>
            <a:r>
              <a:rPr lang="en-US" sz="2800" dirty="0">
                <a:solidFill>
                  <a:schemeClr val="accent5">
                    <a:lumMod val="50000"/>
                  </a:schemeClr>
                </a:solidFill>
                <a:latin typeface="Cambria" panose="02040503050406030204" pitchFamily="18" charset="0"/>
              </a:rPr>
              <a:t>initial state </a:t>
            </a:r>
            <a:r>
              <a:rPr lang="en-US" sz="2800" dirty="0">
                <a:solidFill>
                  <a:schemeClr val="tx1"/>
                </a:solidFill>
                <a:latin typeface="Cambria" panose="02040503050406030204" pitchFamily="18" charset="0"/>
              </a:rPr>
              <a:t>for future operations</a:t>
            </a:r>
            <a:endParaRPr lang="en-US" sz="2800" baseline="-25000" dirty="0">
              <a:solidFill>
                <a:schemeClr val="tx1"/>
              </a:solidFill>
              <a:latin typeface="Cambria" panose="02040503050406030204" pitchFamily="18" charset="0"/>
            </a:endParaRPr>
          </a:p>
        </p:txBody>
      </p:sp>
      <p:sp>
        <p:nvSpPr>
          <p:cNvPr id="2" name="Title 1">
            <a:extLst>
              <a:ext uri="{FF2B5EF4-FFF2-40B4-BE49-F238E27FC236}">
                <a16:creationId xmlns:a16="http://schemas.microsoft.com/office/drawing/2014/main" id="{79F36AFD-9131-943C-3138-AF8A7EB6C648}"/>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43B05E70-5EAE-F7DE-5167-A7B89FE991DA}"/>
              </a:ext>
            </a:extLst>
          </p:cNvPr>
          <p:cNvSpPr>
            <a:spLocks noGrp="1"/>
          </p:cNvSpPr>
          <p:nvPr>
            <p:ph idx="1"/>
          </p:nvPr>
        </p:nvSpPr>
        <p:spPr>
          <a:xfrm>
            <a:off x="149703" y="972065"/>
            <a:ext cx="8844594" cy="4254453"/>
          </a:xfrm>
        </p:spPr>
        <p:txBody>
          <a:bodyPr/>
          <a:lstStyle/>
          <a:p>
            <a:r>
              <a:rPr lang="en-US" dirty="0">
                <a:solidFill>
                  <a:schemeClr val="accent5">
                    <a:lumMod val="75000"/>
                  </a:schemeClr>
                </a:solidFill>
              </a:rPr>
              <a:t>Discharge</a:t>
            </a:r>
          </a:p>
        </p:txBody>
      </p:sp>
      <p:sp>
        <p:nvSpPr>
          <p:cNvPr id="447" name="TextBox 446">
            <a:extLst>
              <a:ext uri="{FF2B5EF4-FFF2-40B4-BE49-F238E27FC236}">
                <a16:creationId xmlns:a16="http://schemas.microsoft.com/office/drawing/2014/main" id="{688E59DA-D337-45C4-E975-558071D67599}"/>
              </a:ext>
            </a:extLst>
          </p:cNvPr>
          <p:cNvSpPr txBox="1"/>
          <p:nvPr/>
        </p:nvSpPr>
        <p:spPr>
          <a:xfrm>
            <a:off x="5803369" y="4687080"/>
            <a:ext cx="186493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D  Discharge</a:t>
            </a:r>
            <a:endParaRPr lang="ko-KR" altLang="en-US" sz="1600" b="1" dirty="0">
              <a:solidFill>
                <a:srgbClr val="0070C0"/>
              </a:solidFill>
              <a:latin typeface="Cambria" panose="02040503050406030204" pitchFamily="18" charset="0"/>
              <a:cs typeface="Times New Roman" panose="02020603050405020304" pitchFamily="18" charset="0"/>
            </a:endParaRPr>
          </a:p>
        </p:txBody>
      </p:sp>
      <p:sp>
        <p:nvSpPr>
          <p:cNvPr id="594" name="사각형: 둥근 모서리 554">
            <a:extLst>
              <a:ext uri="{FF2B5EF4-FFF2-40B4-BE49-F238E27FC236}">
                <a16:creationId xmlns:a16="http://schemas.microsoft.com/office/drawing/2014/main" id="{0E1A41A9-DF44-B2FD-EBC5-982841EB5CE2}"/>
              </a:ext>
            </a:extLst>
          </p:cNvPr>
          <p:cNvSpPr/>
          <p:nvPr/>
        </p:nvSpPr>
        <p:spPr>
          <a:xfrm>
            <a:off x="5845107" y="2420242"/>
            <a:ext cx="1631829" cy="2209095"/>
          </a:xfrm>
          <a:prstGeom prst="roundRect">
            <a:avLst>
              <a:gd name="adj" fmla="val 4472"/>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95" name="직사각형 588">
            <a:extLst>
              <a:ext uri="{FF2B5EF4-FFF2-40B4-BE49-F238E27FC236}">
                <a16:creationId xmlns:a16="http://schemas.microsoft.com/office/drawing/2014/main" id="{E581EF27-F54C-C7DF-A981-E16DD7DF920D}"/>
              </a:ext>
            </a:extLst>
          </p:cNvPr>
          <p:cNvSpPr/>
          <p:nvPr/>
        </p:nvSpPr>
        <p:spPr>
          <a:xfrm rot="5400000">
            <a:off x="6142668" y="3437493"/>
            <a:ext cx="264740" cy="264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050" b="1" dirty="0">
                <a:solidFill>
                  <a:schemeClr val="tx1"/>
                </a:solidFill>
                <a:latin typeface="+mj-lt"/>
              </a:rPr>
              <a:t>⋯</a:t>
            </a:r>
            <a:endParaRPr lang="ko-KR" altLang="en-US" sz="1050" b="1" dirty="0">
              <a:solidFill>
                <a:schemeClr val="tx1"/>
              </a:solidFill>
              <a:latin typeface="+mj-lt"/>
            </a:endParaRPr>
          </a:p>
        </p:txBody>
      </p:sp>
      <p:cxnSp>
        <p:nvCxnSpPr>
          <p:cNvPr id="596" name="직선 연결선 589">
            <a:extLst>
              <a:ext uri="{FF2B5EF4-FFF2-40B4-BE49-F238E27FC236}">
                <a16:creationId xmlns:a16="http://schemas.microsoft.com/office/drawing/2014/main" id="{CA35CE19-C561-8EDE-F5EE-AA8B1C351011}"/>
              </a:ext>
            </a:extLst>
          </p:cNvPr>
          <p:cNvCxnSpPr>
            <a:cxnSpLocks/>
          </p:cNvCxnSpPr>
          <p:nvPr/>
        </p:nvCxnSpPr>
        <p:spPr>
          <a:xfrm>
            <a:off x="6268189" y="3385858"/>
            <a:ext cx="0" cy="98619"/>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97" name="직선 연결선 590">
            <a:extLst>
              <a:ext uri="{FF2B5EF4-FFF2-40B4-BE49-F238E27FC236}">
                <a16:creationId xmlns:a16="http://schemas.microsoft.com/office/drawing/2014/main" id="{AA5826B7-1C08-1AB3-F998-06AC7A7B65A3}"/>
              </a:ext>
            </a:extLst>
          </p:cNvPr>
          <p:cNvCxnSpPr>
            <a:cxnSpLocks/>
          </p:cNvCxnSpPr>
          <p:nvPr/>
        </p:nvCxnSpPr>
        <p:spPr>
          <a:xfrm>
            <a:off x="6269649" y="3385857"/>
            <a:ext cx="13445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98" name="직선 연결선 561">
            <a:extLst>
              <a:ext uri="{FF2B5EF4-FFF2-40B4-BE49-F238E27FC236}">
                <a16:creationId xmlns:a16="http://schemas.microsoft.com/office/drawing/2014/main" id="{4D7C9001-8267-1189-CE7E-949B4489800C}"/>
              </a:ext>
            </a:extLst>
          </p:cNvPr>
          <p:cNvCxnSpPr>
            <a:cxnSpLocks/>
          </p:cNvCxnSpPr>
          <p:nvPr/>
        </p:nvCxnSpPr>
        <p:spPr>
          <a:xfrm>
            <a:off x="6406482" y="2666022"/>
            <a:ext cx="0" cy="2218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9" name="직선 연결선 562">
            <a:extLst>
              <a:ext uri="{FF2B5EF4-FFF2-40B4-BE49-F238E27FC236}">
                <a16:creationId xmlns:a16="http://schemas.microsoft.com/office/drawing/2014/main" id="{FD0C2491-A0BA-2681-C5A0-07DD62B1886C}"/>
              </a:ext>
            </a:extLst>
          </p:cNvPr>
          <p:cNvCxnSpPr>
            <a:cxnSpLocks/>
          </p:cNvCxnSpPr>
          <p:nvPr/>
        </p:nvCxnSpPr>
        <p:spPr>
          <a:xfrm rot="16200000" flipV="1">
            <a:off x="6406482" y="2606688"/>
            <a:ext cx="0" cy="122952"/>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nvGrpSpPr>
          <p:cNvPr id="600" name="그룹 563">
            <a:extLst>
              <a:ext uri="{FF2B5EF4-FFF2-40B4-BE49-F238E27FC236}">
                <a16:creationId xmlns:a16="http://schemas.microsoft.com/office/drawing/2014/main" id="{B9CD2AEE-024F-15F7-2C02-A1EF33D2F2DA}"/>
              </a:ext>
            </a:extLst>
          </p:cNvPr>
          <p:cNvGrpSpPr/>
          <p:nvPr/>
        </p:nvGrpSpPr>
        <p:grpSpPr>
          <a:xfrm>
            <a:off x="6053734" y="2392781"/>
            <a:ext cx="544956" cy="252952"/>
            <a:chOff x="4226046" y="1897575"/>
            <a:chExt cx="544956" cy="252952"/>
          </a:xfrm>
        </p:grpSpPr>
        <p:sp>
          <p:nvSpPr>
            <p:cNvPr id="601" name="TextBox 600">
              <a:extLst>
                <a:ext uri="{FF2B5EF4-FFF2-40B4-BE49-F238E27FC236}">
                  <a16:creationId xmlns:a16="http://schemas.microsoft.com/office/drawing/2014/main" id="{E527F0B2-EAD5-C9E4-0A15-CE7CD2955374}"/>
                </a:ext>
              </a:extLst>
            </p:cNvPr>
            <p:cNvSpPr txBox="1"/>
            <p:nvPr/>
          </p:nvSpPr>
          <p:spPr>
            <a:xfrm>
              <a:off x="422604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V</a:t>
              </a:r>
              <a:endParaRPr lang="ko-KR" altLang="en-US" sz="1600" b="1" baseline="-25000" dirty="0">
                <a:latin typeface="Cambria" panose="02040503050406030204" pitchFamily="18" charset="0"/>
                <a:cs typeface="Times New Roman" panose="02020603050405020304" pitchFamily="18" charset="0"/>
              </a:endParaRPr>
            </a:p>
          </p:txBody>
        </p:sp>
        <p:sp>
          <p:nvSpPr>
            <p:cNvPr id="602" name="TextBox 601">
              <a:extLst>
                <a:ext uri="{FF2B5EF4-FFF2-40B4-BE49-F238E27FC236}">
                  <a16:creationId xmlns:a16="http://schemas.microsoft.com/office/drawing/2014/main" id="{2427F0AA-52CD-2F5E-F664-9DD52183247B}"/>
                </a:ext>
              </a:extLst>
            </p:cNvPr>
            <p:cNvSpPr txBox="1"/>
            <p:nvPr/>
          </p:nvSpPr>
          <p:spPr>
            <a:xfrm>
              <a:off x="4402035"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cxnSp>
        <p:nvCxnSpPr>
          <p:cNvPr id="603" name="직선 연결선 564">
            <a:extLst>
              <a:ext uri="{FF2B5EF4-FFF2-40B4-BE49-F238E27FC236}">
                <a16:creationId xmlns:a16="http://schemas.microsoft.com/office/drawing/2014/main" id="{065A5507-707F-723A-E5CB-52A86B31FEAC}"/>
              </a:ext>
            </a:extLst>
          </p:cNvPr>
          <p:cNvCxnSpPr>
            <a:cxnSpLocks/>
          </p:cNvCxnSpPr>
          <p:nvPr/>
        </p:nvCxnSpPr>
        <p:spPr>
          <a:xfrm>
            <a:off x="6406482" y="3239562"/>
            <a:ext cx="901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4" name="직사각형 566">
            <a:extLst>
              <a:ext uri="{FF2B5EF4-FFF2-40B4-BE49-F238E27FC236}">
                <a16:creationId xmlns:a16="http://schemas.microsoft.com/office/drawing/2014/main" id="{FB63DD10-8CA2-F51E-0648-9D0936F5D3C8}"/>
              </a:ext>
            </a:extLst>
          </p:cNvPr>
          <p:cNvSpPr/>
          <p:nvPr/>
        </p:nvSpPr>
        <p:spPr>
          <a:xfrm rot="5400000">
            <a:off x="6934093" y="2928954"/>
            <a:ext cx="534819" cy="29302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400" b="1" dirty="0">
                <a:solidFill>
                  <a:schemeClr val="tx1"/>
                </a:solidFill>
                <a:latin typeface="Cambria" panose="02040503050406030204" pitchFamily="18" charset="0"/>
                <a:ea typeface="Cambria" panose="02040503050406030204" pitchFamily="18" charset="0"/>
              </a:rPr>
              <a:t>Latch</a:t>
            </a:r>
            <a:endParaRPr lang="ko-KR" altLang="en-US" sz="1400" b="1" dirty="0">
              <a:solidFill>
                <a:schemeClr val="tx1"/>
              </a:solidFill>
              <a:latin typeface="Cambria" panose="02040503050406030204" pitchFamily="18" charset="0"/>
            </a:endParaRPr>
          </a:p>
        </p:txBody>
      </p:sp>
      <p:cxnSp>
        <p:nvCxnSpPr>
          <p:cNvPr id="605" name="직선 연결선 572">
            <a:extLst>
              <a:ext uri="{FF2B5EF4-FFF2-40B4-BE49-F238E27FC236}">
                <a16:creationId xmlns:a16="http://schemas.microsoft.com/office/drawing/2014/main" id="{753EE0A3-78F5-6DF9-31A1-2E8F3D4DF207}"/>
              </a:ext>
            </a:extLst>
          </p:cNvPr>
          <p:cNvCxnSpPr>
            <a:cxnSpLocks/>
          </p:cNvCxnSpPr>
          <p:nvPr/>
        </p:nvCxnSpPr>
        <p:spPr>
          <a:xfrm>
            <a:off x="7209388" y="2628420"/>
            <a:ext cx="0" cy="170218"/>
          </a:xfrm>
          <a:prstGeom prst="line">
            <a:avLst/>
          </a:prstGeom>
          <a:ln w="19050" cap="sq">
            <a:solidFill>
              <a:srgbClr val="C00000"/>
            </a:solidFill>
            <a:bevel/>
            <a:tailEnd type="triangle" w="lg" len="lg"/>
          </a:ln>
        </p:spPr>
        <p:style>
          <a:lnRef idx="1">
            <a:schemeClr val="accent1"/>
          </a:lnRef>
          <a:fillRef idx="0">
            <a:schemeClr val="accent1"/>
          </a:fillRef>
          <a:effectRef idx="0">
            <a:schemeClr val="accent1"/>
          </a:effectRef>
          <a:fontRef idx="minor">
            <a:schemeClr val="tx1"/>
          </a:fontRef>
        </p:style>
      </p:cxnSp>
      <p:sp>
        <p:nvSpPr>
          <p:cNvPr id="606" name="TextBox 605">
            <a:extLst>
              <a:ext uri="{FF2B5EF4-FFF2-40B4-BE49-F238E27FC236}">
                <a16:creationId xmlns:a16="http://schemas.microsoft.com/office/drawing/2014/main" id="{C7A20498-68CA-C338-50BA-33D8A848098E}"/>
              </a:ext>
            </a:extLst>
          </p:cNvPr>
          <p:cNvSpPr txBox="1"/>
          <p:nvPr/>
        </p:nvSpPr>
        <p:spPr>
          <a:xfrm>
            <a:off x="7007394" y="2413071"/>
            <a:ext cx="398406"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OFF</a:t>
            </a:r>
            <a:endParaRPr lang="ko-KR" altLang="en-US" sz="1400" b="1" baseline="-25000" dirty="0">
              <a:solidFill>
                <a:srgbClr val="C00000"/>
              </a:solidFill>
              <a:latin typeface="Cambria" panose="02040503050406030204" pitchFamily="18" charset="0"/>
              <a:cs typeface="Times New Roman" panose="02020603050405020304" pitchFamily="18" charset="0"/>
            </a:endParaRPr>
          </a:p>
        </p:txBody>
      </p:sp>
      <p:sp>
        <p:nvSpPr>
          <p:cNvPr id="607" name="사각형: 둥근 위쪽 모서리 575">
            <a:extLst>
              <a:ext uri="{FF2B5EF4-FFF2-40B4-BE49-F238E27FC236}">
                <a16:creationId xmlns:a16="http://schemas.microsoft.com/office/drawing/2014/main" id="{754BD726-A993-041C-2AA5-BE419400F79A}"/>
              </a:ext>
            </a:extLst>
          </p:cNvPr>
          <p:cNvSpPr/>
          <p:nvPr/>
        </p:nvSpPr>
        <p:spPr>
          <a:xfrm>
            <a:off x="6585050" y="2830431"/>
            <a:ext cx="340524" cy="319744"/>
          </a:xfrm>
          <a:prstGeom prst="round2SameRect">
            <a:avLst>
              <a:gd name="adj1" fmla="val 16667"/>
              <a:gd name="adj2" fmla="val 20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08" name="직선 연결선 577">
            <a:extLst>
              <a:ext uri="{FF2B5EF4-FFF2-40B4-BE49-F238E27FC236}">
                <a16:creationId xmlns:a16="http://schemas.microsoft.com/office/drawing/2014/main" id="{86E6A483-23D7-76BF-7A3D-A07F10DF83B8}"/>
              </a:ext>
            </a:extLst>
          </p:cNvPr>
          <p:cNvCxnSpPr>
            <a:cxnSpLocks/>
          </p:cNvCxnSpPr>
          <p:nvPr/>
        </p:nvCxnSpPr>
        <p:spPr>
          <a:xfrm>
            <a:off x="6753546" y="3144830"/>
            <a:ext cx="0" cy="98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9" name="타원 578">
            <a:extLst>
              <a:ext uri="{FF2B5EF4-FFF2-40B4-BE49-F238E27FC236}">
                <a16:creationId xmlns:a16="http://schemas.microsoft.com/office/drawing/2014/main" id="{C08330C0-A205-91BE-E447-78965553052E}"/>
              </a:ext>
            </a:extLst>
          </p:cNvPr>
          <p:cNvSpPr/>
          <p:nvPr/>
        </p:nvSpPr>
        <p:spPr>
          <a:xfrm>
            <a:off x="6726504" y="3207086"/>
            <a:ext cx="54091" cy="5409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0" name="타원 557">
            <a:extLst>
              <a:ext uri="{FF2B5EF4-FFF2-40B4-BE49-F238E27FC236}">
                <a16:creationId xmlns:a16="http://schemas.microsoft.com/office/drawing/2014/main" id="{F124DE4E-63B3-4D9C-CC44-7C4007A2BB0E}"/>
              </a:ext>
            </a:extLst>
          </p:cNvPr>
          <p:cNvSpPr/>
          <p:nvPr/>
        </p:nvSpPr>
        <p:spPr>
          <a:xfrm>
            <a:off x="6376002" y="3004712"/>
            <a:ext cx="60960" cy="6096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11" name="타원 558">
            <a:extLst>
              <a:ext uri="{FF2B5EF4-FFF2-40B4-BE49-F238E27FC236}">
                <a16:creationId xmlns:a16="http://schemas.microsoft.com/office/drawing/2014/main" id="{618B024C-BBCA-5634-4AE8-794613A73D4F}"/>
              </a:ext>
            </a:extLst>
          </p:cNvPr>
          <p:cNvSpPr/>
          <p:nvPr/>
        </p:nvSpPr>
        <p:spPr>
          <a:xfrm>
            <a:off x="6376002" y="2820800"/>
            <a:ext cx="60960" cy="6096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12" name="TextBox 611">
            <a:extLst>
              <a:ext uri="{FF2B5EF4-FFF2-40B4-BE49-F238E27FC236}">
                <a16:creationId xmlns:a16="http://schemas.microsoft.com/office/drawing/2014/main" id="{D65F844C-F9BC-3BBF-5616-6BE1BF60A5BD}"/>
              </a:ext>
            </a:extLst>
          </p:cNvPr>
          <p:cNvSpPr txBox="1"/>
          <p:nvPr/>
        </p:nvSpPr>
        <p:spPr>
          <a:xfrm>
            <a:off x="5755419" y="3940649"/>
            <a:ext cx="368967"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0</a:t>
            </a:r>
            <a:endParaRPr lang="ko-KR" altLang="en-US" sz="1400" b="1" dirty="0">
              <a:solidFill>
                <a:srgbClr val="C00000"/>
              </a:solidFill>
              <a:latin typeface="Cambria" panose="02040503050406030204" pitchFamily="18" charset="0"/>
              <a:cs typeface="Times New Roman" panose="02020603050405020304" pitchFamily="18" charset="0"/>
            </a:endParaRPr>
          </a:p>
        </p:txBody>
      </p:sp>
      <p:cxnSp>
        <p:nvCxnSpPr>
          <p:cNvPr id="613" name="직선 연결선 2">
            <a:extLst>
              <a:ext uri="{FF2B5EF4-FFF2-40B4-BE49-F238E27FC236}">
                <a16:creationId xmlns:a16="http://schemas.microsoft.com/office/drawing/2014/main" id="{40E70CE5-2680-1338-AF73-A3F60B11B4CC}"/>
              </a:ext>
            </a:extLst>
          </p:cNvPr>
          <p:cNvCxnSpPr>
            <a:cxnSpLocks/>
            <a:stCxn id="610" idx="4"/>
          </p:cNvCxnSpPr>
          <p:nvPr/>
        </p:nvCxnSpPr>
        <p:spPr>
          <a:xfrm>
            <a:off x="6406482" y="3065672"/>
            <a:ext cx="0" cy="1563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4" name="그룹 585">
            <a:extLst>
              <a:ext uri="{FF2B5EF4-FFF2-40B4-BE49-F238E27FC236}">
                <a16:creationId xmlns:a16="http://schemas.microsoft.com/office/drawing/2014/main" id="{97744882-4A30-9AFF-C325-23794DD86913}"/>
              </a:ext>
            </a:extLst>
          </p:cNvPr>
          <p:cNvGrpSpPr/>
          <p:nvPr/>
        </p:nvGrpSpPr>
        <p:grpSpPr>
          <a:xfrm rot="16200000">
            <a:off x="6049767" y="3960874"/>
            <a:ext cx="285375" cy="151469"/>
            <a:chOff x="6995826" y="1376806"/>
            <a:chExt cx="1464595" cy="1280243"/>
          </a:xfrm>
        </p:grpSpPr>
        <p:cxnSp>
          <p:nvCxnSpPr>
            <p:cNvPr id="615" name="직선 연결선 591">
              <a:extLst>
                <a:ext uri="{FF2B5EF4-FFF2-40B4-BE49-F238E27FC236}">
                  <a16:creationId xmlns:a16="http://schemas.microsoft.com/office/drawing/2014/main" id="{F7351DED-D523-76EB-CFE6-548EC0153301}"/>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16" name="직선 연결선 592">
              <a:extLst>
                <a:ext uri="{FF2B5EF4-FFF2-40B4-BE49-F238E27FC236}">
                  <a16:creationId xmlns:a16="http://schemas.microsoft.com/office/drawing/2014/main" id="{CC51519A-0F64-40DA-3E95-4E00BA072827}"/>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17" name="직선 연결선 593">
              <a:extLst>
                <a:ext uri="{FF2B5EF4-FFF2-40B4-BE49-F238E27FC236}">
                  <a16:creationId xmlns:a16="http://schemas.microsoft.com/office/drawing/2014/main" id="{884321CC-172C-DAB7-929C-8B21AE11B945}"/>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18" name="직선 연결선 594">
              <a:extLst>
                <a:ext uri="{FF2B5EF4-FFF2-40B4-BE49-F238E27FC236}">
                  <a16:creationId xmlns:a16="http://schemas.microsoft.com/office/drawing/2014/main" id="{71980FFB-1E2E-2521-398C-32571FD79A94}"/>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19" name="직선 연결선 595">
              <a:extLst>
                <a:ext uri="{FF2B5EF4-FFF2-40B4-BE49-F238E27FC236}">
                  <a16:creationId xmlns:a16="http://schemas.microsoft.com/office/drawing/2014/main" id="{7ED1FDD0-E8B6-46CC-4C84-BF743820BFFD}"/>
                </a:ext>
              </a:extLst>
            </p:cNvPr>
            <p:cNvCxnSpPr>
              <a:cxnSpLocks/>
            </p:cNvCxnSpPr>
            <p:nvPr/>
          </p:nvCxnSpPr>
          <p:spPr>
            <a:xfrm rot="5400000">
              <a:off x="8178506" y="2375134"/>
              <a:ext cx="0" cy="56383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20" name="직선 연결선 596">
              <a:extLst>
                <a:ext uri="{FF2B5EF4-FFF2-40B4-BE49-F238E27FC236}">
                  <a16:creationId xmlns:a16="http://schemas.microsoft.com/office/drawing/2014/main" id="{28416E53-116B-626D-234B-6FF328FA2218}"/>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21" name="직선 연결선 597">
              <a:extLst>
                <a:ext uri="{FF2B5EF4-FFF2-40B4-BE49-F238E27FC236}">
                  <a16:creationId xmlns:a16="http://schemas.microsoft.com/office/drawing/2014/main" id="{3F72B49E-97F1-4D34-F7B8-207A3921B5B9}"/>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sp>
        <p:nvSpPr>
          <p:cNvPr id="622" name="TextBox 621">
            <a:extLst>
              <a:ext uri="{FF2B5EF4-FFF2-40B4-BE49-F238E27FC236}">
                <a16:creationId xmlns:a16="http://schemas.microsoft.com/office/drawing/2014/main" id="{3D786DF3-E1BF-D982-8FE0-D8C0B23C44AF}"/>
              </a:ext>
            </a:extLst>
          </p:cNvPr>
          <p:cNvSpPr txBox="1"/>
          <p:nvPr/>
        </p:nvSpPr>
        <p:spPr>
          <a:xfrm>
            <a:off x="5755419" y="3653568"/>
            <a:ext cx="368967"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0</a:t>
            </a:r>
            <a:endParaRPr lang="ko-KR" altLang="en-US" sz="1400" b="1" baseline="-25000" dirty="0">
              <a:solidFill>
                <a:srgbClr val="C00000"/>
              </a:solidFill>
              <a:latin typeface="Cambria" panose="02040503050406030204" pitchFamily="18" charset="0"/>
              <a:cs typeface="Times New Roman" panose="02020603050405020304" pitchFamily="18" charset="0"/>
            </a:endParaRPr>
          </a:p>
        </p:txBody>
      </p:sp>
      <p:cxnSp>
        <p:nvCxnSpPr>
          <p:cNvPr id="623" name="직선 연결선 595">
            <a:extLst>
              <a:ext uri="{FF2B5EF4-FFF2-40B4-BE49-F238E27FC236}">
                <a16:creationId xmlns:a16="http://schemas.microsoft.com/office/drawing/2014/main" id="{B0B461F3-2BDA-1E2D-53F8-382E94D357D5}"/>
              </a:ext>
            </a:extLst>
          </p:cNvPr>
          <p:cNvCxnSpPr>
            <a:cxnSpLocks/>
          </p:cNvCxnSpPr>
          <p:nvPr/>
        </p:nvCxnSpPr>
        <p:spPr>
          <a:xfrm rot="5400000">
            <a:off x="6075959" y="4026627"/>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24" name="직선 연결선 650">
            <a:extLst>
              <a:ext uri="{FF2B5EF4-FFF2-40B4-BE49-F238E27FC236}">
                <a16:creationId xmlns:a16="http://schemas.microsoft.com/office/drawing/2014/main" id="{C9223730-4D6D-259E-B3C4-438AD39E51CE}"/>
              </a:ext>
            </a:extLst>
          </p:cNvPr>
          <p:cNvCxnSpPr>
            <a:cxnSpLocks/>
          </p:cNvCxnSpPr>
          <p:nvPr/>
        </p:nvCxnSpPr>
        <p:spPr>
          <a:xfrm rot="18900000" flipV="1">
            <a:off x="6340354" y="2907471"/>
            <a:ext cx="0" cy="122952"/>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25" name="사각형: 둥근 위쪽 모서리 576">
            <a:extLst>
              <a:ext uri="{FF2B5EF4-FFF2-40B4-BE49-F238E27FC236}">
                <a16:creationId xmlns:a16="http://schemas.microsoft.com/office/drawing/2014/main" id="{D305CAF2-84A2-AE93-7B7E-0B73351C78ED}"/>
              </a:ext>
            </a:extLst>
          </p:cNvPr>
          <p:cNvSpPr/>
          <p:nvPr/>
        </p:nvSpPr>
        <p:spPr>
          <a:xfrm>
            <a:off x="6585050" y="2830431"/>
            <a:ext cx="340524" cy="319744"/>
          </a:xfrm>
          <a:prstGeom prst="round2SameRect">
            <a:avLst>
              <a:gd name="adj1" fmla="val 16667"/>
              <a:gd name="adj2" fmla="val 2066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26" name="그룹 585">
            <a:extLst>
              <a:ext uri="{FF2B5EF4-FFF2-40B4-BE49-F238E27FC236}">
                <a16:creationId xmlns:a16="http://schemas.microsoft.com/office/drawing/2014/main" id="{4C5D0906-3075-E4C3-710C-FB2AF8AA01FE}"/>
              </a:ext>
            </a:extLst>
          </p:cNvPr>
          <p:cNvGrpSpPr/>
          <p:nvPr/>
        </p:nvGrpSpPr>
        <p:grpSpPr>
          <a:xfrm rot="16200000">
            <a:off x="6076636" y="3694854"/>
            <a:ext cx="231636" cy="151469"/>
            <a:chOff x="6995826" y="1376806"/>
            <a:chExt cx="1188795" cy="1280239"/>
          </a:xfrm>
        </p:grpSpPr>
        <p:cxnSp>
          <p:nvCxnSpPr>
            <p:cNvPr id="627" name="직선 연결선 591">
              <a:extLst>
                <a:ext uri="{FF2B5EF4-FFF2-40B4-BE49-F238E27FC236}">
                  <a16:creationId xmlns:a16="http://schemas.microsoft.com/office/drawing/2014/main" id="{259EFCF0-2ECB-F7C5-8B4D-CDC8DC5A470F}"/>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28" name="직선 연결선 592">
              <a:extLst>
                <a:ext uri="{FF2B5EF4-FFF2-40B4-BE49-F238E27FC236}">
                  <a16:creationId xmlns:a16="http://schemas.microsoft.com/office/drawing/2014/main" id="{FD6A828B-6635-ECBC-AEA1-D80331AFE837}"/>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29" name="직선 연결선 593">
              <a:extLst>
                <a:ext uri="{FF2B5EF4-FFF2-40B4-BE49-F238E27FC236}">
                  <a16:creationId xmlns:a16="http://schemas.microsoft.com/office/drawing/2014/main" id="{3A16F21E-37F9-B3CD-9281-AEB97B7127AE}"/>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30" name="직선 연결선 594">
              <a:extLst>
                <a:ext uri="{FF2B5EF4-FFF2-40B4-BE49-F238E27FC236}">
                  <a16:creationId xmlns:a16="http://schemas.microsoft.com/office/drawing/2014/main" id="{9346181B-7E87-543E-4FFF-A27ADA4F0D44}"/>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31" name="직선 연결선 595">
              <a:extLst>
                <a:ext uri="{FF2B5EF4-FFF2-40B4-BE49-F238E27FC236}">
                  <a16:creationId xmlns:a16="http://schemas.microsoft.com/office/drawing/2014/main" id="{E6C1CC15-75C1-24F9-6759-CADE9024C3E4}"/>
                </a:ext>
              </a:extLst>
            </p:cNvPr>
            <p:cNvCxnSpPr>
              <a:cxnSpLocks/>
            </p:cNvCxnSpPr>
            <p:nvPr/>
          </p:nvCxnSpPr>
          <p:spPr>
            <a:xfrm flipH="1">
              <a:off x="7896589" y="2657041"/>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32" name="직선 연결선 596">
              <a:extLst>
                <a:ext uri="{FF2B5EF4-FFF2-40B4-BE49-F238E27FC236}">
                  <a16:creationId xmlns:a16="http://schemas.microsoft.com/office/drawing/2014/main" id="{8BD64DE0-5095-C0F8-5901-B17036A26AEF}"/>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33" name="직선 연결선 597">
              <a:extLst>
                <a:ext uri="{FF2B5EF4-FFF2-40B4-BE49-F238E27FC236}">
                  <a16:creationId xmlns:a16="http://schemas.microsoft.com/office/drawing/2014/main" id="{2FD20AAE-C34B-10F4-D155-E803CCDEA4A2}"/>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cxnSp>
        <p:nvCxnSpPr>
          <p:cNvPr id="634" name="직선 연결선 595">
            <a:extLst>
              <a:ext uri="{FF2B5EF4-FFF2-40B4-BE49-F238E27FC236}">
                <a16:creationId xmlns:a16="http://schemas.microsoft.com/office/drawing/2014/main" id="{F300AF45-A02D-D357-59D5-D0F320954094}"/>
              </a:ext>
            </a:extLst>
          </p:cNvPr>
          <p:cNvCxnSpPr>
            <a:cxnSpLocks/>
          </p:cNvCxnSpPr>
          <p:nvPr/>
        </p:nvCxnSpPr>
        <p:spPr>
          <a:xfrm rot="5400000">
            <a:off x="6075959" y="3735622"/>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635" name="직선 연결선 586">
            <a:extLst>
              <a:ext uri="{FF2B5EF4-FFF2-40B4-BE49-F238E27FC236}">
                <a16:creationId xmlns:a16="http://schemas.microsoft.com/office/drawing/2014/main" id="{5CD70C89-EF03-8457-CF0D-08473C965C1C}"/>
              </a:ext>
            </a:extLst>
          </p:cNvPr>
          <p:cNvCxnSpPr>
            <a:cxnSpLocks/>
          </p:cNvCxnSpPr>
          <p:nvPr/>
        </p:nvCxnSpPr>
        <p:spPr>
          <a:xfrm flipV="1">
            <a:off x="6269777" y="4354835"/>
            <a:ext cx="0" cy="139623"/>
          </a:xfrm>
          <a:prstGeom prst="line">
            <a:avLst/>
          </a:prstGeom>
          <a:ln w="19050" cap="sq">
            <a:solidFill>
              <a:schemeClr val="tx1"/>
            </a:solidFill>
            <a:bevel/>
            <a:headEnd type="triangle"/>
          </a:ln>
        </p:spPr>
        <p:style>
          <a:lnRef idx="1">
            <a:schemeClr val="accent1"/>
          </a:lnRef>
          <a:fillRef idx="0">
            <a:schemeClr val="accent1"/>
          </a:fillRef>
          <a:effectRef idx="0">
            <a:schemeClr val="accent1"/>
          </a:effectRef>
          <a:fontRef idx="minor">
            <a:schemeClr val="tx1"/>
          </a:fontRef>
        </p:style>
      </p:cxnSp>
      <p:sp>
        <p:nvSpPr>
          <p:cNvPr id="636" name="직사각형 587">
            <a:extLst>
              <a:ext uri="{FF2B5EF4-FFF2-40B4-BE49-F238E27FC236}">
                <a16:creationId xmlns:a16="http://schemas.microsoft.com/office/drawing/2014/main" id="{D6F0C94C-E75B-D722-DA9F-2B127CF79B39}"/>
              </a:ext>
            </a:extLst>
          </p:cNvPr>
          <p:cNvSpPr/>
          <p:nvPr/>
        </p:nvSpPr>
        <p:spPr>
          <a:xfrm rot="5400000">
            <a:off x="6235579" y="4243267"/>
            <a:ext cx="77332" cy="5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b="1" dirty="0">
                <a:solidFill>
                  <a:schemeClr val="tx1"/>
                </a:solidFill>
                <a:latin typeface="+mj-lt"/>
              </a:rPr>
              <a:t>⋯</a:t>
            </a:r>
            <a:endParaRPr lang="ko-KR" altLang="en-US" sz="1100" b="1" dirty="0">
              <a:solidFill>
                <a:schemeClr val="tx1"/>
              </a:solidFill>
              <a:latin typeface="+mj-lt"/>
            </a:endParaRPr>
          </a:p>
        </p:txBody>
      </p:sp>
      <p:sp>
        <p:nvSpPr>
          <p:cNvPr id="689" name="Oval 688">
            <a:extLst>
              <a:ext uri="{FF2B5EF4-FFF2-40B4-BE49-F238E27FC236}">
                <a16:creationId xmlns:a16="http://schemas.microsoft.com/office/drawing/2014/main" id="{41AAD737-F0BA-7DF1-CC03-AB18B055D4AC}"/>
              </a:ext>
            </a:extLst>
          </p:cNvPr>
          <p:cNvSpPr/>
          <p:nvPr/>
        </p:nvSpPr>
        <p:spPr>
          <a:xfrm>
            <a:off x="6083729" y="4696810"/>
            <a:ext cx="260229" cy="229588"/>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rgbClr val="0070C0"/>
              </a:solidFill>
              <a:latin typeface="Cambria" panose="02040503050406030204" pitchFamily="18" charset="0"/>
            </a:endParaRPr>
          </a:p>
        </p:txBody>
      </p:sp>
      <p:sp>
        <p:nvSpPr>
          <p:cNvPr id="692" name="TextBox 691">
            <a:extLst>
              <a:ext uri="{FF2B5EF4-FFF2-40B4-BE49-F238E27FC236}">
                <a16:creationId xmlns:a16="http://schemas.microsoft.com/office/drawing/2014/main" id="{D9AAB793-0BA8-FE73-CE76-6D8C2032D53F}"/>
              </a:ext>
            </a:extLst>
          </p:cNvPr>
          <p:cNvSpPr txBox="1"/>
          <p:nvPr/>
        </p:nvSpPr>
        <p:spPr>
          <a:xfrm>
            <a:off x="6472429" y="4435924"/>
            <a:ext cx="398406"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BL</a:t>
            </a:r>
            <a:endParaRPr lang="ko-KR" altLang="en-US" sz="1400" b="1" baseline="-25000" dirty="0">
              <a:latin typeface="Cambria" panose="02040503050406030204" pitchFamily="18" charset="0"/>
              <a:cs typeface="Times New Roman" panose="02020603050405020304" pitchFamily="18" charset="0"/>
            </a:endParaRPr>
          </a:p>
        </p:txBody>
      </p:sp>
      <p:cxnSp>
        <p:nvCxnSpPr>
          <p:cNvPr id="693" name="직선 연결선 859">
            <a:extLst>
              <a:ext uri="{FF2B5EF4-FFF2-40B4-BE49-F238E27FC236}">
                <a16:creationId xmlns:a16="http://schemas.microsoft.com/office/drawing/2014/main" id="{2CB934CF-C6FA-F4A4-69C0-643320ED7130}"/>
              </a:ext>
            </a:extLst>
          </p:cNvPr>
          <p:cNvCxnSpPr>
            <a:cxnSpLocks/>
          </p:cNvCxnSpPr>
          <p:nvPr/>
        </p:nvCxnSpPr>
        <p:spPr>
          <a:xfrm rot="16200000" flipV="1">
            <a:off x="6469079" y="4474138"/>
            <a:ext cx="0" cy="129555"/>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CB6647B-FC16-70D2-5409-4A87BB9A3E28}"/>
              </a:ext>
            </a:extLst>
          </p:cNvPr>
          <p:cNvGrpSpPr/>
          <p:nvPr/>
        </p:nvGrpSpPr>
        <p:grpSpPr>
          <a:xfrm>
            <a:off x="1436475" y="2370538"/>
            <a:ext cx="4435322" cy="2562763"/>
            <a:chOff x="1436475" y="2370538"/>
            <a:chExt cx="4435322" cy="2562763"/>
          </a:xfrm>
        </p:grpSpPr>
        <p:sp>
          <p:nvSpPr>
            <p:cNvPr id="448" name="Rectangle 447">
              <a:extLst>
                <a:ext uri="{FF2B5EF4-FFF2-40B4-BE49-F238E27FC236}">
                  <a16:creationId xmlns:a16="http://schemas.microsoft.com/office/drawing/2014/main" id="{E841A912-8EDA-683C-32E3-D837DA007716}"/>
                </a:ext>
              </a:extLst>
            </p:cNvPr>
            <p:cNvSpPr/>
            <p:nvPr/>
          </p:nvSpPr>
          <p:spPr>
            <a:xfrm>
              <a:off x="4931332" y="2370538"/>
              <a:ext cx="431528" cy="338554"/>
            </a:xfrm>
            <a:prstGeom prst="rect">
              <a:avLst/>
            </a:prstGeom>
          </p:spPr>
          <p:txBody>
            <a:bodyPr wrap="none">
              <a:spAutoFit/>
            </a:bodyPr>
            <a:lstStyle/>
            <a:p>
              <a:r>
                <a:rPr lang="en-CH" sz="1600" dirty="0">
                  <a:latin typeface="Cambria" panose="02040503050406030204" pitchFamily="18" charset="0"/>
                </a:rPr>
                <a:t>❹</a:t>
              </a:r>
              <a:endParaRPr lang="ko-KR" altLang="en-US" sz="1600" dirty="0">
                <a:latin typeface="Cambria" panose="02040503050406030204" pitchFamily="18" charset="0"/>
              </a:endParaRPr>
            </a:p>
          </p:txBody>
        </p:sp>
        <p:sp>
          <p:nvSpPr>
            <p:cNvPr id="475" name="TextBox 474">
              <a:extLst>
                <a:ext uri="{FF2B5EF4-FFF2-40B4-BE49-F238E27FC236}">
                  <a16:creationId xmlns:a16="http://schemas.microsoft.com/office/drawing/2014/main" id="{02D898A2-2A3F-684A-E7D6-92FA92EC1222}"/>
                </a:ext>
              </a:extLst>
            </p:cNvPr>
            <p:cNvSpPr txBox="1"/>
            <p:nvPr/>
          </p:nvSpPr>
          <p:spPr>
            <a:xfrm>
              <a:off x="3727135" y="4687080"/>
              <a:ext cx="186493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 E  Evaluation</a:t>
              </a:r>
              <a:endParaRPr lang="ko-KR" altLang="en-US" sz="1600" b="1" dirty="0">
                <a:solidFill>
                  <a:srgbClr val="0070C0"/>
                </a:solidFill>
                <a:latin typeface="Cambria" panose="02040503050406030204" pitchFamily="18" charset="0"/>
                <a:cs typeface="Times New Roman" panose="02020603050405020304" pitchFamily="18" charset="0"/>
              </a:endParaRPr>
            </a:p>
          </p:txBody>
        </p:sp>
        <p:sp>
          <p:nvSpPr>
            <p:cNvPr id="543" name="사각형: 둥근 모서리 554">
              <a:extLst>
                <a:ext uri="{FF2B5EF4-FFF2-40B4-BE49-F238E27FC236}">
                  <a16:creationId xmlns:a16="http://schemas.microsoft.com/office/drawing/2014/main" id="{982B3883-EFD4-D00C-BEDB-B6D300E5F97A}"/>
                </a:ext>
              </a:extLst>
            </p:cNvPr>
            <p:cNvSpPr/>
            <p:nvPr/>
          </p:nvSpPr>
          <p:spPr>
            <a:xfrm>
              <a:off x="3718407" y="2420242"/>
              <a:ext cx="1900389" cy="2209095"/>
            </a:xfrm>
            <a:prstGeom prst="roundRect">
              <a:avLst>
                <a:gd name="adj" fmla="val 4472"/>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44" name="직사각형 588">
              <a:extLst>
                <a:ext uri="{FF2B5EF4-FFF2-40B4-BE49-F238E27FC236}">
                  <a16:creationId xmlns:a16="http://schemas.microsoft.com/office/drawing/2014/main" id="{A17C3B6D-3ECE-D033-AC53-FF745AB03FA4}"/>
                </a:ext>
              </a:extLst>
            </p:cNvPr>
            <p:cNvSpPr/>
            <p:nvPr/>
          </p:nvSpPr>
          <p:spPr>
            <a:xfrm rot="5400000">
              <a:off x="4280632" y="3437493"/>
              <a:ext cx="264740" cy="264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050" b="1" dirty="0">
                  <a:solidFill>
                    <a:schemeClr val="tx1"/>
                  </a:solidFill>
                  <a:latin typeface="+mj-lt"/>
                </a:rPr>
                <a:t>⋯</a:t>
              </a:r>
              <a:endParaRPr lang="ko-KR" altLang="en-US" sz="1050" b="1" dirty="0">
                <a:solidFill>
                  <a:schemeClr val="tx1"/>
                </a:solidFill>
                <a:latin typeface="+mj-lt"/>
              </a:endParaRPr>
            </a:p>
          </p:txBody>
        </p:sp>
        <p:cxnSp>
          <p:nvCxnSpPr>
            <p:cNvPr id="545" name="직선 연결선 589">
              <a:extLst>
                <a:ext uri="{FF2B5EF4-FFF2-40B4-BE49-F238E27FC236}">
                  <a16:creationId xmlns:a16="http://schemas.microsoft.com/office/drawing/2014/main" id="{669F9821-ED30-CE5D-63C0-41A54678E72A}"/>
                </a:ext>
              </a:extLst>
            </p:cNvPr>
            <p:cNvCxnSpPr>
              <a:cxnSpLocks/>
            </p:cNvCxnSpPr>
            <p:nvPr/>
          </p:nvCxnSpPr>
          <p:spPr>
            <a:xfrm>
              <a:off x="4406153" y="3385858"/>
              <a:ext cx="0" cy="98619"/>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46" name="직선 연결선 590">
              <a:extLst>
                <a:ext uri="{FF2B5EF4-FFF2-40B4-BE49-F238E27FC236}">
                  <a16:creationId xmlns:a16="http://schemas.microsoft.com/office/drawing/2014/main" id="{10DEDAFE-FED9-1B38-B0CA-EFAC73496C68}"/>
                </a:ext>
              </a:extLst>
            </p:cNvPr>
            <p:cNvCxnSpPr>
              <a:cxnSpLocks/>
            </p:cNvCxnSpPr>
            <p:nvPr/>
          </p:nvCxnSpPr>
          <p:spPr>
            <a:xfrm>
              <a:off x="4407613" y="3385857"/>
              <a:ext cx="13445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47" name="직선 연결선 561">
              <a:extLst>
                <a:ext uri="{FF2B5EF4-FFF2-40B4-BE49-F238E27FC236}">
                  <a16:creationId xmlns:a16="http://schemas.microsoft.com/office/drawing/2014/main" id="{80FC38B2-0D0A-A8DD-42EB-F58DC02657C1}"/>
                </a:ext>
              </a:extLst>
            </p:cNvPr>
            <p:cNvCxnSpPr>
              <a:cxnSpLocks/>
            </p:cNvCxnSpPr>
            <p:nvPr/>
          </p:nvCxnSpPr>
          <p:spPr>
            <a:xfrm>
              <a:off x="4544446" y="2666022"/>
              <a:ext cx="0" cy="2218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8" name="직선 연결선 562">
              <a:extLst>
                <a:ext uri="{FF2B5EF4-FFF2-40B4-BE49-F238E27FC236}">
                  <a16:creationId xmlns:a16="http://schemas.microsoft.com/office/drawing/2014/main" id="{69B2AD6E-BE24-2626-3617-3728660828EA}"/>
                </a:ext>
              </a:extLst>
            </p:cNvPr>
            <p:cNvCxnSpPr>
              <a:cxnSpLocks/>
            </p:cNvCxnSpPr>
            <p:nvPr/>
          </p:nvCxnSpPr>
          <p:spPr>
            <a:xfrm rot="16200000" flipV="1">
              <a:off x="4544446" y="2606688"/>
              <a:ext cx="0" cy="122952"/>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nvGrpSpPr>
            <p:cNvPr id="549" name="그룹 563">
              <a:extLst>
                <a:ext uri="{FF2B5EF4-FFF2-40B4-BE49-F238E27FC236}">
                  <a16:creationId xmlns:a16="http://schemas.microsoft.com/office/drawing/2014/main" id="{F45FE29B-C7AB-7310-1300-37AF6A0AFCAF}"/>
                </a:ext>
              </a:extLst>
            </p:cNvPr>
            <p:cNvGrpSpPr/>
            <p:nvPr/>
          </p:nvGrpSpPr>
          <p:grpSpPr>
            <a:xfrm>
              <a:off x="4191698" y="2392781"/>
              <a:ext cx="544956" cy="252952"/>
              <a:chOff x="4226046" y="1897575"/>
              <a:chExt cx="544956" cy="252952"/>
            </a:xfrm>
          </p:grpSpPr>
          <p:sp>
            <p:nvSpPr>
              <p:cNvPr id="550" name="TextBox 549">
                <a:extLst>
                  <a:ext uri="{FF2B5EF4-FFF2-40B4-BE49-F238E27FC236}">
                    <a16:creationId xmlns:a16="http://schemas.microsoft.com/office/drawing/2014/main" id="{5A827816-DEAD-3E9D-BA32-733AA085FC91}"/>
                  </a:ext>
                </a:extLst>
              </p:cNvPr>
              <p:cNvSpPr txBox="1"/>
              <p:nvPr/>
            </p:nvSpPr>
            <p:spPr>
              <a:xfrm>
                <a:off x="422604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V</a:t>
                </a:r>
                <a:endParaRPr lang="ko-KR" altLang="en-US" sz="1600" b="1" baseline="-25000" dirty="0">
                  <a:latin typeface="Cambria" panose="02040503050406030204" pitchFamily="18" charset="0"/>
                  <a:cs typeface="Times New Roman" panose="02020603050405020304" pitchFamily="18" charset="0"/>
                </a:endParaRPr>
              </a:p>
            </p:txBody>
          </p:sp>
          <p:sp>
            <p:nvSpPr>
              <p:cNvPr id="551" name="TextBox 550">
                <a:extLst>
                  <a:ext uri="{FF2B5EF4-FFF2-40B4-BE49-F238E27FC236}">
                    <a16:creationId xmlns:a16="http://schemas.microsoft.com/office/drawing/2014/main" id="{43E2B8FB-32CA-B1DE-1061-3C62A6E33D89}"/>
                  </a:ext>
                </a:extLst>
              </p:cNvPr>
              <p:cNvSpPr txBox="1"/>
              <p:nvPr/>
            </p:nvSpPr>
            <p:spPr>
              <a:xfrm>
                <a:off x="4402035"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cxnSp>
          <p:nvCxnSpPr>
            <p:cNvPr id="552" name="직선 연결선 564">
              <a:extLst>
                <a:ext uri="{FF2B5EF4-FFF2-40B4-BE49-F238E27FC236}">
                  <a16:creationId xmlns:a16="http://schemas.microsoft.com/office/drawing/2014/main" id="{F9D62AE5-7CCB-4BA1-0ED5-2FEE1DB5A291}"/>
                </a:ext>
              </a:extLst>
            </p:cNvPr>
            <p:cNvCxnSpPr>
              <a:cxnSpLocks/>
            </p:cNvCxnSpPr>
            <p:nvPr/>
          </p:nvCxnSpPr>
          <p:spPr>
            <a:xfrm>
              <a:off x="4544446" y="3239562"/>
              <a:ext cx="901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3" name="직사각형 566">
              <a:extLst>
                <a:ext uri="{FF2B5EF4-FFF2-40B4-BE49-F238E27FC236}">
                  <a16:creationId xmlns:a16="http://schemas.microsoft.com/office/drawing/2014/main" id="{7C430B8F-7962-A952-1648-2B0DB97B6535}"/>
                </a:ext>
              </a:extLst>
            </p:cNvPr>
            <p:cNvSpPr/>
            <p:nvPr/>
          </p:nvSpPr>
          <p:spPr>
            <a:xfrm rot="5400000">
              <a:off x="5072057" y="2928954"/>
              <a:ext cx="534819" cy="29302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400" b="1" dirty="0">
                  <a:solidFill>
                    <a:schemeClr val="tx1"/>
                  </a:solidFill>
                  <a:latin typeface="Cambria" panose="02040503050406030204" pitchFamily="18" charset="0"/>
                  <a:ea typeface="Cambria" panose="02040503050406030204" pitchFamily="18" charset="0"/>
                </a:rPr>
                <a:t>Latch</a:t>
              </a:r>
              <a:endParaRPr lang="ko-KR" altLang="en-US" sz="1400" b="1" dirty="0">
                <a:solidFill>
                  <a:schemeClr val="tx1"/>
                </a:solidFill>
                <a:latin typeface="Cambria" panose="02040503050406030204" pitchFamily="18" charset="0"/>
              </a:endParaRPr>
            </a:p>
          </p:txBody>
        </p:sp>
        <p:cxnSp>
          <p:nvCxnSpPr>
            <p:cNvPr id="554" name="직선 연결선 572">
              <a:extLst>
                <a:ext uri="{FF2B5EF4-FFF2-40B4-BE49-F238E27FC236}">
                  <a16:creationId xmlns:a16="http://schemas.microsoft.com/office/drawing/2014/main" id="{66798B79-1038-06B7-1E4A-59DD5318295D}"/>
                </a:ext>
              </a:extLst>
            </p:cNvPr>
            <p:cNvCxnSpPr>
              <a:cxnSpLocks/>
            </p:cNvCxnSpPr>
            <p:nvPr/>
          </p:nvCxnSpPr>
          <p:spPr>
            <a:xfrm>
              <a:off x="5347352" y="2628420"/>
              <a:ext cx="0" cy="170218"/>
            </a:xfrm>
            <a:prstGeom prst="line">
              <a:avLst/>
            </a:prstGeom>
            <a:ln w="19050" cap="sq">
              <a:solidFill>
                <a:srgbClr val="C00000"/>
              </a:solidFill>
              <a:bevel/>
              <a:tailEnd type="triangle" w="lg" len="lg"/>
            </a:ln>
          </p:spPr>
          <p:style>
            <a:lnRef idx="1">
              <a:schemeClr val="accent1"/>
            </a:lnRef>
            <a:fillRef idx="0">
              <a:schemeClr val="accent1"/>
            </a:fillRef>
            <a:effectRef idx="0">
              <a:schemeClr val="accent1"/>
            </a:effectRef>
            <a:fontRef idx="minor">
              <a:schemeClr val="tx1"/>
            </a:fontRef>
          </p:style>
        </p:cxnSp>
        <p:sp>
          <p:nvSpPr>
            <p:cNvPr id="555" name="TextBox 554">
              <a:extLst>
                <a:ext uri="{FF2B5EF4-FFF2-40B4-BE49-F238E27FC236}">
                  <a16:creationId xmlns:a16="http://schemas.microsoft.com/office/drawing/2014/main" id="{2731A167-EFC7-5D17-A68F-BBAEE65C8FE7}"/>
                </a:ext>
              </a:extLst>
            </p:cNvPr>
            <p:cNvSpPr txBox="1"/>
            <p:nvPr/>
          </p:nvSpPr>
          <p:spPr>
            <a:xfrm>
              <a:off x="5231083" y="2413071"/>
              <a:ext cx="398406"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ON</a:t>
              </a:r>
              <a:endParaRPr lang="ko-KR" altLang="en-US" sz="1400" b="1" baseline="-25000" dirty="0">
                <a:solidFill>
                  <a:srgbClr val="C00000"/>
                </a:solidFill>
                <a:latin typeface="Cambria" panose="02040503050406030204" pitchFamily="18" charset="0"/>
                <a:cs typeface="Times New Roman" panose="02020603050405020304" pitchFamily="18" charset="0"/>
              </a:endParaRPr>
            </a:p>
          </p:txBody>
        </p:sp>
        <p:sp>
          <p:nvSpPr>
            <p:cNvPr id="556" name="사각형: 둥근 위쪽 모서리 575">
              <a:extLst>
                <a:ext uri="{FF2B5EF4-FFF2-40B4-BE49-F238E27FC236}">
                  <a16:creationId xmlns:a16="http://schemas.microsoft.com/office/drawing/2014/main" id="{F2AC4ED9-3A83-DF04-55ED-A1B9E8D7078A}"/>
                </a:ext>
              </a:extLst>
            </p:cNvPr>
            <p:cNvSpPr/>
            <p:nvPr/>
          </p:nvSpPr>
          <p:spPr>
            <a:xfrm>
              <a:off x="4723014" y="2830431"/>
              <a:ext cx="340524" cy="319744"/>
            </a:xfrm>
            <a:prstGeom prst="round2SameRect">
              <a:avLst>
                <a:gd name="adj1" fmla="val 16667"/>
                <a:gd name="adj2" fmla="val 20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57" name="직선 연결선 577">
              <a:extLst>
                <a:ext uri="{FF2B5EF4-FFF2-40B4-BE49-F238E27FC236}">
                  <a16:creationId xmlns:a16="http://schemas.microsoft.com/office/drawing/2014/main" id="{15015C9A-1576-001B-73BD-AFE9A6B38E12}"/>
                </a:ext>
              </a:extLst>
            </p:cNvPr>
            <p:cNvCxnSpPr>
              <a:cxnSpLocks/>
            </p:cNvCxnSpPr>
            <p:nvPr/>
          </p:nvCxnSpPr>
          <p:spPr>
            <a:xfrm>
              <a:off x="4891510" y="3144830"/>
              <a:ext cx="0" cy="98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8" name="타원 578">
              <a:extLst>
                <a:ext uri="{FF2B5EF4-FFF2-40B4-BE49-F238E27FC236}">
                  <a16:creationId xmlns:a16="http://schemas.microsoft.com/office/drawing/2014/main" id="{62B9CED2-5BFD-E9D9-32BA-F8D96833A464}"/>
                </a:ext>
              </a:extLst>
            </p:cNvPr>
            <p:cNvSpPr/>
            <p:nvPr/>
          </p:nvSpPr>
          <p:spPr>
            <a:xfrm>
              <a:off x="4864468" y="3207086"/>
              <a:ext cx="54091" cy="5409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9" name="타원 557">
              <a:extLst>
                <a:ext uri="{FF2B5EF4-FFF2-40B4-BE49-F238E27FC236}">
                  <a16:creationId xmlns:a16="http://schemas.microsoft.com/office/drawing/2014/main" id="{B4809990-A3F8-29CA-EC58-89ED16678A27}"/>
                </a:ext>
              </a:extLst>
            </p:cNvPr>
            <p:cNvSpPr/>
            <p:nvPr/>
          </p:nvSpPr>
          <p:spPr>
            <a:xfrm>
              <a:off x="4513966" y="3004712"/>
              <a:ext cx="60960" cy="60960"/>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60" name="타원 558">
              <a:extLst>
                <a:ext uri="{FF2B5EF4-FFF2-40B4-BE49-F238E27FC236}">
                  <a16:creationId xmlns:a16="http://schemas.microsoft.com/office/drawing/2014/main" id="{1AF02232-7729-B207-4C74-814BBD706FDA}"/>
                </a:ext>
              </a:extLst>
            </p:cNvPr>
            <p:cNvSpPr/>
            <p:nvPr/>
          </p:nvSpPr>
          <p:spPr>
            <a:xfrm>
              <a:off x="4513966" y="2820800"/>
              <a:ext cx="60960" cy="60960"/>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561" name="그룹 440">
              <a:extLst>
                <a:ext uri="{FF2B5EF4-FFF2-40B4-BE49-F238E27FC236}">
                  <a16:creationId xmlns:a16="http://schemas.microsoft.com/office/drawing/2014/main" id="{7F970D7C-F4EE-93B8-5CB0-00ED2B674EFB}"/>
                </a:ext>
              </a:extLst>
            </p:cNvPr>
            <p:cNvGrpSpPr/>
            <p:nvPr/>
          </p:nvGrpSpPr>
          <p:grpSpPr>
            <a:xfrm>
              <a:off x="3626803" y="3940649"/>
              <a:ext cx="552896" cy="237564"/>
              <a:chOff x="4226046" y="1912963"/>
              <a:chExt cx="552896" cy="237564"/>
            </a:xfrm>
          </p:grpSpPr>
          <p:sp>
            <p:nvSpPr>
              <p:cNvPr id="562" name="TextBox 561">
                <a:extLst>
                  <a:ext uri="{FF2B5EF4-FFF2-40B4-BE49-F238E27FC236}">
                    <a16:creationId xmlns:a16="http://schemas.microsoft.com/office/drawing/2014/main" id="{9362BF73-8801-3670-83E0-5358AF367B6A}"/>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V</a:t>
                </a:r>
                <a:endParaRPr lang="ko-KR" altLang="en-US" sz="1400" b="1" baseline="-25000" dirty="0">
                  <a:latin typeface="Cambria" panose="02040503050406030204" pitchFamily="18" charset="0"/>
                  <a:cs typeface="Times New Roman" panose="02020603050405020304" pitchFamily="18" charset="0"/>
                </a:endParaRPr>
              </a:p>
            </p:txBody>
          </p:sp>
          <p:sp>
            <p:nvSpPr>
              <p:cNvPr id="563" name="TextBox 562">
                <a:extLst>
                  <a:ext uri="{FF2B5EF4-FFF2-40B4-BE49-F238E27FC236}">
                    <a16:creationId xmlns:a16="http://schemas.microsoft.com/office/drawing/2014/main" id="{BA63118C-D2A1-2BAD-F7D6-F338D3A8FF8F}"/>
                  </a:ext>
                </a:extLst>
              </p:cNvPr>
              <p:cNvSpPr txBox="1"/>
              <p:nvPr/>
            </p:nvSpPr>
            <p:spPr>
              <a:xfrm>
                <a:off x="4409975"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PASS</a:t>
                </a:r>
                <a:endParaRPr lang="ko-KR" altLang="en-US" sz="1000" b="1" baseline="-25000" dirty="0">
                  <a:latin typeface="Cambria" panose="02040503050406030204" pitchFamily="18" charset="0"/>
                  <a:cs typeface="Times New Roman" panose="02020603050405020304" pitchFamily="18" charset="0"/>
                </a:endParaRPr>
              </a:p>
            </p:txBody>
          </p:sp>
        </p:grpSp>
        <p:cxnSp>
          <p:nvCxnSpPr>
            <p:cNvPr id="564" name="직선 연결선 2">
              <a:extLst>
                <a:ext uri="{FF2B5EF4-FFF2-40B4-BE49-F238E27FC236}">
                  <a16:creationId xmlns:a16="http://schemas.microsoft.com/office/drawing/2014/main" id="{4CC4A0DC-7972-2937-98BF-AA57CF1982D9}"/>
                </a:ext>
              </a:extLst>
            </p:cNvPr>
            <p:cNvCxnSpPr>
              <a:cxnSpLocks/>
              <a:stCxn id="559" idx="4"/>
            </p:cNvCxnSpPr>
            <p:nvPr/>
          </p:nvCxnSpPr>
          <p:spPr>
            <a:xfrm>
              <a:off x="4544446" y="3065672"/>
              <a:ext cx="0" cy="1563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5" name="그룹 585">
              <a:extLst>
                <a:ext uri="{FF2B5EF4-FFF2-40B4-BE49-F238E27FC236}">
                  <a16:creationId xmlns:a16="http://schemas.microsoft.com/office/drawing/2014/main" id="{90DA6521-0D25-C40C-72EB-F043668DE962}"/>
                </a:ext>
              </a:extLst>
            </p:cNvPr>
            <p:cNvGrpSpPr/>
            <p:nvPr/>
          </p:nvGrpSpPr>
          <p:grpSpPr>
            <a:xfrm rot="16200000">
              <a:off x="4187731" y="3960874"/>
              <a:ext cx="285375" cy="151469"/>
              <a:chOff x="6995826" y="1376806"/>
              <a:chExt cx="1464595" cy="1280243"/>
            </a:xfrm>
          </p:grpSpPr>
          <p:cxnSp>
            <p:nvCxnSpPr>
              <p:cNvPr id="566" name="직선 연결선 591">
                <a:extLst>
                  <a:ext uri="{FF2B5EF4-FFF2-40B4-BE49-F238E27FC236}">
                    <a16:creationId xmlns:a16="http://schemas.microsoft.com/office/drawing/2014/main" id="{D2B64BC2-A0E5-025F-E03A-134D213BCCB5}"/>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67" name="직선 연결선 592">
                <a:extLst>
                  <a:ext uri="{FF2B5EF4-FFF2-40B4-BE49-F238E27FC236}">
                    <a16:creationId xmlns:a16="http://schemas.microsoft.com/office/drawing/2014/main" id="{CAC3D3A0-4F8C-E27F-F913-D100A0B45184}"/>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68" name="직선 연결선 593">
                <a:extLst>
                  <a:ext uri="{FF2B5EF4-FFF2-40B4-BE49-F238E27FC236}">
                    <a16:creationId xmlns:a16="http://schemas.microsoft.com/office/drawing/2014/main" id="{45D5A26F-3220-AAE1-371F-75DAC020C517}"/>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69" name="직선 연결선 594">
                <a:extLst>
                  <a:ext uri="{FF2B5EF4-FFF2-40B4-BE49-F238E27FC236}">
                    <a16:creationId xmlns:a16="http://schemas.microsoft.com/office/drawing/2014/main" id="{7DA13CF9-4C6C-9280-B773-826DBDC45152}"/>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70" name="직선 연결선 595">
                <a:extLst>
                  <a:ext uri="{FF2B5EF4-FFF2-40B4-BE49-F238E27FC236}">
                    <a16:creationId xmlns:a16="http://schemas.microsoft.com/office/drawing/2014/main" id="{018E63C3-7FA1-A513-9EB3-9127239D6E36}"/>
                  </a:ext>
                </a:extLst>
              </p:cNvPr>
              <p:cNvCxnSpPr>
                <a:cxnSpLocks/>
              </p:cNvCxnSpPr>
              <p:nvPr/>
            </p:nvCxnSpPr>
            <p:spPr>
              <a:xfrm rot="5400000">
                <a:off x="8178506" y="2375134"/>
                <a:ext cx="0" cy="56383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71" name="직선 연결선 596">
                <a:extLst>
                  <a:ext uri="{FF2B5EF4-FFF2-40B4-BE49-F238E27FC236}">
                    <a16:creationId xmlns:a16="http://schemas.microsoft.com/office/drawing/2014/main" id="{660E2AE2-887D-747D-CA12-1F657B8A9DDE}"/>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72" name="직선 연결선 597">
                <a:extLst>
                  <a:ext uri="{FF2B5EF4-FFF2-40B4-BE49-F238E27FC236}">
                    <a16:creationId xmlns:a16="http://schemas.microsoft.com/office/drawing/2014/main" id="{F9283D11-8F56-8EB9-2416-762AD069CEB1}"/>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grpSp>
          <p:nvGrpSpPr>
            <p:cNvPr id="573" name="그룹 440">
              <a:extLst>
                <a:ext uri="{FF2B5EF4-FFF2-40B4-BE49-F238E27FC236}">
                  <a16:creationId xmlns:a16="http://schemas.microsoft.com/office/drawing/2014/main" id="{0F7B5860-FAB6-41DD-636C-FA8B221F8893}"/>
                </a:ext>
              </a:extLst>
            </p:cNvPr>
            <p:cNvGrpSpPr/>
            <p:nvPr/>
          </p:nvGrpSpPr>
          <p:grpSpPr>
            <a:xfrm>
              <a:off x="3677362" y="3653568"/>
              <a:ext cx="533844" cy="237564"/>
              <a:chOff x="4226046" y="1912963"/>
              <a:chExt cx="533844" cy="237564"/>
            </a:xfrm>
          </p:grpSpPr>
          <p:sp>
            <p:nvSpPr>
              <p:cNvPr id="574" name="TextBox 573">
                <a:extLst>
                  <a:ext uri="{FF2B5EF4-FFF2-40B4-BE49-F238E27FC236}">
                    <a16:creationId xmlns:a16="http://schemas.microsoft.com/office/drawing/2014/main" id="{7AE73935-610C-2A32-3DCD-D9FE95534236}"/>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V</a:t>
                </a:r>
                <a:endParaRPr lang="ko-KR" altLang="en-US" sz="1400" b="1" baseline="-25000" dirty="0">
                  <a:latin typeface="Cambria" panose="02040503050406030204" pitchFamily="18" charset="0"/>
                  <a:cs typeface="Times New Roman" panose="02020603050405020304" pitchFamily="18" charset="0"/>
                </a:endParaRPr>
              </a:p>
            </p:txBody>
          </p:sp>
          <p:sp>
            <p:nvSpPr>
              <p:cNvPr id="575" name="TextBox 574">
                <a:extLst>
                  <a:ext uri="{FF2B5EF4-FFF2-40B4-BE49-F238E27FC236}">
                    <a16:creationId xmlns:a16="http://schemas.microsoft.com/office/drawing/2014/main" id="{6B96B903-C38E-B261-5ABB-776CF0D04A0B}"/>
                  </a:ext>
                </a:extLst>
              </p:cNvPr>
              <p:cNvSpPr txBox="1"/>
              <p:nvPr/>
            </p:nvSpPr>
            <p:spPr>
              <a:xfrm>
                <a:off x="4390923"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REF</a:t>
                </a:r>
                <a:endParaRPr lang="ko-KR" altLang="en-US" sz="1000" b="1" baseline="-25000" dirty="0">
                  <a:latin typeface="Cambria" panose="02040503050406030204" pitchFamily="18" charset="0"/>
                  <a:cs typeface="Times New Roman" panose="02020603050405020304" pitchFamily="18" charset="0"/>
                </a:endParaRPr>
              </a:p>
            </p:txBody>
          </p:sp>
        </p:grpSp>
        <p:cxnSp>
          <p:nvCxnSpPr>
            <p:cNvPr id="576" name="직선 연결선 595">
              <a:extLst>
                <a:ext uri="{FF2B5EF4-FFF2-40B4-BE49-F238E27FC236}">
                  <a16:creationId xmlns:a16="http://schemas.microsoft.com/office/drawing/2014/main" id="{6F3927C0-594F-E391-16CB-E87A5A409CC2}"/>
                </a:ext>
              </a:extLst>
            </p:cNvPr>
            <p:cNvCxnSpPr>
              <a:cxnSpLocks/>
            </p:cNvCxnSpPr>
            <p:nvPr/>
          </p:nvCxnSpPr>
          <p:spPr>
            <a:xfrm rot="5400000">
              <a:off x="4213923" y="4026627"/>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77" name="직선 연결선 650">
              <a:extLst>
                <a:ext uri="{FF2B5EF4-FFF2-40B4-BE49-F238E27FC236}">
                  <a16:creationId xmlns:a16="http://schemas.microsoft.com/office/drawing/2014/main" id="{4D9FA68B-9F0F-9331-E7C9-A4A57321E18F}"/>
                </a:ext>
              </a:extLst>
            </p:cNvPr>
            <p:cNvCxnSpPr>
              <a:cxnSpLocks/>
            </p:cNvCxnSpPr>
            <p:nvPr/>
          </p:nvCxnSpPr>
          <p:spPr>
            <a:xfrm rot="18900000" flipV="1">
              <a:off x="4478318" y="2907471"/>
              <a:ext cx="0" cy="122952"/>
            </a:xfrm>
            <a:prstGeom prst="line">
              <a:avLst/>
            </a:prstGeom>
            <a:ln w="19050" cap="sq">
              <a:solidFill>
                <a:srgbClr val="C00000"/>
              </a:solidFill>
              <a:bevel/>
            </a:ln>
          </p:spPr>
          <p:style>
            <a:lnRef idx="1">
              <a:schemeClr val="accent1"/>
            </a:lnRef>
            <a:fillRef idx="0">
              <a:schemeClr val="accent1"/>
            </a:fillRef>
            <a:effectRef idx="0">
              <a:schemeClr val="accent1"/>
            </a:effectRef>
            <a:fontRef idx="minor">
              <a:schemeClr val="tx1"/>
            </a:fontRef>
          </p:style>
        </p:cxnSp>
        <p:sp>
          <p:nvSpPr>
            <p:cNvPr id="579" name="사각형: 둥근 위쪽 모서리 853">
              <a:extLst>
                <a:ext uri="{FF2B5EF4-FFF2-40B4-BE49-F238E27FC236}">
                  <a16:creationId xmlns:a16="http://schemas.microsoft.com/office/drawing/2014/main" id="{E5127BCC-5795-D0F8-1956-AEE2785F12BA}"/>
                </a:ext>
              </a:extLst>
            </p:cNvPr>
            <p:cNvSpPr/>
            <p:nvPr/>
          </p:nvSpPr>
          <p:spPr>
            <a:xfrm>
              <a:off x="4722917" y="2865766"/>
              <a:ext cx="347468" cy="277032"/>
            </a:xfrm>
            <a:prstGeom prst="round2SameRect">
              <a:avLst>
                <a:gd name="adj1" fmla="val 0"/>
                <a:gd name="adj2" fmla="val 2066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81" name="그룹 585">
              <a:extLst>
                <a:ext uri="{FF2B5EF4-FFF2-40B4-BE49-F238E27FC236}">
                  <a16:creationId xmlns:a16="http://schemas.microsoft.com/office/drawing/2014/main" id="{59DC2109-BCDB-1D55-3733-72544A3473E6}"/>
                </a:ext>
              </a:extLst>
            </p:cNvPr>
            <p:cNvGrpSpPr/>
            <p:nvPr/>
          </p:nvGrpSpPr>
          <p:grpSpPr>
            <a:xfrm rot="16200000">
              <a:off x="4214600" y="3694854"/>
              <a:ext cx="231636" cy="151469"/>
              <a:chOff x="6995826" y="1376806"/>
              <a:chExt cx="1188795" cy="1280239"/>
            </a:xfrm>
          </p:grpSpPr>
          <p:cxnSp>
            <p:nvCxnSpPr>
              <p:cNvPr id="582" name="직선 연결선 591">
                <a:extLst>
                  <a:ext uri="{FF2B5EF4-FFF2-40B4-BE49-F238E27FC236}">
                    <a16:creationId xmlns:a16="http://schemas.microsoft.com/office/drawing/2014/main" id="{4DE7C4F5-0AF1-297B-6C67-139F13E5E560}"/>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3" name="직선 연결선 592">
                <a:extLst>
                  <a:ext uri="{FF2B5EF4-FFF2-40B4-BE49-F238E27FC236}">
                    <a16:creationId xmlns:a16="http://schemas.microsoft.com/office/drawing/2014/main" id="{F4210C03-5760-055E-821E-2E6A92D0B6F1}"/>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4" name="직선 연결선 593">
                <a:extLst>
                  <a:ext uri="{FF2B5EF4-FFF2-40B4-BE49-F238E27FC236}">
                    <a16:creationId xmlns:a16="http://schemas.microsoft.com/office/drawing/2014/main" id="{1195D165-B9A1-95F7-7850-1AB72E5EBF41}"/>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5" name="직선 연결선 594">
                <a:extLst>
                  <a:ext uri="{FF2B5EF4-FFF2-40B4-BE49-F238E27FC236}">
                    <a16:creationId xmlns:a16="http://schemas.microsoft.com/office/drawing/2014/main" id="{20679C23-BCCA-BB5A-81DD-698601FFCECC}"/>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6" name="직선 연결선 595">
                <a:extLst>
                  <a:ext uri="{FF2B5EF4-FFF2-40B4-BE49-F238E27FC236}">
                    <a16:creationId xmlns:a16="http://schemas.microsoft.com/office/drawing/2014/main" id="{098881F9-B791-FF10-7D6F-8ED096B8538F}"/>
                  </a:ext>
                </a:extLst>
              </p:cNvPr>
              <p:cNvCxnSpPr>
                <a:cxnSpLocks/>
              </p:cNvCxnSpPr>
              <p:nvPr/>
            </p:nvCxnSpPr>
            <p:spPr>
              <a:xfrm flipH="1">
                <a:off x="7896589" y="2657041"/>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7" name="직선 연결선 596">
                <a:extLst>
                  <a:ext uri="{FF2B5EF4-FFF2-40B4-BE49-F238E27FC236}">
                    <a16:creationId xmlns:a16="http://schemas.microsoft.com/office/drawing/2014/main" id="{B599DBB3-99EF-3FE0-315B-3A233721A82F}"/>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8" name="직선 연결선 597">
                <a:extLst>
                  <a:ext uri="{FF2B5EF4-FFF2-40B4-BE49-F238E27FC236}">
                    <a16:creationId xmlns:a16="http://schemas.microsoft.com/office/drawing/2014/main" id="{6DA891D8-6746-F49C-17F4-5267487648C6}"/>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cxnSp>
          <p:nvCxnSpPr>
            <p:cNvPr id="589" name="직선 연결선 595">
              <a:extLst>
                <a:ext uri="{FF2B5EF4-FFF2-40B4-BE49-F238E27FC236}">
                  <a16:creationId xmlns:a16="http://schemas.microsoft.com/office/drawing/2014/main" id="{14B880DB-7524-2CC6-8282-CA9EEA7A9B4D}"/>
                </a:ext>
              </a:extLst>
            </p:cNvPr>
            <p:cNvCxnSpPr>
              <a:cxnSpLocks/>
            </p:cNvCxnSpPr>
            <p:nvPr/>
          </p:nvCxnSpPr>
          <p:spPr>
            <a:xfrm rot="5400000">
              <a:off x="4213923" y="3735622"/>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90" name="직선 연결선 586">
              <a:extLst>
                <a:ext uri="{FF2B5EF4-FFF2-40B4-BE49-F238E27FC236}">
                  <a16:creationId xmlns:a16="http://schemas.microsoft.com/office/drawing/2014/main" id="{51613C61-3556-CD7B-4FE7-AD763E83B514}"/>
                </a:ext>
              </a:extLst>
            </p:cNvPr>
            <p:cNvCxnSpPr>
              <a:cxnSpLocks/>
            </p:cNvCxnSpPr>
            <p:nvPr/>
          </p:nvCxnSpPr>
          <p:spPr>
            <a:xfrm flipV="1">
              <a:off x="4407741" y="4354835"/>
              <a:ext cx="0" cy="139623"/>
            </a:xfrm>
            <a:prstGeom prst="line">
              <a:avLst/>
            </a:prstGeom>
            <a:ln w="19050" cap="sq">
              <a:solidFill>
                <a:schemeClr val="tx1"/>
              </a:solidFill>
              <a:bevel/>
              <a:headEnd type="triangle"/>
            </a:ln>
          </p:spPr>
          <p:style>
            <a:lnRef idx="1">
              <a:schemeClr val="accent1"/>
            </a:lnRef>
            <a:fillRef idx="0">
              <a:schemeClr val="accent1"/>
            </a:fillRef>
            <a:effectRef idx="0">
              <a:schemeClr val="accent1"/>
            </a:effectRef>
            <a:fontRef idx="minor">
              <a:schemeClr val="tx1"/>
            </a:fontRef>
          </p:style>
        </p:cxnSp>
        <p:sp>
          <p:nvSpPr>
            <p:cNvPr id="591" name="직사각형 587">
              <a:extLst>
                <a:ext uri="{FF2B5EF4-FFF2-40B4-BE49-F238E27FC236}">
                  <a16:creationId xmlns:a16="http://schemas.microsoft.com/office/drawing/2014/main" id="{1839D117-F9F1-4F0B-9F03-3D406BD26459}"/>
                </a:ext>
              </a:extLst>
            </p:cNvPr>
            <p:cNvSpPr/>
            <p:nvPr/>
          </p:nvSpPr>
          <p:spPr>
            <a:xfrm rot="5400000">
              <a:off x="4373543" y="4243267"/>
              <a:ext cx="77332" cy="5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b="1" dirty="0">
                  <a:solidFill>
                    <a:schemeClr val="tx1"/>
                  </a:solidFill>
                  <a:latin typeface="+mj-lt"/>
                </a:rPr>
                <a:t>⋯</a:t>
              </a:r>
              <a:endParaRPr lang="ko-KR" altLang="en-US" sz="1100" b="1" dirty="0">
                <a:solidFill>
                  <a:schemeClr val="tx1"/>
                </a:solidFill>
                <a:latin typeface="+mj-lt"/>
              </a:endParaRPr>
            </a:p>
          </p:txBody>
        </p:sp>
        <p:sp>
          <p:nvSpPr>
            <p:cNvPr id="643" name="타원 739">
              <a:extLst>
                <a:ext uri="{FF2B5EF4-FFF2-40B4-BE49-F238E27FC236}">
                  <a16:creationId xmlns:a16="http://schemas.microsoft.com/office/drawing/2014/main" id="{B6F382B2-735C-1B98-61BE-0B79ED503D6A}"/>
                </a:ext>
              </a:extLst>
            </p:cNvPr>
            <p:cNvSpPr/>
            <p:nvPr/>
          </p:nvSpPr>
          <p:spPr>
            <a:xfrm>
              <a:off x="4209034" y="3929189"/>
              <a:ext cx="268486" cy="268486"/>
            </a:xfrm>
            <a:prstGeom prst="ellipse">
              <a:avLst/>
            </a:prstGeom>
            <a:solidFill>
              <a:schemeClr val="bg1">
                <a:alpha val="84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644" name="그룹 835">
              <a:extLst>
                <a:ext uri="{FF2B5EF4-FFF2-40B4-BE49-F238E27FC236}">
                  <a16:creationId xmlns:a16="http://schemas.microsoft.com/office/drawing/2014/main" id="{6C33BCA2-78E4-F6FA-7425-86DFB244F01E}"/>
                </a:ext>
              </a:extLst>
            </p:cNvPr>
            <p:cNvGrpSpPr/>
            <p:nvPr/>
          </p:nvGrpSpPr>
          <p:grpSpPr>
            <a:xfrm rot="16200000">
              <a:off x="4287318" y="4037492"/>
              <a:ext cx="231426" cy="50005"/>
              <a:chOff x="5890169" y="4312037"/>
              <a:chExt cx="1895988" cy="1103725"/>
            </a:xfrm>
          </p:grpSpPr>
          <p:grpSp>
            <p:nvGrpSpPr>
              <p:cNvPr id="645" name="그룹 822">
                <a:extLst>
                  <a:ext uri="{FF2B5EF4-FFF2-40B4-BE49-F238E27FC236}">
                    <a16:creationId xmlns:a16="http://schemas.microsoft.com/office/drawing/2014/main" id="{1E8A298A-AC4D-FFC5-5FEC-BB6D62D531BC}"/>
                  </a:ext>
                </a:extLst>
              </p:cNvPr>
              <p:cNvGrpSpPr/>
              <p:nvPr/>
            </p:nvGrpSpPr>
            <p:grpSpPr>
              <a:xfrm>
                <a:off x="6122466" y="4312037"/>
                <a:ext cx="1432853" cy="1103725"/>
                <a:chOff x="5991225" y="4310063"/>
                <a:chExt cx="496427" cy="273840"/>
              </a:xfrm>
            </p:grpSpPr>
            <p:cxnSp>
              <p:nvCxnSpPr>
                <p:cNvPr id="648" name="직선 연결선 771">
                  <a:extLst>
                    <a:ext uri="{FF2B5EF4-FFF2-40B4-BE49-F238E27FC236}">
                      <a16:creationId xmlns:a16="http://schemas.microsoft.com/office/drawing/2014/main" id="{5B3E7F70-8ACB-1F77-7777-708AAC35D32C}"/>
                    </a:ext>
                  </a:extLst>
                </p:cNvPr>
                <p:cNvCxnSpPr>
                  <a:cxnSpLocks/>
                </p:cNvCxnSpPr>
                <p:nvPr/>
              </p:nvCxnSpPr>
              <p:spPr>
                <a:xfrm flipH="1">
                  <a:off x="5991225" y="4310063"/>
                  <a:ext cx="40482" cy="13692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49" name="직선 연결선 789">
                  <a:extLst>
                    <a:ext uri="{FF2B5EF4-FFF2-40B4-BE49-F238E27FC236}">
                      <a16:creationId xmlns:a16="http://schemas.microsoft.com/office/drawing/2014/main" id="{2CFB2145-74CB-28F6-E440-3071FA140885}"/>
                    </a:ext>
                  </a:extLst>
                </p:cNvPr>
                <p:cNvCxnSpPr>
                  <a:cxnSpLocks/>
                </p:cNvCxnSpPr>
                <p:nvPr/>
              </p:nvCxnSpPr>
              <p:spPr>
                <a:xfrm flipH="1">
                  <a:off x="6114445" y="4310063"/>
                  <a:ext cx="82738" cy="27384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0" name="직선 연결선 792">
                  <a:extLst>
                    <a:ext uri="{FF2B5EF4-FFF2-40B4-BE49-F238E27FC236}">
                      <a16:creationId xmlns:a16="http://schemas.microsoft.com/office/drawing/2014/main" id="{86AADCB0-8227-34E6-2750-0E81C8685113}"/>
                    </a:ext>
                  </a:extLst>
                </p:cNvPr>
                <p:cNvCxnSpPr>
                  <a:cxnSpLocks/>
                </p:cNvCxnSpPr>
                <p:nvPr/>
              </p:nvCxnSpPr>
              <p:spPr>
                <a:xfrm>
                  <a:off x="6031707" y="4310063"/>
                  <a:ext cx="82738" cy="27384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1" name="직선 연결선 807">
                  <a:extLst>
                    <a:ext uri="{FF2B5EF4-FFF2-40B4-BE49-F238E27FC236}">
                      <a16:creationId xmlns:a16="http://schemas.microsoft.com/office/drawing/2014/main" id="{EADE5DE7-3FAE-31EE-6AE0-4FADF51788CE}"/>
                    </a:ext>
                  </a:extLst>
                </p:cNvPr>
                <p:cNvCxnSpPr>
                  <a:cxnSpLocks/>
                </p:cNvCxnSpPr>
                <p:nvPr/>
              </p:nvCxnSpPr>
              <p:spPr>
                <a:xfrm>
                  <a:off x="6197183" y="4310063"/>
                  <a:ext cx="82738" cy="27384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2" name="직선 연결선 810">
                  <a:extLst>
                    <a:ext uri="{FF2B5EF4-FFF2-40B4-BE49-F238E27FC236}">
                      <a16:creationId xmlns:a16="http://schemas.microsoft.com/office/drawing/2014/main" id="{31596133-9476-D246-8B93-B12147E787A3}"/>
                    </a:ext>
                  </a:extLst>
                </p:cNvPr>
                <p:cNvCxnSpPr>
                  <a:cxnSpLocks/>
                </p:cNvCxnSpPr>
                <p:nvPr/>
              </p:nvCxnSpPr>
              <p:spPr>
                <a:xfrm flipH="1">
                  <a:off x="6279921" y="4310063"/>
                  <a:ext cx="82738" cy="27384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3" name="직선 연결선 815">
                  <a:extLst>
                    <a:ext uri="{FF2B5EF4-FFF2-40B4-BE49-F238E27FC236}">
                      <a16:creationId xmlns:a16="http://schemas.microsoft.com/office/drawing/2014/main" id="{D162CABE-6FA2-11CC-8AD0-6AE2E39A9ABC}"/>
                    </a:ext>
                  </a:extLst>
                </p:cNvPr>
                <p:cNvCxnSpPr>
                  <a:cxnSpLocks/>
                </p:cNvCxnSpPr>
                <p:nvPr/>
              </p:nvCxnSpPr>
              <p:spPr>
                <a:xfrm>
                  <a:off x="6362659" y="4310063"/>
                  <a:ext cx="82738" cy="27384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4" name="직선 연결선 819">
                  <a:extLst>
                    <a:ext uri="{FF2B5EF4-FFF2-40B4-BE49-F238E27FC236}">
                      <a16:creationId xmlns:a16="http://schemas.microsoft.com/office/drawing/2014/main" id="{CD087C04-4550-ACAD-9C32-EBBD92F49C15}"/>
                    </a:ext>
                  </a:extLst>
                </p:cNvPr>
                <p:cNvCxnSpPr>
                  <a:cxnSpLocks/>
                </p:cNvCxnSpPr>
                <p:nvPr/>
              </p:nvCxnSpPr>
              <p:spPr>
                <a:xfrm flipH="1">
                  <a:off x="6445397" y="4446983"/>
                  <a:ext cx="42255" cy="13692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grpSp>
          <p:cxnSp>
            <p:nvCxnSpPr>
              <p:cNvPr id="646" name="직선 연결선 826">
                <a:extLst>
                  <a:ext uri="{FF2B5EF4-FFF2-40B4-BE49-F238E27FC236}">
                    <a16:creationId xmlns:a16="http://schemas.microsoft.com/office/drawing/2014/main" id="{22F7C715-93BE-8C9A-05D3-79E006D92EF8}"/>
                  </a:ext>
                </a:extLst>
              </p:cNvPr>
              <p:cNvCxnSpPr>
                <a:cxnSpLocks/>
              </p:cNvCxnSpPr>
              <p:nvPr/>
            </p:nvCxnSpPr>
            <p:spPr>
              <a:xfrm>
                <a:off x="5890169" y="4863900"/>
                <a:ext cx="232301" cy="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47" name="직선 연결선 832">
                <a:extLst>
                  <a:ext uri="{FF2B5EF4-FFF2-40B4-BE49-F238E27FC236}">
                    <a16:creationId xmlns:a16="http://schemas.microsoft.com/office/drawing/2014/main" id="{534B5660-72F3-1CF2-F6E6-7F1CF0DB7103}"/>
                  </a:ext>
                </a:extLst>
              </p:cNvPr>
              <p:cNvCxnSpPr>
                <a:cxnSpLocks/>
              </p:cNvCxnSpPr>
              <p:nvPr/>
            </p:nvCxnSpPr>
            <p:spPr>
              <a:xfrm flipH="1">
                <a:off x="7552471" y="4863900"/>
                <a:ext cx="233686" cy="0"/>
              </a:xfrm>
              <a:prstGeom prst="line">
                <a:avLst/>
              </a:prstGeom>
              <a:ln w="15875"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655" name="타원 739">
              <a:extLst>
                <a:ext uri="{FF2B5EF4-FFF2-40B4-BE49-F238E27FC236}">
                  <a16:creationId xmlns:a16="http://schemas.microsoft.com/office/drawing/2014/main" id="{09FFC668-E718-6FC9-D1F9-EE6D67E025DF}"/>
                </a:ext>
              </a:extLst>
            </p:cNvPr>
            <p:cNvSpPr/>
            <p:nvPr/>
          </p:nvSpPr>
          <p:spPr>
            <a:xfrm>
              <a:off x="4211339" y="3929189"/>
              <a:ext cx="268486" cy="268486"/>
            </a:xfrm>
            <a:prstGeom prst="ellipse">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56" name="타원 739">
              <a:extLst>
                <a:ext uri="{FF2B5EF4-FFF2-40B4-BE49-F238E27FC236}">
                  <a16:creationId xmlns:a16="http://schemas.microsoft.com/office/drawing/2014/main" id="{1E12A20F-39F0-0ABD-D86C-B8F8196E8CD6}"/>
                </a:ext>
              </a:extLst>
            </p:cNvPr>
            <p:cNvSpPr/>
            <p:nvPr/>
          </p:nvSpPr>
          <p:spPr>
            <a:xfrm>
              <a:off x="4209034" y="3632111"/>
              <a:ext cx="268486" cy="268486"/>
            </a:xfrm>
            <a:prstGeom prst="ellipse">
              <a:avLst/>
            </a:prstGeom>
            <a:solidFill>
              <a:srgbClr val="C00000">
                <a:alpha val="40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7" name="사각형: 둥근 위쪽 모서리 576">
              <a:extLst>
                <a:ext uri="{FF2B5EF4-FFF2-40B4-BE49-F238E27FC236}">
                  <a16:creationId xmlns:a16="http://schemas.microsoft.com/office/drawing/2014/main" id="{92295B3C-A897-E40F-9844-091185F75B8D}"/>
                </a:ext>
              </a:extLst>
            </p:cNvPr>
            <p:cNvSpPr/>
            <p:nvPr/>
          </p:nvSpPr>
          <p:spPr>
            <a:xfrm>
              <a:off x="4723014" y="2830431"/>
              <a:ext cx="340524" cy="319744"/>
            </a:xfrm>
            <a:prstGeom prst="round2SameRect">
              <a:avLst>
                <a:gd name="adj1" fmla="val 16667"/>
                <a:gd name="adj2" fmla="val 2066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8" name="Oval 687">
              <a:extLst>
                <a:ext uri="{FF2B5EF4-FFF2-40B4-BE49-F238E27FC236}">
                  <a16:creationId xmlns:a16="http://schemas.microsoft.com/office/drawing/2014/main" id="{DC4A0E27-78CE-5E17-25F0-4A2EEC09C7D2}"/>
                </a:ext>
              </a:extLst>
            </p:cNvPr>
            <p:cNvSpPr/>
            <p:nvPr/>
          </p:nvSpPr>
          <p:spPr>
            <a:xfrm>
              <a:off x="4002151" y="4699969"/>
              <a:ext cx="260229" cy="229588"/>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rgbClr val="0070C0"/>
                </a:solidFill>
                <a:latin typeface="Cambria" panose="02040503050406030204" pitchFamily="18" charset="0"/>
              </a:endParaRPr>
            </a:p>
          </p:txBody>
        </p:sp>
        <p:sp>
          <p:nvSpPr>
            <p:cNvPr id="690" name="TextBox 689">
              <a:extLst>
                <a:ext uri="{FF2B5EF4-FFF2-40B4-BE49-F238E27FC236}">
                  <a16:creationId xmlns:a16="http://schemas.microsoft.com/office/drawing/2014/main" id="{5CDBA680-3B75-86E4-6353-EBF651358440}"/>
                </a:ext>
              </a:extLst>
            </p:cNvPr>
            <p:cNvSpPr txBox="1"/>
            <p:nvPr/>
          </p:nvSpPr>
          <p:spPr>
            <a:xfrm>
              <a:off x="4618729" y="4432916"/>
              <a:ext cx="398406"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BL</a:t>
              </a:r>
              <a:endParaRPr lang="ko-KR" altLang="en-US" sz="1400" b="1" baseline="-25000" dirty="0">
                <a:latin typeface="Cambria" panose="02040503050406030204" pitchFamily="18" charset="0"/>
                <a:cs typeface="Times New Roman" panose="02020603050405020304" pitchFamily="18" charset="0"/>
              </a:endParaRPr>
            </a:p>
          </p:txBody>
        </p:sp>
        <p:cxnSp>
          <p:nvCxnSpPr>
            <p:cNvPr id="691" name="직선 연결선 859">
              <a:extLst>
                <a:ext uri="{FF2B5EF4-FFF2-40B4-BE49-F238E27FC236}">
                  <a16:creationId xmlns:a16="http://schemas.microsoft.com/office/drawing/2014/main" id="{68CA7473-5100-9DDD-0DD2-550673D8BC46}"/>
                </a:ext>
              </a:extLst>
            </p:cNvPr>
            <p:cNvCxnSpPr>
              <a:cxnSpLocks/>
            </p:cNvCxnSpPr>
            <p:nvPr/>
          </p:nvCxnSpPr>
          <p:spPr>
            <a:xfrm rot="16200000" flipV="1">
              <a:off x="4610729" y="4470761"/>
              <a:ext cx="0" cy="129555"/>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sp>
          <p:nvSpPr>
            <p:cNvPr id="449" name="사각형: 둥근 모서리 554">
              <a:extLst>
                <a:ext uri="{FF2B5EF4-FFF2-40B4-BE49-F238E27FC236}">
                  <a16:creationId xmlns:a16="http://schemas.microsoft.com/office/drawing/2014/main" id="{9D989D41-1DCD-2408-FE8F-FF39815DB25A}"/>
                </a:ext>
              </a:extLst>
            </p:cNvPr>
            <p:cNvSpPr/>
            <p:nvPr/>
          </p:nvSpPr>
          <p:spPr>
            <a:xfrm>
              <a:off x="1573772" y="2420242"/>
              <a:ext cx="1900389" cy="2209095"/>
            </a:xfrm>
            <a:prstGeom prst="roundRect">
              <a:avLst>
                <a:gd name="adj" fmla="val 4472"/>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450" name="TextBox 449">
              <a:extLst>
                <a:ext uri="{FF2B5EF4-FFF2-40B4-BE49-F238E27FC236}">
                  <a16:creationId xmlns:a16="http://schemas.microsoft.com/office/drawing/2014/main" id="{E9961FB0-BD58-5C5B-C10F-3ABB7B25F373}"/>
                </a:ext>
              </a:extLst>
            </p:cNvPr>
            <p:cNvSpPr txBox="1"/>
            <p:nvPr/>
          </p:nvSpPr>
          <p:spPr>
            <a:xfrm>
              <a:off x="1591497" y="4687080"/>
              <a:ext cx="186493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 P  Precharge</a:t>
              </a:r>
              <a:endParaRPr lang="ko-KR" altLang="en-US" sz="1600" b="1" dirty="0">
                <a:solidFill>
                  <a:srgbClr val="0070C0"/>
                </a:solidFill>
                <a:latin typeface="Cambria" panose="02040503050406030204" pitchFamily="18" charset="0"/>
                <a:cs typeface="Times New Roman" panose="02020603050405020304" pitchFamily="18" charset="0"/>
              </a:endParaRPr>
            </a:p>
          </p:txBody>
        </p:sp>
        <p:grpSp>
          <p:nvGrpSpPr>
            <p:cNvPr id="451" name="그룹 585">
              <a:extLst>
                <a:ext uri="{FF2B5EF4-FFF2-40B4-BE49-F238E27FC236}">
                  <a16:creationId xmlns:a16="http://schemas.microsoft.com/office/drawing/2014/main" id="{4BE65A6D-582F-9210-A0E8-B565DF035167}"/>
                </a:ext>
              </a:extLst>
            </p:cNvPr>
            <p:cNvGrpSpPr/>
            <p:nvPr/>
          </p:nvGrpSpPr>
          <p:grpSpPr>
            <a:xfrm rot="16200000">
              <a:off x="2025124" y="3694854"/>
              <a:ext cx="231636" cy="151469"/>
              <a:chOff x="6995826" y="1376806"/>
              <a:chExt cx="1188795" cy="1280239"/>
            </a:xfrm>
          </p:grpSpPr>
          <p:cxnSp>
            <p:nvCxnSpPr>
              <p:cNvPr id="452" name="직선 연결선 591">
                <a:extLst>
                  <a:ext uri="{FF2B5EF4-FFF2-40B4-BE49-F238E27FC236}">
                    <a16:creationId xmlns:a16="http://schemas.microsoft.com/office/drawing/2014/main" id="{6E5327A5-9E0D-EBAA-8FDE-18B247233C45}"/>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3" name="직선 연결선 592">
                <a:extLst>
                  <a:ext uri="{FF2B5EF4-FFF2-40B4-BE49-F238E27FC236}">
                    <a16:creationId xmlns:a16="http://schemas.microsoft.com/office/drawing/2014/main" id="{D3C97B66-9977-FD35-A061-D66CAC603BA1}"/>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4" name="직선 연결선 593">
                <a:extLst>
                  <a:ext uri="{FF2B5EF4-FFF2-40B4-BE49-F238E27FC236}">
                    <a16:creationId xmlns:a16="http://schemas.microsoft.com/office/drawing/2014/main" id="{75CC3D1A-6F3A-3014-5634-1A57282C9F58}"/>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5" name="직선 연결선 594">
                <a:extLst>
                  <a:ext uri="{FF2B5EF4-FFF2-40B4-BE49-F238E27FC236}">
                    <a16:creationId xmlns:a16="http://schemas.microsoft.com/office/drawing/2014/main" id="{BE7343C2-EEA2-BDE1-64C1-AB284FF1E4CF}"/>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6" name="직선 연결선 595">
                <a:extLst>
                  <a:ext uri="{FF2B5EF4-FFF2-40B4-BE49-F238E27FC236}">
                    <a16:creationId xmlns:a16="http://schemas.microsoft.com/office/drawing/2014/main" id="{2EC44D9E-7335-905E-68F3-D1A9F5AF6615}"/>
                  </a:ext>
                </a:extLst>
              </p:cNvPr>
              <p:cNvCxnSpPr>
                <a:cxnSpLocks/>
              </p:cNvCxnSpPr>
              <p:nvPr/>
            </p:nvCxnSpPr>
            <p:spPr>
              <a:xfrm flipH="1">
                <a:off x="7896589" y="2657041"/>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7" name="직선 연결선 596">
                <a:extLst>
                  <a:ext uri="{FF2B5EF4-FFF2-40B4-BE49-F238E27FC236}">
                    <a16:creationId xmlns:a16="http://schemas.microsoft.com/office/drawing/2014/main" id="{9036EB43-A720-3112-ABD9-09C622770729}"/>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58" name="직선 연결선 597">
                <a:extLst>
                  <a:ext uri="{FF2B5EF4-FFF2-40B4-BE49-F238E27FC236}">
                    <a16:creationId xmlns:a16="http://schemas.microsoft.com/office/drawing/2014/main" id="{B7712782-FA13-0AC0-D473-B2550D9A4A48}"/>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cxnSp>
          <p:nvCxnSpPr>
            <p:cNvPr id="459" name="직선 연결선 586">
              <a:extLst>
                <a:ext uri="{FF2B5EF4-FFF2-40B4-BE49-F238E27FC236}">
                  <a16:creationId xmlns:a16="http://schemas.microsoft.com/office/drawing/2014/main" id="{FA9A3D40-7091-0C7C-9210-3ABAC7745C37}"/>
                </a:ext>
              </a:extLst>
            </p:cNvPr>
            <p:cNvCxnSpPr>
              <a:cxnSpLocks/>
            </p:cNvCxnSpPr>
            <p:nvPr/>
          </p:nvCxnSpPr>
          <p:spPr>
            <a:xfrm flipV="1">
              <a:off x="2218265" y="4354835"/>
              <a:ext cx="0" cy="139623"/>
            </a:xfrm>
            <a:prstGeom prst="line">
              <a:avLst/>
            </a:prstGeom>
            <a:ln w="19050" cap="sq">
              <a:solidFill>
                <a:schemeClr val="tx1"/>
              </a:solidFill>
              <a:bevel/>
              <a:headEnd type="triangle"/>
            </a:ln>
          </p:spPr>
          <p:style>
            <a:lnRef idx="1">
              <a:schemeClr val="accent1"/>
            </a:lnRef>
            <a:fillRef idx="0">
              <a:schemeClr val="accent1"/>
            </a:fillRef>
            <a:effectRef idx="0">
              <a:schemeClr val="accent1"/>
            </a:effectRef>
            <a:fontRef idx="minor">
              <a:schemeClr val="tx1"/>
            </a:fontRef>
          </p:style>
        </p:cxnSp>
        <p:sp>
          <p:nvSpPr>
            <p:cNvPr id="460" name="직사각형 588">
              <a:extLst>
                <a:ext uri="{FF2B5EF4-FFF2-40B4-BE49-F238E27FC236}">
                  <a16:creationId xmlns:a16="http://schemas.microsoft.com/office/drawing/2014/main" id="{2C927630-B7E5-E9C9-8DB7-3C514077D785}"/>
                </a:ext>
              </a:extLst>
            </p:cNvPr>
            <p:cNvSpPr/>
            <p:nvPr/>
          </p:nvSpPr>
          <p:spPr>
            <a:xfrm rot="5400000">
              <a:off x="2091156" y="3437493"/>
              <a:ext cx="264740" cy="264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050" b="1" dirty="0">
                  <a:solidFill>
                    <a:schemeClr val="tx1"/>
                  </a:solidFill>
                  <a:latin typeface="+mj-lt"/>
                </a:rPr>
                <a:t>⋯</a:t>
              </a:r>
              <a:endParaRPr lang="ko-KR" altLang="en-US" sz="1050" b="1" dirty="0">
                <a:solidFill>
                  <a:schemeClr val="tx1"/>
                </a:solidFill>
                <a:latin typeface="+mj-lt"/>
              </a:endParaRPr>
            </a:p>
          </p:txBody>
        </p:sp>
        <p:cxnSp>
          <p:nvCxnSpPr>
            <p:cNvPr id="461" name="직선 연결선 589">
              <a:extLst>
                <a:ext uri="{FF2B5EF4-FFF2-40B4-BE49-F238E27FC236}">
                  <a16:creationId xmlns:a16="http://schemas.microsoft.com/office/drawing/2014/main" id="{4B9501F8-7AF6-E205-3289-49F31F9664E2}"/>
                </a:ext>
              </a:extLst>
            </p:cNvPr>
            <p:cNvCxnSpPr>
              <a:cxnSpLocks/>
            </p:cNvCxnSpPr>
            <p:nvPr/>
          </p:nvCxnSpPr>
          <p:spPr>
            <a:xfrm>
              <a:off x="2216677" y="3385858"/>
              <a:ext cx="0" cy="98619"/>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62" name="직선 연결선 590">
              <a:extLst>
                <a:ext uri="{FF2B5EF4-FFF2-40B4-BE49-F238E27FC236}">
                  <a16:creationId xmlns:a16="http://schemas.microsoft.com/office/drawing/2014/main" id="{18F9C3A2-7E32-72EB-4B08-CBBC1EF7BB31}"/>
                </a:ext>
              </a:extLst>
            </p:cNvPr>
            <p:cNvCxnSpPr>
              <a:cxnSpLocks/>
            </p:cNvCxnSpPr>
            <p:nvPr/>
          </p:nvCxnSpPr>
          <p:spPr>
            <a:xfrm>
              <a:off x="2218137" y="3385857"/>
              <a:ext cx="13445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463" name="직선 연결선 561">
              <a:extLst>
                <a:ext uri="{FF2B5EF4-FFF2-40B4-BE49-F238E27FC236}">
                  <a16:creationId xmlns:a16="http://schemas.microsoft.com/office/drawing/2014/main" id="{BFE2D2BA-D6B5-6593-4510-0E0873A2A16C}"/>
                </a:ext>
              </a:extLst>
            </p:cNvPr>
            <p:cNvCxnSpPr>
              <a:cxnSpLocks/>
            </p:cNvCxnSpPr>
            <p:nvPr/>
          </p:nvCxnSpPr>
          <p:spPr>
            <a:xfrm>
              <a:off x="2354970" y="2666022"/>
              <a:ext cx="0" cy="2218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4" name="직선 연결선 562">
              <a:extLst>
                <a:ext uri="{FF2B5EF4-FFF2-40B4-BE49-F238E27FC236}">
                  <a16:creationId xmlns:a16="http://schemas.microsoft.com/office/drawing/2014/main" id="{9E6BA15E-0442-8651-A810-CA91B5B74A8A}"/>
                </a:ext>
              </a:extLst>
            </p:cNvPr>
            <p:cNvCxnSpPr>
              <a:cxnSpLocks/>
            </p:cNvCxnSpPr>
            <p:nvPr/>
          </p:nvCxnSpPr>
          <p:spPr>
            <a:xfrm rot="16200000" flipV="1">
              <a:off x="2354970" y="2606688"/>
              <a:ext cx="0" cy="122952"/>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nvGrpSpPr>
            <p:cNvPr id="465" name="그룹 563">
              <a:extLst>
                <a:ext uri="{FF2B5EF4-FFF2-40B4-BE49-F238E27FC236}">
                  <a16:creationId xmlns:a16="http://schemas.microsoft.com/office/drawing/2014/main" id="{5CAE423C-796E-29D2-D477-0EA7A8E17A97}"/>
                </a:ext>
              </a:extLst>
            </p:cNvPr>
            <p:cNvGrpSpPr/>
            <p:nvPr/>
          </p:nvGrpSpPr>
          <p:grpSpPr>
            <a:xfrm>
              <a:off x="2002222" y="2392781"/>
              <a:ext cx="544956" cy="252952"/>
              <a:chOff x="4226046" y="1897575"/>
              <a:chExt cx="544956" cy="252952"/>
            </a:xfrm>
          </p:grpSpPr>
          <p:sp>
            <p:nvSpPr>
              <p:cNvPr id="466" name="TextBox 465">
                <a:extLst>
                  <a:ext uri="{FF2B5EF4-FFF2-40B4-BE49-F238E27FC236}">
                    <a16:creationId xmlns:a16="http://schemas.microsoft.com/office/drawing/2014/main" id="{0015BC86-F85B-39BE-7B4E-724268D65DE0}"/>
                  </a:ext>
                </a:extLst>
              </p:cNvPr>
              <p:cNvSpPr txBox="1"/>
              <p:nvPr/>
            </p:nvSpPr>
            <p:spPr>
              <a:xfrm>
                <a:off x="4226046" y="1897575"/>
                <a:ext cx="368967" cy="246221"/>
              </a:xfrm>
              <a:prstGeom prst="rect">
                <a:avLst/>
              </a:prstGeom>
              <a:noFill/>
            </p:spPr>
            <p:txBody>
              <a:bodyPr wrap="square" lIns="0" tIns="0" rIns="0" bIns="0" rtlCol="0" anchor="ctr">
                <a:spAutoFit/>
              </a:bodyPr>
              <a:lstStyle/>
              <a:p>
                <a:pPr algn="ctr"/>
                <a:r>
                  <a:rPr lang="en-US" altLang="ko-KR" sz="1600" b="1" dirty="0">
                    <a:solidFill>
                      <a:schemeClr val="accent2">
                        <a:lumMod val="75000"/>
                      </a:schemeClr>
                    </a:solidFill>
                    <a:latin typeface="Cambria" panose="02040503050406030204" pitchFamily="18" charset="0"/>
                    <a:cs typeface="Times New Roman" panose="02020603050405020304" pitchFamily="18" charset="0"/>
                  </a:rPr>
                  <a:t>V</a:t>
                </a:r>
                <a:endParaRPr lang="ko-KR" altLang="en-US" sz="1600" b="1" baseline="-25000" dirty="0">
                  <a:solidFill>
                    <a:schemeClr val="accent2">
                      <a:lumMod val="75000"/>
                    </a:schemeClr>
                  </a:solidFill>
                  <a:latin typeface="Cambria" panose="02040503050406030204" pitchFamily="18" charset="0"/>
                  <a:cs typeface="Times New Roman" panose="02020603050405020304" pitchFamily="18" charset="0"/>
                </a:endParaRPr>
              </a:p>
            </p:txBody>
          </p:sp>
          <p:sp>
            <p:nvSpPr>
              <p:cNvPr id="467" name="TextBox 466">
                <a:extLst>
                  <a:ext uri="{FF2B5EF4-FFF2-40B4-BE49-F238E27FC236}">
                    <a16:creationId xmlns:a16="http://schemas.microsoft.com/office/drawing/2014/main" id="{500716AC-3CB3-85E4-461F-55E6403A93C1}"/>
                  </a:ext>
                </a:extLst>
              </p:cNvPr>
              <p:cNvSpPr txBox="1"/>
              <p:nvPr/>
            </p:nvSpPr>
            <p:spPr>
              <a:xfrm>
                <a:off x="4402035"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2">
                        <a:lumMod val="75000"/>
                      </a:schemeClr>
                    </a:solidFill>
                    <a:latin typeface="Cambria" panose="02040503050406030204" pitchFamily="18" charset="0"/>
                    <a:cs typeface="Times New Roman" panose="02020603050405020304" pitchFamily="18" charset="0"/>
                  </a:rPr>
                  <a:t>PRE</a:t>
                </a:r>
                <a:endParaRPr lang="ko-KR" altLang="en-US" sz="1000" b="1" baseline="-25000" dirty="0">
                  <a:solidFill>
                    <a:schemeClr val="accent2">
                      <a:lumMod val="75000"/>
                    </a:schemeClr>
                  </a:solidFill>
                  <a:latin typeface="Cambria" panose="02040503050406030204" pitchFamily="18" charset="0"/>
                  <a:cs typeface="Times New Roman" panose="02020603050405020304" pitchFamily="18" charset="0"/>
                </a:endParaRPr>
              </a:p>
            </p:txBody>
          </p:sp>
        </p:grpSp>
        <p:cxnSp>
          <p:nvCxnSpPr>
            <p:cNvPr id="468" name="직선 연결선 564">
              <a:extLst>
                <a:ext uri="{FF2B5EF4-FFF2-40B4-BE49-F238E27FC236}">
                  <a16:creationId xmlns:a16="http://schemas.microsoft.com/office/drawing/2014/main" id="{AA2C68D5-479E-10EA-C7FD-BCCB2402036C}"/>
                </a:ext>
              </a:extLst>
            </p:cNvPr>
            <p:cNvCxnSpPr>
              <a:cxnSpLocks/>
            </p:cNvCxnSpPr>
            <p:nvPr/>
          </p:nvCxnSpPr>
          <p:spPr>
            <a:xfrm>
              <a:off x="2354970" y="3239562"/>
              <a:ext cx="901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9" name="직사각형 566">
              <a:extLst>
                <a:ext uri="{FF2B5EF4-FFF2-40B4-BE49-F238E27FC236}">
                  <a16:creationId xmlns:a16="http://schemas.microsoft.com/office/drawing/2014/main" id="{37A41138-9CB1-B10E-94FF-4FCDB4C01261}"/>
                </a:ext>
              </a:extLst>
            </p:cNvPr>
            <p:cNvSpPr/>
            <p:nvPr/>
          </p:nvSpPr>
          <p:spPr>
            <a:xfrm rot="5400000">
              <a:off x="2882581" y="2928954"/>
              <a:ext cx="534819" cy="29302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400" b="1" dirty="0">
                  <a:solidFill>
                    <a:schemeClr val="tx1"/>
                  </a:solidFill>
                  <a:latin typeface="Cambria" panose="02040503050406030204" pitchFamily="18" charset="0"/>
                  <a:ea typeface="Cambria" panose="02040503050406030204" pitchFamily="18" charset="0"/>
                </a:rPr>
                <a:t>Latch</a:t>
              </a:r>
              <a:endParaRPr lang="ko-KR" altLang="en-US" sz="1400" b="1" dirty="0">
                <a:solidFill>
                  <a:schemeClr val="tx1"/>
                </a:solidFill>
                <a:latin typeface="Cambria" panose="02040503050406030204" pitchFamily="18" charset="0"/>
              </a:endParaRPr>
            </a:p>
          </p:txBody>
        </p:sp>
        <p:cxnSp>
          <p:nvCxnSpPr>
            <p:cNvPr id="470" name="직선 연결선 572">
              <a:extLst>
                <a:ext uri="{FF2B5EF4-FFF2-40B4-BE49-F238E27FC236}">
                  <a16:creationId xmlns:a16="http://schemas.microsoft.com/office/drawing/2014/main" id="{8BE0578B-2BBB-6A2C-FE57-2748C6F2A45E}"/>
                </a:ext>
              </a:extLst>
            </p:cNvPr>
            <p:cNvCxnSpPr>
              <a:cxnSpLocks/>
            </p:cNvCxnSpPr>
            <p:nvPr/>
          </p:nvCxnSpPr>
          <p:spPr>
            <a:xfrm>
              <a:off x="3157876" y="2628420"/>
              <a:ext cx="0" cy="170218"/>
            </a:xfrm>
            <a:prstGeom prst="line">
              <a:avLst/>
            </a:prstGeom>
            <a:ln w="19050" cap="sq">
              <a:solidFill>
                <a:schemeClr val="tx1"/>
              </a:solidFill>
              <a:bevel/>
              <a:tailEnd type="triangle" w="lg" len="lg"/>
            </a:ln>
          </p:spPr>
          <p:style>
            <a:lnRef idx="1">
              <a:schemeClr val="accent1"/>
            </a:lnRef>
            <a:fillRef idx="0">
              <a:schemeClr val="accent1"/>
            </a:fillRef>
            <a:effectRef idx="0">
              <a:schemeClr val="accent1"/>
            </a:effectRef>
            <a:fontRef idx="minor">
              <a:schemeClr val="tx1"/>
            </a:fontRef>
          </p:style>
        </p:cxnSp>
        <p:sp>
          <p:nvSpPr>
            <p:cNvPr id="471" name="TextBox 470">
              <a:extLst>
                <a:ext uri="{FF2B5EF4-FFF2-40B4-BE49-F238E27FC236}">
                  <a16:creationId xmlns:a16="http://schemas.microsoft.com/office/drawing/2014/main" id="{9FC0A4B0-757F-139D-8004-7F73AF88FABD}"/>
                </a:ext>
              </a:extLst>
            </p:cNvPr>
            <p:cNvSpPr txBox="1"/>
            <p:nvPr/>
          </p:nvSpPr>
          <p:spPr>
            <a:xfrm>
              <a:off x="2965407" y="2413071"/>
              <a:ext cx="398406"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OFF</a:t>
              </a:r>
              <a:endParaRPr lang="ko-KR" altLang="en-US" sz="1400" b="1" baseline="-25000" dirty="0">
                <a:latin typeface="Cambria" panose="02040503050406030204" pitchFamily="18" charset="0"/>
                <a:cs typeface="Times New Roman" panose="02020603050405020304" pitchFamily="18" charset="0"/>
              </a:endParaRPr>
            </a:p>
          </p:txBody>
        </p:sp>
        <p:sp>
          <p:nvSpPr>
            <p:cNvPr id="472" name="사각형: 둥근 위쪽 모서리 575">
              <a:extLst>
                <a:ext uri="{FF2B5EF4-FFF2-40B4-BE49-F238E27FC236}">
                  <a16:creationId xmlns:a16="http://schemas.microsoft.com/office/drawing/2014/main" id="{29F1876C-2BCA-55E9-1C3F-5D478E58C8B6}"/>
                </a:ext>
              </a:extLst>
            </p:cNvPr>
            <p:cNvSpPr/>
            <p:nvPr/>
          </p:nvSpPr>
          <p:spPr>
            <a:xfrm>
              <a:off x="2533538" y="2830431"/>
              <a:ext cx="340524" cy="319744"/>
            </a:xfrm>
            <a:prstGeom prst="round2SameRect">
              <a:avLst>
                <a:gd name="adj1" fmla="val 16667"/>
                <a:gd name="adj2" fmla="val 20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473" name="직선 연결선 577">
              <a:extLst>
                <a:ext uri="{FF2B5EF4-FFF2-40B4-BE49-F238E27FC236}">
                  <a16:creationId xmlns:a16="http://schemas.microsoft.com/office/drawing/2014/main" id="{9A6BC5AD-FA37-11B5-9521-9005A9B0B6CA}"/>
                </a:ext>
              </a:extLst>
            </p:cNvPr>
            <p:cNvCxnSpPr>
              <a:cxnSpLocks/>
            </p:cNvCxnSpPr>
            <p:nvPr/>
          </p:nvCxnSpPr>
          <p:spPr>
            <a:xfrm>
              <a:off x="2702034" y="3144830"/>
              <a:ext cx="0" cy="98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4" name="타원 578">
              <a:extLst>
                <a:ext uri="{FF2B5EF4-FFF2-40B4-BE49-F238E27FC236}">
                  <a16:creationId xmlns:a16="http://schemas.microsoft.com/office/drawing/2014/main" id="{4821DB0C-3712-24B9-B5C1-46B9B380A362}"/>
                </a:ext>
              </a:extLst>
            </p:cNvPr>
            <p:cNvSpPr/>
            <p:nvPr/>
          </p:nvSpPr>
          <p:spPr>
            <a:xfrm>
              <a:off x="2674992" y="3207086"/>
              <a:ext cx="54091" cy="5409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6" name="사각형: 둥근 모서리 740">
              <a:extLst>
                <a:ext uri="{FF2B5EF4-FFF2-40B4-BE49-F238E27FC236}">
                  <a16:creationId xmlns:a16="http://schemas.microsoft.com/office/drawing/2014/main" id="{62FE64E8-DC2D-43C4-6B51-F48A1BD7C9EB}"/>
                </a:ext>
              </a:extLst>
            </p:cNvPr>
            <p:cNvSpPr/>
            <p:nvPr/>
          </p:nvSpPr>
          <p:spPr>
            <a:xfrm>
              <a:off x="2419859" y="3501958"/>
              <a:ext cx="1037745" cy="921040"/>
            </a:xfrm>
            <a:prstGeom prst="roundRect">
              <a:avLst>
                <a:gd name="adj" fmla="val 9694"/>
              </a:avLst>
            </a:prstGeom>
            <a:solidFill>
              <a:srgbClr val="FFEBEB"/>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477" name="직선 연결선 741">
              <a:extLst>
                <a:ext uri="{FF2B5EF4-FFF2-40B4-BE49-F238E27FC236}">
                  <a16:creationId xmlns:a16="http://schemas.microsoft.com/office/drawing/2014/main" id="{E546124F-D4C5-4526-BA63-46F110C0BCFB}"/>
                </a:ext>
              </a:extLst>
            </p:cNvPr>
            <p:cNvCxnSpPr>
              <a:cxnSpLocks/>
              <a:stCxn id="524" idx="7"/>
            </p:cNvCxnSpPr>
            <p:nvPr/>
          </p:nvCxnSpPr>
          <p:spPr>
            <a:xfrm flipV="1">
              <a:off x="2248725" y="3512268"/>
              <a:ext cx="204436" cy="159162"/>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478" name="직선 연결선 742">
              <a:extLst>
                <a:ext uri="{FF2B5EF4-FFF2-40B4-BE49-F238E27FC236}">
                  <a16:creationId xmlns:a16="http://schemas.microsoft.com/office/drawing/2014/main" id="{CFEB2B35-58EC-41E2-9F9B-9CBA05C99285}"/>
                </a:ext>
              </a:extLst>
            </p:cNvPr>
            <p:cNvCxnSpPr>
              <a:cxnSpLocks/>
              <a:stCxn id="524" idx="5"/>
            </p:cNvCxnSpPr>
            <p:nvPr/>
          </p:nvCxnSpPr>
          <p:spPr>
            <a:xfrm>
              <a:off x="2248725" y="3861278"/>
              <a:ext cx="185426" cy="301048"/>
            </a:xfrm>
            <a:prstGeom prst="line">
              <a:avLst/>
            </a:prstGeom>
            <a:ln w="1270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sp>
          <p:nvSpPr>
            <p:cNvPr id="479" name="직사각형 587">
              <a:extLst>
                <a:ext uri="{FF2B5EF4-FFF2-40B4-BE49-F238E27FC236}">
                  <a16:creationId xmlns:a16="http://schemas.microsoft.com/office/drawing/2014/main" id="{EABA1B4C-F440-BEC4-DF67-240DFD82B75D}"/>
                </a:ext>
              </a:extLst>
            </p:cNvPr>
            <p:cNvSpPr/>
            <p:nvPr/>
          </p:nvSpPr>
          <p:spPr>
            <a:xfrm rot="5400000">
              <a:off x="2184067" y="4243267"/>
              <a:ext cx="77332" cy="5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100" b="1" dirty="0">
                  <a:solidFill>
                    <a:schemeClr val="tx1"/>
                  </a:solidFill>
                  <a:latin typeface="+mj-lt"/>
                </a:rPr>
                <a:t>⋯</a:t>
              </a:r>
              <a:endParaRPr lang="ko-KR" altLang="en-US" sz="1100" b="1" dirty="0">
                <a:solidFill>
                  <a:schemeClr val="tx1"/>
                </a:solidFill>
                <a:latin typeface="+mj-lt"/>
              </a:endParaRPr>
            </a:p>
          </p:txBody>
        </p:sp>
        <p:grpSp>
          <p:nvGrpSpPr>
            <p:cNvPr id="480" name="그룹 761">
              <a:extLst>
                <a:ext uri="{FF2B5EF4-FFF2-40B4-BE49-F238E27FC236}">
                  <a16:creationId xmlns:a16="http://schemas.microsoft.com/office/drawing/2014/main" id="{05D3E727-A4DE-E87C-8882-86A0D9F9A78F}"/>
                </a:ext>
              </a:extLst>
            </p:cNvPr>
            <p:cNvGrpSpPr/>
            <p:nvPr/>
          </p:nvGrpSpPr>
          <p:grpSpPr>
            <a:xfrm>
              <a:off x="3001240" y="4308699"/>
              <a:ext cx="345853" cy="70802"/>
              <a:chOff x="5608137" y="3394148"/>
              <a:chExt cx="345853" cy="70802"/>
            </a:xfrm>
          </p:grpSpPr>
          <p:grpSp>
            <p:nvGrpSpPr>
              <p:cNvPr id="481" name="그룹 753">
                <a:extLst>
                  <a:ext uri="{FF2B5EF4-FFF2-40B4-BE49-F238E27FC236}">
                    <a16:creationId xmlns:a16="http://schemas.microsoft.com/office/drawing/2014/main" id="{1086CAFD-C4F5-28D3-593F-2834E61FED84}"/>
                  </a:ext>
                </a:extLst>
              </p:cNvPr>
              <p:cNvGrpSpPr/>
              <p:nvPr/>
            </p:nvGrpSpPr>
            <p:grpSpPr>
              <a:xfrm rot="5400000">
                <a:off x="5739526" y="3307113"/>
                <a:ext cx="70802" cy="244872"/>
                <a:chOff x="5131625" y="2342057"/>
                <a:chExt cx="70802" cy="244872"/>
              </a:xfrm>
            </p:grpSpPr>
            <p:sp>
              <p:nvSpPr>
                <p:cNvPr id="484" name="타원 750">
                  <a:extLst>
                    <a:ext uri="{FF2B5EF4-FFF2-40B4-BE49-F238E27FC236}">
                      <a16:creationId xmlns:a16="http://schemas.microsoft.com/office/drawing/2014/main" id="{3B6B8F70-D132-005C-E38F-6C05EA9D1984}"/>
                    </a:ext>
                  </a:extLst>
                </p:cNvPr>
                <p:cNvSpPr/>
                <p:nvPr/>
              </p:nvSpPr>
              <p:spPr>
                <a:xfrm>
                  <a:off x="5141467" y="2525969"/>
                  <a:ext cx="60960" cy="60960"/>
                </a:xfrm>
                <a:prstGeom prst="ellipse">
                  <a:avLst/>
                </a:prstGeom>
                <a:solidFill>
                  <a:schemeClr val="bg1"/>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6">
                        <a:lumMod val="75000"/>
                      </a:schemeClr>
                    </a:solidFill>
                  </a:endParaRPr>
                </a:p>
              </p:txBody>
            </p:sp>
            <p:sp>
              <p:nvSpPr>
                <p:cNvPr id="485" name="타원 751">
                  <a:extLst>
                    <a:ext uri="{FF2B5EF4-FFF2-40B4-BE49-F238E27FC236}">
                      <a16:creationId xmlns:a16="http://schemas.microsoft.com/office/drawing/2014/main" id="{1DA35A40-FFBE-85CF-9FFD-CC6A4A3A1EE1}"/>
                    </a:ext>
                  </a:extLst>
                </p:cNvPr>
                <p:cNvSpPr/>
                <p:nvPr/>
              </p:nvSpPr>
              <p:spPr>
                <a:xfrm>
                  <a:off x="5141467" y="2342057"/>
                  <a:ext cx="60960" cy="60960"/>
                </a:xfrm>
                <a:prstGeom prst="ellipse">
                  <a:avLst/>
                </a:prstGeom>
                <a:solidFill>
                  <a:schemeClr val="bg1"/>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6">
                        <a:lumMod val="75000"/>
                      </a:schemeClr>
                    </a:solidFill>
                  </a:endParaRPr>
                </a:p>
              </p:txBody>
            </p:sp>
            <p:cxnSp>
              <p:nvCxnSpPr>
                <p:cNvPr id="486" name="직선 연결선 752">
                  <a:extLst>
                    <a:ext uri="{FF2B5EF4-FFF2-40B4-BE49-F238E27FC236}">
                      <a16:creationId xmlns:a16="http://schemas.microsoft.com/office/drawing/2014/main" id="{60989D5E-AC04-5880-DAFF-D55F3C19D37A}"/>
                    </a:ext>
                  </a:extLst>
                </p:cNvPr>
                <p:cNvCxnSpPr>
                  <a:cxnSpLocks/>
                </p:cNvCxnSpPr>
                <p:nvPr/>
              </p:nvCxnSpPr>
              <p:spPr>
                <a:xfrm rot="19800000" flipV="1">
                  <a:off x="5131625" y="2409684"/>
                  <a:ext cx="0" cy="122952"/>
                </a:xfrm>
                <a:prstGeom prst="line">
                  <a:avLst/>
                </a:prstGeom>
                <a:ln w="19050" cap="sq">
                  <a:solidFill>
                    <a:schemeClr val="accent6">
                      <a:lumMod val="75000"/>
                    </a:schemeClr>
                  </a:solidFill>
                  <a:bevel/>
                </a:ln>
              </p:spPr>
              <p:style>
                <a:lnRef idx="1">
                  <a:schemeClr val="accent1"/>
                </a:lnRef>
                <a:fillRef idx="0">
                  <a:schemeClr val="accent1"/>
                </a:fillRef>
                <a:effectRef idx="0">
                  <a:schemeClr val="accent1"/>
                </a:effectRef>
                <a:fontRef idx="minor">
                  <a:schemeClr val="tx1"/>
                </a:fontRef>
              </p:style>
            </p:cxnSp>
          </p:grpSp>
          <p:cxnSp>
            <p:nvCxnSpPr>
              <p:cNvPr id="482" name="직선 연결선 754">
                <a:extLst>
                  <a:ext uri="{FF2B5EF4-FFF2-40B4-BE49-F238E27FC236}">
                    <a16:creationId xmlns:a16="http://schemas.microsoft.com/office/drawing/2014/main" id="{71495EAC-73BF-3171-E409-CBCE0FE7758A}"/>
                  </a:ext>
                </a:extLst>
              </p:cNvPr>
              <p:cNvCxnSpPr>
                <a:cxnSpLocks/>
              </p:cNvCxnSpPr>
              <p:nvPr/>
            </p:nvCxnSpPr>
            <p:spPr>
              <a:xfrm>
                <a:off x="5608137" y="3433763"/>
                <a:ext cx="44354" cy="0"/>
              </a:xfrm>
              <a:prstGeom prst="line">
                <a:avLst/>
              </a:prstGeom>
              <a:ln w="19050" cap="sq">
                <a:solidFill>
                  <a:schemeClr val="accent6">
                    <a:lumMod val="75000"/>
                  </a:schemeClr>
                </a:solidFill>
                <a:bevel/>
              </a:ln>
            </p:spPr>
            <p:style>
              <a:lnRef idx="1">
                <a:schemeClr val="accent1"/>
              </a:lnRef>
              <a:fillRef idx="0">
                <a:schemeClr val="accent1"/>
              </a:fillRef>
              <a:effectRef idx="0">
                <a:schemeClr val="accent1"/>
              </a:effectRef>
              <a:fontRef idx="minor">
                <a:schemeClr val="tx1"/>
              </a:fontRef>
            </p:style>
          </p:cxnSp>
          <p:cxnSp>
            <p:nvCxnSpPr>
              <p:cNvPr id="483" name="직선 연결선 756">
                <a:extLst>
                  <a:ext uri="{FF2B5EF4-FFF2-40B4-BE49-F238E27FC236}">
                    <a16:creationId xmlns:a16="http://schemas.microsoft.com/office/drawing/2014/main" id="{E255147F-A66B-364A-B2F5-20519A75BD36}"/>
                  </a:ext>
                </a:extLst>
              </p:cNvPr>
              <p:cNvCxnSpPr>
                <a:cxnSpLocks/>
              </p:cNvCxnSpPr>
              <p:nvPr/>
            </p:nvCxnSpPr>
            <p:spPr>
              <a:xfrm>
                <a:off x="5909636" y="3433763"/>
                <a:ext cx="44354" cy="0"/>
              </a:xfrm>
              <a:prstGeom prst="line">
                <a:avLst/>
              </a:prstGeom>
              <a:ln w="19050" cap="sq">
                <a:solidFill>
                  <a:schemeClr val="accent6">
                    <a:lumMod val="75000"/>
                  </a:schemeClr>
                </a:solidFill>
                <a:bevel/>
              </a:ln>
            </p:spPr>
            <p:style>
              <a:lnRef idx="1">
                <a:schemeClr val="accent1"/>
              </a:lnRef>
              <a:fillRef idx="0">
                <a:schemeClr val="accent1"/>
              </a:fillRef>
              <a:effectRef idx="0">
                <a:schemeClr val="accent1"/>
              </a:effectRef>
              <a:fontRef idx="minor">
                <a:schemeClr val="tx1"/>
              </a:fontRef>
            </p:style>
          </p:cxnSp>
        </p:grpSp>
        <p:grpSp>
          <p:nvGrpSpPr>
            <p:cNvPr id="487" name="그룹 835">
              <a:extLst>
                <a:ext uri="{FF2B5EF4-FFF2-40B4-BE49-F238E27FC236}">
                  <a16:creationId xmlns:a16="http://schemas.microsoft.com/office/drawing/2014/main" id="{00BF7C62-9653-49E3-C904-31F80C4ACFB6}"/>
                </a:ext>
              </a:extLst>
            </p:cNvPr>
            <p:cNvGrpSpPr/>
            <p:nvPr/>
          </p:nvGrpSpPr>
          <p:grpSpPr>
            <a:xfrm>
              <a:off x="3033186" y="3947734"/>
              <a:ext cx="323307" cy="69720"/>
              <a:chOff x="5890169" y="4312037"/>
              <a:chExt cx="1895988" cy="1103725"/>
            </a:xfrm>
          </p:grpSpPr>
          <p:grpSp>
            <p:nvGrpSpPr>
              <p:cNvPr id="488" name="그룹 822">
                <a:extLst>
                  <a:ext uri="{FF2B5EF4-FFF2-40B4-BE49-F238E27FC236}">
                    <a16:creationId xmlns:a16="http://schemas.microsoft.com/office/drawing/2014/main" id="{1E463D62-8DCA-0F1F-0D3E-F3E95A0AA7C1}"/>
                  </a:ext>
                </a:extLst>
              </p:cNvPr>
              <p:cNvGrpSpPr/>
              <p:nvPr/>
            </p:nvGrpSpPr>
            <p:grpSpPr>
              <a:xfrm>
                <a:off x="6122466" y="4312037"/>
                <a:ext cx="1432853" cy="1103725"/>
                <a:chOff x="5991225" y="4310063"/>
                <a:chExt cx="496427" cy="273840"/>
              </a:xfrm>
            </p:grpSpPr>
            <p:cxnSp>
              <p:nvCxnSpPr>
                <p:cNvPr id="491" name="직선 연결선 771">
                  <a:extLst>
                    <a:ext uri="{FF2B5EF4-FFF2-40B4-BE49-F238E27FC236}">
                      <a16:creationId xmlns:a16="http://schemas.microsoft.com/office/drawing/2014/main" id="{4B714180-252D-5DD4-9F8F-A28C6FEC8804}"/>
                    </a:ext>
                  </a:extLst>
                </p:cNvPr>
                <p:cNvCxnSpPr>
                  <a:cxnSpLocks/>
                </p:cNvCxnSpPr>
                <p:nvPr/>
              </p:nvCxnSpPr>
              <p:spPr>
                <a:xfrm flipH="1">
                  <a:off x="5991225" y="4310063"/>
                  <a:ext cx="40482" cy="13692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2" name="직선 연결선 789">
                  <a:extLst>
                    <a:ext uri="{FF2B5EF4-FFF2-40B4-BE49-F238E27FC236}">
                      <a16:creationId xmlns:a16="http://schemas.microsoft.com/office/drawing/2014/main" id="{D2AE56C8-44B8-3B36-E4A5-8241AF9776C8}"/>
                    </a:ext>
                  </a:extLst>
                </p:cNvPr>
                <p:cNvCxnSpPr>
                  <a:cxnSpLocks/>
                </p:cNvCxnSpPr>
                <p:nvPr/>
              </p:nvCxnSpPr>
              <p:spPr>
                <a:xfrm flipH="1">
                  <a:off x="6114445"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3" name="직선 연결선 792">
                  <a:extLst>
                    <a:ext uri="{FF2B5EF4-FFF2-40B4-BE49-F238E27FC236}">
                      <a16:creationId xmlns:a16="http://schemas.microsoft.com/office/drawing/2014/main" id="{527416F9-536A-E0BE-AA25-B5C8B29ED77B}"/>
                    </a:ext>
                  </a:extLst>
                </p:cNvPr>
                <p:cNvCxnSpPr>
                  <a:cxnSpLocks/>
                </p:cNvCxnSpPr>
                <p:nvPr/>
              </p:nvCxnSpPr>
              <p:spPr>
                <a:xfrm>
                  <a:off x="6031707"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4" name="직선 연결선 807">
                  <a:extLst>
                    <a:ext uri="{FF2B5EF4-FFF2-40B4-BE49-F238E27FC236}">
                      <a16:creationId xmlns:a16="http://schemas.microsoft.com/office/drawing/2014/main" id="{35494B43-D4FA-0B50-B5A5-98F9DAD0B307}"/>
                    </a:ext>
                  </a:extLst>
                </p:cNvPr>
                <p:cNvCxnSpPr>
                  <a:cxnSpLocks/>
                </p:cNvCxnSpPr>
                <p:nvPr/>
              </p:nvCxnSpPr>
              <p:spPr>
                <a:xfrm>
                  <a:off x="6197183"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5" name="직선 연결선 810">
                  <a:extLst>
                    <a:ext uri="{FF2B5EF4-FFF2-40B4-BE49-F238E27FC236}">
                      <a16:creationId xmlns:a16="http://schemas.microsoft.com/office/drawing/2014/main" id="{2DB49E15-BC1C-9BBE-CF6D-450B96C47312}"/>
                    </a:ext>
                  </a:extLst>
                </p:cNvPr>
                <p:cNvCxnSpPr>
                  <a:cxnSpLocks/>
                </p:cNvCxnSpPr>
                <p:nvPr/>
              </p:nvCxnSpPr>
              <p:spPr>
                <a:xfrm flipH="1">
                  <a:off x="6279921"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6" name="직선 연결선 815">
                  <a:extLst>
                    <a:ext uri="{FF2B5EF4-FFF2-40B4-BE49-F238E27FC236}">
                      <a16:creationId xmlns:a16="http://schemas.microsoft.com/office/drawing/2014/main" id="{3FDC052B-104D-59EC-B4A7-F1A39FAE7475}"/>
                    </a:ext>
                  </a:extLst>
                </p:cNvPr>
                <p:cNvCxnSpPr>
                  <a:cxnSpLocks/>
                </p:cNvCxnSpPr>
                <p:nvPr/>
              </p:nvCxnSpPr>
              <p:spPr>
                <a:xfrm>
                  <a:off x="6362659" y="4310063"/>
                  <a:ext cx="82738" cy="27384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7" name="직선 연결선 819">
                  <a:extLst>
                    <a:ext uri="{FF2B5EF4-FFF2-40B4-BE49-F238E27FC236}">
                      <a16:creationId xmlns:a16="http://schemas.microsoft.com/office/drawing/2014/main" id="{F42BD541-5688-841E-429A-447158B9CB5B}"/>
                    </a:ext>
                  </a:extLst>
                </p:cNvPr>
                <p:cNvCxnSpPr>
                  <a:cxnSpLocks/>
                </p:cNvCxnSpPr>
                <p:nvPr/>
              </p:nvCxnSpPr>
              <p:spPr>
                <a:xfrm flipH="1">
                  <a:off x="6445397" y="4446983"/>
                  <a:ext cx="42255" cy="13692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grpSp>
          <p:cxnSp>
            <p:nvCxnSpPr>
              <p:cNvPr id="489" name="직선 연결선 826">
                <a:extLst>
                  <a:ext uri="{FF2B5EF4-FFF2-40B4-BE49-F238E27FC236}">
                    <a16:creationId xmlns:a16="http://schemas.microsoft.com/office/drawing/2014/main" id="{D7923420-763B-A4BE-A24C-22D3B83E3D25}"/>
                  </a:ext>
                </a:extLst>
              </p:cNvPr>
              <p:cNvCxnSpPr>
                <a:cxnSpLocks/>
              </p:cNvCxnSpPr>
              <p:nvPr/>
            </p:nvCxnSpPr>
            <p:spPr>
              <a:xfrm>
                <a:off x="5890169" y="4863900"/>
                <a:ext cx="232301" cy="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90" name="직선 연결선 832">
                <a:extLst>
                  <a:ext uri="{FF2B5EF4-FFF2-40B4-BE49-F238E27FC236}">
                    <a16:creationId xmlns:a16="http://schemas.microsoft.com/office/drawing/2014/main" id="{E89119B6-A374-7AA7-E52F-4F79DF89146D}"/>
                  </a:ext>
                </a:extLst>
              </p:cNvPr>
              <p:cNvCxnSpPr>
                <a:cxnSpLocks/>
              </p:cNvCxnSpPr>
              <p:nvPr/>
            </p:nvCxnSpPr>
            <p:spPr>
              <a:xfrm flipH="1">
                <a:off x="7552471" y="4863900"/>
                <a:ext cx="233686" cy="0"/>
              </a:xfrm>
              <a:prstGeom prst="line">
                <a:avLst/>
              </a:prstGeom>
              <a:ln w="15875"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grpSp>
        <p:sp>
          <p:nvSpPr>
            <p:cNvPr id="498" name="사각형: 둥근 위쪽 모서리 839">
              <a:extLst>
                <a:ext uri="{FF2B5EF4-FFF2-40B4-BE49-F238E27FC236}">
                  <a16:creationId xmlns:a16="http://schemas.microsoft.com/office/drawing/2014/main" id="{255A137A-51A2-ED55-B91E-004C8C7108C4}"/>
                </a:ext>
              </a:extLst>
            </p:cNvPr>
            <p:cNvSpPr/>
            <p:nvPr/>
          </p:nvSpPr>
          <p:spPr>
            <a:xfrm>
              <a:off x="2536704" y="2860246"/>
              <a:ext cx="340524" cy="289929"/>
            </a:xfrm>
            <a:prstGeom prst="round2SameRect">
              <a:avLst>
                <a:gd name="adj1" fmla="val 0"/>
                <a:gd name="adj2" fmla="val 2066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9" name="사각형: 둥근 위쪽 모서리 576">
              <a:extLst>
                <a:ext uri="{FF2B5EF4-FFF2-40B4-BE49-F238E27FC236}">
                  <a16:creationId xmlns:a16="http://schemas.microsoft.com/office/drawing/2014/main" id="{6CDEBF9C-3F66-1969-E495-2FA6861D27D9}"/>
                </a:ext>
              </a:extLst>
            </p:cNvPr>
            <p:cNvSpPr/>
            <p:nvPr/>
          </p:nvSpPr>
          <p:spPr>
            <a:xfrm>
              <a:off x="2533538" y="2830431"/>
              <a:ext cx="340524" cy="319744"/>
            </a:xfrm>
            <a:prstGeom prst="round2SameRect">
              <a:avLst>
                <a:gd name="adj1" fmla="val 16667"/>
                <a:gd name="adj2" fmla="val 2066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0" name="타원 557">
              <a:extLst>
                <a:ext uri="{FF2B5EF4-FFF2-40B4-BE49-F238E27FC236}">
                  <a16:creationId xmlns:a16="http://schemas.microsoft.com/office/drawing/2014/main" id="{A7C3A842-3EA7-9D78-449A-64E4D6BFCA24}"/>
                </a:ext>
              </a:extLst>
            </p:cNvPr>
            <p:cNvSpPr/>
            <p:nvPr/>
          </p:nvSpPr>
          <p:spPr>
            <a:xfrm>
              <a:off x="2324490" y="3004712"/>
              <a:ext cx="60960" cy="60960"/>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01" name="타원 558">
              <a:extLst>
                <a:ext uri="{FF2B5EF4-FFF2-40B4-BE49-F238E27FC236}">
                  <a16:creationId xmlns:a16="http://schemas.microsoft.com/office/drawing/2014/main" id="{5C1F19CF-7B33-477D-624C-0AD43062B595}"/>
                </a:ext>
              </a:extLst>
            </p:cNvPr>
            <p:cNvSpPr/>
            <p:nvPr/>
          </p:nvSpPr>
          <p:spPr>
            <a:xfrm>
              <a:off x="2324490" y="2820800"/>
              <a:ext cx="60960" cy="60960"/>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cxnSp>
          <p:nvCxnSpPr>
            <p:cNvPr id="502" name="직선 연결선 559">
              <a:extLst>
                <a:ext uri="{FF2B5EF4-FFF2-40B4-BE49-F238E27FC236}">
                  <a16:creationId xmlns:a16="http://schemas.microsoft.com/office/drawing/2014/main" id="{56D3EEDF-1C40-BC41-7EA2-303B22CED6CC}"/>
                </a:ext>
              </a:extLst>
            </p:cNvPr>
            <p:cNvCxnSpPr>
              <a:cxnSpLocks/>
              <a:stCxn id="500" idx="0"/>
              <a:endCxn id="501" idx="4"/>
            </p:cNvCxnSpPr>
            <p:nvPr/>
          </p:nvCxnSpPr>
          <p:spPr>
            <a:xfrm flipV="1">
              <a:off x="2354970" y="2881760"/>
              <a:ext cx="0" cy="122952"/>
            </a:xfrm>
            <a:prstGeom prst="line">
              <a:avLst/>
            </a:prstGeom>
            <a:ln w="19050" cap="sq">
              <a:solidFill>
                <a:srgbClr val="C00000"/>
              </a:solidFill>
              <a:bevel/>
            </a:ln>
          </p:spPr>
          <p:style>
            <a:lnRef idx="1">
              <a:schemeClr val="accent1"/>
            </a:lnRef>
            <a:fillRef idx="0">
              <a:schemeClr val="accent1"/>
            </a:fillRef>
            <a:effectRef idx="0">
              <a:schemeClr val="accent1"/>
            </a:effectRef>
            <a:fontRef idx="minor">
              <a:schemeClr val="tx1"/>
            </a:fontRef>
          </p:style>
        </p:cxnSp>
        <p:grpSp>
          <p:nvGrpSpPr>
            <p:cNvPr id="505" name="그룹 440">
              <a:extLst>
                <a:ext uri="{FF2B5EF4-FFF2-40B4-BE49-F238E27FC236}">
                  <a16:creationId xmlns:a16="http://schemas.microsoft.com/office/drawing/2014/main" id="{A22C7D75-25B0-D228-310E-9240F48C82ED}"/>
                </a:ext>
              </a:extLst>
            </p:cNvPr>
            <p:cNvGrpSpPr/>
            <p:nvPr/>
          </p:nvGrpSpPr>
          <p:grpSpPr>
            <a:xfrm>
              <a:off x="1436475" y="3940649"/>
              <a:ext cx="552896" cy="237564"/>
              <a:chOff x="4226046" y="1912963"/>
              <a:chExt cx="552896" cy="237564"/>
            </a:xfrm>
          </p:grpSpPr>
          <p:sp>
            <p:nvSpPr>
              <p:cNvPr id="506" name="TextBox 505">
                <a:extLst>
                  <a:ext uri="{FF2B5EF4-FFF2-40B4-BE49-F238E27FC236}">
                    <a16:creationId xmlns:a16="http://schemas.microsoft.com/office/drawing/2014/main" id="{0B7826E1-3008-F8A5-A023-F4B5817C4334}"/>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V</a:t>
                </a:r>
                <a:endParaRPr lang="ko-KR" altLang="en-US" sz="1400" b="1" baseline="-25000" dirty="0">
                  <a:solidFill>
                    <a:srgbClr val="C00000"/>
                  </a:solidFill>
                  <a:latin typeface="Cambria" panose="02040503050406030204" pitchFamily="18" charset="0"/>
                  <a:cs typeface="Times New Roman" panose="02020603050405020304" pitchFamily="18" charset="0"/>
                </a:endParaRPr>
              </a:p>
            </p:txBody>
          </p:sp>
          <p:sp>
            <p:nvSpPr>
              <p:cNvPr id="507" name="TextBox 506">
                <a:extLst>
                  <a:ext uri="{FF2B5EF4-FFF2-40B4-BE49-F238E27FC236}">
                    <a16:creationId xmlns:a16="http://schemas.microsoft.com/office/drawing/2014/main" id="{6E3E34CB-FCB5-C524-8499-503B9281C8EC}"/>
                  </a:ext>
                </a:extLst>
              </p:cNvPr>
              <p:cNvSpPr txBox="1"/>
              <p:nvPr/>
            </p:nvSpPr>
            <p:spPr>
              <a:xfrm>
                <a:off x="4409975" y="1996639"/>
                <a:ext cx="368967" cy="153888"/>
              </a:xfrm>
              <a:prstGeom prst="rect">
                <a:avLst/>
              </a:prstGeom>
              <a:noFill/>
            </p:spPr>
            <p:txBody>
              <a:bodyPr wrap="square" lIns="0" tIns="0" rIns="0" bIns="0" rtlCol="0" anchor="ctr">
                <a:spAutoFit/>
              </a:bodyPr>
              <a:lstStyle/>
              <a:p>
                <a:pPr algn="ctr"/>
                <a:r>
                  <a:rPr lang="en-US" altLang="ko-KR" sz="1000" b="1" dirty="0">
                    <a:solidFill>
                      <a:srgbClr val="C00000"/>
                    </a:solidFill>
                    <a:latin typeface="Cambria" panose="02040503050406030204" pitchFamily="18" charset="0"/>
                    <a:cs typeface="Times New Roman" panose="02020603050405020304" pitchFamily="18" charset="0"/>
                  </a:rPr>
                  <a:t>PASS</a:t>
                </a:r>
                <a:endParaRPr lang="ko-KR" altLang="en-US" sz="1000" b="1" baseline="-25000" dirty="0">
                  <a:solidFill>
                    <a:srgbClr val="C00000"/>
                  </a:solidFill>
                  <a:latin typeface="Cambria" panose="02040503050406030204" pitchFamily="18" charset="0"/>
                  <a:cs typeface="Times New Roman" panose="02020603050405020304" pitchFamily="18" charset="0"/>
                </a:endParaRPr>
              </a:p>
            </p:txBody>
          </p:sp>
        </p:grpSp>
        <p:cxnSp>
          <p:nvCxnSpPr>
            <p:cNvPr id="510" name="직선 연결선 2">
              <a:extLst>
                <a:ext uri="{FF2B5EF4-FFF2-40B4-BE49-F238E27FC236}">
                  <a16:creationId xmlns:a16="http://schemas.microsoft.com/office/drawing/2014/main" id="{505C0453-8EE3-722B-40EF-EBD9788ECDDA}"/>
                </a:ext>
              </a:extLst>
            </p:cNvPr>
            <p:cNvCxnSpPr>
              <a:cxnSpLocks/>
              <a:stCxn id="500" idx="4"/>
            </p:cNvCxnSpPr>
            <p:nvPr/>
          </p:nvCxnSpPr>
          <p:spPr>
            <a:xfrm>
              <a:off x="2354970" y="3065672"/>
              <a:ext cx="0" cy="1563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1" name="그룹 585">
              <a:extLst>
                <a:ext uri="{FF2B5EF4-FFF2-40B4-BE49-F238E27FC236}">
                  <a16:creationId xmlns:a16="http://schemas.microsoft.com/office/drawing/2014/main" id="{F0C9615E-E32B-01EE-B0EA-A5179BE70B2A}"/>
                </a:ext>
              </a:extLst>
            </p:cNvPr>
            <p:cNvGrpSpPr/>
            <p:nvPr/>
          </p:nvGrpSpPr>
          <p:grpSpPr>
            <a:xfrm rot="16200000">
              <a:off x="1998255" y="3960874"/>
              <a:ext cx="285375" cy="151469"/>
              <a:chOff x="6995826" y="1376806"/>
              <a:chExt cx="1464595" cy="1280243"/>
            </a:xfrm>
          </p:grpSpPr>
          <p:cxnSp>
            <p:nvCxnSpPr>
              <p:cNvPr id="512" name="직선 연결선 591">
                <a:extLst>
                  <a:ext uri="{FF2B5EF4-FFF2-40B4-BE49-F238E27FC236}">
                    <a16:creationId xmlns:a16="http://schemas.microsoft.com/office/drawing/2014/main" id="{B92756D4-F63E-4667-686C-3079C619A64A}"/>
                  </a:ext>
                </a:extLst>
              </p:cNvPr>
              <p:cNvCxnSpPr>
                <a:cxnSpLocks/>
              </p:cNvCxnSpPr>
              <p:nvPr/>
            </p:nvCxnSpPr>
            <p:spPr>
              <a:xfrm>
                <a:off x="7292011" y="2060851"/>
                <a:ext cx="0" cy="57606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3" name="직선 연결선 592">
                <a:extLst>
                  <a:ext uri="{FF2B5EF4-FFF2-40B4-BE49-F238E27FC236}">
                    <a16:creationId xmlns:a16="http://schemas.microsoft.com/office/drawing/2014/main" id="{AAB3B6E2-4665-6DC5-7618-81182BDCE1CB}"/>
                  </a:ext>
                </a:extLst>
              </p:cNvPr>
              <p:cNvCxnSpPr>
                <a:cxnSpLocks/>
              </p:cNvCxnSpPr>
              <p:nvPr/>
            </p:nvCxnSpPr>
            <p:spPr>
              <a:xfrm>
                <a:off x="7884368" y="2060848"/>
                <a:ext cx="0" cy="576064"/>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4" name="직선 연결선 593">
                <a:extLst>
                  <a:ext uri="{FF2B5EF4-FFF2-40B4-BE49-F238E27FC236}">
                    <a16:creationId xmlns:a16="http://schemas.microsoft.com/office/drawing/2014/main" id="{88739323-3B1D-819F-93E0-ADF4F43F1F20}"/>
                  </a:ext>
                </a:extLst>
              </p:cNvPr>
              <p:cNvCxnSpPr>
                <a:cxnSpLocks/>
              </p:cNvCxnSpPr>
              <p:nvPr/>
            </p:nvCxnSpPr>
            <p:spPr>
              <a:xfrm>
                <a:off x="7308304" y="2060848"/>
                <a:ext cx="576064"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5" name="직선 연결선 594">
                <a:extLst>
                  <a:ext uri="{FF2B5EF4-FFF2-40B4-BE49-F238E27FC236}">
                    <a16:creationId xmlns:a16="http://schemas.microsoft.com/office/drawing/2014/main" id="{A6621234-9014-B369-C1B4-E07AEB33588F}"/>
                  </a:ext>
                </a:extLst>
              </p:cNvPr>
              <p:cNvCxnSpPr>
                <a:cxnSpLocks/>
              </p:cNvCxnSpPr>
              <p:nvPr/>
            </p:nvCxnSpPr>
            <p:spPr>
              <a:xfrm>
                <a:off x="6995826" y="2657045"/>
                <a:ext cx="288032"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6" name="직선 연결선 595">
                <a:extLst>
                  <a:ext uri="{FF2B5EF4-FFF2-40B4-BE49-F238E27FC236}">
                    <a16:creationId xmlns:a16="http://schemas.microsoft.com/office/drawing/2014/main" id="{6FAF0474-A97A-C52F-2B89-98E53E17A46D}"/>
                  </a:ext>
                </a:extLst>
              </p:cNvPr>
              <p:cNvCxnSpPr>
                <a:cxnSpLocks/>
              </p:cNvCxnSpPr>
              <p:nvPr/>
            </p:nvCxnSpPr>
            <p:spPr>
              <a:xfrm rot="5400000">
                <a:off x="8178506" y="2375134"/>
                <a:ext cx="0" cy="56383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7" name="직선 연결선 596">
                <a:extLst>
                  <a:ext uri="{FF2B5EF4-FFF2-40B4-BE49-F238E27FC236}">
                    <a16:creationId xmlns:a16="http://schemas.microsoft.com/office/drawing/2014/main" id="{82490E89-B7FE-C73C-3711-8A4FE23E2117}"/>
                  </a:ext>
                </a:extLst>
              </p:cNvPr>
              <p:cNvCxnSpPr>
                <a:cxnSpLocks/>
              </p:cNvCxnSpPr>
              <p:nvPr/>
            </p:nvCxnSpPr>
            <p:spPr>
              <a:xfrm>
                <a:off x="7308305" y="1698830"/>
                <a:ext cx="576063"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18" name="직선 연결선 597">
                <a:extLst>
                  <a:ext uri="{FF2B5EF4-FFF2-40B4-BE49-F238E27FC236}">
                    <a16:creationId xmlns:a16="http://schemas.microsoft.com/office/drawing/2014/main" id="{4C0B1926-D719-CB2D-C50E-673D3C8ADC02}"/>
                  </a:ext>
                </a:extLst>
              </p:cNvPr>
              <p:cNvCxnSpPr>
                <a:cxnSpLocks/>
              </p:cNvCxnSpPr>
              <p:nvPr/>
            </p:nvCxnSpPr>
            <p:spPr>
              <a:xfrm>
                <a:off x="7308306" y="1376806"/>
                <a:ext cx="576065" cy="0"/>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grpSp>
        <p:sp>
          <p:nvSpPr>
            <p:cNvPr id="519" name="TextBox 518">
              <a:extLst>
                <a:ext uri="{FF2B5EF4-FFF2-40B4-BE49-F238E27FC236}">
                  <a16:creationId xmlns:a16="http://schemas.microsoft.com/office/drawing/2014/main" id="{381111F2-DCBD-8EF5-9A8E-060948252925}"/>
                </a:ext>
              </a:extLst>
            </p:cNvPr>
            <p:cNvSpPr txBox="1"/>
            <p:nvPr/>
          </p:nvSpPr>
          <p:spPr>
            <a:xfrm>
              <a:off x="2416213" y="3497488"/>
              <a:ext cx="1052709"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Target WL</a:t>
              </a:r>
              <a:endParaRPr lang="ko-KR" altLang="en-US" sz="1400" b="1" dirty="0">
                <a:latin typeface="Cambria" panose="02040503050406030204" pitchFamily="18" charset="0"/>
                <a:cs typeface="Times New Roman" panose="02020603050405020304" pitchFamily="18" charset="0"/>
              </a:endParaRPr>
            </a:p>
          </p:txBody>
        </p:sp>
        <p:grpSp>
          <p:nvGrpSpPr>
            <p:cNvPr id="520" name="그룹 440">
              <a:extLst>
                <a:ext uri="{FF2B5EF4-FFF2-40B4-BE49-F238E27FC236}">
                  <a16:creationId xmlns:a16="http://schemas.microsoft.com/office/drawing/2014/main" id="{A0B40FD1-0708-B1A9-3AEA-F0EEDA3B3C2A}"/>
                </a:ext>
              </a:extLst>
            </p:cNvPr>
            <p:cNvGrpSpPr/>
            <p:nvPr/>
          </p:nvGrpSpPr>
          <p:grpSpPr>
            <a:xfrm>
              <a:off x="1487886" y="3653568"/>
              <a:ext cx="533844" cy="237564"/>
              <a:chOff x="4226046" y="1912963"/>
              <a:chExt cx="533844" cy="237564"/>
            </a:xfrm>
          </p:grpSpPr>
          <p:sp>
            <p:nvSpPr>
              <p:cNvPr id="521" name="TextBox 520">
                <a:extLst>
                  <a:ext uri="{FF2B5EF4-FFF2-40B4-BE49-F238E27FC236}">
                    <a16:creationId xmlns:a16="http://schemas.microsoft.com/office/drawing/2014/main" id="{23BA108D-C864-6430-2EB3-89D7631216C5}"/>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rgbClr val="C00000"/>
                    </a:solidFill>
                    <a:latin typeface="Cambria" panose="02040503050406030204" pitchFamily="18" charset="0"/>
                    <a:cs typeface="Times New Roman" panose="02020603050405020304" pitchFamily="18" charset="0"/>
                  </a:rPr>
                  <a:t>V</a:t>
                </a:r>
                <a:endParaRPr lang="ko-KR" altLang="en-US" sz="1400" b="1" baseline="-25000" dirty="0">
                  <a:solidFill>
                    <a:srgbClr val="C00000"/>
                  </a:solidFill>
                  <a:latin typeface="Cambria" panose="02040503050406030204" pitchFamily="18" charset="0"/>
                  <a:cs typeface="Times New Roman" panose="02020603050405020304" pitchFamily="18" charset="0"/>
                </a:endParaRPr>
              </a:p>
            </p:txBody>
          </p:sp>
          <p:sp>
            <p:nvSpPr>
              <p:cNvPr id="522" name="TextBox 521">
                <a:extLst>
                  <a:ext uri="{FF2B5EF4-FFF2-40B4-BE49-F238E27FC236}">
                    <a16:creationId xmlns:a16="http://schemas.microsoft.com/office/drawing/2014/main" id="{6FE3D968-60B5-ADE9-B7AD-7E57011EC11C}"/>
                  </a:ext>
                </a:extLst>
              </p:cNvPr>
              <p:cNvSpPr txBox="1"/>
              <p:nvPr/>
            </p:nvSpPr>
            <p:spPr>
              <a:xfrm>
                <a:off x="4390923" y="1996639"/>
                <a:ext cx="368967" cy="153888"/>
              </a:xfrm>
              <a:prstGeom prst="rect">
                <a:avLst/>
              </a:prstGeom>
              <a:noFill/>
            </p:spPr>
            <p:txBody>
              <a:bodyPr wrap="square" lIns="0" tIns="0" rIns="0" bIns="0" rtlCol="0" anchor="ctr">
                <a:spAutoFit/>
              </a:bodyPr>
              <a:lstStyle/>
              <a:p>
                <a:pPr algn="ctr"/>
                <a:r>
                  <a:rPr lang="en-US" altLang="ko-KR" sz="1000" b="1" dirty="0">
                    <a:solidFill>
                      <a:srgbClr val="C00000"/>
                    </a:solidFill>
                    <a:latin typeface="Cambria" panose="02040503050406030204" pitchFamily="18" charset="0"/>
                    <a:cs typeface="Times New Roman" panose="02020603050405020304" pitchFamily="18" charset="0"/>
                  </a:rPr>
                  <a:t>REF</a:t>
                </a:r>
                <a:endParaRPr lang="ko-KR" altLang="en-US" sz="1000" b="1" baseline="-25000" dirty="0">
                  <a:solidFill>
                    <a:srgbClr val="C00000"/>
                  </a:solidFill>
                  <a:latin typeface="Cambria" panose="02040503050406030204" pitchFamily="18" charset="0"/>
                  <a:cs typeface="Times New Roman" panose="02020603050405020304" pitchFamily="18" charset="0"/>
                </a:endParaRPr>
              </a:p>
            </p:txBody>
          </p:sp>
        </p:grpSp>
        <p:cxnSp>
          <p:nvCxnSpPr>
            <p:cNvPr id="523" name="직선 연결선 595">
              <a:extLst>
                <a:ext uri="{FF2B5EF4-FFF2-40B4-BE49-F238E27FC236}">
                  <a16:creationId xmlns:a16="http://schemas.microsoft.com/office/drawing/2014/main" id="{B54574FF-6831-F7C5-082E-672BA284459C}"/>
                </a:ext>
              </a:extLst>
            </p:cNvPr>
            <p:cNvCxnSpPr>
              <a:cxnSpLocks/>
            </p:cNvCxnSpPr>
            <p:nvPr/>
          </p:nvCxnSpPr>
          <p:spPr>
            <a:xfrm rot="5400000">
              <a:off x="2024447" y="3735622"/>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524" name="타원 739">
              <a:extLst>
                <a:ext uri="{FF2B5EF4-FFF2-40B4-BE49-F238E27FC236}">
                  <a16:creationId xmlns:a16="http://schemas.microsoft.com/office/drawing/2014/main" id="{ED898B13-AB6E-85BF-9300-6947CFF483D3}"/>
                </a:ext>
              </a:extLst>
            </p:cNvPr>
            <p:cNvSpPr/>
            <p:nvPr/>
          </p:nvSpPr>
          <p:spPr>
            <a:xfrm>
              <a:off x="2019558" y="3632111"/>
              <a:ext cx="268486" cy="268486"/>
            </a:xfrm>
            <a:prstGeom prst="ellipse">
              <a:avLst/>
            </a:prstGeom>
            <a:solidFill>
              <a:srgbClr val="C00000">
                <a:alpha val="40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25" name="직선 연결선 595">
              <a:extLst>
                <a:ext uri="{FF2B5EF4-FFF2-40B4-BE49-F238E27FC236}">
                  <a16:creationId xmlns:a16="http://schemas.microsoft.com/office/drawing/2014/main" id="{76CB556B-EA46-C6BC-652A-17689E827497}"/>
                </a:ext>
              </a:extLst>
            </p:cNvPr>
            <p:cNvCxnSpPr>
              <a:cxnSpLocks/>
            </p:cNvCxnSpPr>
            <p:nvPr/>
          </p:nvCxnSpPr>
          <p:spPr>
            <a:xfrm rot="5400000">
              <a:off x="2024447" y="4026627"/>
              <a:ext cx="0" cy="68215"/>
            </a:xfrm>
            <a:prstGeom prst="line">
              <a:avLst/>
            </a:prstGeom>
            <a:ln w="19050"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526" name="타원 739">
              <a:extLst>
                <a:ext uri="{FF2B5EF4-FFF2-40B4-BE49-F238E27FC236}">
                  <a16:creationId xmlns:a16="http://schemas.microsoft.com/office/drawing/2014/main" id="{616C2115-DAED-2854-1490-29928EBF7605}"/>
                </a:ext>
              </a:extLst>
            </p:cNvPr>
            <p:cNvSpPr/>
            <p:nvPr/>
          </p:nvSpPr>
          <p:spPr>
            <a:xfrm>
              <a:off x="2019558" y="3929189"/>
              <a:ext cx="268486" cy="268486"/>
            </a:xfrm>
            <a:prstGeom prst="ellipse">
              <a:avLst/>
            </a:prstGeom>
            <a:solidFill>
              <a:schemeClr val="bg1">
                <a:alpha val="84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527" name="그룹 835">
              <a:extLst>
                <a:ext uri="{FF2B5EF4-FFF2-40B4-BE49-F238E27FC236}">
                  <a16:creationId xmlns:a16="http://schemas.microsoft.com/office/drawing/2014/main" id="{F5C1F5D7-05A2-44CA-4C9C-18A525705CA5}"/>
                </a:ext>
              </a:extLst>
            </p:cNvPr>
            <p:cNvGrpSpPr/>
            <p:nvPr/>
          </p:nvGrpSpPr>
          <p:grpSpPr>
            <a:xfrm rot="16200000">
              <a:off x="2097842" y="4037492"/>
              <a:ext cx="231426" cy="50005"/>
              <a:chOff x="5890169" y="4312037"/>
              <a:chExt cx="1895988" cy="1103725"/>
            </a:xfrm>
          </p:grpSpPr>
          <p:grpSp>
            <p:nvGrpSpPr>
              <p:cNvPr id="528" name="그룹 822">
                <a:extLst>
                  <a:ext uri="{FF2B5EF4-FFF2-40B4-BE49-F238E27FC236}">
                    <a16:creationId xmlns:a16="http://schemas.microsoft.com/office/drawing/2014/main" id="{5D33BAE8-9C2C-6C1A-7113-62E7747C6702}"/>
                  </a:ext>
                </a:extLst>
              </p:cNvPr>
              <p:cNvGrpSpPr/>
              <p:nvPr/>
            </p:nvGrpSpPr>
            <p:grpSpPr>
              <a:xfrm>
                <a:off x="6122466" y="4312037"/>
                <a:ext cx="1432853" cy="1103725"/>
                <a:chOff x="5991225" y="4310063"/>
                <a:chExt cx="496427" cy="273840"/>
              </a:xfrm>
            </p:grpSpPr>
            <p:cxnSp>
              <p:nvCxnSpPr>
                <p:cNvPr id="531" name="직선 연결선 771">
                  <a:extLst>
                    <a:ext uri="{FF2B5EF4-FFF2-40B4-BE49-F238E27FC236}">
                      <a16:creationId xmlns:a16="http://schemas.microsoft.com/office/drawing/2014/main" id="{75ED4102-958D-5ED5-3A53-E53422D577E7}"/>
                    </a:ext>
                  </a:extLst>
                </p:cNvPr>
                <p:cNvCxnSpPr>
                  <a:cxnSpLocks/>
                </p:cNvCxnSpPr>
                <p:nvPr/>
              </p:nvCxnSpPr>
              <p:spPr>
                <a:xfrm flipH="1">
                  <a:off x="5991225" y="4310063"/>
                  <a:ext cx="40482" cy="13692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2" name="직선 연결선 789">
                  <a:extLst>
                    <a:ext uri="{FF2B5EF4-FFF2-40B4-BE49-F238E27FC236}">
                      <a16:creationId xmlns:a16="http://schemas.microsoft.com/office/drawing/2014/main" id="{13CDFF38-6313-62C4-67E8-F6B58BDCEF63}"/>
                    </a:ext>
                  </a:extLst>
                </p:cNvPr>
                <p:cNvCxnSpPr>
                  <a:cxnSpLocks/>
                </p:cNvCxnSpPr>
                <p:nvPr/>
              </p:nvCxnSpPr>
              <p:spPr>
                <a:xfrm flipH="1">
                  <a:off x="6114445" y="4310063"/>
                  <a:ext cx="82738" cy="27384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3" name="직선 연결선 792">
                  <a:extLst>
                    <a:ext uri="{FF2B5EF4-FFF2-40B4-BE49-F238E27FC236}">
                      <a16:creationId xmlns:a16="http://schemas.microsoft.com/office/drawing/2014/main" id="{9A1A1E47-F2A3-7F65-B10E-747158579995}"/>
                    </a:ext>
                  </a:extLst>
                </p:cNvPr>
                <p:cNvCxnSpPr>
                  <a:cxnSpLocks/>
                </p:cNvCxnSpPr>
                <p:nvPr/>
              </p:nvCxnSpPr>
              <p:spPr>
                <a:xfrm>
                  <a:off x="6031707" y="4310063"/>
                  <a:ext cx="82738" cy="27384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4" name="직선 연결선 807">
                  <a:extLst>
                    <a:ext uri="{FF2B5EF4-FFF2-40B4-BE49-F238E27FC236}">
                      <a16:creationId xmlns:a16="http://schemas.microsoft.com/office/drawing/2014/main" id="{4B36F102-11F4-B403-B96F-7DD786206352}"/>
                    </a:ext>
                  </a:extLst>
                </p:cNvPr>
                <p:cNvCxnSpPr>
                  <a:cxnSpLocks/>
                </p:cNvCxnSpPr>
                <p:nvPr/>
              </p:nvCxnSpPr>
              <p:spPr>
                <a:xfrm>
                  <a:off x="6197183" y="4310063"/>
                  <a:ext cx="82738" cy="27384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5" name="직선 연결선 810">
                  <a:extLst>
                    <a:ext uri="{FF2B5EF4-FFF2-40B4-BE49-F238E27FC236}">
                      <a16:creationId xmlns:a16="http://schemas.microsoft.com/office/drawing/2014/main" id="{F7D9FC4C-7CA9-2A2F-C147-6B1540EBBFDA}"/>
                    </a:ext>
                  </a:extLst>
                </p:cNvPr>
                <p:cNvCxnSpPr>
                  <a:cxnSpLocks/>
                </p:cNvCxnSpPr>
                <p:nvPr/>
              </p:nvCxnSpPr>
              <p:spPr>
                <a:xfrm flipH="1">
                  <a:off x="6279921" y="4310063"/>
                  <a:ext cx="82738" cy="27384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6" name="직선 연결선 815">
                  <a:extLst>
                    <a:ext uri="{FF2B5EF4-FFF2-40B4-BE49-F238E27FC236}">
                      <a16:creationId xmlns:a16="http://schemas.microsoft.com/office/drawing/2014/main" id="{A35ABB9B-3A90-0B91-E99F-A273902755F7}"/>
                    </a:ext>
                  </a:extLst>
                </p:cNvPr>
                <p:cNvCxnSpPr>
                  <a:cxnSpLocks/>
                </p:cNvCxnSpPr>
                <p:nvPr/>
              </p:nvCxnSpPr>
              <p:spPr>
                <a:xfrm>
                  <a:off x="6362659" y="4310063"/>
                  <a:ext cx="82738" cy="27384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7" name="직선 연결선 819">
                  <a:extLst>
                    <a:ext uri="{FF2B5EF4-FFF2-40B4-BE49-F238E27FC236}">
                      <a16:creationId xmlns:a16="http://schemas.microsoft.com/office/drawing/2014/main" id="{52C483BD-E383-7661-9E04-076DDB0E6B39}"/>
                    </a:ext>
                  </a:extLst>
                </p:cNvPr>
                <p:cNvCxnSpPr>
                  <a:cxnSpLocks/>
                </p:cNvCxnSpPr>
                <p:nvPr/>
              </p:nvCxnSpPr>
              <p:spPr>
                <a:xfrm flipH="1">
                  <a:off x="6445397" y="4446983"/>
                  <a:ext cx="42255" cy="13692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grpSp>
          <p:cxnSp>
            <p:nvCxnSpPr>
              <p:cNvPr id="529" name="직선 연결선 826">
                <a:extLst>
                  <a:ext uri="{FF2B5EF4-FFF2-40B4-BE49-F238E27FC236}">
                    <a16:creationId xmlns:a16="http://schemas.microsoft.com/office/drawing/2014/main" id="{68F24017-9D02-9DFD-3610-22568073BE9E}"/>
                  </a:ext>
                </a:extLst>
              </p:cNvPr>
              <p:cNvCxnSpPr>
                <a:cxnSpLocks/>
              </p:cNvCxnSpPr>
              <p:nvPr/>
            </p:nvCxnSpPr>
            <p:spPr>
              <a:xfrm>
                <a:off x="5890169" y="4863900"/>
                <a:ext cx="232301" cy="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530" name="직선 연결선 832">
                <a:extLst>
                  <a:ext uri="{FF2B5EF4-FFF2-40B4-BE49-F238E27FC236}">
                    <a16:creationId xmlns:a16="http://schemas.microsoft.com/office/drawing/2014/main" id="{ABFDB87B-2C48-7D77-659A-CBDAF2926365}"/>
                  </a:ext>
                </a:extLst>
              </p:cNvPr>
              <p:cNvCxnSpPr>
                <a:cxnSpLocks/>
              </p:cNvCxnSpPr>
              <p:nvPr/>
            </p:nvCxnSpPr>
            <p:spPr>
              <a:xfrm flipH="1">
                <a:off x="7552471" y="4863900"/>
                <a:ext cx="233686" cy="0"/>
              </a:xfrm>
              <a:prstGeom prst="line">
                <a:avLst/>
              </a:prstGeom>
              <a:ln w="15875" cap="rnd">
                <a:solidFill>
                  <a:srgbClr val="C00000"/>
                </a:solidFill>
                <a:round/>
              </a:ln>
            </p:spPr>
            <p:style>
              <a:lnRef idx="1">
                <a:schemeClr val="accent1"/>
              </a:lnRef>
              <a:fillRef idx="0">
                <a:schemeClr val="accent1"/>
              </a:fillRef>
              <a:effectRef idx="0">
                <a:schemeClr val="accent1"/>
              </a:effectRef>
              <a:fontRef idx="minor">
                <a:schemeClr val="tx1"/>
              </a:fontRef>
            </p:style>
          </p:cxnSp>
        </p:grpSp>
        <p:sp>
          <p:nvSpPr>
            <p:cNvPr id="538" name="타원 739">
              <a:extLst>
                <a:ext uri="{FF2B5EF4-FFF2-40B4-BE49-F238E27FC236}">
                  <a16:creationId xmlns:a16="http://schemas.microsoft.com/office/drawing/2014/main" id="{1A1D59CE-CDD1-A4FE-2AB2-980E8F0C1981}"/>
                </a:ext>
              </a:extLst>
            </p:cNvPr>
            <p:cNvSpPr/>
            <p:nvPr/>
          </p:nvSpPr>
          <p:spPr>
            <a:xfrm>
              <a:off x="2021863" y="3929189"/>
              <a:ext cx="268486" cy="268486"/>
            </a:xfrm>
            <a:prstGeom prst="ellipse">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539" name="그룹 563">
              <a:extLst>
                <a:ext uri="{FF2B5EF4-FFF2-40B4-BE49-F238E27FC236}">
                  <a16:creationId xmlns:a16="http://schemas.microsoft.com/office/drawing/2014/main" id="{66858854-1781-245B-29A7-E4072E1A6808}"/>
                </a:ext>
              </a:extLst>
            </p:cNvPr>
            <p:cNvGrpSpPr/>
            <p:nvPr/>
          </p:nvGrpSpPr>
          <p:grpSpPr>
            <a:xfrm>
              <a:off x="2440214" y="2584741"/>
              <a:ext cx="516378" cy="237564"/>
              <a:chOff x="4226046" y="1912963"/>
              <a:chExt cx="516378" cy="237564"/>
            </a:xfrm>
          </p:grpSpPr>
          <p:sp>
            <p:nvSpPr>
              <p:cNvPr id="540" name="TextBox 539">
                <a:extLst>
                  <a:ext uri="{FF2B5EF4-FFF2-40B4-BE49-F238E27FC236}">
                    <a16:creationId xmlns:a16="http://schemas.microsoft.com/office/drawing/2014/main" id="{1719E2C5-8FFE-8C28-F6B6-8FBE65363C17}"/>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C</a:t>
                </a:r>
                <a:endParaRPr lang="ko-KR" altLang="en-US" sz="1400" b="1" baseline="-25000" dirty="0">
                  <a:latin typeface="Cambria" panose="02040503050406030204" pitchFamily="18" charset="0"/>
                  <a:cs typeface="Times New Roman" panose="02020603050405020304" pitchFamily="18" charset="0"/>
                </a:endParaRPr>
              </a:p>
            </p:txBody>
          </p:sp>
          <p:sp>
            <p:nvSpPr>
              <p:cNvPr id="541" name="TextBox 540">
                <a:extLst>
                  <a:ext uri="{FF2B5EF4-FFF2-40B4-BE49-F238E27FC236}">
                    <a16:creationId xmlns:a16="http://schemas.microsoft.com/office/drawing/2014/main" id="{D35842F5-A825-FA05-0A9F-C2ADCDDC8D9B}"/>
                  </a:ext>
                </a:extLst>
              </p:cNvPr>
              <p:cNvSpPr txBox="1"/>
              <p:nvPr/>
            </p:nvSpPr>
            <p:spPr>
              <a:xfrm>
                <a:off x="4373457"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SO</a:t>
                </a:r>
                <a:endParaRPr lang="ko-KR" altLang="en-US" sz="1000" b="1" baseline="-25000" dirty="0">
                  <a:latin typeface="Cambria" panose="02040503050406030204" pitchFamily="18" charset="0"/>
                  <a:cs typeface="Times New Roman" panose="02020603050405020304" pitchFamily="18" charset="0"/>
                </a:endParaRPr>
              </a:p>
            </p:txBody>
          </p:sp>
        </p:grpSp>
        <p:sp>
          <p:nvSpPr>
            <p:cNvPr id="542" name="TextBox 541">
              <a:extLst>
                <a:ext uri="{FF2B5EF4-FFF2-40B4-BE49-F238E27FC236}">
                  <a16:creationId xmlns:a16="http://schemas.microsoft.com/office/drawing/2014/main" id="{5CFA51D5-50EB-7FC5-7FD4-2664FC55872D}"/>
                </a:ext>
              </a:extLst>
            </p:cNvPr>
            <p:cNvSpPr txBox="1"/>
            <p:nvPr/>
          </p:nvSpPr>
          <p:spPr>
            <a:xfrm>
              <a:off x="2508719" y="3271020"/>
              <a:ext cx="398406"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SO</a:t>
              </a:r>
              <a:endParaRPr lang="ko-KR" altLang="en-US" sz="1400" b="1" dirty="0">
                <a:latin typeface="Cambria" panose="02040503050406030204" pitchFamily="18" charset="0"/>
                <a:cs typeface="Times New Roman" panose="02020603050405020304" pitchFamily="18" charset="0"/>
              </a:endParaRPr>
            </a:p>
          </p:txBody>
        </p:sp>
        <p:sp>
          <p:nvSpPr>
            <p:cNvPr id="637" name="TextBox 636">
              <a:extLst>
                <a:ext uri="{FF2B5EF4-FFF2-40B4-BE49-F238E27FC236}">
                  <a16:creationId xmlns:a16="http://schemas.microsoft.com/office/drawing/2014/main" id="{8F2D1147-073E-7657-5895-DB2DB79D0FB1}"/>
                </a:ext>
              </a:extLst>
            </p:cNvPr>
            <p:cNvSpPr txBox="1"/>
            <p:nvPr/>
          </p:nvSpPr>
          <p:spPr>
            <a:xfrm>
              <a:off x="2425908" y="4424467"/>
              <a:ext cx="398406" cy="215444"/>
            </a:xfrm>
            <a:prstGeom prst="rect">
              <a:avLst/>
            </a:prstGeom>
            <a:no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BL</a:t>
              </a:r>
              <a:endParaRPr lang="ko-KR" altLang="en-US" sz="1400" b="1" baseline="-25000" dirty="0">
                <a:latin typeface="Cambria" panose="02040503050406030204" pitchFamily="18" charset="0"/>
                <a:cs typeface="Times New Roman" panose="02020603050405020304" pitchFamily="18" charset="0"/>
              </a:endParaRPr>
            </a:p>
          </p:txBody>
        </p:sp>
        <p:cxnSp>
          <p:nvCxnSpPr>
            <p:cNvPr id="638" name="직선 연결선 859">
              <a:extLst>
                <a:ext uri="{FF2B5EF4-FFF2-40B4-BE49-F238E27FC236}">
                  <a16:creationId xmlns:a16="http://schemas.microsoft.com/office/drawing/2014/main" id="{FEDAC07B-43C0-7A26-5932-4C76BD81D3F7}"/>
                </a:ext>
              </a:extLst>
            </p:cNvPr>
            <p:cNvCxnSpPr>
              <a:cxnSpLocks/>
            </p:cNvCxnSpPr>
            <p:nvPr/>
          </p:nvCxnSpPr>
          <p:spPr>
            <a:xfrm rot="16200000" flipV="1">
              <a:off x="2422558" y="4462681"/>
              <a:ext cx="0" cy="129555"/>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grpSp>
          <p:nvGrpSpPr>
            <p:cNvPr id="639" name="그룹 102">
              <a:extLst>
                <a:ext uri="{FF2B5EF4-FFF2-40B4-BE49-F238E27FC236}">
                  <a16:creationId xmlns:a16="http://schemas.microsoft.com/office/drawing/2014/main" id="{F3347ECF-3A42-005A-C3EC-C25A2BC7AE15}"/>
                </a:ext>
              </a:extLst>
            </p:cNvPr>
            <p:cNvGrpSpPr/>
            <p:nvPr/>
          </p:nvGrpSpPr>
          <p:grpSpPr>
            <a:xfrm>
              <a:off x="1571464" y="4220480"/>
              <a:ext cx="594226" cy="373323"/>
              <a:chOff x="5348147" y="4190540"/>
              <a:chExt cx="594226" cy="373323"/>
            </a:xfrm>
            <a:noFill/>
          </p:grpSpPr>
          <p:sp>
            <p:nvSpPr>
              <p:cNvPr id="640" name="TextBox 639">
                <a:extLst>
                  <a:ext uri="{FF2B5EF4-FFF2-40B4-BE49-F238E27FC236}">
                    <a16:creationId xmlns:a16="http://schemas.microsoft.com/office/drawing/2014/main" id="{ED64FB4D-453A-9F9F-A4C2-4930A1F6D27C}"/>
                  </a:ext>
                </a:extLst>
              </p:cNvPr>
              <p:cNvSpPr txBox="1"/>
              <p:nvPr/>
            </p:nvSpPr>
            <p:spPr>
              <a:xfrm>
                <a:off x="5348147" y="4348419"/>
                <a:ext cx="594226" cy="215444"/>
              </a:xfrm>
              <a:prstGeom prst="rect">
                <a:avLst/>
              </a:prstGeom>
              <a:grp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String</a:t>
                </a:r>
              </a:p>
            </p:txBody>
          </p:sp>
          <p:sp>
            <p:nvSpPr>
              <p:cNvPr id="641" name="TextBox 640">
                <a:extLst>
                  <a:ext uri="{FF2B5EF4-FFF2-40B4-BE49-F238E27FC236}">
                    <a16:creationId xmlns:a16="http://schemas.microsoft.com/office/drawing/2014/main" id="{20E0BCA3-67A2-6984-C5AC-AB0186A716C8}"/>
                  </a:ext>
                </a:extLst>
              </p:cNvPr>
              <p:cNvSpPr txBox="1"/>
              <p:nvPr/>
            </p:nvSpPr>
            <p:spPr>
              <a:xfrm>
                <a:off x="5362567" y="4190540"/>
                <a:ext cx="565386" cy="215444"/>
              </a:xfrm>
              <a:prstGeom prst="rect">
                <a:avLst/>
              </a:prstGeom>
              <a:grpFill/>
            </p:spPr>
            <p:txBody>
              <a:bodyPr wrap="square" lIns="0" tIns="0" rIns="0" bIns="0" rtlCol="0" anchor="ctr">
                <a:spAutoFit/>
              </a:bodyPr>
              <a:lstStyle/>
              <a:p>
                <a:pPr algn="ctr"/>
                <a:r>
                  <a:rPr lang="en-US" altLang="ko-KR" sz="1400" b="1" dirty="0">
                    <a:latin typeface="Cambria" panose="02040503050406030204" pitchFamily="18" charset="0"/>
                    <a:cs typeface="Times New Roman" panose="02020603050405020304" pitchFamily="18" charset="0"/>
                  </a:rPr>
                  <a:t>NAND</a:t>
                </a:r>
              </a:p>
            </p:txBody>
          </p:sp>
        </p:grpSp>
        <p:cxnSp>
          <p:nvCxnSpPr>
            <p:cNvPr id="642" name="직선 연결선 859">
              <a:extLst>
                <a:ext uri="{FF2B5EF4-FFF2-40B4-BE49-F238E27FC236}">
                  <a16:creationId xmlns:a16="http://schemas.microsoft.com/office/drawing/2014/main" id="{77ACCDAE-38B3-C4AB-62B2-89B1BE601D17}"/>
                </a:ext>
              </a:extLst>
            </p:cNvPr>
            <p:cNvCxnSpPr>
              <a:cxnSpLocks/>
            </p:cNvCxnSpPr>
            <p:nvPr/>
          </p:nvCxnSpPr>
          <p:spPr>
            <a:xfrm rot="5400000" flipV="1">
              <a:off x="2169194" y="4338061"/>
              <a:ext cx="0" cy="88487"/>
            </a:xfrm>
            <a:prstGeom prst="line">
              <a:avLst/>
            </a:prstGeom>
            <a:ln w="12700" cap="sq">
              <a:solidFill>
                <a:schemeClr val="tx1"/>
              </a:solidFill>
              <a:bevel/>
              <a:tailEnd type="oval" w="sm" len="sm"/>
            </a:ln>
          </p:spPr>
          <p:style>
            <a:lnRef idx="1">
              <a:schemeClr val="accent1"/>
            </a:lnRef>
            <a:fillRef idx="0">
              <a:schemeClr val="accent1"/>
            </a:fillRef>
            <a:effectRef idx="0">
              <a:schemeClr val="accent1"/>
            </a:effectRef>
            <a:fontRef idx="minor">
              <a:schemeClr val="tx1"/>
            </a:fontRef>
          </p:style>
        </p:cxnSp>
        <p:grpSp>
          <p:nvGrpSpPr>
            <p:cNvPr id="661" name="Group 660">
              <a:extLst>
                <a:ext uri="{FF2B5EF4-FFF2-40B4-BE49-F238E27FC236}">
                  <a16:creationId xmlns:a16="http://schemas.microsoft.com/office/drawing/2014/main" id="{9087384D-D518-8DFD-1ED8-B930D57E0B8D}"/>
                </a:ext>
              </a:extLst>
            </p:cNvPr>
            <p:cNvGrpSpPr/>
            <p:nvPr/>
          </p:nvGrpSpPr>
          <p:grpSpPr>
            <a:xfrm>
              <a:off x="2558978" y="3638090"/>
              <a:ext cx="940045" cy="289933"/>
              <a:chOff x="5497903" y="5017337"/>
              <a:chExt cx="940045" cy="289933"/>
            </a:xfrm>
          </p:grpSpPr>
          <p:sp>
            <p:nvSpPr>
              <p:cNvPr id="662" name="TextBox 661">
                <a:extLst>
                  <a:ext uri="{FF2B5EF4-FFF2-40B4-BE49-F238E27FC236}">
                    <a16:creationId xmlns:a16="http://schemas.microsoft.com/office/drawing/2014/main" id="{FAA0A1C9-E7A1-9274-FBE8-FD7CBF65547C}"/>
                  </a:ext>
                </a:extLst>
              </p:cNvPr>
              <p:cNvSpPr txBox="1"/>
              <p:nvPr/>
            </p:nvSpPr>
            <p:spPr>
              <a:xfrm>
                <a:off x="5641573" y="5017337"/>
                <a:ext cx="653649" cy="205184"/>
              </a:xfrm>
              <a:prstGeom prst="rect">
                <a:avLst/>
              </a:prstGeom>
              <a:noFill/>
            </p:spPr>
            <p:txBody>
              <a:bodyPr wrap="square" lIns="0" tIns="0" rIns="0" bIns="0" rtlCol="0" anchor="ctr">
                <a:spAutoFit/>
              </a:bodyPr>
              <a:lstStyle/>
              <a:p>
                <a:pPr algn="ctr"/>
                <a:r>
                  <a:rPr lang="ko-KR" altLang="en-US" sz="2000" b="1" baseline="-25000" dirty="0">
                    <a:solidFill>
                      <a:schemeClr val="accent1">
                        <a:lumMod val="75000"/>
                      </a:schemeClr>
                    </a:solidFill>
                    <a:latin typeface="Cambria" panose="02040503050406030204" pitchFamily="18" charset="0"/>
                    <a:cs typeface="Times New Roman" panose="02020603050405020304" pitchFamily="18" charset="0"/>
                  </a:rPr>
                  <a:t>≤</a:t>
                </a:r>
                <a:endParaRPr lang="ko-KR" altLang="en-US" sz="1400" b="1" baseline="-25000" dirty="0">
                  <a:solidFill>
                    <a:schemeClr val="accent1">
                      <a:lumMod val="75000"/>
                    </a:schemeClr>
                  </a:solidFill>
                  <a:latin typeface="Cambria" panose="02040503050406030204" pitchFamily="18" charset="0"/>
                  <a:cs typeface="Times New Roman" panose="02020603050405020304" pitchFamily="18" charset="0"/>
                </a:endParaRPr>
              </a:p>
            </p:txBody>
          </p:sp>
          <p:grpSp>
            <p:nvGrpSpPr>
              <p:cNvPr id="663" name="그룹 440">
                <a:extLst>
                  <a:ext uri="{FF2B5EF4-FFF2-40B4-BE49-F238E27FC236}">
                    <a16:creationId xmlns:a16="http://schemas.microsoft.com/office/drawing/2014/main" id="{F4885064-576C-08B7-2D1A-2905B2256432}"/>
                  </a:ext>
                </a:extLst>
              </p:cNvPr>
              <p:cNvGrpSpPr/>
              <p:nvPr/>
            </p:nvGrpSpPr>
            <p:grpSpPr>
              <a:xfrm>
                <a:off x="5497903" y="5069706"/>
                <a:ext cx="508444" cy="237564"/>
                <a:chOff x="4226046" y="1912963"/>
                <a:chExt cx="508444" cy="237564"/>
              </a:xfrm>
            </p:grpSpPr>
            <p:sp>
              <p:nvSpPr>
                <p:cNvPr id="667" name="TextBox 666">
                  <a:extLst>
                    <a:ext uri="{FF2B5EF4-FFF2-40B4-BE49-F238E27FC236}">
                      <a16:creationId xmlns:a16="http://schemas.microsoft.com/office/drawing/2014/main" id="{1AECD3AE-2F12-42EB-ED5A-2BB05071D569}"/>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1">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1">
                        <a:lumMod val="75000"/>
                      </a:schemeClr>
                    </a:solidFill>
                    <a:latin typeface="Cambria" panose="02040503050406030204" pitchFamily="18" charset="0"/>
                    <a:cs typeface="Times New Roman" panose="02020603050405020304" pitchFamily="18" charset="0"/>
                  </a:endParaRPr>
                </a:p>
              </p:txBody>
            </p:sp>
            <p:sp>
              <p:nvSpPr>
                <p:cNvPr id="668" name="TextBox 667">
                  <a:extLst>
                    <a:ext uri="{FF2B5EF4-FFF2-40B4-BE49-F238E27FC236}">
                      <a16:creationId xmlns:a16="http://schemas.microsoft.com/office/drawing/2014/main" id="{FA5364FE-8B12-21D7-02A1-E75E4E03CB80}"/>
                    </a:ext>
                  </a:extLst>
                </p:cNvPr>
                <p:cNvSpPr txBox="1"/>
                <p:nvPr/>
              </p:nvSpPr>
              <p:spPr>
                <a:xfrm>
                  <a:off x="43655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1">
                          <a:lumMod val="75000"/>
                        </a:schemeClr>
                      </a:solidFill>
                      <a:latin typeface="Cambria" panose="02040503050406030204" pitchFamily="18" charset="0"/>
                      <a:cs typeface="Times New Roman" panose="02020603050405020304" pitchFamily="18" charset="0"/>
                    </a:rPr>
                    <a:t>TH</a:t>
                  </a:r>
                  <a:endParaRPr lang="ko-KR" altLang="en-US" sz="1000" b="1" baseline="-25000" dirty="0">
                    <a:solidFill>
                      <a:schemeClr val="accent1">
                        <a:lumMod val="75000"/>
                      </a:schemeClr>
                    </a:solidFill>
                    <a:latin typeface="Cambria" panose="02040503050406030204" pitchFamily="18" charset="0"/>
                    <a:cs typeface="Times New Roman" panose="02020603050405020304" pitchFamily="18" charset="0"/>
                  </a:endParaRPr>
                </a:p>
              </p:txBody>
            </p:sp>
          </p:grpSp>
          <p:grpSp>
            <p:nvGrpSpPr>
              <p:cNvPr id="664" name="그룹 440">
                <a:extLst>
                  <a:ext uri="{FF2B5EF4-FFF2-40B4-BE49-F238E27FC236}">
                    <a16:creationId xmlns:a16="http://schemas.microsoft.com/office/drawing/2014/main" id="{978A6715-56D9-C4D7-5320-350AD4D265A2}"/>
                  </a:ext>
                </a:extLst>
              </p:cNvPr>
              <p:cNvGrpSpPr/>
              <p:nvPr/>
            </p:nvGrpSpPr>
            <p:grpSpPr>
              <a:xfrm>
                <a:off x="5904104" y="5069706"/>
                <a:ext cx="533844" cy="237564"/>
                <a:chOff x="4226046" y="1912963"/>
                <a:chExt cx="533844" cy="237564"/>
              </a:xfrm>
            </p:grpSpPr>
            <p:sp>
              <p:nvSpPr>
                <p:cNvPr id="665" name="TextBox 664">
                  <a:extLst>
                    <a:ext uri="{FF2B5EF4-FFF2-40B4-BE49-F238E27FC236}">
                      <a16:creationId xmlns:a16="http://schemas.microsoft.com/office/drawing/2014/main" id="{95EBF834-19BE-F690-FC33-1A7797A94412}"/>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1">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1">
                        <a:lumMod val="75000"/>
                      </a:schemeClr>
                    </a:solidFill>
                    <a:latin typeface="Cambria" panose="02040503050406030204" pitchFamily="18" charset="0"/>
                    <a:cs typeface="Times New Roman" panose="02020603050405020304" pitchFamily="18" charset="0"/>
                  </a:endParaRPr>
                </a:p>
              </p:txBody>
            </p:sp>
            <p:sp>
              <p:nvSpPr>
                <p:cNvPr id="666" name="TextBox 665">
                  <a:extLst>
                    <a:ext uri="{FF2B5EF4-FFF2-40B4-BE49-F238E27FC236}">
                      <a16:creationId xmlns:a16="http://schemas.microsoft.com/office/drawing/2014/main" id="{9D250578-86CD-CCA6-F9E3-E34A4C59D954}"/>
                    </a:ext>
                  </a:extLst>
                </p:cNvPr>
                <p:cNvSpPr txBox="1"/>
                <p:nvPr/>
              </p:nvSpPr>
              <p:spPr>
                <a:xfrm>
                  <a:off x="43909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1">
                          <a:lumMod val="75000"/>
                        </a:schemeClr>
                      </a:solidFill>
                      <a:latin typeface="Cambria" panose="02040503050406030204" pitchFamily="18" charset="0"/>
                      <a:cs typeface="Times New Roman" panose="02020603050405020304" pitchFamily="18" charset="0"/>
                    </a:rPr>
                    <a:t>REF</a:t>
                  </a:r>
                  <a:endParaRPr lang="ko-KR" altLang="en-US" sz="1000" b="1" baseline="-25000" dirty="0">
                    <a:solidFill>
                      <a:schemeClr val="accent1">
                        <a:lumMod val="75000"/>
                      </a:schemeClr>
                    </a:solidFill>
                    <a:latin typeface="Cambria" panose="02040503050406030204" pitchFamily="18" charset="0"/>
                    <a:cs typeface="Times New Roman" panose="02020603050405020304" pitchFamily="18" charset="0"/>
                  </a:endParaRPr>
                </a:p>
              </p:txBody>
            </p:sp>
          </p:grpSp>
        </p:grpSp>
        <p:sp>
          <p:nvSpPr>
            <p:cNvPr id="669" name="Oval 668">
              <a:extLst>
                <a:ext uri="{FF2B5EF4-FFF2-40B4-BE49-F238E27FC236}">
                  <a16:creationId xmlns:a16="http://schemas.microsoft.com/office/drawing/2014/main" id="{D0297C6F-CAA9-60E3-E5DD-10BCB21D793E}"/>
                </a:ext>
              </a:extLst>
            </p:cNvPr>
            <p:cNvSpPr/>
            <p:nvPr/>
          </p:nvSpPr>
          <p:spPr>
            <a:xfrm>
              <a:off x="2444314" y="3708636"/>
              <a:ext cx="217410" cy="217410"/>
            </a:xfrm>
            <a:prstGeom prst="ellipse">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accent1">
                      <a:lumMod val="75000"/>
                    </a:schemeClr>
                  </a:solidFill>
                  <a:latin typeface="Cambria" panose="02040503050406030204" pitchFamily="18" charset="0"/>
                </a:rPr>
                <a:t>a</a:t>
              </a:r>
              <a:endParaRPr lang="en-CH" sz="1600" b="1" dirty="0">
                <a:solidFill>
                  <a:schemeClr val="accent1">
                    <a:lumMod val="75000"/>
                  </a:schemeClr>
                </a:solidFill>
                <a:latin typeface="Cambria" panose="02040503050406030204" pitchFamily="18" charset="0"/>
              </a:endParaRPr>
            </a:p>
          </p:txBody>
        </p:sp>
        <p:sp>
          <p:nvSpPr>
            <p:cNvPr id="670" name="TextBox 669">
              <a:extLst>
                <a:ext uri="{FF2B5EF4-FFF2-40B4-BE49-F238E27FC236}">
                  <a16:creationId xmlns:a16="http://schemas.microsoft.com/office/drawing/2014/main" id="{BAFFEED9-3466-6F05-B102-08BA245FA948}"/>
                </a:ext>
              </a:extLst>
            </p:cNvPr>
            <p:cNvSpPr txBox="1"/>
            <p:nvPr/>
          </p:nvSpPr>
          <p:spPr>
            <a:xfrm>
              <a:off x="2718051" y="4054435"/>
              <a:ext cx="653649" cy="215444"/>
            </a:xfrm>
            <a:prstGeom prst="rect">
              <a:avLst/>
            </a:prstGeom>
            <a:noFill/>
          </p:spPr>
          <p:txBody>
            <a:bodyPr wrap="square" lIns="0" tIns="0" rIns="0" bIns="0" rtlCol="0" anchor="ctr">
              <a:spAutoFit/>
            </a:bodyPr>
            <a:lstStyle/>
            <a:p>
              <a:pPr algn="ctr"/>
              <a:r>
                <a:rPr lang="en-US" altLang="ko-KR" sz="1400" b="1" dirty="0">
                  <a:solidFill>
                    <a:schemeClr val="accent6">
                      <a:lumMod val="75000"/>
                    </a:schemeClr>
                  </a:solidFill>
                  <a:latin typeface="Cambria" panose="02040503050406030204" pitchFamily="18" charset="0"/>
                  <a:cs typeface="Times New Roman" panose="02020603050405020304" pitchFamily="18" charset="0"/>
                </a:rPr>
                <a:t>&gt;</a:t>
              </a:r>
              <a:endParaRPr lang="ko-KR" altLang="en-US" sz="1400" b="1" baseline="-25000" dirty="0">
                <a:solidFill>
                  <a:schemeClr val="accent6">
                    <a:lumMod val="75000"/>
                  </a:schemeClr>
                </a:solidFill>
                <a:latin typeface="Cambria" panose="02040503050406030204" pitchFamily="18" charset="0"/>
                <a:cs typeface="Times New Roman" panose="02020603050405020304" pitchFamily="18" charset="0"/>
              </a:endParaRPr>
            </a:p>
          </p:txBody>
        </p:sp>
        <p:grpSp>
          <p:nvGrpSpPr>
            <p:cNvPr id="671" name="그룹 440">
              <a:extLst>
                <a:ext uri="{FF2B5EF4-FFF2-40B4-BE49-F238E27FC236}">
                  <a16:creationId xmlns:a16="http://schemas.microsoft.com/office/drawing/2014/main" id="{570A294D-7393-353D-5B04-5558B9DC7D6F}"/>
                </a:ext>
              </a:extLst>
            </p:cNvPr>
            <p:cNvGrpSpPr/>
            <p:nvPr/>
          </p:nvGrpSpPr>
          <p:grpSpPr>
            <a:xfrm>
              <a:off x="2558978" y="4043375"/>
              <a:ext cx="508444" cy="237564"/>
              <a:chOff x="4226046" y="1912963"/>
              <a:chExt cx="508444" cy="237564"/>
            </a:xfrm>
          </p:grpSpPr>
          <p:sp>
            <p:nvSpPr>
              <p:cNvPr id="672" name="TextBox 671">
                <a:extLst>
                  <a:ext uri="{FF2B5EF4-FFF2-40B4-BE49-F238E27FC236}">
                    <a16:creationId xmlns:a16="http://schemas.microsoft.com/office/drawing/2014/main" id="{E71BD4D3-CED5-F57A-3919-E4D9A1282789}"/>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6">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6">
                      <a:lumMod val="75000"/>
                    </a:schemeClr>
                  </a:solidFill>
                  <a:latin typeface="Cambria" panose="02040503050406030204" pitchFamily="18" charset="0"/>
                  <a:cs typeface="Times New Roman" panose="02020603050405020304" pitchFamily="18" charset="0"/>
                </a:endParaRPr>
              </a:p>
            </p:txBody>
          </p:sp>
          <p:sp>
            <p:nvSpPr>
              <p:cNvPr id="673" name="TextBox 672">
                <a:extLst>
                  <a:ext uri="{FF2B5EF4-FFF2-40B4-BE49-F238E27FC236}">
                    <a16:creationId xmlns:a16="http://schemas.microsoft.com/office/drawing/2014/main" id="{AB156196-D3E5-7D4D-A2F9-16A4079C9768}"/>
                  </a:ext>
                </a:extLst>
              </p:cNvPr>
              <p:cNvSpPr txBox="1"/>
              <p:nvPr/>
            </p:nvSpPr>
            <p:spPr>
              <a:xfrm>
                <a:off x="43655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6">
                        <a:lumMod val="75000"/>
                      </a:schemeClr>
                    </a:solidFill>
                    <a:latin typeface="Cambria" panose="02040503050406030204" pitchFamily="18" charset="0"/>
                    <a:cs typeface="Times New Roman" panose="02020603050405020304" pitchFamily="18" charset="0"/>
                  </a:rPr>
                  <a:t>TH</a:t>
                </a:r>
                <a:endParaRPr lang="ko-KR" altLang="en-US" sz="1000" b="1" baseline="-25000" dirty="0">
                  <a:solidFill>
                    <a:schemeClr val="accent6">
                      <a:lumMod val="75000"/>
                    </a:schemeClr>
                  </a:solidFill>
                  <a:latin typeface="Cambria" panose="02040503050406030204" pitchFamily="18" charset="0"/>
                  <a:cs typeface="Times New Roman" panose="02020603050405020304" pitchFamily="18" charset="0"/>
                </a:endParaRPr>
              </a:p>
            </p:txBody>
          </p:sp>
        </p:grpSp>
        <p:grpSp>
          <p:nvGrpSpPr>
            <p:cNvPr id="674" name="그룹 440">
              <a:extLst>
                <a:ext uri="{FF2B5EF4-FFF2-40B4-BE49-F238E27FC236}">
                  <a16:creationId xmlns:a16="http://schemas.microsoft.com/office/drawing/2014/main" id="{D6ADE127-E1D8-40D2-982F-A4A257A1D4E1}"/>
                </a:ext>
              </a:extLst>
            </p:cNvPr>
            <p:cNvGrpSpPr/>
            <p:nvPr/>
          </p:nvGrpSpPr>
          <p:grpSpPr>
            <a:xfrm>
              <a:off x="2965179" y="4043375"/>
              <a:ext cx="533844" cy="237564"/>
              <a:chOff x="4226046" y="1912963"/>
              <a:chExt cx="533844" cy="237564"/>
            </a:xfrm>
          </p:grpSpPr>
          <p:sp>
            <p:nvSpPr>
              <p:cNvPr id="675" name="TextBox 674">
                <a:extLst>
                  <a:ext uri="{FF2B5EF4-FFF2-40B4-BE49-F238E27FC236}">
                    <a16:creationId xmlns:a16="http://schemas.microsoft.com/office/drawing/2014/main" id="{6626F0DA-315B-443B-BA42-2EDA015FECDA}"/>
                  </a:ext>
                </a:extLst>
              </p:cNvPr>
              <p:cNvSpPr txBox="1"/>
              <p:nvPr/>
            </p:nvSpPr>
            <p:spPr>
              <a:xfrm>
                <a:off x="4226046" y="1912963"/>
                <a:ext cx="368967" cy="215444"/>
              </a:xfrm>
              <a:prstGeom prst="rect">
                <a:avLst/>
              </a:prstGeom>
              <a:noFill/>
            </p:spPr>
            <p:txBody>
              <a:bodyPr wrap="square" lIns="0" tIns="0" rIns="0" bIns="0" rtlCol="0" anchor="ctr">
                <a:spAutoFit/>
              </a:bodyPr>
              <a:lstStyle/>
              <a:p>
                <a:pPr algn="ctr"/>
                <a:r>
                  <a:rPr lang="en-US" altLang="ko-KR" sz="1400" b="1" dirty="0">
                    <a:solidFill>
                      <a:schemeClr val="accent6">
                        <a:lumMod val="75000"/>
                      </a:schemeClr>
                    </a:solidFill>
                    <a:latin typeface="Cambria" panose="02040503050406030204" pitchFamily="18" charset="0"/>
                    <a:cs typeface="Times New Roman" panose="02020603050405020304" pitchFamily="18" charset="0"/>
                  </a:rPr>
                  <a:t>V</a:t>
                </a:r>
                <a:endParaRPr lang="ko-KR" altLang="en-US" sz="1400" b="1" baseline="-25000" dirty="0">
                  <a:solidFill>
                    <a:schemeClr val="accent6">
                      <a:lumMod val="75000"/>
                    </a:schemeClr>
                  </a:solidFill>
                  <a:latin typeface="Cambria" panose="02040503050406030204" pitchFamily="18" charset="0"/>
                  <a:cs typeface="Times New Roman" panose="02020603050405020304" pitchFamily="18" charset="0"/>
                </a:endParaRPr>
              </a:p>
            </p:txBody>
          </p:sp>
          <p:sp>
            <p:nvSpPr>
              <p:cNvPr id="676" name="TextBox 675">
                <a:extLst>
                  <a:ext uri="{FF2B5EF4-FFF2-40B4-BE49-F238E27FC236}">
                    <a16:creationId xmlns:a16="http://schemas.microsoft.com/office/drawing/2014/main" id="{51DE1422-566B-1227-AEB4-101DC69FA225}"/>
                  </a:ext>
                </a:extLst>
              </p:cNvPr>
              <p:cNvSpPr txBox="1"/>
              <p:nvPr/>
            </p:nvSpPr>
            <p:spPr>
              <a:xfrm>
                <a:off x="4390923" y="1996639"/>
                <a:ext cx="368967" cy="153888"/>
              </a:xfrm>
              <a:prstGeom prst="rect">
                <a:avLst/>
              </a:prstGeom>
              <a:noFill/>
            </p:spPr>
            <p:txBody>
              <a:bodyPr wrap="square" lIns="0" tIns="0" rIns="0" bIns="0" rtlCol="0" anchor="ctr">
                <a:spAutoFit/>
              </a:bodyPr>
              <a:lstStyle/>
              <a:p>
                <a:pPr algn="ctr"/>
                <a:r>
                  <a:rPr lang="en-US" altLang="ko-KR" sz="1000" b="1" dirty="0">
                    <a:solidFill>
                      <a:schemeClr val="accent6">
                        <a:lumMod val="75000"/>
                      </a:schemeClr>
                    </a:solidFill>
                    <a:latin typeface="Cambria" panose="02040503050406030204" pitchFamily="18" charset="0"/>
                    <a:cs typeface="Times New Roman" panose="02020603050405020304" pitchFamily="18" charset="0"/>
                  </a:rPr>
                  <a:t>REF</a:t>
                </a:r>
                <a:endParaRPr lang="ko-KR" altLang="en-US" sz="1000" b="1" baseline="-25000" dirty="0">
                  <a:solidFill>
                    <a:schemeClr val="accent6">
                      <a:lumMod val="75000"/>
                    </a:schemeClr>
                  </a:solidFill>
                  <a:latin typeface="Cambria" panose="02040503050406030204" pitchFamily="18" charset="0"/>
                  <a:cs typeface="Times New Roman" panose="02020603050405020304" pitchFamily="18" charset="0"/>
                </a:endParaRPr>
              </a:p>
            </p:txBody>
          </p:sp>
        </p:grpSp>
        <p:sp>
          <p:nvSpPr>
            <p:cNvPr id="677" name="Oval 676">
              <a:extLst>
                <a:ext uri="{FF2B5EF4-FFF2-40B4-BE49-F238E27FC236}">
                  <a16:creationId xmlns:a16="http://schemas.microsoft.com/office/drawing/2014/main" id="{9F11171B-4CF9-F681-7907-52BF0B57CC4F}"/>
                </a:ext>
              </a:extLst>
            </p:cNvPr>
            <p:cNvSpPr/>
            <p:nvPr/>
          </p:nvSpPr>
          <p:spPr>
            <a:xfrm>
              <a:off x="2444314" y="4061552"/>
              <a:ext cx="217410" cy="217410"/>
            </a:xfrm>
            <a:prstGeom prst="ellipse">
              <a:avLst/>
            </a:prstGeom>
            <a:solidFill>
              <a:schemeClr val="bg1"/>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accent6">
                      <a:lumMod val="75000"/>
                    </a:schemeClr>
                  </a:solidFill>
                  <a:latin typeface="Cambria" panose="02040503050406030204" pitchFamily="18" charset="0"/>
                </a:rPr>
                <a:t>b</a:t>
              </a:r>
              <a:endParaRPr lang="en-CH" sz="1600" b="1" dirty="0">
                <a:solidFill>
                  <a:schemeClr val="accent6">
                    <a:lumMod val="75000"/>
                  </a:schemeClr>
                </a:solidFill>
                <a:latin typeface="Cambria" panose="02040503050406030204" pitchFamily="18" charset="0"/>
              </a:endParaRPr>
            </a:p>
          </p:txBody>
        </p:sp>
        <p:grpSp>
          <p:nvGrpSpPr>
            <p:cNvPr id="684" name="그룹 563">
              <a:extLst>
                <a:ext uri="{FF2B5EF4-FFF2-40B4-BE49-F238E27FC236}">
                  <a16:creationId xmlns:a16="http://schemas.microsoft.com/office/drawing/2014/main" id="{6C6740DE-B7AA-D9C9-D5A9-07C448DF3859}"/>
                </a:ext>
              </a:extLst>
            </p:cNvPr>
            <p:cNvGrpSpPr/>
            <p:nvPr/>
          </p:nvGrpSpPr>
          <p:grpSpPr>
            <a:xfrm>
              <a:off x="1784028" y="2808218"/>
              <a:ext cx="573528" cy="252952"/>
              <a:chOff x="4206996" y="1897575"/>
              <a:chExt cx="573528" cy="252952"/>
            </a:xfrm>
          </p:grpSpPr>
          <p:sp>
            <p:nvSpPr>
              <p:cNvPr id="685" name="TextBox 684">
                <a:extLst>
                  <a:ext uri="{FF2B5EF4-FFF2-40B4-BE49-F238E27FC236}">
                    <a16:creationId xmlns:a16="http://schemas.microsoft.com/office/drawing/2014/main" id="{6BFB9EC5-46A0-25F3-6659-7E50D48FC532}"/>
                  </a:ext>
                </a:extLst>
              </p:cNvPr>
              <p:cNvSpPr txBox="1"/>
              <p:nvPr/>
            </p:nvSpPr>
            <p:spPr>
              <a:xfrm>
                <a:off x="420699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M</a:t>
                </a:r>
                <a:endParaRPr lang="ko-KR" altLang="en-US" sz="1600" b="1" baseline="-25000" dirty="0">
                  <a:latin typeface="Cambria" panose="02040503050406030204" pitchFamily="18" charset="0"/>
                  <a:cs typeface="Times New Roman" panose="02020603050405020304" pitchFamily="18" charset="0"/>
                </a:endParaRPr>
              </a:p>
            </p:txBody>
          </p:sp>
          <p:sp>
            <p:nvSpPr>
              <p:cNvPr id="686" name="TextBox 685">
                <a:extLst>
                  <a:ext uri="{FF2B5EF4-FFF2-40B4-BE49-F238E27FC236}">
                    <a16:creationId xmlns:a16="http://schemas.microsoft.com/office/drawing/2014/main" id="{9FDE5E19-1365-25FD-000A-D25BF49D5A1B}"/>
                  </a:ext>
                </a:extLst>
              </p:cNvPr>
              <p:cNvSpPr txBox="1"/>
              <p:nvPr/>
            </p:nvSpPr>
            <p:spPr>
              <a:xfrm>
                <a:off x="4411557"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sp>
          <p:nvSpPr>
            <p:cNvPr id="687" name="Oval 686">
              <a:extLst>
                <a:ext uri="{FF2B5EF4-FFF2-40B4-BE49-F238E27FC236}">
                  <a16:creationId xmlns:a16="http://schemas.microsoft.com/office/drawing/2014/main" id="{A6268412-25AF-23E1-F6DA-C9C83656D7BD}"/>
                </a:ext>
              </a:extLst>
            </p:cNvPr>
            <p:cNvSpPr/>
            <p:nvPr/>
          </p:nvSpPr>
          <p:spPr>
            <a:xfrm>
              <a:off x="1885909" y="4703707"/>
              <a:ext cx="260229" cy="229588"/>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chemeClr val="tx1"/>
                </a:solidFill>
                <a:latin typeface="Cambria" panose="02040503050406030204" pitchFamily="18" charset="0"/>
              </a:endParaRPr>
            </a:p>
          </p:txBody>
        </p:sp>
        <p:cxnSp>
          <p:nvCxnSpPr>
            <p:cNvPr id="503" name="직선 연결선 906">
              <a:extLst>
                <a:ext uri="{FF2B5EF4-FFF2-40B4-BE49-F238E27FC236}">
                  <a16:creationId xmlns:a16="http://schemas.microsoft.com/office/drawing/2014/main" id="{991BCAD9-7DF3-7574-D4F8-53BE4C7BBEA6}"/>
                </a:ext>
              </a:extLst>
            </p:cNvPr>
            <p:cNvCxnSpPr>
              <a:cxnSpLocks/>
            </p:cNvCxnSpPr>
            <p:nvPr/>
          </p:nvCxnSpPr>
          <p:spPr>
            <a:xfrm rot="16200000" flipV="1">
              <a:off x="3583919" y="4674245"/>
              <a:ext cx="0" cy="271890"/>
            </a:xfrm>
            <a:prstGeom prst="line">
              <a:avLst/>
            </a:prstGeom>
            <a:ln w="41275" cap="sq">
              <a:solidFill>
                <a:srgbClr val="0070C0"/>
              </a:solidFill>
              <a:bevel/>
              <a:headEnd type="arrow"/>
              <a:tailEnd type="none"/>
            </a:ln>
          </p:spPr>
          <p:style>
            <a:lnRef idx="1">
              <a:schemeClr val="accent1"/>
            </a:lnRef>
            <a:fillRef idx="0">
              <a:schemeClr val="accent1"/>
            </a:fillRef>
            <a:effectRef idx="0">
              <a:schemeClr val="accent1"/>
            </a:effectRef>
            <a:fontRef idx="minor">
              <a:schemeClr val="tx1"/>
            </a:fontRef>
          </p:style>
        </p:cxnSp>
        <p:cxnSp>
          <p:nvCxnSpPr>
            <p:cNvPr id="504" name="직선 연결선 907">
              <a:extLst>
                <a:ext uri="{FF2B5EF4-FFF2-40B4-BE49-F238E27FC236}">
                  <a16:creationId xmlns:a16="http://schemas.microsoft.com/office/drawing/2014/main" id="{E64B09BB-5608-0D39-6D92-6151F801B1FD}"/>
                </a:ext>
              </a:extLst>
            </p:cNvPr>
            <p:cNvCxnSpPr>
              <a:cxnSpLocks/>
            </p:cNvCxnSpPr>
            <p:nvPr/>
          </p:nvCxnSpPr>
          <p:spPr>
            <a:xfrm rot="16200000" flipV="1">
              <a:off x="5735852" y="4674245"/>
              <a:ext cx="0" cy="271890"/>
            </a:xfrm>
            <a:prstGeom prst="line">
              <a:avLst/>
            </a:prstGeom>
            <a:ln w="41275" cap="sq">
              <a:solidFill>
                <a:srgbClr val="0070C0"/>
              </a:solidFill>
              <a:bevel/>
              <a:headEnd type="arrow"/>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5127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4"/>
                                        </p:tgtEl>
                                        <p:attrNameLst>
                                          <p:attrName>style.opacity</p:attrName>
                                        </p:attrNameLst>
                                      </p:cBhvr>
                                      <p:to>
                                        <p:strVal val="0.25"/>
                                      </p:to>
                                    </p:set>
                                    <p:animEffect filter="image" prLst="opacity: 0.25">
                                      <p:cBhvr rctx="IE">
                                        <p:cTn id="7" dur="indefinite"/>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36AFD-9131-943C-3138-AF8A7EB6C648}"/>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43B05E70-5EAE-F7DE-5167-A7B89FE991DA}"/>
              </a:ext>
            </a:extLst>
          </p:cNvPr>
          <p:cNvSpPr>
            <a:spLocks noGrp="1"/>
          </p:cNvSpPr>
          <p:nvPr>
            <p:ph idx="1"/>
          </p:nvPr>
        </p:nvSpPr>
        <p:spPr/>
        <p:txBody>
          <a:bodyPr/>
          <a:lstStyle/>
          <a:p>
            <a:r>
              <a:rPr lang="en-US" dirty="0"/>
              <a:t>Latching circuit during read operation</a:t>
            </a:r>
          </a:p>
        </p:txBody>
      </p:sp>
      <p:sp>
        <p:nvSpPr>
          <p:cNvPr id="176" name="사각형: 둥근 모서리 554">
            <a:extLst>
              <a:ext uri="{FF2B5EF4-FFF2-40B4-BE49-F238E27FC236}">
                <a16:creationId xmlns:a16="http://schemas.microsoft.com/office/drawing/2014/main" id="{EC39ACF0-2EC7-FE08-2833-FAFE5F0C1B2A}"/>
              </a:ext>
            </a:extLst>
          </p:cNvPr>
          <p:cNvSpPr/>
          <p:nvPr/>
        </p:nvSpPr>
        <p:spPr>
          <a:xfrm>
            <a:off x="565096" y="1980990"/>
            <a:ext cx="3410319" cy="2211838"/>
          </a:xfrm>
          <a:prstGeom prst="roundRect">
            <a:avLst>
              <a:gd name="adj" fmla="val 4472"/>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cxnSp>
        <p:nvCxnSpPr>
          <p:cNvPr id="178" name="Connector: Elbow 177">
            <a:extLst>
              <a:ext uri="{FF2B5EF4-FFF2-40B4-BE49-F238E27FC236}">
                <a16:creationId xmlns:a16="http://schemas.microsoft.com/office/drawing/2014/main" id="{3FC746F8-B3F6-6BAC-D78B-73133C806D44}"/>
              </a:ext>
            </a:extLst>
          </p:cNvPr>
          <p:cNvCxnSpPr>
            <a:cxnSpLocks/>
            <a:stCxn id="181" idx="6"/>
            <a:endCxn id="182" idx="3"/>
          </p:cNvCxnSpPr>
          <p:nvPr/>
        </p:nvCxnSpPr>
        <p:spPr>
          <a:xfrm>
            <a:off x="2954844" y="2491616"/>
            <a:ext cx="1" cy="266692"/>
          </a:xfrm>
          <a:prstGeom prst="bentConnector3">
            <a:avLst>
              <a:gd name="adj1" fmla="val 2458360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Connector: Elbow 178">
            <a:extLst>
              <a:ext uri="{FF2B5EF4-FFF2-40B4-BE49-F238E27FC236}">
                <a16:creationId xmlns:a16="http://schemas.microsoft.com/office/drawing/2014/main" id="{969516A1-3DF6-F3E4-35B5-44F201D61D4E}"/>
              </a:ext>
            </a:extLst>
          </p:cNvPr>
          <p:cNvCxnSpPr>
            <a:cxnSpLocks/>
            <a:stCxn id="180" idx="3"/>
            <a:endCxn id="183" idx="6"/>
          </p:cNvCxnSpPr>
          <p:nvPr/>
        </p:nvCxnSpPr>
        <p:spPr>
          <a:xfrm rot="10800000" flipV="1">
            <a:off x="2659570" y="2491616"/>
            <a:ext cx="12700" cy="266691"/>
          </a:xfrm>
          <a:prstGeom prst="bentConnector3">
            <a:avLst>
              <a:gd name="adj1" fmla="val 1935717"/>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Isosceles Triangle 179">
            <a:extLst>
              <a:ext uri="{FF2B5EF4-FFF2-40B4-BE49-F238E27FC236}">
                <a16:creationId xmlns:a16="http://schemas.microsoft.com/office/drawing/2014/main" id="{6D3D91FE-26CD-E7D6-0AB4-92FE85CADC14}"/>
              </a:ext>
            </a:extLst>
          </p:cNvPr>
          <p:cNvSpPr/>
          <p:nvPr/>
        </p:nvSpPr>
        <p:spPr>
          <a:xfrm rot="5400000">
            <a:off x="2642334" y="2383894"/>
            <a:ext cx="249915" cy="215444"/>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81" name="Oval 180">
            <a:extLst>
              <a:ext uri="{FF2B5EF4-FFF2-40B4-BE49-F238E27FC236}">
                <a16:creationId xmlns:a16="http://schemas.microsoft.com/office/drawing/2014/main" id="{1887C5E5-9B7C-B039-75BA-C9130C4020D4}"/>
              </a:ext>
            </a:extLst>
          </p:cNvPr>
          <p:cNvSpPr/>
          <p:nvPr/>
        </p:nvSpPr>
        <p:spPr>
          <a:xfrm>
            <a:off x="2875013" y="2451700"/>
            <a:ext cx="79831" cy="7983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82" name="Isosceles Triangle 181">
            <a:extLst>
              <a:ext uri="{FF2B5EF4-FFF2-40B4-BE49-F238E27FC236}">
                <a16:creationId xmlns:a16="http://schemas.microsoft.com/office/drawing/2014/main" id="{220E1A75-57F9-95CE-BCC0-A8A6AC98A0F8}"/>
              </a:ext>
            </a:extLst>
          </p:cNvPr>
          <p:cNvSpPr/>
          <p:nvPr/>
        </p:nvSpPr>
        <p:spPr>
          <a:xfrm rot="16200000">
            <a:off x="2722165" y="2650586"/>
            <a:ext cx="249915" cy="215444"/>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83" name="Oval 182">
            <a:extLst>
              <a:ext uri="{FF2B5EF4-FFF2-40B4-BE49-F238E27FC236}">
                <a16:creationId xmlns:a16="http://schemas.microsoft.com/office/drawing/2014/main" id="{D39C89AB-D128-6D72-2C67-0665D783989F}"/>
              </a:ext>
            </a:extLst>
          </p:cNvPr>
          <p:cNvSpPr/>
          <p:nvPr/>
        </p:nvSpPr>
        <p:spPr>
          <a:xfrm rot="10800000">
            <a:off x="2659570" y="2718393"/>
            <a:ext cx="79831" cy="7983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cxnSp>
        <p:nvCxnSpPr>
          <p:cNvPr id="184" name="Straight Connector 183">
            <a:extLst>
              <a:ext uri="{FF2B5EF4-FFF2-40B4-BE49-F238E27FC236}">
                <a16:creationId xmlns:a16="http://schemas.microsoft.com/office/drawing/2014/main" id="{A3004A5D-1CF7-90ED-C238-9F433EABABC2}"/>
              </a:ext>
            </a:extLst>
          </p:cNvPr>
          <p:cNvCxnSpPr>
            <a:cxnSpLocks/>
          </p:cNvCxnSpPr>
          <p:nvPr/>
        </p:nvCxnSpPr>
        <p:spPr>
          <a:xfrm>
            <a:off x="2278245" y="2604252"/>
            <a:ext cx="1490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DC55120F-971F-3CB2-E425-8CD9D4DB91A8}"/>
              </a:ext>
            </a:extLst>
          </p:cNvPr>
          <p:cNvCxnSpPr/>
          <p:nvPr/>
        </p:nvCxnSpPr>
        <p:spPr>
          <a:xfrm>
            <a:off x="3196901" y="2604252"/>
            <a:ext cx="586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7AA632DF-162B-3C7C-F9D6-C9DAD1AC44F7}"/>
              </a:ext>
            </a:extLst>
          </p:cNvPr>
          <p:cNvSpPr txBox="1"/>
          <p:nvPr/>
        </p:nvSpPr>
        <p:spPr>
          <a:xfrm>
            <a:off x="3357588" y="2178713"/>
            <a:ext cx="446450" cy="492443"/>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OUT</a:t>
            </a:r>
            <a:endParaRPr lang="ko-KR" altLang="en-US" sz="1600" b="1" baseline="-25000" dirty="0">
              <a:latin typeface="Cambria" panose="02040503050406030204" pitchFamily="18" charset="0"/>
              <a:cs typeface="Times New Roman" panose="02020603050405020304" pitchFamily="18" charset="0"/>
            </a:endParaRPr>
          </a:p>
        </p:txBody>
      </p:sp>
      <p:sp>
        <p:nvSpPr>
          <p:cNvPr id="187" name="TextBox 186">
            <a:extLst>
              <a:ext uri="{FF2B5EF4-FFF2-40B4-BE49-F238E27FC236}">
                <a16:creationId xmlns:a16="http://schemas.microsoft.com/office/drawing/2014/main" id="{2303991C-9223-C685-4CE6-8784ADEC35DE}"/>
              </a:ext>
            </a:extLst>
          </p:cNvPr>
          <p:cNvSpPr txBox="1"/>
          <p:nvPr/>
        </p:nvSpPr>
        <p:spPr>
          <a:xfrm>
            <a:off x="1799623" y="2178713"/>
            <a:ext cx="446450" cy="492443"/>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OUT</a:t>
            </a:r>
            <a:endParaRPr lang="ko-KR" altLang="en-US" sz="1600" b="1" baseline="-25000" dirty="0">
              <a:latin typeface="Cambria" panose="02040503050406030204" pitchFamily="18" charset="0"/>
              <a:cs typeface="Times New Roman" panose="02020603050405020304" pitchFamily="18" charset="0"/>
            </a:endParaRPr>
          </a:p>
        </p:txBody>
      </p:sp>
      <p:cxnSp>
        <p:nvCxnSpPr>
          <p:cNvPr id="188" name="Straight Connector 187">
            <a:extLst>
              <a:ext uri="{FF2B5EF4-FFF2-40B4-BE49-F238E27FC236}">
                <a16:creationId xmlns:a16="http://schemas.microsoft.com/office/drawing/2014/main" id="{B280FFFE-7680-C997-F69C-CD8BD9CBE2B6}"/>
              </a:ext>
            </a:extLst>
          </p:cNvPr>
          <p:cNvCxnSpPr>
            <a:cxnSpLocks/>
          </p:cNvCxnSpPr>
          <p:nvPr/>
        </p:nvCxnSpPr>
        <p:spPr>
          <a:xfrm>
            <a:off x="1843612" y="2332576"/>
            <a:ext cx="3648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9" name="Group 188">
            <a:extLst>
              <a:ext uri="{FF2B5EF4-FFF2-40B4-BE49-F238E27FC236}">
                <a16:creationId xmlns:a16="http://schemas.microsoft.com/office/drawing/2014/main" id="{7C391E87-B6EE-C7C4-FB85-21BE85366FA1}"/>
              </a:ext>
            </a:extLst>
          </p:cNvPr>
          <p:cNvGrpSpPr/>
          <p:nvPr/>
        </p:nvGrpSpPr>
        <p:grpSpPr>
          <a:xfrm>
            <a:off x="2133875" y="2603427"/>
            <a:ext cx="151630" cy="521841"/>
            <a:chOff x="11740689" y="6540426"/>
            <a:chExt cx="151630" cy="521841"/>
          </a:xfrm>
        </p:grpSpPr>
        <p:grpSp>
          <p:nvGrpSpPr>
            <p:cNvPr id="241" name="Group 240">
              <a:extLst>
                <a:ext uri="{FF2B5EF4-FFF2-40B4-BE49-F238E27FC236}">
                  <a16:creationId xmlns:a16="http://schemas.microsoft.com/office/drawing/2014/main" id="{97EE76E2-BAFC-1F84-D14B-D20724585B33}"/>
                </a:ext>
              </a:extLst>
            </p:cNvPr>
            <p:cNvGrpSpPr/>
            <p:nvPr/>
          </p:nvGrpSpPr>
          <p:grpSpPr>
            <a:xfrm>
              <a:off x="11740689" y="6705642"/>
              <a:ext cx="151630" cy="205650"/>
              <a:chOff x="12020227" y="7000372"/>
              <a:chExt cx="292215" cy="205650"/>
            </a:xfrm>
          </p:grpSpPr>
          <p:cxnSp>
            <p:nvCxnSpPr>
              <p:cNvPr id="244" name="Straight Connector 243">
                <a:extLst>
                  <a:ext uri="{FF2B5EF4-FFF2-40B4-BE49-F238E27FC236}">
                    <a16:creationId xmlns:a16="http://schemas.microsoft.com/office/drawing/2014/main" id="{3C2C553B-03EF-15EB-1B74-D42C266D3ED8}"/>
                  </a:ext>
                </a:extLst>
              </p:cNvPr>
              <p:cNvCxnSpPr>
                <a:cxnSpLocks/>
              </p:cNvCxnSpPr>
              <p:nvPr/>
            </p:nvCxnSpPr>
            <p:spPr>
              <a:xfrm>
                <a:off x="12106793" y="7000372"/>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245" name="Group 244">
                <a:extLst>
                  <a:ext uri="{FF2B5EF4-FFF2-40B4-BE49-F238E27FC236}">
                    <a16:creationId xmlns:a16="http://schemas.microsoft.com/office/drawing/2014/main" id="{9E411175-7BCB-DFF7-2C58-99CEEF847098}"/>
                  </a:ext>
                </a:extLst>
              </p:cNvPr>
              <p:cNvGrpSpPr/>
              <p:nvPr/>
            </p:nvGrpSpPr>
            <p:grpSpPr>
              <a:xfrm>
                <a:off x="12020227" y="7000372"/>
                <a:ext cx="292215" cy="205650"/>
                <a:chOff x="12020227" y="7012603"/>
                <a:chExt cx="292215" cy="205650"/>
              </a:xfrm>
            </p:grpSpPr>
            <p:cxnSp>
              <p:nvCxnSpPr>
                <p:cNvPr id="246" name="Straight Connector 245">
                  <a:extLst>
                    <a:ext uri="{FF2B5EF4-FFF2-40B4-BE49-F238E27FC236}">
                      <a16:creationId xmlns:a16="http://schemas.microsoft.com/office/drawing/2014/main" id="{9453767F-5165-A8FC-EF94-2C0819C51FD9}"/>
                    </a:ext>
                  </a:extLst>
                </p:cNvPr>
                <p:cNvCxnSpPr>
                  <a:cxnSpLocks/>
                </p:cNvCxnSpPr>
                <p:nvPr/>
              </p:nvCxnSpPr>
              <p:spPr>
                <a:xfrm rot="5400000">
                  <a:off x="12003969" y="7115428"/>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C4AE9F9B-818E-E747-EA7D-34D9B55CF2D8}"/>
                    </a:ext>
                  </a:extLst>
                </p:cNvPr>
                <p:cNvCxnSpPr>
                  <a:cxnSpLocks/>
                </p:cNvCxnSpPr>
                <p:nvPr/>
              </p:nvCxnSpPr>
              <p:spPr>
                <a:xfrm>
                  <a:off x="12106793" y="7218253"/>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5C081663-7E86-B470-80A0-16DC705D5C13}"/>
                    </a:ext>
                  </a:extLst>
                </p:cNvPr>
                <p:cNvCxnSpPr>
                  <a:cxnSpLocks/>
                </p:cNvCxnSpPr>
                <p:nvPr/>
              </p:nvCxnSpPr>
              <p:spPr>
                <a:xfrm rot="5400000">
                  <a:off x="11917402" y="7115429"/>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cxnSp>
          <p:nvCxnSpPr>
            <p:cNvPr id="242" name="Straight Connector 241">
              <a:extLst>
                <a:ext uri="{FF2B5EF4-FFF2-40B4-BE49-F238E27FC236}">
                  <a16:creationId xmlns:a16="http://schemas.microsoft.com/office/drawing/2014/main" id="{0424F548-97A1-86D1-6FAE-345CA23A15FE}"/>
                </a:ext>
              </a:extLst>
            </p:cNvPr>
            <p:cNvCxnSpPr>
              <a:cxnSpLocks/>
            </p:cNvCxnSpPr>
            <p:nvPr/>
          </p:nvCxnSpPr>
          <p:spPr>
            <a:xfrm>
              <a:off x="11892319" y="6540426"/>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2A31EB6B-EC02-54FF-1AA9-0D1C25FE710E}"/>
                </a:ext>
              </a:extLst>
            </p:cNvPr>
            <p:cNvCxnSpPr>
              <a:cxnSpLocks/>
            </p:cNvCxnSpPr>
            <p:nvPr/>
          </p:nvCxnSpPr>
          <p:spPr>
            <a:xfrm>
              <a:off x="11892319" y="6907959"/>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190" name="Group 189">
            <a:extLst>
              <a:ext uri="{FF2B5EF4-FFF2-40B4-BE49-F238E27FC236}">
                <a16:creationId xmlns:a16="http://schemas.microsoft.com/office/drawing/2014/main" id="{927CC12B-8098-D0B2-A919-A2CBE65CC621}"/>
              </a:ext>
            </a:extLst>
          </p:cNvPr>
          <p:cNvGrpSpPr/>
          <p:nvPr/>
        </p:nvGrpSpPr>
        <p:grpSpPr>
          <a:xfrm rot="10800000">
            <a:off x="3351659" y="2603427"/>
            <a:ext cx="151630" cy="521841"/>
            <a:chOff x="11740689" y="6540426"/>
            <a:chExt cx="151630" cy="521841"/>
          </a:xfrm>
        </p:grpSpPr>
        <p:grpSp>
          <p:nvGrpSpPr>
            <p:cNvPr id="233" name="Group 232">
              <a:extLst>
                <a:ext uri="{FF2B5EF4-FFF2-40B4-BE49-F238E27FC236}">
                  <a16:creationId xmlns:a16="http://schemas.microsoft.com/office/drawing/2014/main" id="{68D622B0-46E3-BCEC-258E-F27C86BF9064}"/>
                </a:ext>
              </a:extLst>
            </p:cNvPr>
            <p:cNvGrpSpPr/>
            <p:nvPr/>
          </p:nvGrpSpPr>
          <p:grpSpPr>
            <a:xfrm>
              <a:off x="11740689" y="6705642"/>
              <a:ext cx="151630" cy="205650"/>
              <a:chOff x="12020227" y="7000372"/>
              <a:chExt cx="292215" cy="205650"/>
            </a:xfrm>
          </p:grpSpPr>
          <p:cxnSp>
            <p:nvCxnSpPr>
              <p:cNvPr id="236" name="Straight Connector 235">
                <a:extLst>
                  <a:ext uri="{FF2B5EF4-FFF2-40B4-BE49-F238E27FC236}">
                    <a16:creationId xmlns:a16="http://schemas.microsoft.com/office/drawing/2014/main" id="{807878DF-98E0-4D58-0704-108BBCFEE9EE}"/>
                  </a:ext>
                </a:extLst>
              </p:cNvPr>
              <p:cNvCxnSpPr>
                <a:cxnSpLocks/>
              </p:cNvCxnSpPr>
              <p:nvPr/>
            </p:nvCxnSpPr>
            <p:spPr>
              <a:xfrm>
                <a:off x="12106793" y="7000372"/>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237" name="Group 236">
                <a:extLst>
                  <a:ext uri="{FF2B5EF4-FFF2-40B4-BE49-F238E27FC236}">
                    <a16:creationId xmlns:a16="http://schemas.microsoft.com/office/drawing/2014/main" id="{7E8ECE0B-4CF7-14A4-3F88-E121D29E41AE}"/>
                  </a:ext>
                </a:extLst>
              </p:cNvPr>
              <p:cNvGrpSpPr/>
              <p:nvPr/>
            </p:nvGrpSpPr>
            <p:grpSpPr>
              <a:xfrm>
                <a:off x="12020227" y="7000372"/>
                <a:ext cx="292215" cy="205650"/>
                <a:chOff x="12020227" y="7012603"/>
                <a:chExt cx="292215" cy="205650"/>
              </a:xfrm>
            </p:grpSpPr>
            <p:cxnSp>
              <p:nvCxnSpPr>
                <p:cNvPr id="238" name="Straight Connector 237">
                  <a:extLst>
                    <a:ext uri="{FF2B5EF4-FFF2-40B4-BE49-F238E27FC236}">
                      <a16:creationId xmlns:a16="http://schemas.microsoft.com/office/drawing/2014/main" id="{1DCAA337-FCBD-7F70-8889-88CBEFDC32CE}"/>
                    </a:ext>
                  </a:extLst>
                </p:cNvPr>
                <p:cNvCxnSpPr>
                  <a:cxnSpLocks/>
                </p:cNvCxnSpPr>
                <p:nvPr/>
              </p:nvCxnSpPr>
              <p:spPr>
                <a:xfrm rot="5400000">
                  <a:off x="12003969" y="7115428"/>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30E2829C-1FBA-491C-990C-C58676A9177A}"/>
                    </a:ext>
                  </a:extLst>
                </p:cNvPr>
                <p:cNvCxnSpPr>
                  <a:cxnSpLocks/>
                </p:cNvCxnSpPr>
                <p:nvPr/>
              </p:nvCxnSpPr>
              <p:spPr>
                <a:xfrm>
                  <a:off x="12106793" y="7218253"/>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4FB2ADF2-A059-C53B-7E4F-8017FE76873E}"/>
                    </a:ext>
                  </a:extLst>
                </p:cNvPr>
                <p:cNvCxnSpPr>
                  <a:cxnSpLocks/>
                </p:cNvCxnSpPr>
                <p:nvPr/>
              </p:nvCxnSpPr>
              <p:spPr>
                <a:xfrm rot="5400000">
                  <a:off x="11917402" y="7115429"/>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cxnSp>
          <p:nvCxnSpPr>
            <p:cNvPr id="234" name="Straight Connector 233">
              <a:extLst>
                <a:ext uri="{FF2B5EF4-FFF2-40B4-BE49-F238E27FC236}">
                  <a16:creationId xmlns:a16="http://schemas.microsoft.com/office/drawing/2014/main" id="{FFCAFB55-B4D1-B89B-5A29-E67D23EF4616}"/>
                </a:ext>
              </a:extLst>
            </p:cNvPr>
            <p:cNvCxnSpPr>
              <a:cxnSpLocks/>
            </p:cNvCxnSpPr>
            <p:nvPr/>
          </p:nvCxnSpPr>
          <p:spPr>
            <a:xfrm>
              <a:off x="11892319" y="6540426"/>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0246C19C-6A4D-F2C3-1C5D-E0643398833E}"/>
                </a:ext>
              </a:extLst>
            </p:cNvPr>
            <p:cNvCxnSpPr>
              <a:cxnSpLocks/>
            </p:cNvCxnSpPr>
            <p:nvPr/>
          </p:nvCxnSpPr>
          <p:spPr>
            <a:xfrm>
              <a:off x="11892319" y="6907959"/>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191" name="Group 190">
            <a:extLst>
              <a:ext uri="{FF2B5EF4-FFF2-40B4-BE49-F238E27FC236}">
                <a16:creationId xmlns:a16="http://schemas.microsoft.com/office/drawing/2014/main" id="{0EE3E773-3696-420D-4F91-86F03B769B01}"/>
              </a:ext>
            </a:extLst>
          </p:cNvPr>
          <p:cNvGrpSpPr/>
          <p:nvPr/>
        </p:nvGrpSpPr>
        <p:grpSpPr>
          <a:xfrm>
            <a:off x="2665133" y="3134233"/>
            <a:ext cx="151630" cy="622750"/>
            <a:chOff x="11740689" y="6540426"/>
            <a:chExt cx="151630" cy="622750"/>
          </a:xfrm>
        </p:grpSpPr>
        <p:grpSp>
          <p:nvGrpSpPr>
            <p:cNvPr id="225" name="Group 224">
              <a:extLst>
                <a:ext uri="{FF2B5EF4-FFF2-40B4-BE49-F238E27FC236}">
                  <a16:creationId xmlns:a16="http://schemas.microsoft.com/office/drawing/2014/main" id="{0F1FD530-D8B9-BD10-C80D-1E29431F4F66}"/>
                </a:ext>
              </a:extLst>
            </p:cNvPr>
            <p:cNvGrpSpPr/>
            <p:nvPr/>
          </p:nvGrpSpPr>
          <p:grpSpPr>
            <a:xfrm>
              <a:off x="11740689" y="6705642"/>
              <a:ext cx="151630" cy="205650"/>
              <a:chOff x="12020227" y="7000372"/>
              <a:chExt cx="292215" cy="205650"/>
            </a:xfrm>
          </p:grpSpPr>
          <p:cxnSp>
            <p:nvCxnSpPr>
              <p:cNvPr id="228" name="Straight Connector 227">
                <a:extLst>
                  <a:ext uri="{FF2B5EF4-FFF2-40B4-BE49-F238E27FC236}">
                    <a16:creationId xmlns:a16="http://schemas.microsoft.com/office/drawing/2014/main" id="{2D1919E0-BA4B-A483-5E6A-F2CBFF60AB32}"/>
                  </a:ext>
                </a:extLst>
              </p:cNvPr>
              <p:cNvCxnSpPr>
                <a:cxnSpLocks/>
              </p:cNvCxnSpPr>
              <p:nvPr/>
            </p:nvCxnSpPr>
            <p:spPr>
              <a:xfrm>
                <a:off x="12106793" y="7000372"/>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229" name="Group 228">
                <a:extLst>
                  <a:ext uri="{FF2B5EF4-FFF2-40B4-BE49-F238E27FC236}">
                    <a16:creationId xmlns:a16="http://schemas.microsoft.com/office/drawing/2014/main" id="{4BEB224E-9365-B6FD-FFF8-63E3199A0E13}"/>
                  </a:ext>
                </a:extLst>
              </p:cNvPr>
              <p:cNvGrpSpPr/>
              <p:nvPr/>
            </p:nvGrpSpPr>
            <p:grpSpPr>
              <a:xfrm>
                <a:off x="12020227" y="7000372"/>
                <a:ext cx="292215" cy="205650"/>
                <a:chOff x="12020227" y="7012603"/>
                <a:chExt cx="292215" cy="205650"/>
              </a:xfrm>
            </p:grpSpPr>
            <p:cxnSp>
              <p:nvCxnSpPr>
                <p:cNvPr id="230" name="Straight Connector 229">
                  <a:extLst>
                    <a:ext uri="{FF2B5EF4-FFF2-40B4-BE49-F238E27FC236}">
                      <a16:creationId xmlns:a16="http://schemas.microsoft.com/office/drawing/2014/main" id="{3F42F437-326F-2763-9EF4-79364D4E13F2}"/>
                    </a:ext>
                  </a:extLst>
                </p:cNvPr>
                <p:cNvCxnSpPr>
                  <a:cxnSpLocks/>
                </p:cNvCxnSpPr>
                <p:nvPr/>
              </p:nvCxnSpPr>
              <p:spPr>
                <a:xfrm rot="5400000">
                  <a:off x="12003969" y="7115428"/>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364C01B0-2B19-2F98-BF16-9202090712E4}"/>
                    </a:ext>
                  </a:extLst>
                </p:cNvPr>
                <p:cNvCxnSpPr>
                  <a:cxnSpLocks/>
                </p:cNvCxnSpPr>
                <p:nvPr/>
              </p:nvCxnSpPr>
              <p:spPr>
                <a:xfrm>
                  <a:off x="12106793" y="7218253"/>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50D99918-BEDD-1CA7-95AE-109042771C11}"/>
                    </a:ext>
                  </a:extLst>
                </p:cNvPr>
                <p:cNvCxnSpPr>
                  <a:cxnSpLocks/>
                </p:cNvCxnSpPr>
                <p:nvPr/>
              </p:nvCxnSpPr>
              <p:spPr>
                <a:xfrm rot="5400000">
                  <a:off x="11917402" y="7115429"/>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cxnSp>
          <p:nvCxnSpPr>
            <p:cNvPr id="226" name="Straight Connector 225">
              <a:extLst>
                <a:ext uri="{FF2B5EF4-FFF2-40B4-BE49-F238E27FC236}">
                  <a16:creationId xmlns:a16="http://schemas.microsoft.com/office/drawing/2014/main" id="{502D3975-D97C-4E5F-61E1-40D066CE2099}"/>
                </a:ext>
              </a:extLst>
            </p:cNvPr>
            <p:cNvCxnSpPr>
              <a:cxnSpLocks/>
            </p:cNvCxnSpPr>
            <p:nvPr/>
          </p:nvCxnSpPr>
          <p:spPr>
            <a:xfrm>
              <a:off x="11892319" y="6540426"/>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4B2C5C84-B7F6-EBAD-5753-A175CBB6CDA9}"/>
                </a:ext>
              </a:extLst>
            </p:cNvPr>
            <p:cNvCxnSpPr>
              <a:cxnSpLocks/>
            </p:cNvCxnSpPr>
            <p:nvPr/>
          </p:nvCxnSpPr>
          <p:spPr>
            <a:xfrm>
              <a:off x="11892319" y="6907959"/>
              <a:ext cx="0" cy="255217"/>
            </a:xfrm>
            <a:prstGeom prst="line">
              <a:avLst/>
            </a:prstGeom>
            <a:ln w="19050" cap="sq">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grpSp>
      <p:cxnSp>
        <p:nvCxnSpPr>
          <p:cNvPr id="192" name="Straight Connector 191">
            <a:extLst>
              <a:ext uri="{FF2B5EF4-FFF2-40B4-BE49-F238E27FC236}">
                <a16:creationId xmlns:a16="http://schemas.microsoft.com/office/drawing/2014/main" id="{CFE3DC32-33F4-8230-E57E-30E7847EEB74}"/>
              </a:ext>
            </a:extLst>
          </p:cNvPr>
          <p:cNvCxnSpPr>
            <a:cxnSpLocks/>
          </p:cNvCxnSpPr>
          <p:nvPr/>
        </p:nvCxnSpPr>
        <p:spPr>
          <a:xfrm>
            <a:off x="2278245" y="3127145"/>
            <a:ext cx="10703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121DE012-40C6-0E18-039C-435EE149E256}"/>
              </a:ext>
            </a:extLst>
          </p:cNvPr>
          <p:cNvCxnSpPr>
            <a:cxnSpLocks/>
          </p:cNvCxnSpPr>
          <p:nvPr/>
        </p:nvCxnSpPr>
        <p:spPr>
          <a:xfrm>
            <a:off x="2026394" y="2864347"/>
            <a:ext cx="106711"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07B02894-50D3-5643-9D11-788E3F8681A2}"/>
              </a:ext>
            </a:extLst>
          </p:cNvPr>
          <p:cNvCxnSpPr>
            <a:cxnSpLocks/>
          </p:cNvCxnSpPr>
          <p:nvPr/>
        </p:nvCxnSpPr>
        <p:spPr>
          <a:xfrm>
            <a:off x="3504015" y="2864347"/>
            <a:ext cx="106711"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822812D8-CD69-C551-344D-9300C6971085}"/>
              </a:ext>
            </a:extLst>
          </p:cNvPr>
          <p:cNvSpPr txBox="1"/>
          <p:nvPr/>
        </p:nvSpPr>
        <p:spPr>
          <a:xfrm>
            <a:off x="1702842" y="2741610"/>
            <a:ext cx="368967" cy="246221"/>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M</a:t>
            </a:r>
            <a:r>
              <a:rPr lang="en-US" altLang="ko-KR" sz="1600" b="1" baseline="-25000" dirty="0">
                <a:latin typeface="Cambria" panose="02040503050406030204" pitchFamily="18" charset="0"/>
                <a:cs typeface="Times New Roman" panose="02020603050405020304" pitchFamily="18" charset="0"/>
              </a:rPr>
              <a:t>1</a:t>
            </a:r>
            <a:endParaRPr lang="ko-KR" altLang="en-US" sz="1600" b="1" baseline="-25000" dirty="0">
              <a:latin typeface="Cambria" panose="02040503050406030204" pitchFamily="18" charset="0"/>
              <a:cs typeface="Times New Roman" panose="02020603050405020304" pitchFamily="18" charset="0"/>
            </a:endParaRPr>
          </a:p>
        </p:txBody>
      </p:sp>
      <p:sp>
        <p:nvSpPr>
          <p:cNvPr id="196" name="TextBox 195">
            <a:extLst>
              <a:ext uri="{FF2B5EF4-FFF2-40B4-BE49-F238E27FC236}">
                <a16:creationId xmlns:a16="http://schemas.microsoft.com/office/drawing/2014/main" id="{D6681A0B-F536-7A8B-35D5-ACC55E868E26}"/>
              </a:ext>
            </a:extLst>
          </p:cNvPr>
          <p:cNvSpPr txBox="1"/>
          <p:nvPr/>
        </p:nvSpPr>
        <p:spPr>
          <a:xfrm>
            <a:off x="3611159" y="2741610"/>
            <a:ext cx="368967" cy="246221"/>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M</a:t>
            </a:r>
            <a:r>
              <a:rPr lang="en-US" altLang="ko-KR" sz="1600" b="1" baseline="-25000" dirty="0">
                <a:latin typeface="Cambria" panose="02040503050406030204" pitchFamily="18" charset="0"/>
                <a:cs typeface="Times New Roman" panose="02020603050405020304" pitchFamily="18" charset="0"/>
              </a:rPr>
              <a:t>2</a:t>
            </a:r>
            <a:endParaRPr lang="ko-KR" altLang="en-US" sz="1600" b="1" baseline="-25000" dirty="0">
              <a:latin typeface="Cambria" panose="02040503050406030204" pitchFamily="18" charset="0"/>
              <a:cs typeface="Times New Roman" panose="02020603050405020304" pitchFamily="18" charset="0"/>
            </a:endParaRPr>
          </a:p>
        </p:txBody>
      </p:sp>
      <p:cxnSp>
        <p:nvCxnSpPr>
          <p:cNvPr id="197" name="Straight Connector 196">
            <a:extLst>
              <a:ext uri="{FF2B5EF4-FFF2-40B4-BE49-F238E27FC236}">
                <a16:creationId xmlns:a16="http://schemas.microsoft.com/office/drawing/2014/main" id="{366C951F-8CEB-E0D2-573F-9E7909F848CE}"/>
              </a:ext>
            </a:extLst>
          </p:cNvPr>
          <p:cNvCxnSpPr>
            <a:cxnSpLocks/>
          </p:cNvCxnSpPr>
          <p:nvPr/>
        </p:nvCxnSpPr>
        <p:spPr>
          <a:xfrm>
            <a:off x="1324680" y="3397652"/>
            <a:ext cx="13412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8" name="Group 197">
            <a:extLst>
              <a:ext uri="{FF2B5EF4-FFF2-40B4-BE49-F238E27FC236}">
                <a16:creationId xmlns:a16="http://schemas.microsoft.com/office/drawing/2014/main" id="{42F748B3-B1BB-18EA-504F-07BEE9904A22}"/>
              </a:ext>
            </a:extLst>
          </p:cNvPr>
          <p:cNvGrpSpPr/>
          <p:nvPr/>
        </p:nvGrpSpPr>
        <p:grpSpPr>
          <a:xfrm>
            <a:off x="1173050" y="2981566"/>
            <a:ext cx="151630" cy="746820"/>
            <a:chOff x="11740689" y="6582252"/>
            <a:chExt cx="151630" cy="746820"/>
          </a:xfrm>
        </p:grpSpPr>
        <p:grpSp>
          <p:nvGrpSpPr>
            <p:cNvPr id="217" name="Group 216">
              <a:extLst>
                <a:ext uri="{FF2B5EF4-FFF2-40B4-BE49-F238E27FC236}">
                  <a16:creationId xmlns:a16="http://schemas.microsoft.com/office/drawing/2014/main" id="{01FE8057-1E6C-A015-DAAE-53668AEDEBBC}"/>
                </a:ext>
              </a:extLst>
            </p:cNvPr>
            <p:cNvGrpSpPr/>
            <p:nvPr/>
          </p:nvGrpSpPr>
          <p:grpSpPr>
            <a:xfrm>
              <a:off x="11740689" y="6705642"/>
              <a:ext cx="151630" cy="205650"/>
              <a:chOff x="12020227" y="7000372"/>
              <a:chExt cx="292215" cy="205650"/>
            </a:xfrm>
          </p:grpSpPr>
          <p:cxnSp>
            <p:nvCxnSpPr>
              <p:cNvPr id="220" name="Straight Connector 219">
                <a:extLst>
                  <a:ext uri="{FF2B5EF4-FFF2-40B4-BE49-F238E27FC236}">
                    <a16:creationId xmlns:a16="http://schemas.microsoft.com/office/drawing/2014/main" id="{CE9FAFEA-B023-7C2F-67A1-ACDAD65E25DF}"/>
                  </a:ext>
                </a:extLst>
              </p:cNvPr>
              <p:cNvCxnSpPr>
                <a:cxnSpLocks/>
              </p:cNvCxnSpPr>
              <p:nvPr/>
            </p:nvCxnSpPr>
            <p:spPr>
              <a:xfrm>
                <a:off x="12106793" y="7000372"/>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221" name="Group 220">
                <a:extLst>
                  <a:ext uri="{FF2B5EF4-FFF2-40B4-BE49-F238E27FC236}">
                    <a16:creationId xmlns:a16="http://schemas.microsoft.com/office/drawing/2014/main" id="{D1434D4E-18FE-919C-FF01-E0208D21071B}"/>
                  </a:ext>
                </a:extLst>
              </p:cNvPr>
              <p:cNvGrpSpPr/>
              <p:nvPr/>
            </p:nvGrpSpPr>
            <p:grpSpPr>
              <a:xfrm>
                <a:off x="12020227" y="7000372"/>
                <a:ext cx="292215" cy="205650"/>
                <a:chOff x="12020227" y="7012603"/>
                <a:chExt cx="292215" cy="205650"/>
              </a:xfrm>
            </p:grpSpPr>
            <p:cxnSp>
              <p:nvCxnSpPr>
                <p:cNvPr id="222" name="Straight Connector 221">
                  <a:extLst>
                    <a:ext uri="{FF2B5EF4-FFF2-40B4-BE49-F238E27FC236}">
                      <a16:creationId xmlns:a16="http://schemas.microsoft.com/office/drawing/2014/main" id="{AFB75F41-217A-AD0F-1B63-750853A8C96D}"/>
                    </a:ext>
                  </a:extLst>
                </p:cNvPr>
                <p:cNvCxnSpPr>
                  <a:cxnSpLocks/>
                </p:cNvCxnSpPr>
                <p:nvPr/>
              </p:nvCxnSpPr>
              <p:spPr>
                <a:xfrm rot="5400000">
                  <a:off x="12003969" y="7115428"/>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BEF3526B-1707-E609-0B6E-9F9E6304CD57}"/>
                    </a:ext>
                  </a:extLst>
                </p:cNvPr>
                <p:cNvCxnSpPr>
                  <a:cxnSpLocks/>
                </p:cNvCxnSpPr>
                <p:nvPr/>
              </p:nvCxnSpPr>
              <p:spPr>
                <a:xfrm>
                  <a:off x="12106793" y="7218253"/>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0B4BBCAD-B666-B603-5350-AEC29904645C}"/>
                    </a:ext>
                  </a:extLst>
                </p:cNvPr>
                <p:cNvCxnSpPr>
                  <a:cxnSpLocks/>
                </p:cNvCxnSpPr>
                <p:nvPr/>
              </p:nvCxnSpPr>
              <p:spPr>
                <a:xfrm rot="5400000">
                  <a:off x="11917402" y="7115429"/>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cxnSp>
          <p:nvCxnSpPr>
            <p:cNvPr id="218" name="Straight Connector 217">
              <a:extLst>
                <a:ext uri="{FF2B5EF4-FFF2-40B4-BE49-F238E27FC236}">
                  <a16:creationId xmlns:a16="http://schemas.microsoft.com/office/drawing/2014/main" id="{1C8A49D1-D7E1-69D3-F878-ED7FC98E7012}"/>
                </a:ext>
              </a:extLst>
            </p:cNvPr>
            <p:cNvCxnSpPr>
              <a:cxnSpLocks/>
            </p:cNvCxnSpPr>
            <p:nvPr/>
          </p:nvCxnSpPr>
          <p:spPr>
            <a:xfrm>
              <a:off x="11892319" y="6582252"/>
              <a:ext cx="0" cy="112482"/>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6FCBBF9E-7201-1F35-9A29-2A9AE4242A43}"/>
                </a:ext>
              </a:extLst>
            </p:cNvPr>
            <p:cNvCxnSpPr>
              <a:cxnSpLocks/>
            </p:cNvCxnSpPr>
            <p:nvPr/>
          </p:nvCxnSpPr>
          <p:spPr>
            <a:xfrm>
              <a:off x="11892319" y="6907959"/>
              <a:ext cx="0" cy="421113"/>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cxnSp>
        <p:nvCxnSpPr>
          <p:cNvPr id="199" name="Straight Connector 198">
            <a:extLst>
              <a:ext uri="{FF2B5EF4-FFF2-40B4-BE49-F238E27FC236}">
                <a16:creationId xmlns:a16="http://schemas.microsoft.com/office/drawing/2014/main" id="{AF27EE3A-063C-E7DF-5478-B0BE3F063CE0}"/>
              </a:ext>
            </a:extLst>
          </p:cNvPr>
          <p:cNvCxnSpPr>
            <a:cxnSpLocks/>
          </p:cNvCxnSpPr>
          <p:nvPr/>
        </p:nvCxnSpPr>
        <p:spPr>
          <a:xfrm>
            <a:off x="1064087" y="3203509"/>
            <a:ext cx="106711"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F3FB7A5E-2759-AE41-63CC-0264AA1A6E73}"/>
              </a:ext>
            </a:extLst>
          </p:cNvPr>
          <p:cNvSpPr txBox="1"/>
          <p:nvPr/>
        </p:nvSpPr>
        <p:spPr>
          <a:xfrm>
            <a:off x="1144568" y="3761904"/>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BL</a:t>
            </a:r>
            <a:endParaRPr lang="ko-KR" altLang="en-US" sz="1600" b="1" baseline="-25000" dirty="0">
              <a:latin typeface="Cambria" panose="02040503050406030204" pitchFamily="18" charset="0"/>
              <a:cs typeface="Times New Roman" panose="02020603050405020304" pitchFamily="18" charset="0"/>
            </a:endParaRPr>
          </a:p>
        </p:txBody>
      </p:sp>
      <p:cxnSp>
        <p:nvCxnSpPr>
          <p:cNvPr id="201" name="Straight Connector 200">
            <a:extLst>
              <a:ext uri="{FF2B5EF4-FFF2-40B4-BE49-F238E27FC236}">
                <a16:creationId xmlns:a16="http://schemas.microsoft.com/office/drawing/2014/main" id="{9603D7A7-51E7-268A-C692-764931AA88BD}"/>
              </a:ext>
            </a:extLst>
          </p:cNvPr>
          <p:cNvCxnSpPr>
            <a:cxnSpLocks/>
          </p:cNvCxnSpPr>
          <p:nvPr/>
        </p:nvCxnSpPr>
        <p:spPr>
          <a:xfrm rot="5400000">
            <a:off x="1324680" y="2914501"/>
            <a:ext cx="0" cy="112482"/>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02" name="TextBox 201">
            <a:extLst>
              <a:ext uri="{FF2B5EF4-FFF2-40B4-BE49-F238E27FC236}">
                <a16:creationId xmlns:a16="http://schemas.microsoft.com/office/drawing/2014/main" id="{8D118478-E935-654B-DF0B-B25BD81B5243}"/>
              </a:ext>
            </a:extLst>
          </p:cNvPr>
          <p:cNvSpPr txBox="1"/>
          <p:nvPr/>
        </p:nvSpPr>
        <p:spPr>
          <a:xfrm>
            <a:off x="1729114" y="3605276"/>
            <a:ext cx="368967" cy="246221"/>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SO</a:t>
            </a:r>
            <a:endParaRPr lang="ko-KR" altLang="en-US" sz="1600" b="1" dirty="0">
              <a:latin typeface="Cambria" panose="02040503050406030204" pitchFamily="18" charset="0"/>
              <a:cs typeface="Times New Roman" panose="02020603050405020304" pitchFamily="18" charset="0"/>
            </a:endParaRPr>
          </a:p>
        </p:txBody>
      </p:sp>
      <p:sp>
        <p:nvSpPr>
          <p:cNvPr id="203" name="Oval 202">
            <a:extLst>
              <a:ext uri="{FF2B5EF4-FFF2-40B4-BE49-F238E27FC236}">
                <a16:creationId xmlns:a16="http://schemas.microsoft.com/office/drawing/2014/main" id="{3AA98397-6FBF-9B3A-182E-B5602A577C14}"/>
              </a:ext>
            </a:extLst>
          </p:cNvPr>
          <p:cNvSpPr/>
          <p:nvPr/>
        </p:nvSpPr>
        <p:spPr>
          <a:xfrm>
            <a:off x="3538283" y="2560007"/>
            <a:ext cx="85061" cy="8506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204" name="Oval 203">
            <a:extLst>
              <a:ext uri="{FF2B5EF4-FFF2-40B4-BE49-F238E27FC236}">
                <a16:creationId xmlns:a16="http://schemas.microsoft.com/office/drawing/2014/main" id="{3B0D0285-158C-7EAE-899D-31ED4738C732}"/>
              </a:ext>
            </a:extLst>
          </p:cNvPr>
          <p:cNvSpPr/>
          <p:nvPr/>
        </p:nvSpPr>
        <p:spPr>
          <a:xfrm>
            <a:off x="1871067" y="3346872"/>
            <a:ext cx="85061" cy="8506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cxnSp>
        <p:nvCxnSpPr>
          <p:cNvPr id="205" name="Straight Connector 204">
            <a:extLst>
              <a:ext uri="{FF2B5EF4-FFF2-40B4-BE49-F238E27FC236}">
                <a16:creationId xmlns:a16="http://schemas.microsoft.com/office/drawing/2014/main" id="{37C15267-8B39-8B3A-27C1-DDC93E308050}"/>
              </a:ext>
            </a:extLst>
          </p:cNvPr>
          <p:cNvCxnSpPr>
            <a:cxnSpLocks/>
            <a:stCxn id="204" idx="4"/>
            <a:endCxn id="202" idx="0"/>
          </p:cNvCxnSpPr>
          <p:nvPr/>
        </p:nvCxnSpPr>
        <p:spPr>
          <a:xfrm>
            <a:off x="1913598" y="3431933"/>
            <a:ext cx="0" cy="173343"/>
          </a:xfrm>
          <a:prstGeom prst="line">
            <a:avLst/>
          </a:prstGeom>
          <a:ln w="19050">
            <a:solidFill>
              <a:schemeClr val="tx1"/>
            </a:solidFill>
            <a:headEnd type="none" w="sm" len="sm"/>
            <a:tailEnd type="none"/>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CB63EA63-2702-3348-E6D0-2C65C158A95B}"/>
              </a:ext>
            </a:extLst>
          </p:cNvPr>
          <p:cNvCxnSpPr/>
          <p:nvPr/>
        </p:nvCxnSpPr>
        <p:spPr>
          <a:xfrm>
            <a:off x="1815128" y="2604252"/>
            <a:ext cx="586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Oval 206">
            <a:extLst>
              <a:ext uri="{FF2B5EF4-FFF2-40B4-BE49-F238E27FC236}">
                <a16:creationId xmlns:a16="http://schemas.microsoft.com/office/drawing/2014/main" id="{E4D62300-EFD1-AE86-72D4-A16FA16FF822}"/>
              </a:ext>
            </a:extLst>
          </p:cNvPr>
          <p:cNvSpPr/>
          <p:nvPr/>
        </p:nvSpPr>
        <p:spPr>
          <a:xfrm>
            <a:off x="1967825" y="2560007"/>
            <a:ext cx="85061" cy="8506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grpSp>
        <p:nvGrpSpPr>
          <p:cNvPr id="208" name="그룹 563">
            <a:extLst>
              <a:ext uri="{FF2B5EF4-FFF2-40B4-BE49-F238E27FC236}">
                <a16:creationId xmlns:a16="http://schemas.microsoft.com/office/drawing/2014/main" id="{07A2DC93-67AF-AD4B-197C-7B0626A166FE}"/>
              </a:ext>
            </a:extLst>
          </p:cNvPr>
          <p:cNvGrpSpPr/>
          <p:nvPr/>
        </p:nvGrpSpPr>
        <p:grpSpPr>
          <a:xfrm>
            <a:off x="492364" y="3057002"/>
            <a:ext cx="573528" cy="252952"/>
            <a:chOff x="4206996" y="1897575"/>
            <a:chExt cx="573528" cy="252952"/>
          </a:xfrm>
        </p:grpSpPr>
        <p:sp>
          <p:nvSpPr>
            <p:cNvPr id="215" name="TextBox 214">
              <a:extLst>
                <a:ext uri="{FF2B5EF4-FFF2-40B4-BE49-F238E27FC236}">
                  <a16:creationId xmlns:a16="http://schemas.microsoft.com/office/drawing/2014/main" id="{F75AF374-62C3-0A39-20FB-E75C47EBEF86}"/>
                </a:ext>
              </a:extLst>
            </p:cNvPr>
            <p:cNvSpPr txBox="1"/>
            <p:nvPr/>
          </p:nvSpPr>
          <p:spPr>
            <a:xfrm>
              <a:off x="420699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M</a:t>
              </a:r>
              <a:endParaRPr lang="ko-KR" altLang="en-US" sz="1600" b="1" baseline="-25000" dirty="0">
                <a:latin typeface="Cambria" panose="02040503050406030204" pitchFamily="18" charset="0"/>
                <a:cs typeface="Times New Roman" panose="02020603050405020304" pitchFamily="18" charset="0"/>
              </a:endParaRPr>
            </a:p>
          </p:txBody>
        </p:sp>
        <p:sp>
          <p:nvSpPr>
            <p:cNvPr id="216" name="TextBox 215">
              <a:extLst>
                <a:ext uri="{FF2B5EF4-FFF2-40B4-BE49-F238E27FC236}">
                  <a16:creationId xmlns:a16="http://schemas.microsoft.com/office/drawing/2014/main" id="{50B40320-8C7C-E1EB-2C62-7E3860F41E01}"/>
                </a:ext>
              </a:extLst>
            </p:cNvPr>
            <p:cNvSpPr txBox="1"/>
            <p:nvPr/>
          </p:nvSpPr>
          <p:spPr>
            <a:xfrm>
              <a:off x="4411557"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grpSp>
        <p:nvGrpSpPr>
          <p:cNvPr id="209" name="그룹 563">
            <a:extLst>
              <a:ext uri="{FF2B5EF4-FFF2-40B4-BE49-F238E27FC236}">
                <a16:creationId xmlns:a16="http://schemas.microsoft.com/office/drawing/2014/main" id="{AB821B01-5791-EFD6-70B9-FF3DD7DA9BE8}"/>
              </a:ext>
            </a:extLst>
          </p:cNvPr>
          <p:cNvGrpSpPr/>
          <p:nvPr/>
        </p:nvGrpSpPr>
        <p:grpSpPr>
          <a:xfrm>
            <a:off x="1005400" y="2650833"/>
            <a:ext cx="544956" cy="252952"/>
            <a:chOff x="4226046" y="1897575"/>
            <a:chExt cx="544956" cy="252952"/>
          </a:xfrm>
        </p:grpSpPr>
        <p:sp>
          <p:nvSpPr>
            <p:cNvPr id="213" name="TextBox 212">
              <a:extLst>
                <a:ext uri="{FF2B5EF4-FFF2-40B4-BE49-F238E27FC236}">
                  <a16:creationId xmlns:a16="http://schemas.microsoft.com/office/drawing/2014/main" id="{DE4F443D-7048-9A11-D887-6AB669DCAAE4}"/>
                </a:ext>
              </a:extLst>
            </p:cNvPr>
            <p:cNvSpPr txBox="1"/>
            <p:nvPr/>
          </p:nvSpPr>
          <p:spPr>
            <a:xfrm>
              <a:off x="422604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V</a:t>
              </a:r>
              <a:endParaRPr lang="ko-KR" altLang="en-US" sz="1600" b="1" baseline="-25000" dirty="0">
                <a:latin typeface="Cambria" panose="02040503050406030204" pitchFamily="18" charset="0"/>
                <a:cs typeface="Times New Roman" panose="02020603050405020304" pitchFamily="18" charset="0"/>
              </a:endParaRPr>
            </a:p>
          </p:txBody>
        </p:sp>
        <p:sp>
          <p:nvSpPr>
            <p:cNvPr id="214" name="TextBox 213">
              <a:extLst>
                <a:ext uri="{FF2B5EF4-FFF2-40B4-BE49-F238E27FC236}">
                  <a16:creationId xmlns:a16="http://schemas.microsoft.com/office/drawing/2014/main" id="{968FB9FD-2F71-AEDB-7481-1FB00247C803}"/>
                </a:ext>
              </a:extLst>
            </p:cNvPr>
            <p:cNvSpPr txBox="1"/>
            <p:nvPr/>
          </p:nvSpPr>
          <p:spPr>
            <a:xfrm>
              <a:off x="4402035"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sp>
        <p:nvSpPr>
          <p:cNvPr id="210" name="TextBox 209">
            <a:extLst>
              <a:ext uri="{FF2B5EF4-FFF2-40B4-BE49-F238E27FC236}">
                <a16:creationId xmlns:a16="http://schemas.microsoft.com/office/drawing/2014/main" id="{B3A3EB5E-FBA6-3077-F09F-3C62F6169450}"/>
              </a:ext>
            </a:extLst>
          </p:cNvPr>
          <p:cNvSpPr txBox="1"/>
          <p:nvPr/>
        </p:nvSpPr>
        <p:spPr>
          <a:xfrm>
            <a:off x="2889585" y="1988865"/>
            <a:ext cx="941289" cy="276999"/>
          </a:xfrm>
          <a:prstGeom prst="rect">
            <a:avLst/>
          </a:prstGeom>
          <a:noFill/>
        </p:spPr>
        <p:txBody>
          <a:bodyPr wrap="square" lIns="0" tIns="0" rIns="0" bIns="0" rtlCol="0" anchor="ctr">
            <a:spAutoFit/>
          </a:bodyPr>
          <a:lstStyle/>
          <a:p>
            <a:r>
              <a:rPr lang="en-US" altLang="ko-KR" b="1" dirty="0">
                <a:latin typeface="Cambria" panose="02040503050406030204" pitchFamily="18" charset="0"/>
                <a:cs typeface="Times New Roman" panose="02020603050405020304" pitchFamily="18" charset="0"/>
              </a:rPr>
              <a:t>       </a:t>
            </a:r>
            <a:r>
              <a:rPr lang="en-US" altLang="ko-KR" b="1" dirty="0">
                <a:solidFill>
                  <a:schemeClr val="accent6">
                    <a:lumMod val="75000"/>
                  </a:schemeClr>
                </a:solidFill>
                <a:latin typeface="Cambria" panose="02040503050406030204" pitchFamily="18" charset="0"/>
                <a:cs typeface="Times New Roman" panose="02020603050405020304" pitchFamily="18" charset="0"/>
              </a:rPr>
              <a:t>V</a:t>
            </a:r>
            <a:r>
              <a:rPr lang="en-US" altLang="ko-KR" b="1" baseline="-25000" dirty="0">
                <a:solidFill>
                  <a:schemeClr val="accent6">
                    <a:lumMod val="75000"/>
                  </a:schemeClr>
                </a:solidFill>
                <a:latin typeface="Cambria" panose="02040503050406030204" pitchFamily="18" charset="0"/>
                <a:cs typeface="Times New Roman" panose="02020603050405020304" pitchFamily="18" charset="0"/>
              </a:rPr>
              <a:t>OUT</a:t>
            </a:r>
            <a:r>
              <a:rPr lang="en-US" altLang="ko-KR" sz="1600" b="1" baseline="-25000" dirty="0">
                <a:latin typeface="Cambria" panose="02040503050406030204" pitchFamily="18" charset="0"/>
                <a:ea typeface="Cambria" panose="02040503050406030204" pitchFamily="18" charset="0"/>
                <a:cs typeface="Times New Roman" panose="02020603050405020304" pitchFamily="18" charset="0"/>
              </a:rPr>
              <a:t> </a:t>
            </a:r>
            <a:r>
              <a:rPr lang="en-US" altLang="ko-KR" sz="1600" b="1" dirty="0">
                <a:latin typeface="Cambria" panose="02040503050406030204" pitchFamily="18" charset="0"/>
                <a:ea typeface="Cambria" panose="02040503050406030204" pitchFamily="18" charset="0"/>
                <a:cs typeface="Courier New" panose="02070309020205020404" pitchFamily="49" charset="0"/>
              </a:rPr>
              <a:t>:</a:t>
            </a:r>
            <a:endParaRPr lang="ko-KR" altLang="en-US" sz="1600" b="1" dirty="0">
              <a:latin typeface="Cambria" panose="02040503050406030204" pitchFamily="18" charset="0"/>
              <a:cs typeface="Courier New" panose="02070309020205020404" pitchFamily="49" charset="0"/>
            </a:endParaRPr>
          </a:p>
        </p:txBody>
      </p:sp>
      <p:sp>
        <p:nvSpPr>
          <p:cNvPr id="211" name="TextBox 210">
            <a:extLst>
              <a:ext uri="{FF2B5EF4-FFF2-40B4-BE49-F238E27FC236}">
                <a16:creationId xmlns:a16="http://schemas.microsoft.com/office/drawing/2014/main" id="{9AB0CBA8-D408-9BCE-2C4B-2AC787F998B6}"/>
              </a:ext>
            </a:extLst>
          </p:cNvPr>
          <p:cNvSpPr txBox="1"/>
          <p:nvPr/>
        </p:nvSpPr>
        <p:spPr>
          <a:xfrm>
            <a:off x="2325134" y="2009335"/>
            <a:ext cx="368967" cy="164148"/>
          </a:xfrm>
          <a:prstGeom prst="rect">
            <a:avLst/>
          </a:prstGeom>
          <a:noFill/>
          <a:ln>
            <a:noFill/>
          </a:ln>
        </p:spPr>
        <p:txBody>
          <a:bodyPr wrap="square" lIns="0" tIns="0" rIns="0" bIns="0" rtlCol="0" anchor="ctr">
            <a:spAutoFit/>
          </a:bodyPr>
          <a:lstStyle/>
          <a:p>
            <a:pPr algn="ctr"/>
            <a:endParaRPr lang="ko-KR" altLang="en-US" sz="1600" b="1" baseline="-25000" dirty="0">
              <a:solidFill>
                <a:srgbClr val="C00000"/>
              </a:solidFill>
              <a:latin typeface="Cambria" panose="02040503050406030204" pitchFamily="18" charset="0"/>
              <a:cs typeface="Times New Roman" panose="02020603050405020304" pitchFamily="18" charset="0"/>
            </a:endParaRPr>
          </a:p>
        </p:txBody>
      </p:sp>
      <p:sp>
        <p:nvSpPr>
          <p:cNvPr id="212" name="TextBox 211">
            <a:extLst>
              <a:ext uri="{FF2B5EF4-FFF2-40B4-BE49-F238E27FC236}">
                <a16:creationId xmlns:a16="http://schemas.microsoft.com/office/drawing/2014/main" id="{14B2FAF9-4336-7B2C-AF85-7B514EFCFDD0}"/>
              </a:ext>
            </a:extLst>
          </p:cNvPr>
          <p:cNvSpPr txBox="1"/>
          <p:nvPr/>
        </p:nvSpPr>
        <p:spPr>
          <a:xfrm>
            <a:off x="1634813" y="3890352"/>
            <a:ext cx="368967" cy="164148"/>
          </a:xfrm>
          <a:prstGeom prst="rect">
            <a:avLst/>
          </a:prstGeom>
          <a:noFill/>
        </p:spPr>
        <p:txBody>
          <a:bodyPr wrap="square" lIns="0" tIns="0" rIns="0" bIns="0" rtlCol="0" anchor="ctr">
            <a:spAutoFit/>
          </a:bodyPr>
          <a:lstStyle/>
          <a:p>
            <a:pPr algn="ctr"/>
            <a:endParaRPr lang="ko-KR" altLang="en-US" sz="1600" b="1" baseline="-25000" dirty="0">
              <a:solidFill>
                <a:schemeClr val="accent6">
                  <a:lumMod val="75000"/>
                </a:schemeClr>
              </a:solidFill>
              <a:latin typeface="Cambria" panose="02040503050406030204" pitchFamily="18" charset="0"/>
              <a:cs typeface="Times New Roman" panose="02020603050405020304" pitchFamily="18" charset="0"/>
            </a:endParaRPr>
          </a:p>
        </p:txBody>
      </p:sp>
      <p:sp>
        <p:nvSpPr>
          <p:cNvPr id="173" name="TextBox 172">
            <a:extLst>
              <a:ext uri="{FF2B5EF4-FFF2-40B4-BE49-F238E27FC236}">
                <a16:creationId xmlns:a16="http://schemas.microsoft.com/office/drawing/2014/main" id="{E6C170EC-EAF1-16B6-AD0D-1EC5EC122A89}"/>
              </a:ext>
            </a:extLst>
          </p:cNvPr>
          <p:cNvSpPr txBox="1"/>
          <p:nvPr/>
        </p:nvSpPr>
        <p:spPr>
          <a:xfrm>
            <a:off x="1407451" y="1982872"/>
            <a:ext cx="941289" cy="276999"/>
          </a:xfrm>
          <a:prstGeom prst="rect">
            <a:avLst/>
          </a:prstGeom>
          <a:noFill/>
        </p:spPr>
        <p:txBody>
          <a:bodyPr wrap="square" lIns="0" tIns="0" rIns="0" bIns="0" rtlCol="0" anchor="ctr">
            <a:spAutoFit/>
          </a:bodyPr>
          <a:lstStyle/>
          <a:p>
            <a:r>
              <a:rPr lang="en-US" altLang="ko-KR" sz="1600" b="1" dirty="0">
                <a:latin typeface="Cambria" panose="02040503050406030204" pitchFamily="18" charset="0"/>
                <a:cs typeface="Times New Roman" panose="02020603050405020304" pitchFamily="18" charset="0"/>
              </a:rPr>
              <a:t>       </a:t>
            </a:r>
            <a:r>
              <a:rPr lang="en-US" altLang="ko-KR" b="1" dirty="0">
                <a:solidFill>
                  <a:schemeClr val="accent6">
                    <a:lumMod val="75000"/>
                  </a:schemeClr>
                </a:solidFill>
                <a:latin typeface="Cambria" panose="02040503050406030204" pitchFamily="18" charset="0"/>
                <a:cs typeface="Times New Roman" panose="02020603050405020304" pitchFamily="18" charset="0"/>
              </a:rPr>
              <a:t>V</a:t>
            </a:r>
            <a:r>
              <a:rPr lang="en-US" altLang="ko-KR" b="1" baseline="-25000" dirty="0">
                <a:solidFill>
                  <a:schemeClr val="accent6">
                    <a:lumMod val="75000"/>
                  </a:schemeClr>
                </a:solidFill>
                <a:latin typeface="Cambria" panose="02040503050406030204" pitchFamily="18" charset="0"/>
                <a:cs typeface="Times New Roman" panose="02020603050405020304" pitchFamily="18" charset="0"/>
              </a:rPr>
              <a:t>OUT </a:t>
            </a:r>
            <a:r>
              <a:rPr lang="en-US" altLang="ko-KR" sz="1600" b="1" dirty="0">
                <a:latin typeface="Cambria" panose="02040503050406030204" pitchFamily="18" charset="0"/>
                <a:cs typeface="Times New Roman" panose="02020603050405020304" pitchFamily="18" charset="0"/>
              </a:rPr>
              <a:t>:</a:t>
            </a:r>
            <a:endParaRPr lang="ko-KR" altLang="en-US" sz="1500" b="1" dirty="0">
              <a:latin typeface="Cambria" panose="02040503050406030204" pitchFamily="18" charset="0"/>
              <a:cs typeface="Courier New" panose="02070309020205020404" pitchFamily="49" charset="0"/>
            </a:endParaRPr>
          </a:p>
        </p:txBody>
      </p:sp>
      <p:cxnSp>
        <p:nvCxnSpPr>
          <p:cNvPr id="174" name="Straight Connector 173">
            <a:extLst>
              <a:ext uri="{FF2B5EF4-FFF2-40B4-BE49-F238E27FC236}">
                <a16:creationId xmlns:a16="http://schemas.microsoft.com/office/drawing/2014/main" id="{D3F073AE-87BB-9615-974A-7E33AFCCA00F}"/>
              </a:ext>
            </a:extLst>
          </p:cNvPr>
          <p:cNvCxnSpPr>
            <a:cxnSpLocks/>
          </p:cNvCxnSpPr>
          <p:nvPr/>
        </p:nvCxnSpPr>
        <p:spPr>
          <a:xfrm>
            <a:off x="1858864" y="2135019"/>
            <a:ext cx="29083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75" name="TextBox 174">
            <a:extLst>
              <a:ext uri="{FF2B5EF4-FFF2-40B4-BE49-F238E27FC236}">
                <a16:creationId xmlns:a16="http://schemas.microsoft.com/office/drawing/2014/main" id="{FD3DE0E0-7782-02C6-FA10-5C4D1DB53D15}"/>
              </a:ext>
            </a:extLst>
          </p:cNvPr>
          <p:cNvSpPr txBox="1"/>
          <p:nvPr/>
        </p:nvSpPr>
        <p:spPr>
          <a:xfrm>
            <a:off x="1358800" y="3860392"/>
            <a:ext cx="747129" cy="276999"/>
          </a:xfrm>
          <a:prstGeom prst="rect">
            <a:avLst/>
          </a:prstGeom>
          <a:noFill/>
        </p:spPr>
        <p:txBody>
          <a:bodyPr wrap="square" lIns="0" tIns="0" rIns="0" bIns="0" rtlCol="0" anchor="ctr">
            <a:spAutoFit/>
          </a:bodyPr>
          <a:lstStyle/>
          <a:p>
            <a:r>
              <a:rPr lang="en-US" altLang="ko-KR" sz="1600" b="1" dirty="0">
                <a:latin typeface="Cambria" panose="02040503050406030204" pitchFamily="18" charset="0"/>
                <a:cs typeface="Times New Roman" panose="02020603050405020304" pitchFamily="18" charset="0"/>
              </a:rPr>
              <a:t>       </a:t>
            </a:r>
            <a:r>
              <a:rPr lang="en-US" altLang="ko-KR" b="1" dirty="0">
                <a:solidFill>
                  <a:schemeClr val="accent6">
                    <a:lumMod val="75000"/>
                  </a:schemeClr>
                </a:solidFill>
                <a:latin typeface="Cambria" panose="02040503050406030204" pitchFamily="18" charset="0"/>
                <a:cs typeface="Times New Roman" panose="02020603050405020304" pitchFamily="18" charset="0"/>
              </a:rPr>
              <a:t>V</a:t>
            </a:r>
            <a:r>
              <a:rPr lang="en-US" altLang="ko-KR" b="1" baseline="-25000" dirty="0">
                <a:solidFill>
                  <a:schemeClr val="accent6">
                    <a:lumMod val="75000"/>
                  </a:schemeClr>
                </a:solidFill>
                <a:latin typeface="Cambria" panose="02040503050406030204" pitchFamily="18" charset="0"/>
                <a:cs typeface="Times New Roman" panose="02020603050405020304" pitchFamily="18" charset="0"/>
              </a:rPr>
              <a:t>SO</a:t>
            </a:r>
            <a:r>
              <a:rPr lang="en-US" altLang="ko-KR" sz="1600" b="1" baseline="-25000" dirty="0">
                <a:solidFill>
                  <a:schemeClr val="accent6">
                    <a:lumMod val="75000"/>
                  </a:schemeClr>
                </a:solidFill>
                <a:latin typeface="Cambria" panose="02040503050406030204" pitchFamily="18" charset="0"/>
                <a:cs typeface="Times New Roman" panose="02020603050405020304" pitchFamily="18" charset="0"/>
              </a:rPr>
              <a:t> </a:t>
            </a:r>
            <a:r>
              <a:rPr lang="en-US" altLang="ko-KR" sz="1600" b="1" dirty="0">
                <a:latin typeface="Cambria" panose="02040503050406030204" pitchFamily="18" charset="0"/>
                <a:cs typeface="Times New Roman" panose="02020603050405020304" pitchFamily="18" charset="0"/>
              </a:rPr>
              <a:t>:</a:t>
            </a:r>
            <a:r>
              <a:rPr lang="en-US" altLang="ko-KR" sz="1400" b="1" dirty="0">
                <a:latin typeface="Cambria" panose="02040503050406030204" pitchFamily="18" charset="0"/>
                <a:cs typeface="Times New Roman" panose="02020603050405020304" pitchFamily="18" charset="0"/>
              </a:rPr>
              <a:t> </a:t>
            </a:r>
            <a:endParaRPr lang="ko-KR" altLang="en-US" sz="1600" b="1" baseline="-25000" dirty="0">
              <a:latin typeface="Cambria" panose="02040503050406030204" pitchFamily="18" charset="0"/>
              <a:cs typeface="Times New Roman" panose="02020603050405020304" pitchFamily="18" charset="0"/>
            </a:endParaRPr>
          </a:p>
        </p:txBody>
      </p:sp>
      <p:sp>
        <p:nvSpPr>
          <p:cNvPr id="249" name="TextBox 248">
            <a:extLst>
              <a:ext uri="{FF2B5EF4-FFF2-40B4-BE49-F238E27FC236}">
                <a16:creationId xmlns:a16="http://schemas.microsoft.com/office/drawing/2014/main" id="{8B2AC881-3295-C3CA-8E28-02AA0557B4BA}"/>
              </a:ext>
            </a:extLst>
          </p:cNvPr>
          <p:cNvSpPr txBox="1"/>
          <p:nvPr/>
        </p:nvSpPr>
        <p:spPr>
          <a:xfrm>
            <a:off x="2825007" y="3888095"/>
            <a:ext cx="127407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V</a:t>
            </a:r>
            <a:r>
              <a:rPr lang="en-US" altLang="ko-KR" sz="1600" b="1" baseline="-25000" dirty="0">
                <a:solidFill>
                  <a:srgbClr val="0070C0"/>
                </a:solidFill>
                <a:latin typeface="Cambria" panose="02040503050406030204" pitchFamily="18" charset="0"/>
                <a:cs typeface="Times New Roman" panose="02020603050405020304" pitchFamily="18" charset="0"/>
              </a:rPr>
              <a:t>TH</a:t>
            </a:r>
            <a:r>
              <a:rPr lang="en-US" altLang="ko-KR" sz="1600" b="1" dirty="0">
                <a:solidFill>
                  <a:srgbClr val="0070C0"/>
                </a:solidFill>
                <a:latin typeface="Cambria" panose="02040503050406030204" pitchFamily="18" charset="0"/>
                <a:cs typeface="Times New Roman" panose="02020603050405020304" pitchFamily="18" charset="0"/>
              </a:rPr>
              <a:t> ≤ V</a:t>
            </a:r>
            <a:r>
              <a:rPr lang="en-US" altLang="ko-KR" sz="1600" b="1" baseline="-25000" dirty="0">
                <a:solidFill>
                  <a:srgbClr val="0070C0"/>
                </a:solidFill>
                <a:latin typeface="Cambria" panose="02040503050406030204" pitchFamily="18" charset="0"/>
                <a:cs typeface="Times New Roman" panose="02020603050405020304" pitchFamily="18" charset="0"/>
              </a:rPr>
              <a:t>REF</a:t>
            </a:r>
            <a:endParaRPr lang="ko-KR" altLang="en-US" sz="1600" b="1" baseline="-25000" dirty="0">
              <a:solidFill>
                <a:srgbClr val="0070C0"/>
              </a:solidFill>
              <a:latin typeface="Cambria" panose="02040503050406030204" pitchFamily="18" charset="0"/>
              <a:cs typeface="Times New Roman" panose="02020603050405020304" pitchFamily="18" charset="0"/>
            </a:endParaRPr>
          </a:p>
        </p:txBody>
      </p:sp>
      <p:sp>
        <p:nvSpPr>
          <p:cNvPr id="330" name="TextBox 329">
            <a:extLst>
              <a:ext uri="{FF2B5EF4-FFF2-40B4-BE49-F238E27FC236}">
                <a16:creationId xmlns:a16="http://schemas.microsoft.com/office/drawing/2014/main" id="{5F3D3883-4048-16F2-0CE1-F7F9E5791A00}"/>
              </a:ext>
            </a:extLst>
          </p:cNvPr>
          <p:cNvSpPr txBox="1"/>
          <p:nvPr/>
        </p:nvSpPr>
        <p:spPr>
          <a:xfrm>
            <a:off x="1345775" y="4231697"/>
            <a:ext cx="186493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PRECHARGE</a:t>
            </a:r>
            <a:endParaRPr lang="ko-KR" altLang="en-US" sz="1600" b="1" baseline="-25000" dirty="0">
              <a:solidFill>
                <a:srgbClr val="0070C0"/>
              </a:solidFill>
              <a:latin typeface="Cambria" panose="02040503050406030204" pitchFamily="18" charset="0"/>
              <a:cs typeface="Times New Roman" panose="02020603050405020304" pitchFamily="18" charset="0"/>
            </a:endParaRPr>
          </a:p>
        </p:txBody>
      </p:sp>
      <p:sp>
        <p:nvSpPr>
          <p:cNvPr id="332" name="TextBox 331">
            <a:extLst>
              <a:ext uri="{FF2B5EF4-FFF2-40B4-BE49-F238E27FC236}">
                <a16:creationId xmlns:a16="http://schemas.microsoft.com/office/drawing/2014/main" id="{56CDAB81-78A0-E919-C89D-BAD07B755670}"/>
              </a:ext>
            </a:extLst>
          </p:cNvPr>
          <p:cNvSpPr txBox="1"/>
          <p:nvPr/>
        </p:nvSpPr>
        <p:spPr>
          <a:xfrm>
            <a:off x="2209728" y="1982871"/>
            <a:ext cx="251054" cy="276999"/>
          </a:xfrm>
          <a:prstGeom prst="rect">
            <a:avLst/>
          </a:prstGeom>
          <a:noFill/>
        </p:spPr>
        <p:txBody>
          <a:bodyPr wrap="square" lIns="0" tIns="0" rIns="0" bIns="0" rtlCol="0" anchor="ctr">
            <a:spAutoFit/>
          </a:bodyPr>
          <a:lstStyle/>
          <a:p>
            <a:r>
              <a:rPr lang="en-US" altLang="ko-KR" b="1" dirty="0">
                <a:latin typeface="Cambria" panose="02040503050406030204" pitchFamily="18" charset="0"/>
                <a:cs typeface="Times New Roman" panose="02020603050405020304" pitchFamily="18" charset="0"/>
              </a:rPr>
              <a:t> </a:t>
            </a:r>
            <a:r>
              <a:rPr lang="en-US" altLang="ko-KR" sz="1600" b="1" dirty="0">
                <a:latin typeface="Cambria" panose="02040503050406030204" pitchFamily="18" charset="0"/>
                <a:ea typeface="Cambria" panose="02040503050406030204" pitchFamily="18" charset="0"/>
                <a:cs typeface="Courier New" panose="02070309020205020404" pitchFamily="49" charset="0"/>
              </a:rPr>
              <a:t>0</a:t>
            </a:r>
            <a:endParaRPr lang="ko-KR" altLang="en-US" sz="1600" b="1" dirty="0">
              <a:latin typeface="Cambria" panose="02040503050406030204" pitchFamily="18" charset="0"/>
              <a:cs typeface="Courier New" panose="02070309020205020404" pitchFamily="49" charset="0"/>
            </a:endParaRPr>
          </a:p>
        </p:txBody>
      </p:sp>
      <p:sp>
        <p:nvSpPr>
          <p:cNvPr id="333" name="TextBox 332">
            <a:extLst>
              <a:ext uri="{FF2B5EF4-FFF2-40B4-BE49-F238E27FC236}">
                <a16:creationId xmlns:a16="http://schemas.microsoft.com/office/drawing/2014/main" id="{0A75379D-7273-F035-5B10-B2856B1B8F3B}"/>
              </a:ext>
            </a:extLst>
          </p:cNvPr>
          <p:cNvSpPr txBox="1"/>
          <p:nvPr/>
        </p:nvSpPr>
        <p:spPr>
          <a:xfrm>
            <a:off x="3765308" y="1996518"/>
            <a:ext cx="251054" cy="276999"/>
          </a:xfrm>
          <a:prstGeom prst="rect">
            <a:avLst/>
          </a:prstGeom>
          <a:noFill/>
        </p:spPr>
        <p:txBody>
          <a:bodyPr wrap="square" lIns="0" tIns="0" rIns="0" bIns="0" rtlCol="0" anchor="ctr">
            <a:spAutoFit/>
          </a:bodyPr>
          <a:lstStyle/>
          <a:p>
            <a:r>
              <a:rPr lang="en-US" altLang="ko-KR" b="1" dirty="0">
                <a:latin typeface="Cambria" panose="02040503050406030204" pitchFamily="18" charset="0"/>
                <a:cs typeface="Times New Roman" panose="02020603050405020304" pitchFamily="18" charset="0"/>
              </a:rPr>
              <a:t> </a:t>
            </a:r>
            <a:r>
              <a:rPr lang="en-US" altLang="ko-KR" sz="1600" b="1" dirty="0">
                <a:latin typeface="Cambria" panose="02040503050406030204" pitchFamily="18" charset="0"/>
                <a:ea typeface="Cambria" panose="02040503050406030204" pitchFamily="18" charset="0"/>
                <a:cs typeface="Courier New" panose="02070309020205020404" pitchFamily="49" charset="0"/>
              </a:rPr>
              <a:t>1</a:t>
            </a:r>
            <a:endParaRPr lang="ko-KR" altLang="en-US" sz="1600" b="1" dirty="0">
              <a:latin typeface="Cambria" panose="02040503050406030204" pitchFamily="18" charset="0"/>
              <a:cs typeface="Courier New" panose="02070309020205020404" pitchFamily="49" charset="0"/>
            </a:endParaRPr>
          </a:p>
        </p:txBody>
      </p:sp>
      <p:sp>
        <p:nvSpPr>
          <p:cNvPr id="334" name="TextBox 333">
            <a:extLst>
              <a:ext uri="{FF2B5EF4-FFF2-40B4-BE49-F238E27FC236}">
                <a16:creationId xmlns:a16="http://schemas.microsoft.com/office/drawing/2014/main" id="{7E2829B1-C40A-5FC6-5E26-6CC79662F94D}"/>
              </a:ext>
            </a:extLst>
          </p:cNvPr>
          <p:cNvSpPr txBox="1"/>
          <p:nvPr/>
        </p:nvSpPr>
        <p:spPr>
          <a:xfrm>
            <a:off x="2069051" y="3860392"/>
            <a:ext cx="251054" cy="276999"/>
          </a:xfrm>
          <a:prstGeom prst="rect">
            <a:avLst/>
          </a:prstGeom>
          <a:noFill/>
        </p:spPr>
        <p:txBody>
          <a:bodyPr wrap="square" lIns="0" tIns="0" rIns="0" bIns="0" rtlCol="0" anchor="ctr">
            <a:spAutoFit/>
          </a:bodyPr>
          <a:lstStyle/>
          <a:p>
            <a:r>
              <a:rPr lang="en-US" altLang="ko-KR" b="1" dirty="0">
                <a:latin typeface="Cambria" panose="02040503050406030204" pitchFamily="18" charset="0"/>
                <a:cs typeface="Times New Roman" panose="02020603050405020304" pitchFamily="18" charset="0"/>
              </a:rPr>
              <a:t> </a:t>
            </a:r>
            <a:r>
              <a:rPr lang="en-US" altLang="ko-KR" sz="1600" b="1" dirty="0">
                <a:latin typeface="Cambria" panose="02040503050406030204" pitchFamily="18" charset="0"/>
                <a:ea typeface="Cambria" panose="02040503050406030204" pitchFamily="18" charset="0"/>
                <a:cs typeface="Courier New" panose="02070309020205020404" pitchFamily="49" charset="0"/>
              </a:rPr>
              <a:t>1</a:t>
            </a:r>
            <a:endParaRPr lang="ko-KR" altLang="en-US" sz="1600" b="1" dirty="0">
              <a:latin typeface="Cambria" panose="02040503050406030204" pitchFamily="18" charset="0"/>
              <a:cs typeface="Courier New" panose="02070309020205020404" pitchFamily="49" charset="0"/>
            </a:endParaRPr>
          </a:p>
        </p:txBody>
      </p:sp>
      <p:sp>
        <p:nvSpPr>
          <p:cNvPr id="507" name="사각형: 둥근 모서리 554">
            <a:extLst>
              <a:ext uri="{FF2B5EF4-FFF2-40B4-BE49-F238E27FC236}">
                <a16:creationId xmlns:a16="http://schemas.microsoft.com/office/drawing/2014/main" id="{CB8B50E6-C7E1-234A-8355-3A941DD43F59}"/>
              </a:ext>
            </a:extLst>
          </p:cNvPr>
          <p:cNvSpPr/>
          <p:nvPr/>
        </p:nvSpPr>
        <p:spPr>
          <a:xfrm>
            <a:off x="5117646" y="1962923"/>
            <a:ext cx="3410319" cy="2211838"/>
          </a:xfrm>
          <a:prstGeom prst="roundRect">
            <a:avLst>
              <a:gd name="adj" fmla="val 4472"/>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cxnSp>
        <p:nvCxnSpPr>
          <p:cNvPr id="509" name="Connector: Elbow 508">
            <a:extLst>
              <a:ext uri="{FF2B5EF4-FFF2-40B4-BE49-F238E27FC236}">
                <a16:creationId xmlns:a16="http://schemas.microsoft.com/office/drawing/2014/main" id="{A3536FA1-DAB9-DAA7-4B1C-A4DBBF15F681}"/>
              </a:ext>
            </a:extLst>
          </p:cNvPr>
          <p:cNvCxnSpPr>
            <a:cxnSpLocks/>
            <a:stCxn id="512" idx="6"/>
            <a:endCxn id="513" idx="3"/>
          </p:cNvCxnSpPr>
          <p:nvPr/>
        </p:nvCxnSpPr>
        <p:spPr>
          <a:xfrm>
            <a:off x="7507394" y="2473549"/>
            <a:ext cx="1" cy="266692"/>
          </a:xfrm>
          <a:prstGeom prst="bentConnector3">
            <a:avLst>
              <a:gd name="adj1" fmla="val 2458360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0" name="Connector: Elbow 509">
            <a:extLst>
              <a:ext uri="{FF2B5EF4-FFF2-40B4-BE49-F238E27FC236}">
                <a16:creationId xmlns:a16="http://schemas.microsoft.com/office/drawing/2014/main" id="{BBC1DAB1-007F-9334-803B-CC7157391211}"/>
              </a:ext>
            </a:extLst>
          </p:cNvPr>
          <p:cNvCxnSpPr>
            <a:cxnSpLocks/>
            <a:stCxn id="511" idx="3"/>
            <a:endCxn id="514" idx="6"/>
          </p:cNvCxnSpPr>
          <p:nvPr/>
        </p:nvCxnSpPr>
        <p:spPr>
          <a:xfrm rot="10800000" flipV="1">
            <a:off x="7212120" y="2473549"/>
            <a:ext cx="12700" cy="266691"/>
          </a:xfrm>
          <a:prstGeom prst="bentConnector3">
            <a:avLst>
              <a:gd name="adj1" fmla="val 1935717"/>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1" name="Isosceles Triangle 510">
            <a:extLst>
              <a:ext uri="{FF2B5EF4-FFF2-40B4-BE49-F238E27FC236}">
                <a16:creationId xmlns:a16="http://schemas.microsoft.com/office/drawing/2014/main" id="{D587240E-BA87-1C08-E847-F8440CB19816}"/>
              </a:ext>
            </a:extLst>
          </p:cNvPr>
          <p:cNvSpPr/>
          <p:nvPr/>
        </p:nvSpPr>
        <p:spPr>
          <a:xfrm rot="5400000">
            <a:off x="7194884" y="2365827"/>
            <a:ext cx="249915" cy="215444"/>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512" name="Oval 511">
            <a:extLst>
              <a:ext uri="{FF2B5EF4-FFF2-40B4-BE49-F238E27FC236}">
                <a16:creationId xmlns:a16="http://schemas.microsoft.com/office/drawing/2014/main" id="{BBEC45EC-6D3F-10C9-D75A-732AC4172127}"/>
              </a:ext>
            </a:extLst>
          </p:cNvPr>
          <p:cNvSpPr/>
          <p:nvPr/>
        </p:nvSpPr>
        <p:spPr>
          <a:xfrm>
            <a:off x="7427563" y="2433633"/>
            <a:ext cx="79831" cy="7983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513" name="Isosceles Triangle 512">
            <a:extLst>
              <a:ext uri="{FF2B5EF4-FFF2-40B4-BE49-F238E27FC236}">
                <a16:creationId xmlns:a16="http://schemas.microsoft.com/office/drawing/2014/main" id="{02FE8880-003D-0EEB-42EE-5DBBFBA2A674}"/>
              </a:ext>
            </a:extLst>
          </p:cNvPr>
          <p:cNvSpPr/>
          <p:nvPr/>
        </p:nvSpPr>
        <p:spPr>
          <a:xfrm rot="16200000">
            <a:off x="7274715" y="2632519"/>
            <a:ext cx="249915" cy="215444"/>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514" name="Oval 513">
            <a:extLst>
              <a:ext uri="{FF2B5EF4-FFF2-40B4-BE49-F238E27FC236}">
                <a16:creationId xmlns:a16="http://schemas.microsoft.com/office/drawing/2014/main" id="{F0E81B54-4120-CE02-4EB0-231C64A3A91C}"/>
              </a:ext>
            </a:extLst>
          </p:cNvPr>
          <p:cNvSpPr/>
          <p:nvPr/>
        </p:nvSpPr>
        <p:spPr>
          <a:xfrm rot="10800000">
            <a:off x="7212120" y="2700326"/>
            <a:ext cx="79831" cy="7983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cxnSp>
        <p:nvCxnSpPr>
          <p:cNvPr id="515" name="Straight Connector 514">
            <a:extLst>
              <a:ext uri="{FF2B5EF4-FFF2-40B4-BE49-F238E27FC236}">
                <a16:creationId xmlns:a16="http://schemas.microsoft.com/office/drawing/2014/main" id="{28D618E6-C503-A5B9-6866-FA8FB1FE9C10}"/>
              </a:ext>
            </a:extLst>
          </p:cNvPr>
          <p:cNvCxnSpPr>
            <a:cxnSpLocks/>
          </p:cNvCxnSpPr>
          <p:nvPr/>
        </p:nvCxnSpPr>
        <p:spPr>
          <a:xfrm>
            <a:off x="6830795" y="2586185"/>
            <a:ext cx="1490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5060E8F0-EDBA-7A42-E8E4-7B4BA32544EE}"/>
              </a:ext>
            </a:extLst>
          </p:cNvPr>
          <p:cNvCxnSpPr/>
          <p:nvPr/>
        </p:nvCxnSpPr>
        <p:spPr>
          <a:xfrm>
            <a:off x="7749451" y="2586185"/>
            <a:ext cx="586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7" name="TextBox 516">
            <a:extLst>
              <a:ext uri="{FF2B5EF4-FFF2-40B4-BE49-F238E27FC236}">
                <a16:creationId xmlns:a16="http://schemas.microsoft.com/office/drawing/2014/main" id="{CA3C4D41-B502-9589-1D8F-3546AF17333B}"/>
              </a:ext>
            </a:extLst>
          </p:cNvPr>
          <p:cNvSpPr txBox="1"/>
          <p:nvPr/>
        </p:nvSpPr>
        <p:spPr>
          <a:xfrm>
            <a:off x="7910138" y="2160646"/>
            <a:ext cx="446450" cy="492443"/>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OUT</a:t>
            </a:r>
            <a:endParaRPr lang="ko-KR" altLang="en-US" sz="1600" b="1" baseline="-25000" dirty="0">
              <a:latin typeface="Cambria" panose="02040503050406030204" pitchFamily="18" charset="0"/>
              <a:cs typeface="Times New Roman" panose="02020603050405020304" pitchFamily="18" charset="0"/>
            </a:endParaRPr>
          </a:p>
        </p:txBody>
      </p:sp>
      <p:sp>
        <p:nvSpPr>
          <p:cNvPr id="518" name="TextBox 517">
            <a:extLst>
              <a:ext uri="{FF2B5EF4-FFF2-40B4-BE49-F238E27FC236}">
                <a16:creationId xmlns:a16="http://schemas.microsoft.com/office/drawing/2014/main" id="{6BC1A2AC-351F-6B35-BB5C-96A7744E91C7}"/>
              </a:ext>
            </a:extLst>
          </p:cNvPr>
          <p:cNvSpPr txBox="1"/>
          <p:nvPr/>
        </p:nvSpPr>
        <p:spPr>
          <a:xfrm>
            <a:off x="6352173" y="2160646"/>
            <a:ext cx="446450" cy="492443"/>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OUT</a:t>
            </a:r>
            <a:endParaRPr lang="ko-KR" altLang="en-US" sz="1600" b="1" baseline="-25000" dirty="0">
              <a:latin typeface="Cambria" panose="02040503050406030204" pitchFamily="18" charset="0"/>
              <a:cs typeface="Times New Roman" panose="02020603050405020304" pitchFamily="18" charset="0"/>
            </a:endParaRPr>
          </a:p>
        </p:txBody>
      </p:sp>
      <p:cxnSp>
        <p:nvCxnSpPr>
          <p:cNvPr id="519" name="Straight Connector 518">
            <a:extLst>
              <a:ext uri="{FF2B5EF4-FFF2-40B4-BE49-F238E27FC236}">
                <a16:creationId xmlns:a16="http://schemas.microsoft.com/office/drawing/2014/main" id="{81990022-EF57-257B-BFB3-F069BBADE2C6}"/>
              </a:ext>
            </a:extLst>
          </p:cNvPr>
          <p:cNvCxnSpPr>
            <a:cxnSpLocks/>
          </p:cNvCxnSpPr>
          <p:nvPr/>
        </p:nvCxnSpPr>
        <p:spPr>
          <a:xfrm>
            <a:off x="6396162" y="2314509"/>
            <a:ext cx="3648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0" name="Group 519">
            <a:extLst>
              <a:ext uri="{FF2B5EF4-FFF2-40B4-BE49-F238E27FC236}">
                <a16:creationId xmlns:a16="http://schemas.microsoft.com/office/drawing/2014/main" id="{87C801B8-8800-84B1-AD07-479EE0693A45}"/>
              </a:ext>
            </a:extLst>
          </p:cNvPr>
          <p:cNvGrpSpPr/>
          <p:nvPr/>
        </p:nvGrpSpPr>
        <p:grpSpPr>
          <a:xfrm>
            <a:off x="6686425" y="2585360"/>
            <a:ext cx="151630" cy="521841"/>
            <a:chOff x="11740689" y="6540426"/>
            <a:chExt cx="151630" cy="521841"/>
          </a:xfrm>
        </p:grpSpPr>
        <p:grpSp>
          <p:nvGrpSpPr>
            <p:cNvPr id="572" name="Group 571">
              <a:extLst>
                <a:ext uri="{FF2B5EF4-FFF2-40B4-BE49-F238E27FC236}">
                  <a16:creationId xmlns:a16="http://schemas.microsoft.com/office/drawing/2014/main" id="{4A1A6835-5356-4E89-E9CE-21F791AA98FE}"/>
                </a:ext>
              </a:extLst>
            </p:cNvPr>
            <p:cNvGrpSpPr/>
            <p:nvPr/>
          </p:nvGrpSpPr>
          <p:grpSpPr>
            <a:xfrm>
              <a:off x="11740689" y="6705642"/>
              <a:ext cx="151630" cy="205650"/>
              <a:chOff x="12020227" y="7000372"/>
              <a:chExt cx="292215" cy="205650"/>
            </a:xfrm>
          </p:grpSpPr>
          <p:cxnSp>
            <p:nvCxnSpPr>
              <p:cNvPr id="575" name="Straight Connector 574">
                <a:extLst>
                  <a:ext uri="{FF2B5EF4-FFF2-40B4-BE49-F238E27FC236}">
                    <a16:creationId xmlns:a16="http://schemas.microsoft.com/office/drawing/2014/main" id="{B86671BD-B66C-F541-323C-6FCA5C1AECCE}"/>
                  </a:ext>
                </a:extLst>
              </p:cNvPr>
              <p:cNvCxnSpPr>
                <a:cxnSpLocks/>
              </p:cNvCxnSpPr>
              <p:nvPr/>
            </p:nvCxnSpPr>
            <p:spPr>
              <a:xfrm>
                <a:off x="12106793" y="7000372"/>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576" name="Group 575">
                <a:extLst>
                  <a:ext uri="{FF2B5EF4-FFF2-40B4-BE49-F238E27FC236}">
                    <a16:creationId xmlns:a16="http://schemas.microsoft.com/office/drawing/2014/main" id="{030C8439-2A97-B156-B442-62DC3623A571}"/>
                  </a:ext>
                </a:extLst>
              </p:cNvPr>
              <p:cNvGrpSpPr/>
              <p:nvPr/>
            </p:nvGrpSpPr>
            <p:grpSpPr>
              <a:xfrm>
                <a:off x="12020227" y="7000372"/>
                <a:ext cx="292215" cy="205650"/>
                <a:chOff x="12020227" y="7012603"/>
                <a:chExt cx="292215" cy="205650"/>
              </a:xfrm>
            </p:grpSpPr>
            <p:cxnSp>
              <p:nvCxnSpPr>
                <p:cNvPr id="577" name="Straight Connector 576">
                  <a:extLst>
                    <a:ext uri="{FF2B5EF4-FFF2-40B4-BE49-F238E27FC236}">
                      <a16:creationId xmlns:a16="http://schemas.microsoft.com/office/drawing/2014/main" id="{FC45D37F-DBE5-95A6-EB38-BD89BAC37676}"/>
                    </a:ext>
                  </a:extLst>
                </p:cNvPr>
                <p:cNvCxnSpPr>
                  <a:cxnSpLocks/>
                </p:cNvCxnSpPr>
                <p:nvPr/>
              </p:nvCxnSpPr>
              <p:spPr>
                <a:xfrm rot="5400000">
                  <a:off x="12003969" y="7115428"/>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78" name="Straight Connector 577">
                  <a:extLst>
                    <a:ext uri="{FF2B5EF4-FFF2-40B4-BE49-F238E27FC236}">
                      <a16:creationId xmlns:a16="http://schemas.microsoft.com/office/drawing/2014/main" id="{080BA8E1-98D1-B13D-8D6B-49D82C173F6C}"/>
                    </a:ext>
                  </a:extLst>
                </p:cNvPr>
                <p:cNvCxnSpPr>
                  <a:cxnSpLocks/>
                </p:cNvCxnSpPr>
                <p:nvPr/>
              </p:nvCxnSpPr>
              <p:spPr>
                <a:xfrm>
                  <a:off x="12106793" y="7218253"/>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79" name="Straight Connector 578">
                  <a:extLst>
                    <a:ext uri="{FF2B5EF4-FFF2-40B4-BE49-F238E27FC236}">
                      <a16:creationId xmlns:a16="http://schemas.microsoft.com/office/drawing/2014/main" id="{BF309C10-13DE-73D2-B939-8B9D0A62DE45}"/>
                    </a:ext>
                  </a:extLst>
                </p:cNvPr>
                <p:cNvCxnSpPr>
                  <a:cxnSpLocks/>
                </p:cNvCxnSpPr>
                <p:nvPr/>
              </p:nvCxnSpPr>
              <p:spPr>
                <a:xfrm rot="5400000">
                  <a:off x="11917402" y="7115429"/>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cxnSp>
          <p:nvCxnSpPr>
            <p:cNvPr id="573" name="Straight Connector 572">
              <a:extLst>
                <a:ext uri="{FF2B5EF4-FFF2-40B4-BE49-F238E27FC236}">
                  <a16:creationId xmlns:a16="http://schemas.microsoft.com/office/drawing/2014/main" id="{8D708E7B-A5DD-CD2E-6C2B-5806A3AE2282}"/>
                </a:ext>
              </a:extLst>
            </p:cNvPr>
            <p:cNvCxnSpPr>
              <a:cxnSpLocks/>
            </p:cNvCxnSpPr>
            <p:nvPr/>
          </p:nvCxnSpPr>
          <p:spPr>
            <a:xfrm>
              <a:off x="11892319" y="6540426"/>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74" name="Straight Connector 573">
              <a:extLst>
                <a:ext uri="{FF2B5EF4-FFF2-40B4-BE49-F238E27FC236}">
                  <a16:creationId xmlns:a16="http://schemas.microsoft.com/office/drawing/2014/main" id="{EDC01B2C-78A5-25D2-E1EB-C94937CA774B}"/>
                </a:ext>
              </a:extLst>
            </p:cNvPr>
            <p:cNvCxnSpPr>
              <a:cxnSpLocks/>
            </p:cNvCxnSpPr>
            <p:nvPr/>
          </p:nvCxnSpPr>
          <p:spPr>
            <a:xfrm>
              <a:off x="11892319" y="6907959"/>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521" name="Group 520">
            <a:extLst>
              <a:ext uri="{FF2B5EF4-FFF2-40B4-BE49-F238E27FC236}">
                <a16:creationId xmlns:a16="http://schemas.microsoft.com/office/drawing/2014/main" id="{A1DB4215-5E0A-1A86-8D4C-068A45B400D3}"/>
              </a:ext>
            </a:extLst>
          </p:cNvPr>
          <p:cNvGrpSpPr/>
          <p:nvPr/>
        </p:nvGrpSpPr>
        <p:grpSpPr>
          <a:xfrm rot="10800000">
            <a:off x="7904209" y="2585360"/>
            <a:ext cx="151630" cy="521841"/>
            <a:chOff x="11740689" y="6540426"/>
            <a:chExt cx="151630" cy="521841"/>
          </a:xfrm>
        </p:grpSpPr>
        <p:grpSp>
          <p:nvGrpSpPr>
            <p:cNvPr id="564" name="Group 563">
              <a:extLst>
                <a:ext uri="{FF2B5EF4-FFF2-40B4-BE49-F238E27FC236}">
                  <a16:creationId xmlns:a16="http://schemas.microsoft.com/office/drawing/2014/main" id="{A825BDE0-5D24-F54B-DCB6-C8DF3FD19C27}"/>
                </a:ext>
              </a:extLst>
            </p:cNvPr>
            <p:cNvGrpSpPr/>
            <p:nvPr/>
          </p:nvGrpSpPr>
          <p:grpSpPr>
            <a:xfrm>
              <a:off x="11740689" y="6705642"/>
              <a:ext cx="151630" cy="205650"/>
              <a:chOff x="12020227" y="7000372"/>
              <a:chExt cx="292215" cy="205650"/>
            </a:xfrm>
          </p:grpSpPr>
          <p:cxnSp>
            <p:nvCxnSpPr>
              <p:cNvPr id="567" name="Straight Connector 566">
                <a:extLst>
                  <a:ext uri="{FF2B5EF4-FFF2-40B4-BE49-F238E27FC236}">
                    <a16:creationId xmlns:a16="http://schemas.microsoft.com/office/drawing/2014/main" id="{DB6D000E-BDF3-5C79-ECC0-1482182E84B0}"/>
                  </a:ext>
                </a:extLst>
              </p:cNvPr>
              <p:cNvCxnSpPr>
                <a:cxnSpLocks/>
              </p:cNvCxnSpPr>
              <p:nvPr/>
            </p:nvCxnSpPr>
            <p:spPr>
              <a:xfrm>
                <a:off x="12106793" y="7000372"/>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568" name="Group 567">
                <a:extLst>
                  <a:ext uri="{FF2B5EF4-FFF2-40B4-BE49-F238E27FC236}">
                    <a16:creationId xmlns:a16="http://schemas.microsoft.com/office/drawing/2014/main" id="{C8767FAB-C894-8F49-C101-F6FCD8425F63}"/>
                  </a:ext>
                </a:extLst>
              </p:cNvPr>
              <p:cNvGrpSpPr/>
              <p:nvPr/>
            </p:nvGrpSpPr>
            <p:grpSpPr>
              <a:xfrm>
                <a:off x="12020227" y="7000372"/>
                <a:ext cx="292215" cy="205650"/>
                <a:chOff x="12020227" y="7012603"/>
                <a:chExt cx="292215" cy="205650"/>
              </a:xfrm>
            </p:grpSpPr>
            <p:cxnSp>
              <p:nvCxnSpPr>
                <p:cNvPr id="569" name="Straight Connector 568">
                  <a:extLst>
                    <a:ext uri="{FF2B5EF4-FFF2-40B4-BE49-F238E27FC236}">
                      <a16:creationId xmlns:a16="http://schemas.microsoft.com/office/drawing/2014/main" id="{E53AC61F-41B6-65CC-5D3D-A05B2D590401}"/>
                    </a:ext>
                  </a:extLst>
                </p:cNvPr>
                <p:cNvCxnSpPr>
                  <a:cxnSpLocks/>
                </p:cNvCxnSpPr>
                <p:nvPr/>
              </p:nvCxnSpPr>
              <p:spPr>
                <a:xfrm rot="5400000">
                  <a:off x="12003969" y="7115428"/>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70" name="Straight Connector 569">
                  <a:extLst>
                    <a:ext uri="{FF2B5EF4-FFF2-40B4-BE49-F238E27FC236}">
                      <a16:creationId xmlns:a16="http://schemas.microsoft.com/office/drawing/2014/main" id="{F1DA664D-1267-40A2-A0CC-65B47BB5CF93}"/>
                    </a:ext>
                  </a:extLst>
                </p:cNvPr>
                <p:cNvCxnSpPr>
                  <a:cxnSpLocks/>
                </p:cNvCxnSpPr>
                <p:nvPr/>
              </p:nvCxnSpPr>
              <p:spPr>
                <a:xfrm>
                  <a:off x="12106793" y="7218253"/>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71" name="Straight Connector 570">
                  <a:extLst>
                    <a:ext uri="{FF2B5EF4-FFF2-40B4-BE49-F238E27FC236}">
                      <a16:creationId xmlns:a16="http://schemas.microsoft.com/office/drawing/2014/main" id="{697ADCF7-A5C1-4EED-9DFC-F14E1487A5AC}"/>
                    </a:ext>
                  </a:extLst>
                </p:cNvPr>
                <p:cNvCxnSpPr>
                  <a:cxnSpLocks/>
                </p:cNvCxnSpPr>
                <p:nvPr/>
              </p:nvCxnSpPr>
              <p:spPr>
                <a:xfrm rot="5400000">
                  <a:off x="11917402" y="7115429"/>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cxnSp>
          <p:nvCxnSpPr>
            <p:cNvPr id="565" name="Straight Connector 564">
              <a:extLst>
                <a:ext uri="{FF2B5EF4-FFF2-40B4-BE49-F238E27FC236}">
                  <a16:creationId xmlns:a16="http://schemas.microsoft.com/office/drawing/2014/main" id="{AAF442EA-1CEE-6A4E-E1DA-142500AF49FF}"/>
                </a:ext>
              </a:extLst>
            </p:cNvPr>
            <p:cNvCxnSpPr>
              <a:cxnSpLocks/>
            </p:cNvCxnSpPr>
            <p:nvPr/>
          </p:nvCxnSpPr>
          <p:spPr>
            <a:xfrm>
              <a:off x="11892319" y="6540426"/>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66" name="Straight Connector 565">
              <a:extLst>
                <a:ext uri="{FF2B5EF4-FFF2-40B4-BE49-F238E27FC236}">
                  <a16:creationId xmlns:a16="http://schemas.microsoft.com/office/drawing/2014/main" id="{85BEA81E-BA73-62D1-9821-96E091FA1EAC}"/>
                </a:ext>
              </a:extLst>
            </p:cNvPr>
            <p:cNvCxnSpPr>
              <a:cxnSpLocks/>
            </p:cNvCxnSpPr>
            <p:nvPr/>
          </p:nvCxnSpPr>
          <p:spPr>
            <a:xfrm>
              <a:off x="11892319" y="6907959"/>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522" name="Group 521">
            <a:extLst>
              <a:ext uri="{FF2B5EF4-FFF2-40B4-BE49-F238E27FC236}">
                <a16:creationId xmlns:a16="http://schemas.microsoft.com/office/drawing/2014/main" id="{881C6C5D-E64E-4226-36CC-C667BB193C99}"/>
              </a:ext>
            </a:extLst>
          </p:cNvPr>
          <p:cNvGrpSpPr/>
          <p:nvPr/>
        </p:nvGrpSpPr>
        <p:grpSpPr>
          <a:xfrm>
            <a:off x="7217683" y="3116166"/>
            <a:ext cx="151630" cy="622750"/>
            <a:chOff x="11740689" y="6540426"/>
            <a:chExt cx="151630" cy="622750"/>
          </a:xfrm>
        </p:grpSpPr>
        <p:grpSp>
          <p:nvGrpSpPr>
            <p:cNvPr id="556" name="Group 555">
              <a:extLst>
                <a:ext uri="{FF2B5EF4-FFF2-40B4-BE49-F238E27FC236}">
                  <a16:creationId xmlns:a16="http://schemas.microsoft.com/office/drawing/2014/main" id="{762DCC2C-607A-EFFE-A985-283D641E093E}"/>
                </a:ext>
              </a:extLst>
            </p:cNvPr>
            <p:cNvGrpSpPr/>
            <p:nvPr/>
          </p:nvGrpSpPr>
          <p:grpSpPr>
            <a:xfrm>
              <a:off x="11740689" y="6705642"/>
              <a:ext cx="151630" cy="205650"/>
              <a:chOff x="12020227" y="7000372"/>
              <a:chExt cx="292215" cy="205650"/>
            </a:xfrm>
          </p:grpSpPr>
          <p:cxnSp>
            <p:nvCxnSpPr>
              <p:cNvPr id="559" name="Straight Connector 558">
                <a:extLst>
                  <a:ext uri="{FF2B5EF4-FFF2-40B4-BE49-F238E27FC236}">
                    <a16:creationId xmlns:a16="http://schemas.microsoft.com/office/drawing/2014/main" id="{452BA49B-B640-B0F7-1FBB-E78A3F8B941C}"/>
                  </a:ext>
                </a:extLst>
              </p:cNvPr>
              <p:cNvCxnSpPr>
                <a:cxnSpLocks/>
              </p:cNvCxnSpPr>
              <p:nvPr/>
            </p:nvCxnSpPr>
            <p:spPr>
              <a:xfrm>
                <a:off x="12106793" y="7000372"/>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560" name="Group 559">
                <a:extLst>
                  <a:ext uri="{FF2B5EF4-FFF2-40B4-BE49-F238E27FC236}">
                    <a16:creationId xmlns:a16="http://schemas.microsoft.com/office/drawing/2014/main" id="{F38E572A-F3E0-6164-18FA-44D93EAAB395}"/>
                  </a:ext>
                </a:extLst>
              </p:cNvPr>
              <p:cNvGrpSpPr/>
              <p:nvPr/>
            </p:nvGrpSpPr>
            <p:grpSpPr>
              <a:xfrm>
                <a:off x="12020227" y="7000372"/>
                <a:ext cx="292215" cy="205650"/>
                <a:chOff x="12020227" y="7012603"/>
                <a:chExt cx="292215" cy="205650"/>
              </a:xfrm>
            </p:grpSpPr>
            <p:cxnSp>
              <p:nvCxnSpPr>
                <p:cNvPr id="561" name="Straight Connector 560">
                  <a:extLst>
                    <a:ext uri="{FF2B5EF4-FFF2-40B4-BE49-F238E27FC236}">
                      <a16:creationId xmlns:a16="http://schemas.microsoft.com/office/drawing/2014/main" id="{EF7DF9FA-D16E-CB0A-C6CD-51ECFE8BED5D}"/>
                    </a:ext>
                  </a:extLst>
                </p:cNvPr>
                <p:cNvCxnSpPr>
                  <a:cxnSpLocks/>
                </p:cNvCxnSpPr>
                <p:nvPr/>
              </p:nvCxnSpPr>
              <p:spPr>
                <a:xfrm rot="5400000">
                  <a:off x="12003969" y="7115428"/>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id="{C8796F65-2A48-7583-6EA3-B4BC8BA5639E}"/>
                    </a:ext>
                  </a:extLst>
                </p:cNvPr>
                <p:cNvCxnSpPr>
                  <a:cxnSpLocks/>
                </p:cNvCxnSpPr>
                <p:nvPr/>
              </p:nvCxnSpPr>
              <p:spPr>
                <a:xfrm>
                  <a:off x="12106793" y="7218253"/>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id="{8DC29C7F-FC9D-A592-C84E-815A3B2F3006}"/>
                    </a:ext>
                  </a:extLst>
                </p:cNvPr>
                <p:cNvCxnSpPr>
                  <a:cxnSpLocks/>
                </p:cNvCxnSpPr>
                <p:nvPr/>
              </p:nvCxnSpPr>
              <p:spPr>
                <a:xfrm rot="5400000">
                  <a:off x="11917402" y="7115429"/>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cxnSp>
          <p:nvCxnSpPr>
            <p:cNvPr id="557" name="Straight Connector 556">
              <a:extLst>
                <a:ext uri="{FF2B5EF4-FFF2-40B4-BE49-F238E27FC236}">
                  <a16:creationId xmlns:a16="http://schemas.microsoft.com/office/drawing/2014/main" id="{E9376336-481A-7573-18D5-ACEE0B41D427}"/>
                </a:ext>
              </a:extLst>
            </p:cNvPr>
            <p:cNvCxnSpPr>
              <a:cxnSpLocks/>
            </p:cNvCxnSpPr>
            <p:nvPr/>
          </p:nvCxnSpPr>
          <p:spPr>
            <a:xfrm>
              <a:off x="11892319" y="6540426"/>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a16="http://schemas.microsoft.com/office/drawing/2014/main" id="{ACCCCB57-FA54-3258-ECC1-A07BC233AB8D}"/>
                </a:ext>
              </a:extLst>
            </p:cNvPr>
            <p:cNvCxnSpPr>
              <a:cxnSpLocks/>
            </p:cNvCxnSpPr>
            <p:nvPr/>
          </p:nvCxnSpPr>
          <p:spPr>
            <a:xfrm>
              <a:off x="11892319" y="6907959"/>
              <a:ext cx="0" cy="255217"/>
            </a:xfrm>
            <a:prstGeom prst="line">
              <a:avLst/>
            </a:prstGeom>
            <a:ln w="19050" cap="sq">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grpSp>
      <p:cxnSp>
        <p:nvCxnSpPr>
          <p:cNvPr id="523" name="Straight Connector 522">
            <a:extLst>
              <a:ext uri="{FF2B5EF4-FFF2-40B4-BE49-F238E27FC236}">
                <a16:creationId xmlns:a16="http://schemas.microsoft.com/office/drawing/2014/main" id="{FF90724B-05FD-FD7B-250D-99862087499D}"/>
              </a:ext>
            </a:extLst>
          </p:cNvPr>
          <p:cNvCxnSpPr>
            <a:cxnSpLocks/>
          </p:cNvCxnSpPr>
          <p:nvPr/>
        </p:nvCxnSpPr>
        <p:spPr>
          <a:xfrm>
            <a:off x="6830795" y="3109078"/>
            <a:ext cx="10703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a:extLst>
              <a:ext uri="{FF2B5EF4-FFF2-40B4-BE49-F238E27FC236}">
                <a16:creationId xmlns:a16="http://schemas.microsoft.com/office/drawing/2014/main" id="{760D6A0D-CCA5-F791-F656-103D47FDB548}"/>
              </a:ext>
            </a:extLst>
          </p:cNvPr>
          <p:cNvCxnSpPr>
            <a:cxnSpLocks/>
          </p:cNvCxnSpPr>
          <p:nvPr/>
        </p:nvCxnSpPr>
        <p:spPr>
          <a:xfrm>
            <a:off x="6578944" y="2846280"/>
            <a:ext cx="106711"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25" name="Straight Connector 524">
            <a:extLst>
              <a:ext uri="{FF2B5EF4-FFF2-40B4-BE49-F238E27FC236}">
                <a16:creationId xmlns:a16="http://schemas.microsoft.com/office/drawing/2014/main" id="{769B9DEF-A5EF-8E07-5809-1663E4BA2ECD}"/>
              </a:ext>
            </a:extLst>
          </p:cNvPr>
          <p:cNvCxnSpPr>
            <a:cxnSpLocks/>
          </p:cNvCxnSpPr>
          <p:nvPr/>
        </p:nvCxnSpPr>
        <p:spPr>
          <a:xfrm>
            <a:off x="8056565" y="2846280"/>
            <a:ext cx="106711"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526" name="TextBox 525">
            <a:extLst>
              <a:ext uri="{FF2B5EF4-FFF2-40B4-BE49-F238E27FC236}">
                <a16:creationId xmlns:a16="http://schemas.microsoft.com/office/drawing/2014/main" id="{14086E23-B5DD-2609-AE45-7187062BE5A3}"/>
              </a:ext>
            </a:extLst>
          </p:cNvPr>
          <p:cNvSpPr txBox="1"/>
          <p:nvPr/>
        </p:nvSpPr>
        <p:spPr>
          <a:xfrm>
            <a:off x="6255392" y="2723543"/>
            <a:ext cx="368967" cy="246221"/>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M</a:t>
            </a:r>
            <a:r>
              <a:rPr lang="en-US" altLang="ko-KR" sz="1600" b="1" baseline="-25000" dirty="0">
                <a:latin typeface="Cambria" panose="02040503050406030204" pitchFamily="18" charset="0"/>
                <a:cs typeface="Times New Roman" panose="02020603050405020304" pitchFamily="18" charset="0"/>
              </a:rPr>
              <a:t>1</a:t>
            </a:r>
            <a:endParaRPr lang="ko-KR" altLang="en-US" sz="1600" b="1" baseline="-25000" dirty="0">
              <a:latin typeface="Cambria" panose="02040503050406030204" pitchFamily="18" charset="0"/>
              <a:cs typeface="Times New Roman" panose="02020603050405020304" pitchFamily="18" charset="0"/>
            </a:endParaRPr>
          </a:p>
        </p:txBody>
      </p:sp>
      <p:sp>
        <p:nvSpPr>
          <p:cNvPr id="527" name="TextBox 526">
            <a:extLst>
              <a:ext uri="{FF2B5EF4-FFF2-40B4-BE49-F238E27FC236}">
                <a16:creationId xmlns:a16="http://schemas.microsoft.com/office/drawing/2014/main" id="{468447ED-BB35-6F0D-64E9-0074FAF0AFBF}"/>
              </a:ext>
            </a:extLst>
          </p:cNvPr>
          <p:cNvSpPr txBox="1"/>
          <p:nvPr/>
        </p:nvSpPr>
        <p:spPr>
          <a:xfrm>
            <a:off x="8163709" y="2723543"/>
            <a:ext cx="368967" cy="246221"/>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M</a:t>
            </a:r>
            <a:r>
              <a:rPr lang="en-US" altLang="ko-KR" sz="1600" b="1" baseline="-25000" dirty="0">
                <a:latin typeface="Cambria" panose="02040503050406030204" pitchFamily="18" charset="0"/>
                <a:cs typeface="Times New Roman" panose="02020603050405020304" pitchFamily="18" charset="0"/>
              </a:rPr>
              <a:t>2</a:t>
            </a:r>
            <a:endParaRPr lang="ko-KR" altLang="en-US" sz="1600" b="1" baseline="-25000" dirty="0">
              <a:latin typeface="Cambria" panose="02040503050406030204" pitchFamily="18" charset="0"/>
              <a:cs typeface="Times New Roman" panose="02020603050405020304" pitchFamily="18" charset="0"/>
            </a:endParaRPr>
          </a:p>
        </p:txBody>
      </p:sp>
      <p:cxnSp>
        <p:nvCxnSpPr>
          <p:cNvPr id="528" name="Straight Connector 527">
            <a:extLst>
              <a:ext uri="{FF2B5EF4-FFF2-40B4-BE49-F238E27FC236}">
                <a16:creationId xmlns:a16="http://schemas.microsoft.com/office/drawing/2014/main" id="{DF808254-14CE-BD45-940B-B5FBDE71C249}"/>
              </a:ext>
            </a:extLst>
          </p:cNvPr>
          <p:cNvCxnSpPr>
            <a:cxnSpLocks/>
          </p:cNvCxnSpPr>
          <p:nvPr/>
        </p:nvCxnSpPr>
        <p:spPr>
          <a:xfrm>
            <a:off x="5877230" y="3379585"/>
            <a:ext cx="13412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9" name="Group 528">
            <a:extLst>
              <a:ext uri="{FF2B5EF4-FFF2-40B4-BE49-F238E27FC236}">
                <a16:creationId xmlns:a16="http://schemas.microsoft.com/office/drawing/2014/main" id="{C5C8AC84-E745-74F3-2F06-22614E0E1E59}"/>
              </a:ext>
            </a:extLst>
          </p:cNvPr>
          <p:cNvGrpSpPr/>
          <p:nvPr/>
        </p:nvGrpSpPr>
        <p:grpSpPr>
          <a:xfrm>
            <a:off x="5725600" y="2963499"/>
            <a:ext cx="151630" cy="746820"/>
            <a:chOff x="11740689" y="6582252"/>
            <a:chExt cx="151630" cy="746820"/>
          </a:xfrm>
        </p:grpSpPr>
        <p:grpSp>
          <p:nvGrpSpPr>
            <p:cNvPr id="548" name="Group 547">
              <a:extLst>
                <a:ext uri="{FF2B5EF4-FFF2-40B4-BE49-F238E27FC236}">
                  <a16:creationId xmlns:a16="http://schemas.microsoft.com/office/drawing/2014/main" id="{354CE1AD-87BD-3414-4EDA-15EC45B8FF52}"/>
                </a:ext>
              </a:extLst>
            </p:cNvPr>
            <p:cNvGrpSpPr/>
            <p:nvPr/>
          </p:nvGrpSpPr>
          <p:grpSpPr>
            <a:xfrm>
              <a:off x="11740689" y="6705642"/>
              <a:ext cx="151630" cy="205650"/>
              <a:chOff x="12020227" y="7000372"/>
              <a:chExt cx="292215" cy="205650"/>
            </a:xfrm>
          </p:grpSpPr>
          <p:cxnSp>
            <p:nvCxnSpPr>
              <p:cNvPr id="551" name="Straight Connector 550">
                <a:extLst>
                  <a:ext uri="{FF2B5EF4-FFF2-40B4-BE49-F238E27FC236}">
                    <a16:creationId xmlns:a16="http://schemas.microsoft.com/office/drawing/2014/main" id="{9C5EE6F4-8D9D-B016-C3BE-A16214FB456A}"/>
                  </a:ext>
                </a:extLst>
              </p:cNvPr>
              <p:cNvCxnSpPr>
                <a:cxnSpLocks/>
              </p:cNvCxnSpPr>
              <p:nvPr/>
            </p:nvCxnSpPr>
            <p:spPr>
              <a:xfrm>
                <a:off x="12106793" y="7000372"/>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552" name="Group 551">
                <a:extLst>
                  <a:ext uri="{FF2B5EF4-FFF2-40B4-BE49-F238E27FC236}">
                    <a16:creationId xmlns:a16="http://schemas.microsoft.com/office/drawing/2014/main" id="{2E833FAE-7A64-989C-EC22-451725C0B26E}"/>
                  </a:ext>
                </a:extLst>
              </p:cNvPr>
              <p:cNvGrpSpPr/>
              <p:nvPr/>
            </p:nvGrpSpPr>
            <p:grpSpPr>
              <a:xfrm>
                <a:off x="12020227" y="7000372"/>
                <a:ext cx="292215" cy="205650"/>
                <a:chOff x="12020227" y="7012603"/>
                <a:chExt cx="292215" cy="205650"/>
              </a:xfrm>
            </p:grpSpPr>
            <p:cxnSp>
              <p:nvCxnSpPr>
                <p:cNvPr id="553" name="Straight Connector 552">
                  <a:extLst>
                    <a:ext uri="{FF2B5EF4-FFF2-40B4-BE49-F238E27FC236}">
                      <a16:creationId xmlns:a16="http://schemas.microsoft.com/office/drawing/2014/main" id="{E4698526-8864-CEA2-0FD6-7B1B47CCF676}"/>
                    </a:ext>
                  </a:extLst>
                </p:cNvPr>
                <p:cNvCxnSpPr>
                  <a:cxnSpLocks/>
                </p:cNvCxnSpPr>
                <p:nvPr/>
              </p:nvCxnSpPr>
              <p:spPr>
                <a:xfrm rot="5400000">
                  <a:off x="12003969" y="7115428"/>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54" name="Straight Connector 553">
                  <a:extLst>
                    <a:ext uri="{FF2B5EF4-FFF2-40B4-BE49-F238E27FC236}">
                      <a16:creationId xmlns:a16="http://schemas.microsoft.com/office/drawing/2014/main" id="{5BE88AE7-E33C-3874-1D6D-DEFAEAE340E0}"/>
                    </a:ext>
                  </a:extLst>
                </p:cNvPr>
                <p:cNvCxnSpPr>
                  <a:cxnSpLocks/>
                </p:cNvCxnSpPr>
                <p:nvPr/>
              </p:nvCxnSpPr>
              <p:spPr>
                <a:xfrm>
                  <a:off x="12106793" y="7218253"/>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55" name="Straight Connector 554">
                  <a:extLst>
                    <a:ext uri="{FF2B5EF4-FFF2-40B4-BE49-F238E27FC236}">
                      <a16:creationId xmlns:a16="http://schemas.microsoft.com/office/drawing/2014/main" id="{15FF91C7-56D9-FA5B-E9CF-50ADF1354224}"/>
                    </a:ext>
                  </a:extLst>
                </p:cNvPr>
                <p:cNvCxnSpPr>
                  <a:cxnSpLocks/>
                </p:cNvCxnSpPr>
                <p:nvPr/>
              </p:nvCxnSpPr>
              <p:spPr>
                <a:xfrm rot="5400000">
                  <a:off x="11917402" y="7115429"/>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cxnSp>
          <p:nvCxnSpPr>
            <p:cNvPr id="549" name="Straight Connector 548">
              <a:extLst>
                <a:ext uri="{FF2B5EF4-FFF2-40B4-BE49-F238E27FC236}">
                  <a16:creationId xmlns:a16="http://schemas.microsoft.com/office/drawing/2014/main" id="{89C0132B-AC70-F733-FF68-CBC2D6595B94}"/>
                </a:ext>
              </a:extLst>
            </p:cNvPr>
            <p:cNvCxnSpPr>
              <a:cxnSpLocks/>
            </p:cNvCxnSpPr>
            <p:nvPr/>
          </p:nvCxnSpPr>
          <p:spPr>
            <a:xfrm>
              <a:off x="11892319" y="6582252"/>
              <a:ext cx="0" cy="112482"/>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50" name="Straight Connector 549">
              <a:extLst>
                <a:ext uri="{FF2B5EF4-FFF2-40B4-BE49-F238E27FC236}">
                  <a16:creationId xmlns:a16="http://schemas.microsoft.com/office/drawing/2014/main" id="{3BF83B76-07DE-5C2F-9C69-C1021ACFD643}"/>
                </a:ext>
              </a:extLst>
            </p:cNvPr>
            <p:cNvCxnSpPr>
              <a:cxnSpLocks/>
            </p:cNvCxnSpPr>
            <p:nvPr/>
          </p:nvCxnSpPr>
          <p:spPr>
            <a:xfrm>
              <a:off x="11892319" y="6907959"/>
              <a:ext cx="0" cy="421113"/>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cxnSp>
        <p:nvCxnSpPr>
          <p:cNvPr id="530" name="Straight Connector 529">
            <a:extLst>
              <a:ext uri="{FF2B5EF4-FFF2-40B4-BE49-F238E27FC236}">
                <a16:creationId xmlns:a16="http://schemas.microsoft.com/office/drawing/2014/main" id="{6C51AD4D-2469-7FD0-7FDC-26A0569AF03F}"/>
              </a:ext>
            </a:extLst>
          </p:cNvPr>
          <p:cNvCxnSpPr>
            <a:cxnSpLocks/>
          </p:cNvCxnSpPr>
          <p:nvPr/>
        </p:nvCxnSpPr>
        <p:spPr>
          <a:xfrm>
            <a:off x="5616637" y="3185442"/>
            <a:ext cx="106711"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531" name="TextBox 530">
            <a:extLst>
              <a:ext uri="{FF2B5EF4-FFF2-40B4-BE49-F238E27FC236}">
                <a16:creationId xmlns:a16="http://schemas.microsoft.com/office/drawing/2014/main" id="{734A5AA0-1A3F-4933-7087-800FF0C4C64E}"/>
              </a:ext>
            </a:extLst>
          </p:cNvPr>
          <p:cNvSpPr txBox="1"/>
          <p:nvPr/>
        </p:nvSpPr>
        <p:spPr>
          <a:xfrm>
            <a:off x="5697118" y="3743837"/>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BL</a:t>
            </a:r>
            <a:endParaRPr lang="ko-KR" altLang="en-US" sz="1600" b="1" baseline="-25000" dirty="0">
              <a:latin typeface="Cambria" panose="02040503050406030204" pitchFamily="18" charset="0"/>
              <a:cs typeface="Times New Roman" panose="02020603050405020304" pitchFamily="18" charset="0"/>
            </a:endParaRPr>
          </a:p>
        </p:txBody>
      </p:sp>
      <p:cxnSp>
        <p:nvCxnSpPr>
          <p:cNvPr id="532" name="Straight Connector 531">
            <a:extLst>
              <a:ext uri="{FF2B5EF4-FFF2-40B4-BE49-F238E27FC236}">
                <a16:creationId xmlns:a16="http://schemas.microsoft.com/office/drawing/2014/main" id="{E3FC949D-0214-D0F9-44CA-D42B3536DCE5}"/>
              </a:ext>
            </a:extLst>
          </p:cNvPr>
          <p:cNvCxnSpPr>
            <a:cxnSpLocks/>
          </p:cNvCxnSpPr>
          <p:nvPr/>
        </p:nvCxnSpPr>
        <p:spPr>
          <a:xfrm rot="5400000">
            <a:off x="5877230" y="2896434"/>
            <a:ext cx="0" cy="112482"/>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533" name="TextBox 532">
            <a:extLst>
              <a:ext uri="{FF2B5EF4-FFF2-40B4-BE49-F238E27FC236}">
                <a16:creationId xmlns:a16="http://schemas.microsoft.com/office/drawing/2014/main" id="{7DF24320-C3D1-001E-A22A-A4FB2BFD0C03}"/>
              </a:ext>
            </a:extLst>
          </p:cNvPr>
          <p:cNvSpPr txBox="1"/>
          <p:nvPr/>
        </p:nvSpPr>
        <p:spPr>
          <a:xfrm>
            <a:off x="6281664" y="3587209"/>
            <a:ext cx="368967" cy="246221"/>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SO</a:t>
            </a:r>
            <a:endParaRPr lang="ko-KR" altLang="en-US" sz="1600" b="1" dirty="0">
              <a:latin typeface="Cambria" panose="02040503050406030204" pitchFamily="18" charset="0"/>
              <a:cs typeface="Times New Roman" panose="02020603050405020304" pitchFamily="18" charset="0"/>
            </a:endParaRPr>
          </a:p>
        </p:txBody>
      </p:sp>
      <p:sp>
        <p:nvSpPr>
          <p:cNvPr id="534" name="Oval 533">
            <a:extLst>
              <a:ext uri="{FF2B5EF4-FFF2-40B4-BE49-F238E27FC236}">
                <a16:creationId xmlns:a16="http://schemas.microsoft.com/office/drawing/2014/main" id="{D70B53E2-4EBB-570D-3FCE-773A3F78E7B1}"/>
              </a:ext>
            </a:extLst>
          </p:cNvPr>
          <p:cNvSpPr/>
          <p:nvPr/>
        </p:nvSpPr>
        <p:spPr>
          <a:xfrm>
            <a:off x="8090833" y="2541940"/>
            <a:ext cx="85061" cy="8506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535" name="Oval 534">
            <a:extLst>
              <a:ext uri="{FF2B5EF4-FFF2-40B4-BE49-F238E27FC236}">
                <a16:creationId xmlns:a16="http://schemas.microsoft.com/office/drawing/2014/main" id="{4B55F893-E31A-E7B4-541C-DD0D933028DB}"/>
              </a:ext>
            </a:extLst>
          </p:cNvPr>
          <p:cNvSpPr/>
          <p:nvPr/>
        </p:nvSpPr>
        <p:spPr>
          <a:xfrm>
            <a:off x="6423617" y="3328805"/>
            <a:ext cx="85061" cy="8506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cxnSp>
        <p:nvCxnSpPr>
          <p:cNvPr id="536" name="Straight Connector 535">
            <a:extLst>
              <a:ext uri="{FF2B5EF4-FFF2-40B4-BE49-F238E27FC236}">
                <a16:creationId xmlns:a16="http://schemas.microsoft.com/office/drawing/2014/main" id="{F26FAEAA-2812-2B73-71D0-F99D1E7F5EDA}"/>
              </a:ext>
            </a:extLst>
          </p:cNvPr>
          <p:cNvCxnSpPr>
            <a:cxnSpLocks/>
            <a:stCxn id="535" idx="4"/>
            <a:endCxn id="533" idx="0"/>
          </p:cNvCxnSpPr>
          <p:nvPr/>
        </p:nvCxnSpPr>
        <p:spPr>
          <a:xfrm>
            <a:off x="6466148" y="3413866"/>
            <a:ext cx="0" cy="173343"/>
          </a:xfrm>
          <a:prstGeom prst="line">
            <a:avLst/>
          </a:prstGeom>
          <a:ln w="19050">
            <a:solidFill>
              <a:schemeClr val="tx1"/>
            </a:solidFill>
            <a:headEnd type="none" w="sm" len="sm"/>
            <a:tailEnd type="none"/>
          </a:ln>
        </p:spPr>
        <p:style>
          <a:lnRef idx="1">
            <a:schemeClr val="accent1"/>
          </a:lnRef>
          <a:fillRef idx="0">
            <a:schemeClr val="accent1"/>
          </a:fillRef>
          <a:effectRef idx="0">
            <a:schemeClr val="accent1"/>
          </a:effectRef>
          <a:fontRef idx="minor">
            <a:schemeClr val="tx1"/>
          </a:fontRef>
        </p:style>
      </p:cxnSp>
      <p:cxnSp>
        <p:nvCxnSpPr>
          <p:cNvPr id="537" name="Straight Connector 536">
            <a:extLst>
              <a:ext uri="{FF2B5EF4-FFF2-40B4-BE49-F238E27FC236}">
                <a16:creationId xmlns:a16="http://schemas.microsoft.com/office/drawing/2014/main" id="{2A53598D-9B2F-7836-086F-8EB5F0FC51FD}"/>
              </a:ext>
            </a:extLst>
          </p:cNvPr>
          <p:cNvCxnSpPr/>
          <p:nvPr/>
        </p:nvCxnSpPr>
        <p:spPr>
          <a:xfrm>
            <a:off x="6367678" y="2586185"/>
            <a:ext cx="586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8" name="Oval 537">
            <a:extLst>
              <a:ext uri="{FF2B5EF4-FFF2-40B4-BE49-F238E27FC236}">
                <a16:creationId xmlns:a16="http://schemas.microsoft.com/office/drawing/2014/main" id="{14A83B97-7C90-D41D-45C2-94EF2CD7C2D9}"/>
              </a:ext>
            </a:extLst>
          </p:cNvPr>
          <p:cNvSpPr/>
          <p:nvPr/>
        </p:nvSpPr>
        <p:spPr>
          <a:xfrm>
            <a:off x="6520375" y="2541940"/>
            <a:ext cx="85061" cy="8506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grpSp>
        <p:nvGrpSpPr>
          <p:cNvPr id="539" name="그룹 563">
            <a:extLst>
              <a:ext uri="{FF2B5EF4-FFF2-40B4-BE49-F238E27FC236}">
                <a16:creationId xmlns:a16="http://schemas.microsoft.com/office/drawing/2014/main" id="{7D98784C-9AD3-F81F-0368-61965CBF9017}"/>
              </a:ext>
            </a:extLst>
          </p:cNvPr>
          <p:cNvGrpSpPr/>
          <p:nvPr/>
        </p:nvGrpSpPr>
        <p:grpSpPr>
          <a:xfrm>
            <a:off x="5044914" y="3038935"/>
            <a:ext cx="573528" cy="252952"/>
            <a:chOff x="4206996" y="1897575"/>
            <a:chExt cx="573528" cy="252952"/>
          </a:xfrm>
        </p:grpSpPr>
        <p:sp>
          <p:nvSpPr>
            <p:cNvPr id="546" name="TextBox 545">
              <a:extLst>
                <a:ext uri="{FF2B5EF4-FFF2-40B4-BE49-F238E27FC236}">
                  <a16:creationId xmlns:a16="http://schemas.microsoft.com/office/drawing/2014/main" id="{02BEAEB6-A66C-A089-9480-DB001413E477}"/>
                </a:ext>
              </a:extLst>
            </p:cNvPr>
            <p:cNvSpPr txBox="1"/>
            <p:nvPr/>
          </p:nvSpPr>
          <p:spPr>
            <a:xfrm>
              <a:off x="420699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M</a:t>
              </a:r>
              <a:endParaRPr lang="ko-KR" altLang="en-US" sz="1600" b="1" baseline="-25000" dirty="0">
                <a:latin typeface="Cambria" panose="02040503050406030204" pitchFamily="18" charset="0"/>
                <a:cs typeface="Times New Roman" panose="02020603050405020304" pitchFamily="18" charset="0"/>
              </a:endParaRPr>
            </a:p>
          </p:txBody>
        </p:sp>
        <p:sp>
          <p:nvSpPr>
            <p:cNvPr id="547" name="TextBox 546">
              <a:extLst>
                <a:ext uri="{FF2B5EF4-FFF2-40B4-BE49-F238E27FC236}">
                  <a16:creationId xmlns:a16="http://schemas.microsoft.com/office/drawing/2014/main" id="{A9218A09-A867-9C5A-DAB9-15E6AE20BD3A}"/>
                </a:ext>
              </a:extLst>
            </p:cNvPr>
            <p:cNvSpPr txBox="1"/>
            <p:nvPr/>
          </p:nvSpPr>
          <p:spPr>
            <a:xfrm>
              <a:off x="4411557"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grpSp>
        <p:nvGrpSpPr>
          <p:cNvPr id="540" name="그룹 563">
            <a:extLst>
              <a:ext uri="{FF2B5EF4-FFF2-40B4-BE49-F238E27FC236}">
                <a16:creationId xmlns:a16="http://schemas.microsoft.com/office/drawing/2014/main" id="{72C84857-05DA-AC11-8D70-A8274EF73060}"/>
              </a:ext>
            </a:extLst>
          </p:cNvPr>
          <p:cNvGrpSpPr/>
          <p:nvPr/>
        </p:nvGrpSpPr>
        <p:grpSpPr>
          <a:xfrm>
            <a:off x="5557950" y="2632766"/>
            <a:ext cx="544956" cy="252952"/>
            <a:chOff x="4226046" y="1897575"/>
            <a:chExt cx="544956" cy="252952"/>
          </a:xfrm>
        </p:grpSpPr>
        <p:sp>
          <p:nvSpPr>
            <p:cNvPr id="544" name="TextBox 543">
              <a:extLst>
                <a:ext uri="{FF2B5EF4-FFF2-40B4-BE49-F238E27FC236}">
                  <a16:creationId xmlns:a16="http://schemas.microsoft.com/office/drawing/2014/main" id="{30B9846B-39B8-FE21-085C-C61FD3FFF9FB}"/>
                </a:ext>
              </a:extLst>
            </p:cNvPr>
            <p:cNvSpPr txBox="1"/>
            <p:nvPr/>
          </p:nvSpPr>
          <p:spPr>
            <a:xfrm>
              <a:off x="422604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V</a:t>
              </a:r>
              <a:endParaRPr lang="ko-KR" altLang="en-US" sz="1600" b="1" baseline="-25000" dirty="0">
                <a:latin typeface="Cambria" panose="02040503050406030204" pitchFamily="18" charset="0"/>
                <a:cs typeface="Times New Roman" panose="02020603050405020304" pitchFamily="18" charset="0"/>
              </a:endParaRPr>
            </a:p>
          </p:txBody>
        </p:sp>
        <p:sp>
          <p:nvSpPr>
            <p:cNvPr id="545" name="TextBox 544">
              <a:extLst>
                <a:ext uri="{FF2B5EF4-FFF2-40B4-BE49-F238E27FC236}">
                  <a16:creationId xmlns:a16="http://schemas.microsoft.com/office/drawing/2014/main" id="{5D623D22-1413-C07E-727A-9209531ECDA1}"/>
                </a:ext>
              </a:extLst>
            </p:cNvPr>
            <p:cNvSpPr txBox="1"/>
            <p:nvPr/>
          </p:nvSpPr>
          <p:spPr>
            <a:xfrm>
              <a:off x="4402035"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sp>
        <p:nvSpPr>
          <p:cNvPr id="541" name="TextBox 540">
            <a:extLst>
              <a:ext uri="{FF2B5EF4-FFF2-40B4-BE49-F238E27FC236}">
                <a16:creationId xmlns:a16="http://schemas.microsoft.com/office/drawing/2014/main" id="{3C9F885B-ED54-FF43-98CC-DE28A4DB33A3}"/>
              </a:ext>
            </a:extLst>
          </p:cNvPr>
          <p:cNvSpPr txBox="1"/>
          <p:nvPr/>
        </p:nvSpPr>
        <p:spPr>
          <a:xfrm>
            <a:off x="7414841" y="1970798"/>
            <a:ext cx="941289" cy="276999"/>
          </a:xfrm>
          <a:prstGeom prst="rect">
            <a:avLst/>
          </a:prstGeom>
          <a:noFill/>
        </p:spPr>
        <p:txBody>
          <a:bodyPr wrap="square" lIns="0" tIns="0" rIns="0" bIns="0" rtlCol="0" anchor="ctr">
            <a:spAutoFit/>
          </a:bodyPr>
          <a:lstStyle/>
          <a:p>
            <a:r>
              <a:rPr lang="en-US" altLang="ko-KR" b="1" dirty="0">
                <a:latin typeface="Cambria" panose="02040503050406030204" pitchFamily="18" charset="0"/>
                <a:cs typeface="Times New Roman" panose="02020603050405020304" pitchFamily="18" charset="0"/>
              </a:rPr>
              <a:t>       </a:t>
            </a:r>
            <a:r>
              <a:rPr lang="en-US" altLang="ko-KR" b="1" dirty="0">
                <a:solidFill>
                  <a:schemeClr val="accent6">
                    <a:lumMod val="75000"/>
                  </a:schemeClr>
                </a:solidFill>
                <a:latin typeface="Cambria" panose="02040503050406030204" pitchFamily="18" charset="0"/>
                <a:cs typeface="Times New Roman" panose="02020603050405020304" pitchFamily="18" charset="0"/>
              </a:rPr>
              <a:t>V</a:t>
            </a:r>
            <a:r>
              <a:rPr lang="en-US" altLang="ko-KR" b="1" baseline="-25000" dirty="0">
                <a:solidFill>
                  <a:schemeClr val="accent6">
                    <a:lumMod val="75000"/>
                  </a:schemeClr>
                </a:solidFill>
                <a:latin typeface="Cambria" panose="02040503050406030204" pitchFamily="18" charset="0"/>
                <a:cs typeface="Times New Roman" panose="02020603050405020304" pitchFamily="18" charset="0"/>
              </a:rPr>
              <a:t>OUT</a:t>
            </a:r>
            <a:r>
              <a:rPr lang="en-US" altLang="ko-KR" sz="1600" b="1" baseline="-25000" dirty="0">
                <a:latin typeface="Cambria" panose="02040503050406030204" pitchFamily="18" charset="0"/>
                <a:ea typeface="Cambria" panose="02040503050406030204" pitchFamily="18" charset="0"/>
                <a:cs typeface="Times New Roman" panose="02020603050405020304" pitchFamily="18" charset="0"/>
              </a:rPr>
              <a:t> </a:t>
            </a:r>
            <a:r>
              <a:rPr lang="en-US" altLang="ko-KR" sz="1600" b="1" dirty="0">
                <a:latin typeface="Cambria" panose="02040503050406030204" pitchFamily="18" charset="0"/>
                <a:ea typeface="Cambria" panose="02040503050406030204" pitchFamily="18" charset="0"/>
                <a:cs typeface="Courier New" panose="02070309020205020404" pitchFamily="49" charset="0"/>
              </a:rPr>
              <a:t>:</a:t>
            </a:r>
            <a:endParaRPr lang="ko-KR" altLang="en-US" sz="1600" b="1" dirty="0">
              <a:latin typeface="Cambria" panose="02040503050406030204" pitchFamily="18" charset="0"/>
              <a:cs typeface="Courier New" panose="02070309020205020404" pitchFamily="49" charset="0"/>
            </a:endParaRPr>
          </a:p>
        </p:txBody>
      </p:sp>
      <p:sp>
        <p:nvSpPr>
          <p:cNvPr id="542" name="TextBox 541">
            <a:extLst>
              <a:ext uri="{FF2B5EF4-FFF2-40B4-BE49-F238E27FC236}">
                <a16:creationId xmlns:a16="http://schemas.microsoft.com/office/drawing/2014/main" id="{07F9641C-608D-F1A8-32BE-0EEA8E1BE0FA}"/>
              </a:ext>
            </a:extLst>
          </p:cNvPr>
          <p:cNvSpPr txBox="1"/>
          <p:nvPr/>
        </p:nvSpPr>
        <p:spPr>
          <a:xfrm>
            <a:off x="6877684" y="1991268"/>
            <a:ext cx="368967" cy="164148"/>
          </a:xfrm>
          <a:prstGeom prst="rect">
            <a:avLst/>
          </a:prstGeom>
          <a:noFill/>
          <a:ln>
            <a:noFill/>
          </a:ln>
        </p:spPr>
        <p:txBody>
          <a:bodyPr wrap="square" lIns="0" tIns="0" rIns="0" bIns="0" rtlCol="0" anchor="ctr">
            <a:spAutoFit/>
          </a:bodyPr>
          <a:lstStyle/>
          <a:p>
            <a:pPr algn="ctr"/>
            <a:endParaRPr lang="ko-KR" altLang="en-US" sz="1600" b="1" baseline="-25000" dirty="0">
              <a:solidFill>
                <a:srgbClr val="C00000"/>
              </a:solidFill>
              <a:latin typeface="Cambria" panose="02040503050406030204" pitchFamily="18" charset="0"/>
              <a:cs typeface="Times New Roman" panose="02020603050405020304" pitchFamily="18" charset="0"/>
            </a:endParaRPr>
          </a:p>
        </p:txBody>
      </p:sp>
      <p:sp>
        <p:nvSpPr>
          <p:cNvPr id="543" name="TextBox 542">
            <a:extLst>
              <a:ext uri="{FF2B5EF4-FFF2-40B4-BE49-F238E27FC236}">
                <a16:creationId xmlns:a16="http://schemas.microsoft.com/office/drawing/2014/main" id="{3BE4B1A6-9C33-6757-D7E2-1913E586A945}"/>
              </a:ext>
            </a:extLst>
          </p:cNvPr>
          <p:cNvSpPr txBox="1"/>
          <p:nvPr/>
        </p:nvSpPr>
        <p:spPr>
          <a:xfrm>
            <a:off x="6187363" y="3872285"/>
            <a:ext cx="368967" cy="164148"/>
          </a:xfrm>
          <a:prstGeom prst="rect">
            <a:avLst/>
          </a:prstGeom>
          <a:noFill/>
        </p:spPr>
        <p:txBody>
          <a:bodyPr wrap="square" lIns="0" tIns="0" rIns="0" bIns="0" rtlCol="0" anchor="ctr">
            <a:spAutoFit/>
          </a:bodyPr>
          <a:lstStyle/>
          <a:p>
            <a:pPr algn="ctr"/>
            <a:endParaRPr lang="ko-KR" altLang="en-US" sz="1600" b="1" baseline="-25000" dirty="0">
              <a:solidFill>
                <a:schemeClr val="accent6">
                  <a:lumMod val="75000"/>
                </a:schemeClr>
              </a:solidFill>
              <a:latin typeface="Cambria" panose="02040503050406030204" pitchFamily="18" charset="0"/>
              <a:cs typeface="Times New Roman" panose="02020603050405020304" pitchFamily="18" charset="0"/>
            </a:endParaRPr>
          </a:p>
        </p:txBody>
      </p:sp>
      <p:sp>
        <p:nvSpPr>
          <p:cNvPr id="504" name="TextBox 503">
            <a:extLst>
              <a:ext uri="{FF2B5EF4-FFF2-40B4-BE49-F238E27FC236}">
                <a16:creationId xmlns:a16="http://schemas.microsoft.com/office/drawing/2014/main" id="{CFF5A9BB-1A76-6247-C293-D3CD2F29178C}"/>
              </a:ext>
            </a:extLst>
          </p:cNvPr>
          <p:cNvSpPr txBox="1"/>
          <p:nvPr/>
        </p:nvSpPr>
        <p:spPr>
          <a:xfrm>
            <a:off x="5919058" y="1964805"/>
            <a:ext cx="941289" cy="276999"/>
          </a:xfrm>
          <a:prstGeom prst="rect">
            <a:avLst/>
          </a:prstGeom>
          <a:noFill/>
        </p:spPr>
        <p:txBody>
          <a:bodyPr wrap="square" lIns="0" tIns="0" rIns="0" bIns="0" rtlCol="0" anchor="ctr">
            <a:spAutoFit/>
          </a:bodyPr>
          <a:lstStyle/>
          <a:p>
            <a:r>
              <a:rPr lang="en-US" altLang="ko-KR" sz="1600" b="1" dirty="0">
                <a:latin typeface="Cambria" panose="02040503050406030204" pitchFamily="18" charset="0"/>
                <a:cs typeface="Times New Roman" panose="02020603050405020304" pitchFamily="18" charset="0"/>
              </a:rPr>
              <a:t>       </a:t>
            </a:r>
            <a:r>
              <a:rPr lang="en-US" altLang="ko-KR" b="1" dirty="0">
                <a:solidFill>
                  <a:schemeClr val="accent6">
                    <a:lumMod val="75000"/>
                  </a:schemeClr>
                </a:solidFill>
                <a:latin typeface="Cambria" panose="02040503050406030204" pitchFamily="18" charset="0"/>
                <a:cs typeface="Times New Roman" panose="02020603050405020304" pitchFamily="18" charset="0"/>
              </a:rPr>
              <a:t>V</a:t>
            </a:r>
            <a:r>
              <a:rPr lang="en-US" altLang="ko-KR" b="1" baseline="-25000" dirty="0">
                <a:solidFill>
                  <a:schemeClr val="accent6">
                    <a:lumMod val="75000"/>
                  </a:schemeClr>
                </a:solidFill>
                <a:latin typeface="Cambria" panose="02040503050406030204" pitchFamily="18" charset="0"/>
                <a:cs typeface="Times New Roman" panose="02020603050405020304" pitchFamily="18" charset="0"/>
              </a:rPr>
              <a:t>OUT </a:t>
            </a:r>
            <a:r>
              <a:rPr lang="en-US" altLang="ko-KR" sz="1600" b="1" dirty="0">
                <a:latin typeface="Cambria" panose="02040503050406030204" pitchFamily="18" charset="0"/>
                <a:cs typeface="Times New Roman" panose="02020603050405020304" pitchFamily="18" charset="0"/>
              </a:rPr>
              <a:t>:</a:t>
            </a:r>
            <a:endParaRPr lang="ko-KR" altLang="en-US" sz="1500" b="1" dirty="0">
              <a:latin typeface="Cambria" panose="02040503050406030204" pitchFamily="18" charset="0"/>
              <a:cs typeface="Courier New" panose="02070309020205020404" pitchFamily="49" charset="0"/>
            </a:endParaRPr>
          </a:p>
        </p:txBody>
      </p:sp>
      <p:cxnSp>
        <p:nvCxnSpPr>
          <p:cNvPr id="505" name="Straight Connector 504">
            <a:extLst>
              <a:ext uri="{FF2B5EF4-FFF2-40B4-BE49-F238E27FC236}">
                <a16:creationId xmlns:a16="http://schemas.microsoft.com/office/drawing/2014/main" id="{8BD0B210-A40C-DCAF-11C3-EC77BD5C92B9}"/>
              </a:ext>
            </a:extLst>
          </p:cNvPr>
          <p:cNvCxnSpPr>
            <a:cxnSpLocks/>
          </p:cNvCxnSpPr>
          <p:nvPr/>
        </p:nvCxnSpPr>
        <p:spPr>
          <a:xfrm>
            <a:off x="6363647" y="2103304"/>
            <a:ext cx="29083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06" name="TextBox 505">
            <a:extLst>
              <a:ext uri="{FF2B5EF4-FFF2-40B4-BE49-F238E27FC236}">
                <a16:creationId xmlns:a16="http://schemas.microsoft.com/office/drawing/2014/main" id="{50A33189-E958-EEEA-9F7E-CE36FB28F231}"/>
              </a:ext>
            </a:extLst>
          </p:cNvPr>
          <p:cNvSpPr txBox="1"/>
          <p:nvPr/>
        </p:nvSpPr>
        <p:spPr>
          <a:xfrm>
            <a:off x="5877230" y="3842325"/>
            <a:ext cx="747129" cy="276999"/>
          </a:xfrm>
          <a:prstGeom prst="rect">
            <a:avLst/>
          </a:prstGeom>
          <a:noFill/>
        </p:spPr>
        <p:txBody>
          <a:bodyPr wrap="square" lIns="0" tIns="0" rIns="0" bIns="0" rtlCol="0" anchor="ctr">
            <a:spAutoFit/>
          </a:bodyPr>
          <a:lstStyle/>
          <a:p>
            <a:r>
              <a:rPr lang="en-US" altLang="ko-KR" sz="1600" b="1" dirty="0">
                <a:latin typeface="Cambria" panose="02040503050406030204" pitchFamily="18" charset="0"/>
                <a:cs typeface="Times New Roman" panose="02020603050405020304" pitchFamily="18" charset="0"/>
              </a:rPr>
              <a:t>       </a:t>
            </a:r>
            <a:r>
              <a:rPr lang="en-US" altLang="ko-KR" b="1" dirty="0">
                <a:solidFill>
                  <a:schemeClr val="accent6">
                    <a:lumMod val="75000"/>
                  </a:schemeClr>
                </a:solidFill>
                <a:latin typeface="Cambria" panose="02040503050406030204" pitchFamily="18" charset="0"/>
                <a:cs typeface="Times New Roman" panose="02020603050405020304" pitchFamily="18" charset="0"/>
              </a:rPr>
              <a:t>V</a:t>
            </a:r>
            <a:r>
              <a:rPr lang="en-US" altLang="ko-KR" b="1" baseline="-25000" dirty="0">
                <a:solidFill>
                  <a:schemeClr val="accent6">
                    <a:lumMod val="75000"/>
                  </a:schemeClr>
                </a:solidFill>
                <a:latin typeface="Cambria" panose="02040503050406030204" pitchFamily="18" charset="0"/>
                <a:cs typeface="Times New Roman" panose="02020603050405020304" pitchFamily="18" charset="0"/>
              </a:rPr>
              <a:t>SO</a:t>
            </a:r>
            <a:r>
              <a:rPr lang="en-US" altLang="ko-KR" sz="1600" b="1" baseline="-25000" dirty="0">
                <a:solidFill>
                  <a:schemeClr val="accent6">
                    <a:lumMod val="75000"/>
                  </a:schemeClr>
                </a:solidFill>
                <a:latin typeface="Cambria" panose="02040503050406030204" pitchFamily="18" charset="0"/>
                <a:cs typeface="Times New Roman" panose="02020603050405020304" pitchFamily="18" charset="0"/>
              </a:rPr>
              <a:t> </a:t>
            </a:r>
            <a:r>
              <a:rPr lang="en-US" altLang="ko-KR" sz="1600" b="1" dirty="0">
                <a:latin typeface="Cambria" panose="02040503050406030204" pitchFamily="18" charset="0"/>
                <a:cs typeface="Times New Roman" panose="02020603050405020304" pitchFamily="18" charset="0"/>
              </a:rPr>
              <a:t>:</a:t>
            </a:r>
            <a:r>
              <a:rPr lang="en-US" altLang="ko-KR" sz="1400" b="1" dirty="0">
                <a:latin typeface="Cambria" panose="02040503050406030204" pitchFamily="18" charset="0"/>
                <a:cs typeface="Times New Roman" panose="02020603050405020304" pitchFamily="18" charset="0"/>
              </a:rPr>
              <a:t> </a:t>
            </a:r>
            <a:endParaRPr lang="ko-KR" altLang="en-US" sz="1600" b="1" baseline="-25000" dirty="0">
              <a:latin typeface="Cambria" panose="02040503050406030204" pitchFamily="18" charset="0"/>
              <a:cs typeface="Times New Roman" panose="02020603050405020304" pitchFamily="18" charset="0"/>
            </a:endParaRPr>
          </a:p>
        </p:txBody>
      </p:sp>
      <p:sp>
        <p:nvSpPr>
          <p:cNvPr id="502" name="TextBox 501">
            <a:extLst>
              <a:ext uri="{FF2B5EF4-FFF2-40B4-BE49-F238E27FC236}">
                <a16:creationId xmlns:a16="http://schemas.microsoft.com/office/drawing/2014/main" id="{ADE861E3-A868-E409-C285-A88E2FCAE4EE}"/>
              </a:ext>
            </a:extLst>
          </p:cNvPr>
          <p:cNvSpPr txBox="1"/>
          <p:nvPr/>
        </p:nvSpPr>
        <p:spPr>
          <a:xfrm>
            <a:off x="7377557" y="3870028"/>
            <a:ext cx="127407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V</a:t>
            </a:r>
            <a:r>
              <a:rPr lang="en-US" altLang="ko-KR" sz="1600" b="1" baseline="-25000" dirty="0">
                <a:solidFill>
                  <a:srgbClr val="0070C0"/>
                </a:solidFill>
                <a:latin typeface="Cambria" panose="02040503050406030204" pitchFamily="18" charset="0"/>
                <a:cs typeface="Times New Roman" panose="02020603050405020304" pitchFamily="18" charset="0"/>
              </a:rPr>
              <a:t>TH</a:t>
            </a:r>
            <a:r>
              <a:rPr lang="en-US" altLang="ko-KR" sz="1600" b="1" dirty="0">
                <a:solidFill>
                  <a:srgbClr val="0070C0"/>
                </a:solidFill>
                <a:latin typeface="Cambria" panose="02040503050406030204" pitchFamily="18" charset="0"/>
                <a:cs typeface="Times New Roman" panose="02020603050405020304" pitchFamily="18" charset="0"/>
              </a:rPr>
              <a:t> ≤ V</a:t>
            </a:r>
            <a:r>
              <a:rPr lang="en-US" altLang="ko-KR" sz="1600" b="1" baseline="-25000" dirty="0">
                <a:solidFill>
                  <a:srgbClr val="0070C0"/>
                </a:solidFill>
                <a:latin typeface="Cambria" panose="02040503050406030204" pitchFamily="18" charset="0"/>
                <a:cs typeface="Times New Roman" panose="02020603050405020304" pitchFamily="18" charset="0"/>
              </a:rPr>
              <a:t>REF</a:t>
            </a:r>
            <a:endParaRPr lang="ko-KR" altLang="en-US" sz="1600" b="1" baseline="-25000" dirty="0">
              <a:solidFill>
                <a:srgbClr val="0070C0"/>
              </a:solidFill>
              <a:latin typeface="Cambria" panose="02040503050406030204" pitchFamily="18" charset="0"/>
              <a:cs typeface="Times New Roman" panose="02020603050405020304" pitchFamily="18" charset="0"/>
            </a:endParaRPr>
          </a:p>
        </p:txBody>
      </p:sp>
      <p:sp>
        <p:nvSpPr>
          <p:cNvPr id="497" name="TextBox 496">
            <a:extLst>
              <a:ext uri="{FF2B5EF4-FFF2-40B4-BE49-F238E27FC236}">
                <a16:creationId xmlns:a16="http://schemas.microsoft.com/office/drawing/2014/main" id="{122B45EC-19A7-A755-3368-CEAFF2131E2C}"/>
              </a:ext>
            </a:extLst>
          </p:cNvPr>
          <p:cNvSpPr txBox="1"/>
          <p:nvPr/>
        </p:nvSpPr>
        <p:spPr>
          <a:xfrm>
            <a:off x="5898325" y="4213630"/>
            <a:ext cx="186493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EVALUATION</a:t>
            </a:r>
            <a:endParaRPr lang="ko-KR" altLang="en-US" sz="1600" b="1" baseline="-25000" dirty="0">
              <a:solidFill>
                <a:srgbClr val="0070C0"/>
              </a:solidFill>
              <a:latin typeface="Cambria" panose="02040503050406030204" pitchFamily="18" charset="0"/>
              <a:cs typeface="Times New Roman" panose="02020603050405020304" pitchFamily="18" charset="0"/>
            </a:endParaRPr>
          </a:p>
        </p:txBody>
      </p:sp>
      <p:sp>
        <p:nvSpPr>
          <p:cNvPr id="498" name="TextBox 497">
            <a:extLst>
              <a:ext uri="{FF2B5EF4-FFF2-40B4-BE49-F238E27FC236}">
                <a16:creationId xmlns:a16="http://schemas.microsoft.com/office/drawing/2014/main" id="{BB75AC35-F00C-138E-CF4C-3BFF3C46BC7A}"/>
              </a:ext>
            </a:extLst>
          </p:cNvPr>
          <p:cNvSpPr txBox="1"/>
          <p:nvPr/>
        </p:nvSpPr>
        <p:spPr>
          <a:xfrm>
            <a:off x="6721335" y="1964804"/>
            <a:ext cx="251054" cy="276999"/>
          </a:xfrm>
          <a:prstGeom prst="rect">
            <a:avLst/>
          </a:prstGeom>
          <a:noFill/>
        </p:spPr>
        <p:txBody>
          <a:bodyPr wrap="square" lIns="0" tIns="0" rIns="0" bIns="0" rtlCol="0" anchor="ctr">
            <a:spAutoFit/>
          </a:bodyPr>
          <a:lstStyle/>
          <a:p>
            <a:r>
              <a:rPr lang="en-US" altLang="ko-KR" b="1" dirty="0">
                <a:latin typeface="Cambria" panose="02040503050406030204" pitchFamily="18" charset="0"/>
                <a:cs typeface="Times New Roman" panose="02020603050405020304" pitchFamily="18" charset="0"/>
              </a:rPr>
              <a:t> </a:t>
            </a:r>
            <a:r>
              <a:rPr lang="en-US" altLang="ko-KR" sz="1600" b="1" dirty="0">
                <a:latin typeface="Cambria" panose="02040503050406030204" pitchFamily="18" charset="0"/>
                <a:ea typeface="Cambria" panose="02040503050406030204" pitchFamily="18" charset="0"/>
                <a:cs typeface="Courier New" panose="02070309020205020404" pitchFamily="49" charset="0"/>
              </a:rPr>
              <a:t>0</a:t>
            </a:r>
            <a:endParaRPr lang="ko-KR" altLang="en-US" sz="1600" b="1" dirty="0">
              <a:latin typeface="Cambria" panose="02040503050406030204" pitchFamily="18" charset="0"/>
              <a:cs typeface="Courier New" panose="02070309020205020404" pitchFamily="49" charset="0"/>
            </a:endParaRPr>
          </a:p>
        </p:txBody>
      </p:sp>
      <p:sp>
        <p:nvSpPr>
          <p:cNvPr id="499" name="TextBox 498">
            <a:extLst>
              <a:ext uri="{FF2B5EF4-FFF2-40B4-BE49-F238E27FC236}">
                <a16:creationId xmlns:a16="http://schemas.microsoft.com/office/drawing/2014/main" id="{59BB21ED-18D4-6C10-7CA4-C5C9C486BAC6}"/>
              </a:ext>
            </a:extLst>
          </p:cNvPr>
          <p:cNvSpPr txBox="1"/>
          <p:nvPr/>
        </p:nvSpPr>
        <p:spPr>
          <a:xfrm>
            <a:off x="8290564" y="1978451"/>
            <a:ext cx="251054" cy="276999"/>
          </a:xfrm>
          <a:prstGeom prst="rect">
            <a:avLst/>
          </a:prstGeom>
          <a:noFill/>
        </p:spPr>
        <p:txBody>
          <a:bodyPr wrap="square" lIns="0" tIns="0" rIns="0" bIns="0" rtlCol="0" anchor="ctr">
            <a:spAutoFit/>
          </a:bodyPr>
          <a:lstStyle/>
          <a:p>
            <a:r>
              <a:rPr lang="en-US" altLang="ko-KR" b="1" dirty="0">
                <a:latin typeface="Cambria" panose="02040503050406030204" pitchFamily="18" charset="0"/>
                <a:cs typeface="Times New Roman" panose="02020603050405020304" pitchFamily="18" charset="0"/>
              </a:rPr>
              <a:t> </a:t>
            </a:r>
            <a:r>
              <a:rPr lang="en-US" altLang="ko-KR" sz="1600" b="1" dirty="0">
                <a:latin typeface="Cambria" panose="02040503050406030204" pitchFamily="18" charset="0"/>
                <a:ea typeface="Cambria" panose="02040503050406030204" pitchFamily="18" charset="0"/>
                <a:cs typeface="Courier New" panose="02070309020205020404" pitchFamily="49" charset="0"/>
              </a:rPr>
              <a:t>1</a:t>
            </a:r>
            <a:endParaRPr lang="ko-KR" altLang="en-US" sz="1600" b="1" dirty="0">
              <a:latin typeface="Cambria" panose="02040503050406030204" pitchFamily="18" charset="0"/>
              <a:cs typeface="Courier New" panose="02070309020205020404" pitchFamily="49" charset="0"/>
            </a:endParaRPr>
          </a:p>
        </p:txBody>
      </p:sp>
      <p:sp>
        <p:nvSpPr>
          <p:cNvPr id="500" name="TextBox 499">
            <a:extLst>
              <a:ext uri="{FF2B5EF4-FFF2-40B4-BE49-F238E27FC236}">
                <a16:creationId xmlns:a16="http://schemas.microsoft.com/office/drawing/2014/main" id="{A28E1999-8A98-2F8C-D8DA-F50122392A54}"/>
              </a:ext>
            </a:extLst>
          </p:cNvPr>
          <p:cNvSpPr txBox="1"/>
          <p:nvPr/>
        </p:nvSpPr>
        <p:spPr>
          <a:xfrm>
            <a:off x="6587481" y="3842325"/>
            <a:ext cx="251054" cy="276999"/>
          </a:xfrm>
          <a:prstGeom prst="rect">
            <a:avLst/>
          </a:prstGeom>
          <a:noFill/>
        </p:spPr>
        <p:txBody>
          <a:bodyPr wrap="square" lIns="0" tIns="0" rIns="0" bIns="0" rtlCol="0" anchor="ctr">
            <a:spAutoFit/>
          </a:bodyPr>
          <a:lstStyle/>
          <a:p>
            <a:r>
              <a:rPr lang="en-US" altLang="ko-KR" b="1" dirty="0">
                <a:latin typeface="Cambria" panose="02040503050406030204" pitchFamily="18" charset="0"/>
                <a:cs typeface="Times New Roman" panose="02020603050405020304" pitchFamily="18" charset="0"/>
              </a:rPr>
              <a:t> </a:t>
            </a:r>
            <a:r>
              <a:rPr lang="en-US" altLang="ko-KR" sz="1600" b="1" dirty="0">
                <a:latin typeface="Cambria" panose="02040503050406030204" pitchFamily="18" charset="0"/>
                <a:ea typeface="Cambria" panose="02040503050406030204" pitchFamily="18" charset="0"/>
                <a:cs typeface="Courier New" panose="02070309020205020404" pitchFamily="49" charset="0"/>
              </a:rPr>
              <a:t>0</a:t>
            </a:r>
            <a:endParaRPr lang="ko-KR" altLang="en-US" sz="1600" b="1" dirty="0">
              <a:latin typeface="Cambria" panose="02040503050406030204" pitchFamily="18" charset="0"/>
              <a:cs typeface="Courier New" panose="02070309020205020404" pitchFamily="49" charset="0"/>
            </a:endParaRPr>
          </a:p>
        </p:txBody>
      </p:sp>
      <p:sp>
        <p:nvSpPr>
          <p:cNvPr id="580" name="Rectangle 579">
            <a:extLst>
              <a:ext uri="{FF2B5EF4-FFF2-40B4-BE49-F238E27FC236}">
                <a16:creationId xmlns:a16="http://schemas.microsoft.com/office/drawing/2014/main" id="{1895EA10-24AC-DDA7-ABBE-1195930FC6C3}"/>
              </a:ext>
            </a:extLst>
          </p:cNvPr>
          <p:cNvSpPr/>
          <p:nvPr/>
        </p:nvSpPr>
        <p:spPr>
          <a:xfrm>
            <a:off x="4714444" y="1727711"/>
            <a:ext cx="4140073" cy="3028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AC543AD-BE99-EB43-6897-A51BC014D869}"/>
              </a:ext>
            </a:extLst>
          </p:cNvPr>
          <p:cNvSpPr/>
          <p:nvPr/>
        </p:nvSpPr>
        <p:spPr>
          <a:xfrm>
            <a:off x="6001" y="5339442"/>
            <a:ext cx="9144000" cy="102499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chemeClr val="tx1"/>
                </a:solidFill>
                <a:latin typeface="Cambria" panose="02040503050406030204" pitchFamily="18" charset="0"/>
              </a:rPr>
              <a:t>During precharge, the flash chip charges the BL,            making V</a:t>
            </a:r>
            <a:r>
              <a:rPr lang="en-US" sz="2800" baseline="-25000" dirty="0">
                <a:solidFill>
                  <a:schemeClr val="tx1"/>
                </a:solidFill>
                <a:latin typeface="Cambria" panose="02040503050406030204" pitchFamily="18" charset="0"/>
              </a:rPr>
              <a:t>SO </a:t>
            </a:r>
            <a:r>
              <a:rPr lang="en-US" sz="2800" dirty="0">
                <a:solidFill>
                  <a:schemeClr val="tx1"/>
                </a:solidFill>
                <a:latin typeface="Cambria" panose="02040503050406030204" pitchFamily="18" charset="0"/>
              </a:rPr>
              <a:t> = 1</a:t>
            </a:r>
            <a:r>
              <a:rPr lang="en-US" sz="2800" baseline="-25000" dirty="0">
                <a:solidFill>
                  <a:schemeClr val="tx1"/>
                </a:solidFill>
                <a:latin typeface="Cambria" panose="02040503050406030204" pitchFamily="18" charset="0"/>
              </a:rPr>
              <a:t>      </a:t>
            </a:r>
          </a:p>
        </p:txBody>
      </p:sp>
      <p:sp>
        <p:nvSpPr>
          <p:cNvPr id="5" name="Rectangle 4">
            <a:extLst>
              <a:ext uri="{FF2B5EF4-FFF2-40B4-BE49-F238E27FC236}">
                <a16:creationId xmlns:a16="http://schemas.microsoft.com/office/drawing/2014/main" id="{65EC16DF-FEBB-1BF8-D94C-FF35A870ADA7}"/>
              </a:ext>
            </a:extLst>
          </p:cNvPr>
          <p:cNvSpPr/>
          <p:nvPr/>
        </p:nvSpPr>
        <p:spPr>
          <a:xfrm>
            <a:off x="27252" y="5348119"/>
            <a:ext cx="9144000" cy="102499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chemeClr val="tx1"/>
                </a:solidFill>
                <a:latin typeface="Cambria" panose="02040503050406030204" pitchFamily="18" charset="0"/>
              </a:rPr>
              <a:t>Before evaluation, the chip initializes the latching circuit by activating only transistor M</a:t>
            </a:r>
            <a:r>
              <a:rPr lang="en-US" sz="2800" baseline="-25000" dirty="0">
                <a:solidFill>
                  <a:schemeClr val="tx1"/>
                </a:solidFill>
                <a:latin typeface="Cambria" panose="02040503050406030204" pitchFamily="18" charset="0"/>
              </a:rPr>
              <a:t>1</a:t>
            </a:r>
          </a:p>
        </p:txBody>
      </p:sp>
      <p:sp>
        <p:nvSpPr>
          <p:cNvPr id="6" name="Rectangle 5">
            <a:extLst>
              <a:ext uri="{FF2B5EF4-FFF2-40B4-BE49-F238E27FC236}">
                <a16:creationId xmlns:a16="http://schemas.microsoft.com/office/drawing/2014/main" id="{B34F8F9D-DFE8-3D79-EAD7-9926FF7F0F97}"/>
              </a:ext>
            </a:extLst>
          </p:cNvPr>
          <p:cNvSpPr/>
          <p:nvPr/>
        </p:nvSpPr>
        <p:spPr>
          <a:xfrm>
            <a:off x="6001" y="5356210"/>
            <a:ext cx="9144000" cy="102499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chemeClr val="tx1"/>
                </a:solidFill>
                <a:latin typeface="Cambria" panose="02040503050406030204" pitchFamily="18" charset="0"/>
              </a:rPr>
              <a:t>Evaluation step disables M</a:t>
            </a:r>
            <a:r>
              <a:rPr lang="en-US" sz="2800" baseline="-25000" dirty="0">
                <a:solidFill>
                  <a:schemeClr val="tx1"/>
                </a:solidFill>
                <a:latin typeface="Cambria" panose="02040503050406030204" pitchFamily="18" charset="0"/>
              </a:rPr>
              <a:t>PRE</a:t>
            </a:r>
            <a:r>
              <a:rPr lang="en-US" sz="2800" dirty="0">
                <a:solidFill>
                  <a:schemeClr val="tx1"/>
                </a:solidFill>
                <a:latin typeface="Cambria" panose="02040503050406030204" pitchFamily="18" charset="0"/>
              </a:rPr>
              <a:t> and M</a:t>
            </a:r>
            <a:r>
              <a:rPr lang="en-US" sz="2800" baseline="-25000" dirty="0">
                <a:solidFill>
                  <a:schemeClr val="tx1"/>
                </a:solidFill>
                <a:latin typeface="Cambria" panose="02040503050406030204" pitchFamily="18" charset="0"/>
              </a:rPr>
              <a:t>1</a:t>
            </a:r>
            <a:r>
              <a:rPr lang="en-US" sz="2800" dirty="0">
                <a:solidFill>
                  <a:schemeClr val="tx1"/>
                </a:solidFill>
                <a:latin typeface="Cambria" panose="02040503050406030204" pitchFamily="18" charset="0"/>
              </a:rPr>
              <a:t> while enabling M</a:t>
            </a:r>
            <a:r>
              <a:rPr lang="en-US" sz="2800" baseline="-25000" dirty="0">
                <a:solidFill>
                  <a:schemeClr val="tx1"/>
                </a:solidFill>
                <a:latin typeface="Cambria" panose="02040503050406030204" pitchFamily="18" charset="0"/>
              </a:rPr>
              <a:t>2</a:t>
            </a:r>
          </a:p>
        </p:txBody>
      </p:sp>
      <p:sp>
        <p:nvSpPr>
          <p:cNvPr id="7" name="Rectangle 6">
            <a:extLst>
              <a:ext uri="{FF2B5EF4-FFF2-40B4-BE49-F238E27FC236}">
                <a16:creationId xmlns:a16="http://schemas.microsoft.com/office/drawing/2014/main" id="{C36045BD-4768-5F73-4A79-B03C3BF8AE22}"/>
              </a:ext>
            </a:extLst>
          </p:cNvPr>
          <p:cNvSpPr/>
          <p:nvPr/>
        </p:nvSpPr>
        <p:spPr>
          <a:xfrm>
            <a:off x="6001" y="5354217"/>
            <a:ext cx="9144000" cy="102499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chemeClr val="tx1"/>
                </a:solidFill>
                <a:latin typeface="Cambria" panose="02040503050406030204" pitchFamily="18" charset="0"/>
              </a:rPr>
              <a:t>Charge in C</a:t>
            </a:r>
            <a:r>
              <a:rPr lang="en-US" sz="2800" baseline="-25000" dirty="0">
                <a:solidFill>
                  <a:schemeClr val="tx1"/>
                </a:solidFill>
                <a:latin typeface="Cambria" panose="02040503050406030204" pitchFamily="18" charset="0"/>
              </a:rPr>
              <a:t>SO</a:t>
            </a:r>
            <a:r>
              <a:rPr lang="en-US" sz="2800" dirty="0">
                <a:solidFill>
                  <a:schemeClr val="tx1"/>
                </a:solidFill>
                <a:latin typeface="Cambria" panose="02040503050406030204" pitchFamily="18" charset="0"/>
              </a:rPr>
              <a:t> quickly flows through the NAND string making V</a:t>
            </a:r>
            <a:r>
              <a:rPr lang="en-US" sz="2800" baseline="-25000" dirty="0">
                <a:solidFill>
                  <a:schemeClr val="tx1"/>
                </a:solidFill>
                <a:latin typeface="Cambria" panose="02040503050406030204" pitchFamily="18" charset="0"/>
              </a:rPr>
              <a:t>SO</a:t>
            </a:r>
            <a:r>
              <a:rPr lang="en-US" sz="2800" dirty="0">
                <a:solidFill>
                  <a:schemeClr val="tx1"/>
                </a:solidFill>
                <a:latin typeface="Cambria" panose="02040503050406030204" pitchFamily="18" charset="0"/>
              </a:rPr>
              <a:t> = 0 and V</a:t>
            </a:r>
            <a:r>
              <a:rPr lang="en-US" sz="2800" baseline="-25000" dirty="0">
                <a:solidFill>
                  <a:schemeClr val="tx1"/>
                </a:solidFill>
                <a:latin typeface="Cambria" panose="02040503050406030204" pitchFamily="18" charset="0"/>
              </a:rPr>
              <a:t>OUT</a:t>
            </a:r>
            <a:r>
              <a:rPr lang="en-US" sz="2800" dirty="0">
                <a:solidFill>
                  <a:schemeClr val="tx1"/>
                </a:solidFill>
                <a:latin typeface="Cambria" panose="02040503050406030204" pitchFamily="18" charset="0"/>
              </a:rPr>
              <a:t> = 1</a:t>
            </a:r>
            <a:endParaRPr lang="en-US" sz="2800" baseline="-250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53378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9"/>
                                        </p:tgtEl>
                                        <p:attrNameLst>
                                          <p:attrName>style.visibility</p:attrName>
                                        </p:attrNameLst>
                                      </p:cBhvr>
                                      <p:to>
                                        <p:strVal val="visible"/>
                                      </p:to>
                                    </p:set>
                                  </p:childTnLst>
                                </p:cTn>
                              </p:par>
                              <p:par>
                                <p:cTn id="13" presetID="1" presetClass="entr" presetSubtype="0" fill="hold" grpId="2" nodeType="withEffect">
                                  <p:stCondLst>
                                    <p:cond delay="0"/>
                                  </p:stCondLst>
                                  <p:childTnLst>
                                    <p:set>
                                      <p:cBhvr>
                                        <p:cTn id="14" dur="1" fill="hold">
                                          <p:stCondLst>
                                            <p:cond delay="0"/>
                                          </p:stCondLst>
                                        </p:cTn>
                                        <p:tgtEl>
                                          <p:spTgt spid="180"/>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181"/>
                                        </p:tgtEl>
                                        <p:attrNameLst>
                                          <p:attrName>style.visibility</p:attrName>
                                        </p:attrNameLst>
                                      </p:cBhvr>
                                      <p:to>
                                        <p:strVal val="visible"/>
                                      </p:to>
                                    </p:set>
                                  </p:childTnLst>
                                </p:cTn>
                              </p:par>
                              <p:par>
                                <p:cTn id="17" presetID="1" presetClass="entr" presetSubtype="0" fill="hold" grpId="2" nodeType="withEffect">
                                  <p:stCondLst>
                                    <p:cond delay="0"/>
                                  </p:stCondLst>
                                  <p:childTnLst>
                                    <p:set>
                                      <p:cBhvr>
                                        <p:cTn id="18" dur="1" fill="hold">
                                          <p:stCondLst>
                                            <p:cond delay="0"/>
                                          </p:stCondLst>
                                        </p:cTn>
                                        <p:tgtEl>
                                          <p:spTgt spid="182"/>
                                        </p:tgtEl>
                                        <p:attrNameLst>
                                          <p:attrName>style.visibility</p:attrName>
                                        </p:attrNameLst>
                                      </p:cBhvr>
                                      <p:to>
                                        <p:strVal val="visible"/>
                                      </p:to>
                                    </p:set>
                                  </p:childTnLst>
                                </p:cTn>
                              </p:par>
                              <p:par>
                                <p:cTn id="19" presetID="1" presetClass="entr" presetSubtype="0" fill="hold" grpId="2" nodeType="withEffect">
                                  <p:stCondLst>
                                    <p:cond delay="0"/>
                                  </p:stCondLst>
                                  <p:childTnLst>
                                    <p:set>
                                      <p:cBhvr>
                                        <p:cTn id="20" dur="1" fill="hold">
                                          <p:stCondLst>
                                            <p:cond delay="0"/>
                                          </p:stCondLst>
                                        </p:cTn>
                                        <p:tgtEl>
                                          <p:spTgt spid="18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5"/>
                                        </p:tgtEl>
                                        <p:attrNameLst>
                                          <p:attrName>style.visibility</p:attrName>
                                        </p:attrNameLst>
                                      </p:cBhvr>
                                      <p:to>
                                        <p:strVal val="visible"/>
                                      </p:to>
                                    </p:set>
                                  </p:childTnLst>
                                </p:cTn>
                              </p:par>
                              <p:par>
                                <p:cTn id="25" presetID="1" presetClass="entr" presetSubtype="0" fill="hold" grpId="2" nodeType="withEffect">
                                  <p:stCondLst>
                                    <p:cond delay="0"/>
                                  </p:stCondLst>
                                  <p:childTnLst>
                                    <p:set>
                                      <p:cBhvr>
                                        <p:cTn id="26" dur="1" fill="hold">
                                          <p:stCondLst>
                                            <p:cond delay="0"/>
                                          </p:stCondLst>
                                        </p:cTn>
                                        <p:tgtEl>
                                          <p:spTgt spid="186"/>
                                        </p:tgtEl>
                                        <p:attrNameLst>
                                          <p:attrName>style.visibility</p:attrName>
                                        </p:attrNameLst>
                                      </p:cBhvr>
                                      <p:to>
                                        <p:strVal val="visible"/>
                                      </p:to>
                                    </p:set>
                                  </p:childTnLst>
                                </p:cTn>
                              </p:par>
                              <p:par>
                                <p:cTn id="27" presetID="1" presetClass="entr" presetSubtype="0" fill="hold" grpId="2" nodeType="withEffect">
                                  <p:stCondLst>
                                    <p:cond delay="0"/>
                                  </p:stCondLst>
                                  <p:childTnLst>
                                    <p:set>
                                      <p:cBhvr>
                                        <p:cTn id="28" dur="1" fill="hold">
                                          <p:stCondLst>
                                            <p:cond delay="0"/>
                                          </p:stCondLst>
                                        </p:cTn>
                                        <p:tgtEl>
                                          <p:spTgt spid="18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4"/>
                                        </p:tgtEl>
                                        <p:attrNameLst>
                                          <p:attrName>style.visibility</p:attrName>
                                        </p:attrNameLst>
                                      </p:cBhvr>
                                      <p:to>
                                        <p:strVal val="visible"/>
                                      </p:to>
                                    </p:set>
                                  </p:childTnLst>
                                </p:cTn>
                              </p:par>
                              <p:par>
                                <p:cTn id="41" presetID="1" presetClass="entr" presetSubtype="0" fill="hold" grpId="2" nodeType="withEffect">
                                  <p:stCondLst>
                                    <p:cond delay="0"/>
                                  </p:stCondLst>
                                  <p:childTnLst>
                                    <p:set>
                                      <p:cBhvr>
                                        <p:cTn id="42" dur="1" fill="hold">
                                          <p:stCondLst>
                                            <p:cond delay="0"/>
                                          </p:stCondLst>
                                        </p:cTn>
                                        <p:tgtEl>
                                          <p:spTgt spid="195"/>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96"/>
                                        </p:tgtEl>
                                        <p:attrNameLst>
                                          <p:attrName>style.visibility</p:attrName>
                                        </p:attrNameLst>
                                      </p:cBhvr>
                                      <p:to>
                                        <p:strVal val="visible"/>
                                      </p:to>
                                    </p:set>
                                  </p:childTnLst>
                                </p:cTn>
                              </p:par>
                              <p:par>
                                <p:cTn id="45" presetID="1" presetClass="entr" presetSubtype="0" fill="hold" grpId="2" nodeType="withEffect">
                                  <p:stCondLst>
                                    <p:cond delay="0"/>
                                  </p:stCondLst>
                                  <p:childTnLst>
                                    <p:set>
                                      <p:cBhvr>
                                        <p:cTn id="46" dur="1" fill="hold">
                                          <p:stCondLst>
                                            <p:cond delay="0"/>
                                          </p:stCondLst>
                                        </p:cTn>
                                        <p:tgtEl>
                                          <p:spTgt spid="20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6"/>
                                        </p:tgtEl>
                                        <p:attrNameLst>
                                          <p:attrName>style.visibility</p:attrName>
                                        </p:attrNameLst>
                                      </p:cBhvr>
                                      <p:to>
                                        <p:strVal val="visible"/>
                                      </p:to>
                                    </p:set>
                                  </p:childTnLst>
                                </p:cTn>
                              </p:par>
                              <p:par>
                                <p:cTn id="49" presetID="1" presetClass="entr" presetSubtype="0" fill="hold" grpId="2" nodeType="withEffect">
                                  <p:stCondLst>
                                    <p:cond delay="0"/>
                                  </p:stCondLst>
                                  <p:childTnLst>
                                    <p:set>
                                      <p:cBhvr>
                                        <p:cTn id="50" dur="1" fill="hold">
                                          <p:stCondLst>
                                            <p:cond delay="0"/>
                                          </p:stCondLst>
                                        </p:cTn>
                                        <p:tgtEl>
                                          <p:spTgt spid="207"/>
                                        </p:tgtEl>
                                        <p:attrNameLst>
                                          <p:attrName>style.visibility</p:attrName>
                                        </p:attrNameLst>
                                      </p:cBhvr>
                                      <p:to>
                                        <p:strVal val="visible"/>
                                      </p:to>
                                    </p:set>
                                  </p:childTnLst>
                                </p:cTn>
                              </p:par>
                              <p:par>
                                <p:cTn id="51" presetID="1" presetClass="entr" presetSubtype="0" fill="hold" grpId="2" nodeType="withEffect">
                                  <p:stCondLst>
                                    <p:cond delay="0"/>
                                  </p:stCondLst>
                                  <p:childTnLst>
                                    <p:set>
                                      <p:cBhvr>
                                        <p:cTn id="52" dur="1" fill="hold">
                                          <p:stCondLst>
                                            <p:cond delay="0"/>
                                          </p:stCondLst>
                                        </p:cTn>
                                        <p:tgtEl>
                                          <p:spTgt spid="210"/>
                                        </p:tgtEl>
                                        <p:attrNameLst>
                                          <p:attrName>style.visibility</p:attrName>
                                        </p:attrNameLst>
                                      </p:cBhvr>
                                      <p:to>
                                        <p:strVal val="visible"/>
                                      </p:to>
                                    </p:set>
                                  </p:childTnLst>
                                </p:cTn>
                              </p:par>
                              <p:par>
                                <p:cTn id="53" presetID="1" presetClass="entr" presetSubtype="0" fill="hold" grpId="2" nodeType="withEffect" nodePh="1">
                                  <p:stCondLst>
                                    <p:cond delay="0"/>
                                  </p:stCondLst>
                                  <p:endCondLst>
                                    <p:cond evt="begin" delay="0">
                                      <p:tn val="53"/>
                                    </p:cond>
                                  </p:endCondLst>
                                  <p:childTnLst>
                                    <p:set>
                                      <p:cBhvr>
                                        <p:cTn id="54" dur="1" fill="hold">
                                          <p:stCondLst>
                                            <p:cond delay="0"/>
                                          </p:stCondLst>
                                        </p:cTn>
                                        <p:tgtEl>
                                          <p:spTgt spid="211"/>
                                        </p:tgtEl>
                                        <p:attrNameLst>
                                          <p:attrName>style.visibility</p:attrName>
                                        </p:attrNameLst>
                                      </p:cBhvr>
                                      <p:to>
                                        <p:strVal val="visible"/>
                                      </p:to>
                                    </p:set>
                                  </p:childTnLst>
                                </p:cTn>
                              </p:par>
                              <p:par>
                                <p:cTn id="55" presetID="1" presetClass="entr" presetSubtype="0" fill="hold" grpId="2" nodeType="withEffect">
                                  <p:stCondLst>
                                    <p:cond delay="0"/>
                                  </p:stCondLst>
                                  <p:childTnLst>
                                    <p:set>
                                      <p:cBhvr>
                                        <p:cTn id="56" dur="1" fill="hold">
                                          <p:stCondLst>
                                            <p:cond delay="0"/>
                                          </p:stCondLst>
                                        </p:cTn>
                                        <p:tgtEl>
                                          <p:spTgt spid="17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7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9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9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9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9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0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0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0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0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0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0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09"/>
                                        </p:tgtEl>
                                        <p:attrNameLst>
                                          <p:attrName>style.visibility</p:attrName>
                                        </p:attrNameLst>
                                      </p:cBhvr>
                                      <p:to>
                                        <p:strVal val="visible"/>
                                      </p:to>
                                    </p:set>
                                  </p:childTnLst>
                                </p:cTn>
                              </p:par>
                              <p:par>
                                <p:cTn id="83" presetID="1" presetClass="entr" presetSubtype="0" fill="hold" grpId="0" nodeType="withEffect" nodePh="1">
                                  <p:stCondLst>
                                    <p:cond delay="0"/>
                                  </p:stCondLst>
                                  <p:endCondLst>
                                    <p:cond evt="begin" delay="0">
                                      <p:tn val="83"/>
                                    </p:cond>
                                  </p:endCondLst>
                                  <p:childTnLst>
                                    <p:set>
                                      <p:cBhvr>
                                        <p:cTn id="84" dur="1" fill="hold">
                                          <p:stCondLst>
                                            <p:cond delay="0"/>
                                          </p:stCondLst>
                                        </p:cTn>
                                        <p:tgtEl>
                                          <p:spTgt spid="21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7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4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3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9" presetClass="emph" presetSubtype="0" nodeType="clickEffect">
                                  <p:stCondLst>
                                    <p:cond delay="0"/>
                                  </p:stCondLst>
                                  <p:childTnLst>
                                    <p:set>
                                      <p:cBhvr>
                                        <p:cTn id="94" dur="indefinite"/>
                                        <p:tgtEl>
                                          <p:spTgt spid="178"/>
                                        </p:tgtEl>
                                        <p:attrNameLst>
                                          <p:attrName>style.opacity</p:attrName>
                                        </p:attrNameLst>
                                      </p:cBhvr>
                                      <p:to>
                                        <p:strVal val="0.25"/>
                                      </p:to>
                                    </p:set>
                                    <p:animEffect filter="image" prLst="opacity: 0.25">
                                      <p:cBhvr rctx="IE">
                                        <p:cTn id="95" dur="indefinite"/>
                                        <p:tgtEl>
                                          <p:spTgt spid="178"/>
                                        </p:tgtEl>
                                      </p:cBhvr>
                                    </p:animEffect>
                                  </p:childTnLst>
                                </p:cTn>
                              </p:par>
                              <p:par>
                                <p:cTn id="96" presetID="9" presetClass="emph" presetSubtype="0" nodeType="withEffect">
                                  <p:stCondLst>
                                    <p:cond delay="0"/>
                                  </p:stCondLst>
                                  <p:childTnLst>
                                    <p:set>
                                      <p:cBhvr>
                                        <p:cTn id="97" dur="indefinite"/>
                                        <p:tgtEl>
                                          <p:spTgt spid="179"/>
                                        </p:tgtEl>
                                        <p:attrNameLst>
                                          <p:attrName>style.opacity</p:attrName>
                                        </p:attrNameLst>
                                      </p:cBhvr>
                                      <p:to>
                                        <p:strVal val="0.25"/>
                                      </p:to>
                                    </p:set>
                                    <p:animEffect filter="image" prLst="opacity: 0.25">
                                      <p:cBhvr rctx="IE">
                                        <p:cTn id="98" dur="indefinite"/>
                                        <p:tgtEl>
                                          <p:spTgt spid="179"/>
                                        </p:tgtEl>
                                      </p:cBhvr>
                                    </p:animEffect>
                                  </p:childTnLst>
                                </p:cTn>
                              </p:par>
                              <p:par>
                                <p:cTn id="99" presetID="9" presetClass="emph" presetSubtype="0" grpId="0" nodeType="withEffect">
                                  <p:stCondLst>
                                    <p:cond delay="0"/>
                                  </p:stCondLst>
                                  <p:childTnLst>
                                    <p:set>
                                      <p:cBhvr>
                                        <p:cTn id="100" dur="indefinite"/>
                                        <p:tgtEl>
                                          <p:spTgt spid="180"/>
                                        </p:tgtEl>
                                        <p:attrNameLst>
                                          <p:attrName>style.opacity</p:attrName>
                                        </p:attrNameLst>
                                      </p:cBhvr>
                                      <p:to>
                                        <p:strVal val="0.25"/>
                                      </p:to>
                                    </p:set>
                                    <p:animEffect filter="image" prLst="opacity: 0.25">
                                      <p:cBhvr rctx="IE">
                                        <p:cTn id="101" dur="indefinite"/>
                                        <p:tgtEl>
                                          <p:spTgt spid="180"/>
                                        </p:tgtEl>
                                      </p:cBhvr>
                                    </p:animEffect>
                                  </p:childTnLst>
                                </p:cTn>
                              </p:par>
                              <p:par>
                                <p:cTn id="102" presetID="9" presetClass="emph" presetSubtype="0" grpId="0" nodeType="withEffect">
                                  <p:stCondLst>
                                    <p:cond delay="0"/>
                                  </p:stCondLst>
                                  <p:childTnLst>
                                    <p:set>
                                      <p:cBhvr>
                                        <p:cTn id="103" dur="indefinite"/>
                                        <p:tgtEl>
                                          <p:spTgt spid="181"/>
                                        </p:tgtEl>
                                        <p:attrNameLst>
                                          <p:attrName>style.opacity</p:attrName>
                                        </p:attrNameLst>
                                      </p:cBhvr>
                                      <p:to>
                                        <p:strVal val="0.25"/>
                                      </p:to>
                                    </p:set>
                                    <p:animEffect filter="image" prLst="opacity: 0.25">
                                      <p:cBhvr rctx="IE">
                                        <p:cTn id="104" dur="indefinite"/>
                                        <p:tgtEl>
                                          <p:spTgt spid="181"/>
                                        </p:tgtEl>
                                      </p:cBhvr>
                                    </p:animEffect>
                                  </p:childTnLst>
                                </p:cTn>
                              </p:par>
                              <p:par>
                                <p:cTn id="105" presetID="9" presetClass="emph" presetSubtype="0" grpId="0" nodeType="withEffect">
                                  <p:stCondLst>
                                    <p:cond delay="0"/>
                                  </p:stCondLst>
                                  <p:childTnLst>
                                    <p:set>
                                      <p:cBhvr>
                                        <p:cTn id="106" dur="indefinite"/>
                                        <p:tgtEl>
                                          <p:spTgt spid="182"/>
                                        </p:tgtEl>
                                        <p:attrNameLst>
                                          <p:attrName>style.opacity</p:attrName>
                                        </p:attrNameLst>
                                      </p:cBhvr>
                                      <p:to>
                                        <p:strVal val="0.25"/>
                                      </p:to>
                                    </p:set>
                                    <p:animEffect filter="image" prLst="opacity: 0.25">
                                      <p:cBhvr rctx="IE">
                                        <p:cTn id="107" dur="indefinite"/>
                                        <p:tgtEl>
                                          <p:spTgt spid="182"/>
                                        </p:tgtEl>
                                      </p:cBhvr>
                                    </p:animEffect>
                                  </p:childTnLst>
                                </p:cTn>
                              </p:par>
                              <p:par>
                                <p:cTn id="108" presetID="9" presetClass="emph" presetSubtype="0" grpId="0" nodeType="withEffect">
                                  <p:stCondLst>
                                    <p:cond delay="0"/>
                                  </p:stCondLst>
                                  <p:childTnLst>
                                    <p:set>
                                      <p:cBhvr>
                                        <p:cTn id="109" dur="indefinite"/>
                                        <p:tgtEl>
                                          <p:spTgt spid="183"/>
                                        </p:tgtEl>
                                        <p:attrNameLst>
                                          <p:attrName>style.opacity</p:attrName>
                                        </p:attrNameLst>
                                      </p:cBhvr>
                                      <p:to>
                                        <p:strVal val="0.25"/>
                                      </p:to>
                                    </p:set>
                                    <p:animEffect filter="image" prLst="opacity: 0.25">
                                      <p:cBhvr rctx="IE">
                                        <p:cTn id="110" dur="indefinite"/>
                                        <p:tgtEl>
                                          <p:spTgt spid="183"/>
                                        </p:tgtEl>
                                      </p:cBhvr>
                                    </p:animEffect>
                                  </p:childTnLst>
                                </p:cTn>
                              </p:par>
                              <p:par>
                                <p:cTn id="111" presetID="9" presetClass="emph" presetSubtype="0" nodeType="withEffect">
                                  <p:stCondLst>
                                    <p:cond delay="0"/>
                                  </p:stCondLst>
                                  <p:childTnLst>
                                    <p:set>
                                      <p:cBhvr>
                                        <p:cTn id="112" dur="indefinite"/>
                                        <p:tgtEl>
                                          <p:spTgt spid="184"/>
                                        </p:tgtEl>
                                        <p:attrNameLst>
                                          <p:attrName>style.opacity</p:attrName>
                                        </p:attrNameLst>
                                      </p:cBhvr>
                                      <p:to>
                                        <p:strVal val="0.25"/>
                                      </p:to>
                                    </p:set>
                                    <p:animEffect filter="image" prLst="opacity: 0.25">
                                      <p:cBhvr rctx="IE">
                                        <p:cTn id="113" dur="indefinite"/>
                                        <p:tgtEl>
                                          <p:spTgt spid="184"/>
                                        </p:tgtEl>
                                      </p:cBhvr>
                                    </p:animEffect>
                                  </p:childTnLst>
                                </p:cTn>
                              </p:par>
                              <p:par>
                                <p:cTn id="114" presetID="9" presetClass="emph" presetSubtype="0" nodeType="withEffect">
                                  <p:stCondLst>
                                    <p:cond delay="0"/>
                                  </p:stCondLst>
                                  <p:childTnLst>
                                    <p:set>
                                      <p:cBhvr>
                                        <p:cTn id="115" dur="indefinite"/>
                                        <p:tgtEl>
                                          <p:spTgt spid="185"/>
                                        </p:tgtEl>
                                        <p:attrNameLst>
                                          <p:attrName>style.opacity</p:attrName>
                                        </p:attrNameLst>
                                      </p:cBhvr>
                                      <p:to>
                                        <p:strVal val="0.25"/>
                                      </p:to>
                                    </p:set>
                                    <p:animEffect filter="image" prLst="opacity: 0.25">
                                      <p:cBhvr rctx="IE">
                                        <p:cTn id="116" dur="indefinite"/>
                                        <p:tgtEl>
                                          <p:spTgt spid="185"/>
                                        </p:tgtEl>
                                      </p:cBhvr>
                                    </p:animEffect>
                                  </p:childTnLst>
                                </p:cTn>
                              </p:par>
                              <p:par>
                                <p:cTn id="117" presetID="9" presetClass="emph" presetSubtype="0" grpId="0" nodeType="withEffect">
                                  <p:stCondLst>
                                    <p:cond delay="0"/>
                                  </p:stCondLst>
                                  <p:childTnLst>
                                    <p:set>
                                      <p:cBhvr>
                                        <p:cTn id="118" dur="indefinite"/>
                                        <p:tgtEl>
                                          <p:spTgt spid="186"/>
                                        </p:tgtEl>
                                        <p:attrNameLst>
                                          <p:attrName>style.opacity</p:attrName>
                                        </p:attrNameLst>
                                      </p:cBhvr>
                                      <p:to>
                                        <p:strVal val="0.25"/>
                                      </p:to>
                                    </p:set>
                                    <p:animEffect filter="image" prLst="opacity: 0.25">
                                      <p:cBhvr rctx="IE">
                                        <p:cTn id="119" dur="indefinite"/>
                                        <p:tgtEl>
                                          <p:spTgt spid="186"/>
                                        </p:tgtEl>
                                      </p:cBhvr>
                                    </p:animEffect>
                                  </p:childTnLst>
                                </p:cTn>
                              </p:par>
                              <p:par>
                                <p:cTn id="120" presetID="9" presetClass="emph" presetSubtype="0" grpId="0" nodeType="withEffect">
                                  <p:stCondLst>
                                    <p:cond delay="0"/>
                                  </p:stCondLst>
                                  <p:childTnLst>
                                    <p:set>
                                      <p:cBhvr>
                                        <p:cTn id="121" dur="indefinite"/>
                                        <p:tgtEl>
                                          <p:spTgt spid="187"/>
                                        </p:tgtEl>
                                        <p:attrNameLst>
                                          <p:attrName>style.opacity</p:attrName>
                                        </p:attrNameLst>
                                      </p:cBhvr>
                                      <p:to>
                                        <p:strVal val="0.25"/>
                                      </p:to>
                                    </p:set>
                                    <p:animEffect filter="image" prLst="opacity: 0.25">
                                      <p:cBhvr rctx="IE">
                                        <p:cTn id="122" dur="indefinite"/>
                                        <p:tgtEl>
                                          <p:spTgt spid="187"/>
                                        </p:tgtEl>
                                      </p:cBhvr>
                                    </p:animEffect>
                                  </p:childTnLst>
                                </p:cTn>
                              </p:par>
                              <p:par>
                                <p:cTn id="123" presetID="9" presetClass="emph" presetSubtype="0" nodeType="withEffect">
                                  <p:stCondLst>
                                    <p:cond delay="0"/>
                                  </p:stCondLst>
                                  <p:childTnLst>
                                    <p:set>
                                      <p:cBhvr>
                                        <p:cTn id="124" dur="indefinite"/>
                                        <p:tgtEl>
                                          <p:spTgt spid="188"/>
                                        </p:tgtEl>
                                        <p:attrNameLst>
                                          <p:attrName>style.opacity</p:attrName>
                                        </p:attrNameLst>
                                      </p:cBhvr>
                                      <p:to>
                                        <p:strVal val="0.25"/>
                                      </p:to>
                                    </p:set>
                                    <p:animEffect filter="image" prLst="opacity: 0.25">
                                      <p:cBhvr rctx="IE">
                                        <p:cTn id="125" dur="indefinite"/>
                                        <p:tgtEl>
                                          <p:spTgt spid="188"/>
                                        </p:tgtEl>
                                      </p:cBhvr>
                                    </p:animEffect>
                                  </p:childTnLst>
                                </p:cTn>
                              </p:par>
                              <p:par>
                                <p:cTn id="126" presetID="9" presetClass="emph" presetSubtype="0" nodeType="withEffect">
                                  <p:stCondLst>
                                    <p:cond delay="0"/>
                                  </p:stCondLst>
                                  <p:childTnLst>
                                    <p:set>
                                      <p:cBhvr>
                                        <p:cTn id="127" dur="indefinite"/>
                                        <p:tgtEl>
                                          <p:spTgt spid="189"/>
                                        </p:tgtEl>
                                        <p:attrNameLst>
                                          <p:attrName>style.opacity</p:attrName>
                                        </p:attrNameLst>
                                      </p:cBhvr>
                                      <p:to>
                                        <p:strVal val="0.25"/>
                                      </p:to>
                                    </p:set>
                                    <p:animEffect filter="image" prLst="opacity: 0.25">
                                      <p:cBhvr rctx="IE">
                                        <p:cTn id="128" dur="indefinite"/>
                                        <p:tgtEl>
                                          <p:spTgt spid="189"/>
                                        </p:tgtEl>
                                      </p:cBhvr>
                                    </p:animEffect>
                                  </p:childTnLst>
                                </p:cTn>
                              </p:par>
                              <p:par>
                                <p:cTn id="129" presetID="9" presetClass="emph" presetSubtype="0" nodeType="withEffect">
                                  <p:stCondLst>
                                    <p:cond delay="0"/>
                                  </p:stCondLst>
                                  <p:childTnLst>
                                    <p:set>
                                      <p:cBhvr>
                                        <p:cTn id="130" dur="indefinite"/>
                                        <p:tgtEl>
                                          <p:spTgt spid="190"/>
                                        </p:tgtEl>
                                        <p:attrNameLst>
                                          <p:attrName>style.opacity</p:attrName>
                                        </p:attrNameLst>
                                      </p:cBhvr>
                                      <p:to>
                                        <p:strVal val="0.25"/>
                                      </p:to>
                                    </p:set>
                                    <p:animEffect filter="image" prLst="opacity: 0.25">
                                      <p:cBhvr rctx="IE">
                                        <p:cTn id="131" dur="indefinite"/>
                                        <p:tgtEl>
                                          <p:spTgt spid="190"/>
                                        </p:tgtEl>
                                      </p:cBhvr>
                                    </p:animEffect>
                                  </p:childTnLst>
                                </p:cTn>
                              </p:par>
                              <p:par>
                                <p:cTn id="132" presetID="9" presetClass="emph" presetSubtype="0" nodeType="withEffect">
                                  <p:stCondLst>
                                    <p:cond delay="0"/>
                                  </p:stCondLst>
                                  <p:childTnLst>
                                    <p:set>
                                      <p:cBhvr>
                                        <p:cTn id="133" dur="indefinite"/>
                                        <p:tgtEl>
                                          <p:spTgt spid="192"/>
                                        </p:tgtEl>
                                        <p:attrNameLst>
                                          <p:attrName>style.opacity</p:attrName>
                                        </p:attrNameLst>
                                      </p:cBhvr>
                                      <p:to>
                                        <p:strVal val="0.25"/>
                                      </p:to>
                                    </p:set>
                                    <p:animEffect filter="image" prLst="opacity: 0.25">
                                      <p:cBhvr rctx="IE">
                                        <p:cTn id="134" dur="indefinite"/>
                                        <p:tgtEl>
                                          <p:spTgt spid="192"/>
                                        </p:tgtEl>
                                      </p:cBhvr>
                                    </p:animEffect>
                                  </p:childTnLst>
                                </p:cTn>
                              </p:par>
                              <p:par>
                                <p:cTn id="135" presetID="9" presetClass="emph" presetSubtype="0" nodeType="withEffect">
                                  <p:stCondLst>
                                    <p:cond delay="0"/>
                                  </p:stCondLst>
                                  <p:childTnLst>
                                    <p:set>
                                      <p:cBhvr>
                                        <p:cTn id="136" dur="indefinite"/>
                                        <p:tgtEl>
                                          <p:spTgt spid="193"/>
                                        </p:tgtEl>
                                        <p:attrNameLst>
                                          <p:attrName>style.opacity</p:attrName>
                                        </p:attrNameLst>
                                      </p:cBhvr>
                                      <p:to>
                                        <p:strVal val="0.25"/>
                                      </p:to>
                                    </p:set>
                                    <p:animEffect filter="image" prLst="opacity: 0.25">
                                      <p:cBhvr rctx="IE">
                                        <p:cTn id="137" dur="indefinite"/>
                                        <p:tgtEl>
                                          <p:spTgt spid="193"/>
                                        </p:tgtEl>
                                      </p:cBhvr>
                                    </p:animEffect>
                                  </p:childTnLst>
                                </p:cTn>
                              </p:par>
                              <p:par>
                                <p:cTn id="138" presetID="9" presetClass="emph" presetSubtype="0" nodeType="withEffect">
                                  <p:stCondLst>
                                    <p:cond delay="0"/>
                                  </p:stCondLst>
                                  <p:childTnLst>
                                    <p:set>
                                      <p:cBhvr>
                                        <p:cTn id="139" dur="indefinite"/>
                                        <p:tgtEl>
                                          <p:spTgt spid="194"/>
                                        </p:tgtEl>
                                        <p:attrNameLst>
                                          <p:attrName>style.opacity</p:attrName>
                                        </p:attrNameLst>
                                      </p:cBhvr>
                                      <p:to>
                                        <p:strVal val="0.25"/>
                                      </p:to>
                                    </p:set>
                                    <p:animEffect filter="image" prLst="opacity: 0.25">
                                      <p:cBhvr rctx="IE">
                                        <p:cTn id="140" dur="indefinite"/>
                                        <p:tgtEl>
                                          <p:spTgt spid="194"/>
                                        </p:tgtEl>
                                      </p:cBhvr>
                                    </p:animEffect>
                                  </p:childTnLst>
                                </p:cTn>
                              </p:par>
                              <p:par>
                                <p:cTn id="141" presetID="9" presetClass="emph" presetSubtype="0" grpId="0" nodeType="withEffect">
                                  <p:stCondLst>
                                    <p:cond delay="0"/>
                                  </p:stCondLst>
                                  <p:childTnLst>
                                    <p:set>
                                      <p:cBhvr>
                                        <p:cTn id="142" dur="indefinite"/>
                                        <p:tgtEl>
                                          <p:spTgt spid="195"/>
                                        </p:tgtEl>
                                        <p:attrNameLst>
                                          <p:attrName>style.opacity</p:attrName>
                                        </p:attrNameLst>
                                      </p:cBhvr>
                                      <p:to>
                                        <p:strVal val="0.25"/>
                                      </p:to>
                                    </p:set>
                                    <p:animEffect filter="image" prLst="opacity: 0.25">
                                      <p:cBhvr rctx="IE">
                                        <p:cTn id="143" dur="indefinite"/>
                                        <p:tgtEl>
                                          <p:spTgt spid="195"/>
                                        </p:tgtEl>
                                      </p:cBhvr>
                                    </p:animEffect>
                                  </p:childTnLst>
                                </p:cTn>
                              </p:par>
                              <p:par>
                                <p:cTn id="144" presetID="9" presetClass="emph" presetSubtype="0" grpId="0" nodeType="withEffect">
                                  <p:stCondLst>
                                    <p:cond delay="0"/>
                                  </p:stCondLst>
                                  <p:childTnLst>
                                    <p:set>
                                      <p:cBhvr>
                                        <p:cTn id="145" dur="indefinite"/>
                                        <p:tgtEl>
                                          <p:spTgt spid="196"/>
                                        </p:tgtEl>
                                        <p:attrNameLst>
                                          <p:attrName>style.opacity</p:attrName>
                                        </p:attrNameLst>
                                      </p:cBhvr>
                                      <p:to>
                                        <p:strVal val="0.25"/>
                                      </p:to>
                                    </p:set>
                                    <p:animEffect filter="image" prLst="opacity: 0.25">
                                      <p:cBhvr rctx="IE">
                                        <p:cTn id="146" dur="indefinite"/>
                                        <p:tgtEl>
                                          <p:spTgt spid="196"/>
                                        </p:tgtEl>
                                      </p:cBhvr>
                                    </p:animEffect>
                                  </p:childTnLst>
                                </p:cTn>
                              </p:par>
                              <p:par>
                                <p:cTn id="147" presetID="9" presetClass="emph" presetSubtype="0" grpId="0" nodeType="withEffect">
                                  <p:stCondLst>
                                    <p:cond delay="0"/>
                                  </p:stCondLst>
                                  <p:childTnLst>
                                    <p:set>
                                      <p:cBhvr>
                                        <p:cTn id="148" dur="indefinite"/>
                                        <p:tgtEl>
                                          <p:spTgt spid="203"/>
                                        </p:tgtEl>
                                        <p:attrNameLst>
                                          <p:attrName>style.opacity</p:attrName>
                                        </p:attrNameLst>
                                      </p:cBhvr>
                                      <p:to>
                                        <p:strVal val="0.25"/>
                                      </p:to>
                                    </p:set>
                                    <p:animEffect filter="image" prLst="opacity: 0.25">
                                      <p:cBhvr rctx="IE">
                                        <p:cTn id="149" dur="indefinite"/>
                                        <p:tgtEl>
                                          <p:spTgt spid="203"/>
                                        </p:tgtEl>
                                      </p:cBhvr>
                                    </p:animEffect>
                                  </p:childTnLst>
                                </p:cTn>
                              </p:par>
                              <p:par>
                                <p:cTn id="150" presetID="9" presetClass="emph" presetSubtype="0" nodeType="withEffect">
                                  <p:stCondLst>
                                    <p:cond delay="0"/>
                                  </p:stCondLst>
                                  <p:childTnLst>
                                    <p:set>
                                      <p:cBhvr>
                                        <p:cTn id="151" dur="indefinite"/>
                                        <p:tgtEl>
                                          <p:spTgt spid="206"/>
                                        </p:tgtEl>
                                        <p:attrNameLst>
                                          <p:attrName>style.opacity</p:attrName>
                                        </p:attrNameLst>
                                      </p:cBhvr>
                                      <p:to>
                                        <p:strVal val="0.25"/>
                                      </p:to>
                                    </p:set>
                                    <p:animEffect filter="image" prLst="opacity: 0.25">
                                      <p:cBhvr rctx="IE">
                                        <p:cTn id="152" dur="indefinite"/>
                                        <p:tgtEl>
                                          <p:spTgt spid="206"/>
                                        </p:tgtEl>
                                      </p:cBhvr>
                                    </p:animEffect>
                                  </p:childTnLst>
                                </p:cTn>
                              </p:par>
                              <p:par>
                                <p:cTn id="153" presetID="9" presetClass="emph" presetSubtype="0" grpId="0" nodeType="withEffect">
                                  <p:stCondLst>
                                    <p:cond delay="0"/>
                                  </p:stCondLst>
                                  <p:childTnLst>
                                    <p:set>
                                      <p:cBhvr>
                                        <p:cTn id="154" dur="indefinite"/>
                                        <p:tgtEl>
                                          <p:spTgt spid="207"/>
                                        </p:tgtEl>
                                        <p:attrNameLst>
                                          <p:attrName>style.opacity</p:attrName>
                                        </p:attrNameLst>
                                      </p:cBhvr>
                                      <p:to>
                                        <p:strVal val="0.25"/>
                                      </p:to>
                                    </p:set>
                                    <p:animEffect filter="image" prLst="opacity: 0.25">
                                      <p:cBhvr rctx="IE">
                                        <p:cTn id="155" dur="indefinite"/>
                                        <p:tgtEl>
                                          <p:spTgt spid="207"/>
                                        </p:tgtEl>
                                      </p:cBhvr>
                                    </p:animEffect>
                                  </p:childTnLst>
                                </p:cTn>
                              </p:par>
                              <p:par>
                                <p:cTn id="156" presetID="9" presetClass="emph" presetSubtype="0" grpId="0" nodeType="withEffect">
                                  <p:stCondLst>
                                    <p:cond delay="0"/>
                                  </p:stCondLst>
                                  <p:childTnLst>
                                    <p:set>
                                      <p:cBhvr>
                                        <p:cTn id="157" dur="indefinite"/>
                                        <p:tgtEl>
                                          <p:spTgt spid="210"/>
                                        </p:tgtEl>
                                        <p:attrNameLst>
                                          <p:attrName>style.opacity</p:attrName>
                                        </p:attrNameLst>
                                      </p:cBhvr>
                                      <p:to>
                                        <p:strVal val="0.25"/>
                                      </p:to>
                                    </p:set>
                                    <p:animEffect filter="image" prLst="opacity: 0.25">
                                      <p:cBhvr rctx="IE">
                                        <p:cTn id="158" dur="indefinite"/>
                                        <p:tgtEl>
                                          <p:spTgt spid="210"/>
                                        </p:tgtEl>
                                      </p:cBhvr>
                                    </p:animEffect>
                                  </p:childTnLst>
                                </p:cTn>
                              </p:par>
                              <p:par>
                                <p:cTn id="159" presetID="9" presetClass="emph" presetSubtype="0" grpId="0" nodeType="withEffect" nodePh="1">
                                  <p:stCondLst>
                                    <p:cond delay="0"/>
                                  </p:stCondLst>
                                  <p:endCondLst>
                                    <p:cond evt="begin" delay="0">
                                      <p:tn val="159"/>
                                    </p:cond>
                                  </p:endCondLst>
                                  <p:childTnLst>
                                    <p:set>
                                      <p:cBhvr>
                                        <p:cTn id="160" dur="indefinite"/>
                                        <p:tgtEl>
                                          <p:spTgt spid="211"/>
                                        </p:tgtEl>
                                        <p:attrNameLst>
                                          <p:attrName>style.opacity</p:attrName>
                                        </p:attrNameLst>
                                      </p:cBhvr>
                                      <p:to>
                                        <p:strVal val="0.25"/>
                                      </p:to>
                                    </p:set>
                                    <p:animEffect filter="image" prLst="opacity: 0.25">
                                      <p:cBhvr rctx="IE">
                                        <p:cTn id="161" dur="indefinite"/>
                                        <p:tgtEl>
                                          <p:spTgt spid="211"/>
                                        </p:tgtEl>
                                      </p:cBhvr>
                                    </p:animEffect>
                                  </p:childTnLst>
                                </p:cTn>
                              </p:par>
                              <p:par>
                                <p:cTn id="162" presetID="9" presetClass="emph" presetSubtype="0" grpId="0" nodeType="withEffect">
                                  <p:stCondLst>
                                    <p:cond delay="0"/>
                                  </p:stCondLst>
                                  <p:childTnLst>
                                    <p:set>
                                      <p:cBhvr>
                                        <p:cTn id="163" dur="indefinite"/>
                                        <p:tgtEl>
                                          <p:spTgt spid="173"/>
                                        </p:tgtEl>
                                        <p:attrNameLst>
                                          <p:attrName>style.opacity</p:attrName>
                                        </p:attrNameLst>
                                      </p:cBhvr>
                                      <p:to>
                                        <p:strVal val="0.25"/>
                                      </p:to>
                                    </p:set>
                                    <p:animEffect filter="image" prLst="opacity: 0.25">
                                      <p:cBhvr rctx="IE">
                                        <p:cTn id="164" dur="indefinite"/>
                                        <p:tgtEl>
                                          <p:spTgt spid="173"/>
                                        </p:tgtEl>
                                      </p:cBhvr>
                                    </p:animEffect>
                                  </p:childTnLst>
                                </p:cTn>
                              </p:par>
                              <p:par>
                                <p:cTn id="165" presetID="9" presetClass="emph" presetSubtype="0" nodeType="withEffect">
                                  <p:stCondLst>
                                    <p:cond delay="0"/>
                                  </p:stCondLst>
                                  <p:childTnLst>
                                    <p:set>
                                      <p:cBhvr>
                                        <p:cTn id="166" dur="indefinite"/>
                                        <p:tgtEl>
                                          <p:spTgt spid="174"/>
                                        </p:tgtEl>
                                        <p:attrNameLst>
                                          <p:attrName>style.opacity</p:attrName>
                                        </p:attrNameLst>
                                      </p:cBhvr>
                                      <p:to>
                                        <p:strVal val="0.25"/>
                                      </p:to>
                                    </p:set>
                                    <p:animEffect filter="image" prLst="opacity: 0.25">
                                      <p:cBhvr rctx="IE">
                                        <p:cTn id="167" dur="indefinite"/>
                                        <p:tgtEl>
                                          <p:spTgt spid="174"/>
                                        </p:tgtEl>
                                      </p:cBhvr>
                                    </p:animEffect>
                                  </p:childTnLst>
                                </p:cTn>
                              </p:par>
                            </p:childTnLst>
                          </p:cTn>
                        </p:par>
                      </p:childTnLst>
                    </p:cTn>
                  </p:par>
                  <p:par>
                    <p:cTn id="168" fill="hold">
                      <p:stCondLst>
                        <p:cond delay="indefinite"/>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4"/>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334"/>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1" presetClass="entr" presetSubtype="0" fill="hold" grpId="0" nodeType="clickEffect">
                                  <p:stCondLst>
                                    <p:cond delay="0"/>
                                  </p:stCondLst>
                                  <p:childTnLst>
                                    <p:set>
                                      <p:cBhvr>
                                        <p:cTn id="179" dur="1" fill="hold">
                                          <p:stCondLst>
                                            <p:cond delay="0"/>
                                          </p:stCondLst>
                                        </p:cTn>
                                        <p:tgtEl>
                                          <p:spTgt spid="5"/>
                                        </p:tgtEl>
                                        <p:attrNameLst>
                                          <p:attrName>style.visibility</p:attrName>
                                        </p:attrNameLst>
                                      </p:cBhvr>
                                      <p:to>
                                        <p:strVal val="visible"/>
                                      </p:to>
                                    </p:set>
                                  </p:childTnLst>
                                </p:cTn>
                              </p:par>
                            </p:childTnLst>
                          </p:cTn>
                        </p:par>
                      </p:childTnLst>
                    </p:cTn>
                  </p:par>
                  <p:par>
                    <p:cTn id="180" fill="hold">
                      <p:stCondLst>
                        <p:cond delay="indefinite"/>
                      </p:stCondLst>
                      <p:childTnLst>
                        <p:par>
                          <p:cTn id="181" fill="hold">
                            <p:stCondLst>
                              <p:cond delay="0"/>
                            </p:stCondLst>
                            <p:childTnLst>
                              <p:par>
                                <p:cTn id="182" presetID="9" presetClass="emph" presetSubtype="0" nodeType="clickEffect">
                                  <p:stCondLst>
                                    <p:cond delay="0"/>
                                  </p:stCondLst>
                                  <p:childTnLst>
                                    <p:set>
                                      <p:cBhvr>
                                        <p:cTn id="183" dur="indefinite"/>
                                        <p:tgtEl>
                                          <p:spTgt spid="178"/>
                                        </p:tgtEl>
                                        <p:attrNameLst>
                                          <p:attrName>style.opacity</p:attrName>
                                        </p:attrNameLst>
                                      </p:cBhvr>
                                      <p:to>
                                        <p:strVal val="1"/>
                                      </p:to>
                                    </p:set>
                                    <p:animEffect filter="image" prLst="opacity: 1">
                                      <p:cBhvr rctx="IE">
                                        <p:cTn id="184" dur="indefinite"/>
                                        <p:tgtEl>
                                          <p:spTgt spid="178"/>
                                        </p:tgtEl>
                                      </p:cBhvr>
                                    </p:animEffect>
                                  </p:childTnLst>
                                </p:cTn>
                              </p:par>
                              <p:par>
                                <p:cTn id="185" presetID="9" presetClass="emph" presetSubtype="0" nodeType="withEffect">
                                  <p:stCondLst>
                                    <p:cond delay="0"/>
                                  </p:stCondLst>
                                  <p:childTnLst>
                                    <p:set>
                                      <p:cBhvr>
                                        <p:cTn id="186" dur="indefinite"/>
                                        <p:tgtEl>
                                          <p:spTgt spid="179"/>
                                        </p:tgtEl>
                                        <p:attrNameLst>
                                          <p:attrName>style.opacity</p:attrName>
                                        </p:attrNameLst>
                                      </p:cBhvr>
                                      <p:to>
                                        <p:strVal val="1"/>
                                      </p:to>
                                    </p:set>
                                    <p:animEffect filter="image" prLst="opacity: 1">
                                      <p:cBhvr rctx="IE">
                                        <p:cTn id="187" dur="indefinite"/>
                                        <p:tgtEl>
                                          <p:spTgt spid="179"/>
                                        </p:tgtEl>
                                      </p:cBhvr>
                                    </p:animEffect>
                                  </p:childTnLst>
                                </p:cTn>
                              </p:par>
                              <p:par>
                                <p:cTn id="188" presetID="9" presetClass="emph" presetSubtype="0" grpId="1" nodeType="withEffect">
                                  <p:stCondLst>
                                    <p:cond delay="0"/>
                                  </p:stCondLst>
                                  <p:childTnLst>
                                    <p:set>
                                      <p:cBhvr>
                                        <p:cTn id="189" dur="indefinite"/>
                                        <p:tgtEl>
                                          <p:spTgt spid="180"/>
                                        </p:tgtEl>
                                        <p:attrNameLst>
                                          <p:attrName>style.opacity</p:attrName>
                                        </p:attrNameLst>
                                      </p:cBhvr>
                                      <p:to>
                                        <p:strVal val="1"/>
                                      </p:to>
                                    </p:set>
                                    <p:animEffect filter="image" prLst="opacity: 1">
                                      <p:cBhvr rctx="IE">
                                        <p:cTn id="190" dur="indefinite"/>
                                        <p:tgtEl>
                                          <p:spTgt spid="180"/>
                                        </p:tgtEl>
                                      </p:cBhvr>
                                    </p:animEffect>
                                  </p:childTnLst>
                                </p:cTn>
                              </p:par>
                              <p:par>
                                <p:cTn id="191" presetID="9" presetClass="emph" presetSubtype="0" grpId="1" nodeType="withEffect">
                                  <p:stCondLst>
                                    <p:cond delay="0"/>
                                  </p:stCondLst>
                                  <p:childTnLst>
                                    <p:set>
                                      <p:cBhvr>
                                        <p:cTn id="192" dur="indefinite"/>
                                        <p:tgtEl>
                                          <p:spTgt spid="181"/>
                                        </p:tgtEl>
                                        <p:attrNameLst>
                                          <p:attrName>style.opacity</p:attrName>
                                        </p:attrNameLst>
                                      </p:cBhvr>
                                      <p:to>
                                        <p:strVal val="1"/>
                                      </p:to>
                                    </p:set>
                                    <p:animEffect filter="image" prLst="opacity: 1">
                                      <p:cBhvr rctx="IE">
                                        <p:cTn id="193" dur="indefinite"/>
                                        <p:tgtEl>
                                          <p:spTgt spid="181"/>
                                        </p:tgtEl>
                                      </p:cBhvr>
                                    </p:animEffect>
                                  </p:childTnLst>
                                </p:cTn>
                              </p:par>
                              <p:par>
                                <p:cTn id="194" presetID="9" presetClass="emph" presetSubtype="0" grpId="1" nodeType="withEffect">
                                  <p:stCondLst>
                                    <p:cond delay="0"/>
                                  </p:stCondLst>
                                  <p:childTnLst>
                                    <p:set>
                                      <p:cBhvr>
                                        <p:cTn id="195" dur="indefinite"/>
                                        <p:tgtEl>
                                          <p:spTgt spid="182"/>
                                        </p:tgtEl>
                                        <p:attrNameLst>
                                          <p:attrName>style.opacity</p:attrName>
                                        </p:attrNameLst>
                                      </p:cBhvr>
                                      <p:to>
                                        <p:strVal val="1"/>
                                      </p:to>
                                    </p:set>
                                    <p:animEffect filter="image" prLst="opacity: 1">
                                      <p:cBhvr rctx="IE">
                                        <p:cTn id="196" dur="indefinite"/>
                                        <p:tgtEl>
                                          <p:spTgt spid="182"/>
                                        </p:tgtEl>
                                      </p:cBhvr>
                                    </p:animEffect>
                                  </p:childTnLst>
                                </p:cTn>
                              </p:par>
                              <p:par>
                                <p:cTn id="197" presetID="9" presetClass="emph" presetSubtype="0" grpId="1" nodeType="withEffect">
                                  <p:stCondLst>
                                    <p:cond delay="0"/>
                                  </p:stCondLst>
                                  <p:childTnLst>
                                    <p:set>
                                      <p:cBhvr>
                                        <p:cTn id="198" dur="indefinite"/>
                                        <p:tgtEl>
                                          <p:spTgt spid="183"/>
                                        </p:tgtEl>
                                        <p:attrNameLst>
                                          <p:attrName>style.opacity</p:attrName>
                                        </p:attrNameLst>
                                      </p:cBhvr>
                                      <p:to>
                                        <p:strVal val="1"/>
                                      </p:to>
                                    </p:set>
                                    <p:animEffect filter="image" prLst="opacity: 1">
                                      <p:cBhvr rctx="IE">
                                        <p:cTn id="199" dur="indefinite"/>
                                        <p:tgtEl>
                                          <p:spTgt spid="183"/>
                                        </p:tgtEl>
                                      </p:cBhvr>
                                    </p:animEffect>
                                  </p:childTnLst>
                                </p:cTn>
                              </p:par>
                              <p:par>
                                <p:cTn id="200" presetID="9" presetClass="emph" presetSubtype="0" nodeType="withEffect">
                                  <p:stCondLst>
                                    <p:cond delay="0"/>
                                  </p:stCondLst>
                                  <p:childTnLst>
                                    <p:set>
                                      <p:cBhvr>
                                        <p:cTn id="201" dur="indefinite"/>
                                        <p:tgtEl>
                                          <p:spTgt spid="184"/>
                                        </p:tgtEl>
                                        <p:attrNameLst>
                                          <p:attrName>style.opacity</p:attrName>
                                        </p:attrNameLst>
                                      </p:cBhvr>
                                      <p:to>
                                        <p:strVal val="1"/>
                                      </p:to>
                                    </p:set>
                                    <p:animEffect filter="image" prLst="opacity: 1">
                                      <p:cBhvr rctx="IE">
                                        <p:cTn id="202" dur="indefinite"/>
                                        <p:tgtEl>
                                          <p:spTgt spid="184"/>
                                        </p:tgtEl>
                                      </p:cBhvr>
                                    </p:animEffect>
                                  </p:childTnLst>
                                </p:cTn>
                              </p:par>
                              <p:par>
                                <p:cTn id="203" presetID="9" presetClass="emph" presetSubtype="0" nodeType="withEffect">
                                  <p:stCondLst>
                                    <p:cond delay="0"/>
                                  </p:stCondLst>
                                  <p:childTnLst>
                                    <p:set>
                                      <p:cBhvr>
                                        <p:cTn id="204" dur="indefinite"/>
                                        <p:tgtEl>
                                          <p:spTgt spid="185"/>
                                        </p:tgtEl>
                                        <p:attrNameLst>
                                          <p:attrName>style.opacity</p:attrName>
                                        </p:attrNameLst>
                                      </p:cBhvr>
                                      <p:to>
                                        <p:strVal val="1"/>
                                      </p:to>
                                    </p:set>
                                    <p:animEffect filter="image" prLst="opacity: 1">
                                      <p:cBhvr rctx="IE">
                                        <p:cTn id="205" dur="indefinite"/>
                                        <p:tgtEl>
                                          <p:spTgt spid="185"/>
                                        </p:tgtEl>
                                      </p:cBhvr>
                                    </p:animEffect>
                                  </p:childTnLst>
                                </p:cTn>
                              </p:par>
                              <p:par>
                                <p:cTn id="206" presetID="9" presetClass="emph" presetSubtype="0" grpId="1" nodeType="withEffect">
                                  <p:stCondLst>
                                    <p:cond delay="0"/>
                                  </p:stCondLst>
                                  <p:childTnLst>
                                    <p:set>
                                      <p:cBhvr>
                                        <p:cTn id="207" dur="indefinite"/>
                                        <p:tgtEl>
                                          <p:spTgt spid="186"/>
                                        </p:tgtEl>
                                        <p:attrNameLst>
                                          <p:attrName>style.opacity</p:attrName>
                                        </p:attrNameLst>
                                      </p:cBhvr>
                                      <p:to>
                                        <p:strVal val="1"/>
                                      </p:to>
                                    </p:set>
                                    <p:animEffect filter="image" prLst="opacity: 1">
                                      <p:cBhvr rctx="IE">
                                        <p:cTn id="208" dur="indefinite"/>
                                        <p:tgtEl>
                                          <p:spTgt spid="186"/>
                                        </p:tgtEl>
                                      </p:cBhvr>
                                    </p:animEffect>
                                  </p:childTnLst>
                                </p:cTn>
                              </p:par>
                              <p:par>
                                <p:cTn id="209" presetID="9" presetClass="emph" presetSubtype="0" grpId="1" nodeType="withEffect">
                                  <p:stCondLst>
                                    <p:cond delay="0"/>
                                  </p:stCondLst>
                                  <p:childTnLst>
                                    <p:set>
                                      <p:cBhvr>
                                        <p:cTn id="210" dur="indefinite"/>
                                        <p:tgtEl>
                                          <p:spTgt spid="187"/>
                                        </p:tgtEl>
                                        <p:attrNameLst>
                                          <p:attrName>style.opacity</p:attrName>
                                        </p:attrNameLst>
                                      </p:cBhvr>
                                      <p:to>
                                        <p:strVal val="1"/>
                                      </p:to>
                                    </p:set>
                                    <p:animEffect filter="image" prLst="opacity: 1">
                                      <p:cBhvr rctx="IE">
                                        <p:cTn id="211" dur="indefinite"/>
                                        <p:tgtEl>
                                          <p:spTgt spid="187"/>
                                        </p:tgtEl>
                                      </p:cBhvr>
                                    </p:animEffect>
                                  </p:childTnLst>
                                </p:cTn>
                              </p:par>
                              <p:par>
                                <p:cTn id="212" presetID="9" presetClass="emph" presetSubtype="0" nodeType="withEffect">
                                  <p:stCondLst>
                                    <p:cond delay="0"/>
                                  </p:stCondLst>
                                  <p:childTnLst>
                                    <p:set>
                                      <p:cBhvr>
                                        <p:cTn id="213" dur="indefinite"/>
                                        <p:tgtEl>
                                          <p:spTgt spid="188"/>
                                        </p:tgtEl>
                                        <p:attrNameLst>
                                          <p:attrName>style.opacity</p:attrName>
                                        </p:attrNameLst>
                                      </p:cBhvr>
                                      <p:to>
                                        <p:strVal val="1"/>
                                      </p:to>
                                    </p:set>
                                    <p:animEffect filter="image" prLst="opacity: 1">
                                      <p:cBhvr rctx="IE">
                                        <p:cTn id="214" dur="indefinite"/>
                                        <p:tgtEl>
                                          <p:spTgt spid="188"/>
                                        </p:tgtEl>
                                      </p:cBhvr>
                                    </p:animEffect>
                                  </p:childTnLst>
                                </p:cTn>
                              </p:par>
                              <p:par>
                                <p:cTn id="215" presetID="9" presetClass="emph" presetSubtype="0" nodeType="withEffect">
                                  <p:stCondLst>
                                    <p:cond delay="0"/>
                                  </p:stCondLst>
                                  <p:childTnLst>
                                    <p:set>
                                      <p:cBhvr>
                                        <p:cTn id="216" dur="indefinite"/>
                                        <p:tgtEl>
                                          <p:spTgt spid="189"/>
                                        </p:tgtEl>
                                        <p:attrNameLst>
                                          <p:attrName>style.opacity</p:attrName>
                                        </p:attrNameLst>
                                      </p:cBhvr>
                                      <p:to>
                                        <p:strVal val="1"/>
                                      </p:to>
                                    </p:set>
                                    <p:animEffect filter="image" prLst="opacity: 1">
                                      <p:cBhvr rctx="IE">
                                        <p:cTn id="217" dur="indefinite"/>
                                        <p:tgtEl>
                                          <p:spTgt spid="189"/>
                                        </p:tgtEl>
                                      </p:cBhvr>
                                    </p:animEffect>
                                  </p:childTnLst>
                                </p:cTn>
                              </p:par>
                              <p:par>
                                <p:cTn id="218" presetID="9" presetClass="emph" presetSubtype="0" nodeType="withEffect">
                                  <p:stCondLst>
                                    <p:cond delay="0"/>
                                  </p:stCondLst>
                                  <p:childTnLst>
                                    <p:set>
                                      <p:cBhvr>
                                        <p:cTn id="219" dur="indefinite"/>
                                        <p:tgtEl>
                                          <p:spTgt spid="192"/>
                                        </p:tgtEl>
                                        <p:attrNameLst>
                                          <p:attrName>style.opacity</p:attrName>
                                        </p:attrNameLst>
                                      </p:cBhvr>
                                      <p:to>
                                        <p:strVal val="1"/>
                                      </p:to>
                                    </p:set>
                                    <p:animEffect filter="image" prLst="opacity: 1">
                                      <p:cBhvr rctx="IE">
                                        <p:cTn id="220" dur="indefinite"/>
                                        <p:tgtEl>
                                          <p:spTgt spid="192"/>
                                        </p:tgtEl>
                                      </p:cBhvr>
                                    </p:animEffect>
                                  </p:childTnLst>
                                </p:cTn>
                              </p:par>
                              <p:par>
                                <p:cTn id="221" presetID="9" presetClass="emph" presetSubtype="0" nodeType="withEffect">
                                  <p:stCondLst>
                                    <p:cond delay="0"/>
                                  </p:stCondLst>
                                  <p:childTnLst>
                                    <p:set>
                                      <p:cBhvr>
                                        <p:cTn id="222" dur="indefinite"/>
                                        <p:tgtEl>
                                          <p:spTgt spid="193"/>
                                        </p:tgtEl>
                                        <p:attrNameLst>
                                          <p:attrName>style.opacity</p:attrName>
                                        </p:attrNameLst>
                                      </p:cBhvr>
                                      <p:to>
                                        <p:strVal val="1"/>
                                      </p:to>
                                    </p:set>
                                    <p:animEffect filter="image" prLst="opacity: 1">
                                      <p:cBhvr rctx="IE">
                                        <p:cTn id="223" dur="indefinite"/>
                                        <p:tgtEl>
                                          <p:spTgt spid="193"/>
                                        </p:tgtEl>
                                      </p:cBhvr>
                                    </p:animEffect>
                                  </p:childTnLst>
                                </p:cTn>
                              </p:par>
                              <p:par>
                                <p:cTn id="224" presetID="9" presetClass="emph" presetSubtype="0" grpId="1" nodeType="withEffect">
                                  <p:stCondLst>
                                    <p:cond delay="0"/>
                                  </p:stCondLst>
                                  <p:childTnLst>
                                    <p:set>
                                      <p:cBhvr>
                                        <p:cTn id="225" dur="indefinite"/>
                                        <p:tgtEl>
                                          <p:spTgt spid="195"/>
                                        </p:tgtEl>
                                        <p:attrNameLst>
                                          <p:attrName>style.opacity</p:attrName>
                                        </p:attrNameLst>
                                      </p:cBhvr>
                                      <p:to>
                                        <p:strVal val="1"/>
                                      </p:to>
                                    </p:set>
                                    <p:animEffect filter="image" prLst="opacity: 1">
                                      <p:cBhvr rctx="IE">
                                        <p:cTn id="226" dur="indefinite"/>
                                        <p:tgtEl>
                                          <p:spTgt spid="195"/>
                                        </p:tgtEl>
                                      </p:cBhvr>
                                    </p:animEffect>
                                  </p:childTnLst>
                                </p:cTn>
                              </p:par>
                              <p:par>
                                <p:cTn id="227" presetID="9" presetClass="emph" presetSubtype="0" grpId="1" nodeType="withEffect">
                                  <p:stCondLst>
                                    <p:cond delay="0"/>
                                  </p:stCondLst>
                                  <p:childTnLst>
                                    <p:set>
                                      <p:cBhvr>
                                        <p:cTn id="228" dur="indefinite"/>
                                        <p:tgtEl>
                                          <p:spTgt spid="203"/>
                                        </p:tgtEl>
                                        <p:attrNameLst>
                                          <p:attrName>style.opacity</p:attrName>
                                        </p:attrNameLst>
                                      </p:cBhvr>
                                      <p:to>
                                        <p:strVal val="1"/>
                                      </p:to>
                                    </p:set>
                                    <p:animEffect filter="image" prLst="opacity: 1">
                                      <p:cBhvr rctx="IE">
                                        <p:cTn id="229" dur="indefinite"/>
                                        <p:tgtEl>
                                          <p:spTgt spid="203"/>
                                        </p:tgtEl>
                                      </p:cBhvr>
                                    </p:animEffect>
                                  </p:childTnLst>
                                </p:cTn>
                              </p:par>
                              <p:par>
                                <p:cTn id="230" presetID="9" presetClass="emph" presetSubtype="0" nodeType="withEffect">
                                  <p:stCondLst>
                                    <p:cond delay="0"/>
                                  </p:stCondLst>
                                  <p:childTnLst>
                                    <p:set>
                                      <p:cBhvr>
                                        <p:cTn id="231" dur="indefinite"/>
                                        <p:tgtEl>
                                          <p:spTgt spid="206"/>
                                        </p:tgtEl>
                                        <p:attrNameLst>
                                          <p:attrName>style.opacity</p:attrName>
                                        </p:attrNameLst>
                                      </p:cBhvr>
                                      <p:to>
                                        <p:strVal val="1"/>
                                      </p:to>
                                    </p:set>
                                    <p:animEffect filter="image" prLst="opacity: 1">
                                      <p:cBhvr rctx="IE">
                                        <p:cTn id="232" dur="indefinite"/>
                                        <p:tgtEl>
                                          <p:spTgt spid="206"/>
                                        </p:tgtEl>
                                      </p:cBhvr>
                                    </p:animEffect>
                                  </p:childTnLst>
                                </p:cTn>
                              </p:par>
                              <p:par>
                                <p:cTn id="233" presetID="9" presetClass="emph" presetSubtype="0" grpId="1" nodeType="withEffect">
                                  <p:stCondLst>
                                    <p:cond delay="0"/>
                                  </p:stCondLst>
                                  <p:childTnLst>
                                    <p:set>
                                      <p:cBhvr>
                                        <p:cTn id="234" dur="indefinite"/>
                                        <p:tgtEl>
                                          <p:spTgt spid="207"/>
                                        </p:tgtEl>
                                        <p:attrNameLst>
                                          <p:attrName>style.opacity</p:attrName>
                                        </p:attrNameLst>
                                      </p:cBhvr>
                                      <p:to>
                                        <p:strVal val="1"/>
                                      </p:to>
                                    </p:set>
                                    <p:animEffect filter="image" prLst="opacity: 1">
                                      <p:cBhvr rctx="IE">
                                        <p:cTn id="235" dur="indefinite"/>
                                        <p:tgtEl>
                                          <p:spTgt spid="207"/>
                                        </p:tgtEl>
                                      </p:cBhvr>
                                    </p:animEffect>
                                  </p:childTnLst>
                                </p:cTn>
                              </p:par>
                              <p:par>
                                <p:cTn id="236" presetID="9" presetClass="emph" presetSubtype="0" grpId="1" nodeType="withEffect">
                                  <p:stCondLst>
                                    <p:cond delay="0"/>
                                  </p:stCondLst>
                                  <p:childTnLst>
                                    <p:set>
                                      <p:cBhvr>
                                        <p:cTn id="237" dur="indefinite"/>
                                        <p:tgtEl>
                                          <p:spTgt spid="210"/>
                                        </p:tgtEl>
                                        <p:attrNameLst>
                                          <p:attrName>style.opacity</p:attrName>
                                        </p:attrNameLst>
                                      </p:cBhvr>
                                      <p:to>
                                        <p:strVal val="1"/>
                                      </p:to>
                                    </p:set>
                                    <p:animEffect filter="image" prLst="opacity: 1">
                                      <p:cBhvr rctx="IE">
                                        <p:cTn id="238" dur="indefinite"/>
                                        <p:tgtEl>
                                          <p:spTgt spid="210"/>
                                        </p:tgtEl>
                                      </p:cBhvr>
                                    </p:animEffect>
                                  </p:childTnLst>
                                </p:cTn>
                              </p:par>
                              <p:par>
                                <p:cTn id="239" presetID="9" presetClass="emph" presetSubtype="0" grpId="1" nodeType="withEffect" nodePh="1">
                                  <p:stCondLst>
                                    <p:cond delay="0"/>
                                  </p:stCondLst>
                                  <p:endCondLst>
                                    <p:cond evt="begin" delay="0">
                                      <p:tn val="239"/>
                                    </p:cond>
                                  </p:endCondLst>
                                  <p:childTnLst>
                                    <p:set>
                                      <p:cBhvr>
                                        <p:cTn id="240" dur="indefinite"/>
                                        <p:tgtEl>
                                          <p:spTgt spid="211"/>
                                        </p:tgtEl>
                                        <p:attrNameLst>
                                          <p:attrName>style.opacity</p:attrName>
                                        </p:attrNameLst>
                                      </p:cBhvr>
                                      <p:to>
                                        <p:strVal val="1"/>
                                      </p:to>
                                    </p:set>
                                    <p:animEffect filter="image" prLst="opacity: 1">
                                      <p:cBhvr rctx="IE">
                                        <p:cTn id="241" dur="indefinite"/>
                                        <p:tgtEl>
                                          <p:spTgt spid="211"/>
                                        </p:tgtEl>
                                      </p:cBhvr>
                                    </p:animEffect>
                                  </p:childTnLst>
                                </p:cTn>
                              </p:par>
                              <p:par>
                                <p:cTn id="242" presetID="9" presetClass="emph" presetSubtype="0" grpId="1" nodeType="withEffect">
                                  <p:stCondLst>
                                    <p:cond delay="0"/>
                                  </p:stCondLst>
                                  <p:childTnLst>
                                    <p:set>
                                      <p:cBhvr>
                                        <p:cTn id="243" dur="indefinite"/>
                                        <p:tgtEl>
                                          <p:spTgt spid="173"/>
                                        </p:tgtEl>
                                        <p:attrNameLst>
                                          <p:attrName>style.opacity</p:attrName>
                                        </p:attrNameLst>
                                      </p:cBhvr>
                                      <p:to>
                                        <p:strVal val="1"/>
                                      </p:to>
                                    </p:set>
                                    <p:animEffect filter="image" prLst="opacity: 1">
                                      <p:cBhvr rctx="IE">
                                        <p:cTn id="244" dur="indefinite"/>
                                        <p:tgtEl>
                                          <p:spTgt spid="173"/>
                                        </p:tgtEl>
                                      </p:cBhvr>
                                    </p:animEffect>
                                  </p:childTnLst>
                                </p:cTn>
                              </p:par>
                              <p:par>
                                <p:cTn id="245" presetID="9" presetClass="emph" presetSubtype="0" nodeType="withEffect">
                                  <p:stCondLst>
                                    <p:cond delay="0"/>
                                  </p:stCondLst>
                                  <p:childTnLst>
                                    <p:set>
                                      <p:cBhvr>
                                        <p:cTn id="246" dur="indefinite"/>
                                        <p:tgtEl>
                                          <p:spTgt spid="174"/>
                                        </p:tgtEl>
                                        <p:attrNameLst>
                                          <p:attrName>style.opacity</p:attrName>
                                        </p:attrNameLst>
                                      </p:cBhvr>
                                      <p:to>
                                        <p:strVal val="1"/>
                                      </p:to>
                                    </p:set>
                                    <p:animEffect filter="image" prLst="opacity: 1">
                                      <p:cBhvr rctx="IE">
                                        <p:cTn id="247" dur="indefinite"/>
                                        <p:tgtEl>
                                          <p:spTgt spid="174"/>
                                        </p:tgtEl>
                                      </p:cBhvr>
                                    </p:animEffect>
                                  </p:childTnLst>
                                </p:cTn>
                              </p:par>
                            </p:childTnLst>
                          </p:cTn>
                        </p:par>
                      </p:childTnLst>
                    </p:cTn>
                  </p:par>
                  <p:par>
                    <p:cTn id="248" fill="hold">
                      <p:stCondLst>
                        <p:cond delay="indefinite"/>
                      </p:stCondLst>
                      <p:childTnLst>
                        <p:par>
                          <p:cTn id="249" fill="hold">
                            <p:stCondLst>
                              <p:cond delay="0"/>
                            </p:stCondLst>
                            <p:childTnLst>
                              <p:par>
                                <p:cTn id="250" presetID="1" presetClass="entr" presetSubtype="0" fill="hold" grpId="0" nodeType="clickEffect">
                                  <p:stCondLst>
                                    <p:cond delay="0"/>
                                  </p:stCondLst>
                                  <p:childTnLst>
                                    <p:set>
                                      <p:cBhvr>
                                        <p:cTn id="251" dur="1" fill="hold">
                                          <p:stCondLst>
                                            <p:cond delay="0"/>
                                          </p:stCondLst>
                                        </p:cTn>
                                        <p:tgtEl>
                                          <p:spTgt spid="332"/>
                                        </p:tgtEl>
                                        <p:attrNameLst>
                                          <p:attrName>style.visibility</p:attrName>
                                        </p:attrNameLst>
                                      </p:cBhvr>
                                      <p:to>
                                        <p:strVal val="visible"/>
                                      </p:to>
                                    </p:set>
                                  </p:childTnLst>
                                </p:cTn>
                              </p:par>
                            </p:childTnLst>
                          </p:cTn>
                        </p:par>
                        <p:par>
                          <p:cTn id="252" fill="hold">
                            <p:stCondLst>
                              <p:cond delay="0"/>
                            </p:stCondLst>
                            <p:childTnLst>
                              <p:par>
                                <p:cTn id="253" presetID="1" presetClass="entr" presetSubtype="0" fill="hold" grpId="0" nodeType="afterEffect">
                                  <p:stCondLst>
                                    <p:cond delay="0"/>
                                  </p:stCondLst>
                                  <p:childTnLst>
                                    <p:set>
                                      <p:cBhvr>
                                        <p:cTn id="254" dur="1" fill="hold">
                                          <p:stCondLst>
                                            <p:cond delay="0"/>
                                          </p:stCondLst>
                                        </p:cTn>
                                        <p:tgtEl>
                                          <p:spTgt spid="333"/>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1" presetClass="exit" presetSubtype="0" fill="hold" grpId="1" nodeType="clickEffect">
                                  <p:stCondLst>
                                    <p:cond delay="0"/>
                                  </p:stCondLst>
                                  <p:childTnLst>
                                    <p:set>
                                      <p:cBhvr>
                                        <p:cTn id="258" dur="1" fill="hold">
                                          <p:stCondLst>
                                            <p:cond delay="0"/>
                                          </p:stCondLst>
                                        </p:cTn>
                                        <p:tgtEl>
                                          <p:spTgt spid="580"/>
                                        </p:tgtEl>
                                        <p:attrNameLst>
                                          <p:attrName>style.visibility</p:attrName>
                                        </p:attrNameLst>
                                      </p:cBhvr>
                                      <p:to>
                                        <p:strVal val="hidden"/>
                                      </p:to>
                                    </p:set>
                                  </p:childTnLst>
                                </p:cTn>
                              </p:par>
                              <p:par>
                                <p:cTn id="259" presetID="9" presetClass="emph" presetSubtype="0" grpId="0" nodeType="withEffect">
                                  <p:stCondLst>
                                    <p:cond delay="0"/>
                                  </p:stCondLst>
                                  <p:childTnLst>
                                    <p:set>
                                      <p:cBhvr>
                                        <p:cTn id="260" dur="indefinite"/>
                                        <p:tgtEl>
                                          <p:spTgt spid="527"/>
                                        </p:tgtEl>
                                        <p:attrNameLst>
                                          <p:attrName>style.opacity</p:attrName>
                                        </p:attrNameLst>
                                      </p:cBhvr>
                                      <p:to>
                                        <p:strVal val="0.25"/>
                                      </p:to>
                                    </p:set>
                                    <p:animEffect filter="image" prLst="opacity: 0.25">
                                      <p:cBhvr rctx="IE">
                                        <p:cTn id="261" dur="indefinite"/>
                                        <p:tgtEl>
                                          <p:spTgt spid="527"/>
                                        </p:tgtEl>
                                      </p:cBhvr>
                                    </p:animEffect>
                                  </p:childTnLst>
                                </p:cTn>
                              </p:par>
                              <p:par>
                                <p:cTn id="262" presetID="9" presetClass="emph" presetSubtype="0" nodeType="withEffect">
                                  <p:stCondLst>
                                    <p:cond delay="0"/>
                                  </p:stCondLst>
                                  <p:childTnLst>
                                    <p:set>
                                      <p:cBhvr>
                                        <p:cTn id="263" dur="indefinite"/>
                                        <p:tgtEl>
                                          <p:spTgt spid="521"/>
                                        </p:tgtEl>
                                        <p:attrNameLst>
                                          <p:attrName>style.opacity</p:attrName>
                                        </p:attrNameLst>
                                      </p:cBhvr>
                                      <p:to>
                                        <p:strVal val="0.25"/>
                                      </p:to>
                                    </p:set>
                                    <p:animEffect filter="image" prLst="opacity: 0.25">
                                      <p:cBhvr rctx="IE">
                                        <p:cTn id="264" dur="indefinite"/>
                                        <p:tgtEl>
                                          <p:spTgt spid="521"/>
                                        </p:tgtEl>
                                      </p:cBhvr>
                                    </p:animEffect>
                                  </p:childTnLst>
                                </p:cTn>
                              </p:par>
                              <p:par>
                                <p:cTn id="265" presetID="9" presetClass="emph" presetSubtype="0" nodeType="withEffect">
                                  <p:stCondLst>
                                    <p:cond delay="0"/>
                                  </p:stCondLst>
                                  <p:childTnLst>
                                    <p:set>
                                      <p:cBhvr>
                                        <p:cTn id="266" dur="indefinite"/>
                                        <p:tgtEl>
                                          <p:spTgt spid="525"/>
                                        </p:tgtEl>
                                        <p:attrNameLst>
                                          <p:attrName>style.opacity</p:attrName>
                                        </p:attrNameLst>
                                      </p:cBhvr>
                                      <p:to>
                                        <p:strVal val="0.25"/>
                                      </p:to>
                                    </p:set>
                                    <p:animEffect filter="image" prLst="opacity: 0.25">
                                      <p:cBhvr rctx="IE">
                                        <p:cTn id="267" dur="indefinite"/>
                                        <p:tgtEl>
                                          <p:spTgt spid="525"/>
                                        </p:tgtEl>
                                      </p:cBhvr>
                                    </p:animEffect>
                                  </p:childTnLst>
                                </p:cTn>
                              </p:par>
                            </p:childTnLst>
                          </p:cTn>
                        </p:par>
                      </p:childTnLst>
                    </p:cTn>
                  </p:par>
                  <p:par>
                    <p:cTn id="268" fill="hold">
                      <p:stCondLst>
                        <p:cond delay="indefinite"/>
                      </p:stCondLst>
                      <p:childTnLst>
                        <p:par>
                          <p:cTn id="269" fill="hold">
                            <p:stCondLst>
                              <p:cond delay="0"/>
                            </p:stCondLst>
                            <p:childTnLst>
                              <p:par>
                                <p:cTn id="270" presetID="1" presetClass="entr" presetSubtype="0" fill="hold" grpId="0" nodeType="clickEffect">
                                  <p:stCondLst>
                                    <p:cond delay="0"/>
                                  </p:stCondLst>
                                  <p:childTnLst>
                                    <p:set>
                                      <p:cBhvr>
                                        <p:cTn id="271" dur="1" fill="hold">
                                          <p:stCondLst>
                                            <p:cond delay="0"/>
                                          </p:stCondLst>
                                        </p:cTn>
                                        <p:tgtEl>
                                          <p:spTgt spid="6"/>
                                        </p:tgtEl>
                                        <p:attrNameLst>
                                          <p:attrName>style.visibility</p:attrName>
                                        </p:attrNameLst>
                                      </p:cBhvr>
                                      <p:to>
                                        <p:strVal val="visible"/>
                                      </p:to>
                                    </p:set>
                                  </p:childTnLst>
                                </p:cTn>
                              </p:par>
                            </p:childTnLst>
                          </p:cTn>
                        </p:par>
                      </p:childTnLst>
                    </p:cTn>
                  </p:par>
                  <p:par>
                    <p:cTn id="272" fill="hold">
                      <p:stCondLst>
                        <p:cond delay="indefinite"/>
                      </p:stCondLst>
                      <p:childTnLst>
                        <p:par>
                          <p:cTn id="273" fill="hold">
                            <p:stCondLst>
                              <p:cond delay="0"/>
                            </p:stCondLst>
                            <p:childTnLst>
                              <p:par>
                                <p:cTn id="274" presetID="9" presetClass="emph" presetSubtype="0" grpId="0" nodeType="clickEffect">
                                  <p:stCondLst>
                                    <p:cond delay="0"/>
                                  </p:stCondLst>
                                  <p:childTnLst>
                                    <p:set>
                                      <p:cBhvr>
                                        <p:cTn id="275" dur="indefinite"/>
                                        <p:tgtEl>
                                          <p:spTgt spid="526"/>
                                        </p:tgtEl>
                                        <p:attrNameLst>
                                          <p:attrName>style.opacity</p:attrName>
                                        </p:attrNameLst>
                                      </p:cBhvr>
                                      <p:to>
                                        <p:strVal val="0.25"/>
                                      </p:to>
                                    </p:set>
                                    <p:animEffect filter="image" prLst="opacity: 0.25">
                                      <p:cBhvr rctx="IE">
                                        <p:cTn id="276" dur="indefinite"/>
                                        <p:tgtEl>
                                          <p:spTgt spid="526"/>
                                        </p:tgtEl>
                                      </p:cBhvr>
                                    </p:animEffect>
                                  </p:childTnLst>
                                </p:cTn>
                              </p:par>
                              <p:par>
                                <p:cTn id="277" presetID="9" presetClass="emph" presetSubtype="0" nodeType="withEffect">
                                  <p:stCondLst>
                                    <p:cond delay="0"/>
                                  </p:stCondLst>
                                  <p:childTnLst>
                                    <p:set>
                                      <p:cBhvr>
                                        <p:cTn id="278" dur="indefinite"/>
                                        <p:tgtEl>
                                          <p:spTgt spid="524"/>
                                        </p:tgtEl>
                                        <p:attrNameLst>
                                          <p:attrName>style.opacity</p:attrName>
                                        </p:attrNameLst>
                                      </p:cBhvr>
                                      <p:to>
                                        <p:strVal val="0.25"/>
                                      </p:to>
                                    </p:set>
                                    <p:animEffect filter="image" prLst="opacity: 0.25">
                                      <p:cBhvr rctx="IE">
                                        <p:cTn id="279" dur="indefinite"/>
                                        <p:tgtEl>
                                          <p:spTgt spid="524"/>
                                        </p:tgtEl>
                                      </p:cBhvr>
                                    </p:animEffect>
                                  </p:childTnLst>
                                </p:cTn>
                              </p:par>
                              <p:par>
                                <p:cTn id="280" presetID="9" presetClass="emph" presetSubtype="0" nodeType="withEffect">
                                  <p:stCondLst>
                                    <p:cond delay="0"/>
                                  </p:stCondLst>
                                  <p:childTnLst>
                                    <p:set>
                                      <p:cBhvr>
                                        <p:cTn id="281" dur="indefinite"/>
                                        <p:tgtEl>
                                          <p:spTgt spid="520"/>
                                        </p:tgtEl>
                                        <p:attrNameLst>
                                          <p:attrName>style.opacity</p:attrName>
                                        </p:attrNameLst>
                                      </p:cBhvr>
                                      <p:to>
                                        <p:strVal val="0.25"/>
                                      </p:to>
                                    </p:set>
                                    <p:animEffect filter="image" prLst="opacity: 0.25">
                                      <p:cBhvr rctx="IE">
                                        <p:cTn id="282" dur="indefinite"/>
                                        <p:tgtEl>
                                          <p:spTgt spid="520"/>
                                        </p:tgtEl>
                                      </p:cBhvr>
                                    </p:animEffect>
                                  </p:childTnLst>
                                </p:cTn>
                              </p:par>
                            </p:childTnLst>
                          </p:cTn>
                        </p:par>
                        <p:par>
                          <p:cTn id="283" fill="hold">
                            <p:stCondLst>
                              <p:cond delay="0"/>
                            </p:stCondLst>
                            <p:childTnLst>
                              <p:par>
                                <p:cTn id="284" presetID="9" presetClass="emph" presetSubtype="0" nodeType="afterEffect">
                                  <p:stCondLst>
                                    <p:cond delay="0"/>
                                  </p:stCondLst>
                                  <p:childTnLst>
                                    <p:set>
                                      <p:cBhvr>
                                        <p:cTn id="285" dur="indefinite"/>
                                        <p:tgtEl>
                                          <p:spTgt spid="539"/>
                                        </p:tgtEl>
                                        <p:attrNameLst>
                                          <p:attrName>style.opacity</p:attrName>
                                        </p:attrNameLst>
                                      </p:cBhvr>
                                      <p:to>
                                        <p:strVal val="0.25"/>
                                      </p:to>
                                    </p:set>
                                    <p:animEffect filter="image" prLst="opacity: 0.25">
                                      <p:cBhvr rctx="IE">
                                        <p:cTn id="286" dur="indefinite"/>
                                        <p:tgtEl>
                                          <p:spTgt spid="539"/>
                                        </p:tgtEl>
                                      </p:cBhvr>
                                    </p:animEffect>
                                  </p:childTnLst>
                                </p:cTn>
                              </p:par>
                            </p:childTnLst>
                          </p:cTn>
                        </p:par>
                        <p:par>
                          <p:cTn id="287" fill="hold">
                            <p:stCondLst>
                              <p:cond delay="0"/>
                            </p:stCondLst>
                            <p:childTnLst>
                              <p:par>
                                <p:cTn id="288" presetID="9" presetClass="emph" presetSubtype="0" nodeType="afterEffect">
                                  <p:stCondLst>
                                    <p:cond delay="0"/>
                                  </p:stCondLst>
                                  <p:childTnLst>
                                    <p:set>
                                      <p:cBhvr>
                                        <p:cTn id="289" dur="indefinite"/>
                                        <p:tgtEl>
                                          <p:spTgt spid="530"/>
                                        </p:tgtEl>
                                        <p:attrNameLst>
                                          <p:attrName>style.opacity</p:attrName>
                                        </p:attrNameLst>
                                      </p:cBhvr>
                                      <p:to>
                                        <p:strVal val="0.25"/>
                                      </p:to>
                                    </p:set>
                                    <p:animEffect filter="image" prLst="opacity: 0.25">
                                      <p:cBhvr rctx="IE">
                                        <p:cTn id="290" dur="indefinite"/>
                                        <p:tgtEl>
                                          <p:spTgt spid="530"/>
                                        </p:tgtEl>
                                      </p:cBhvr>
                                    </p:animEffect>
                                  </p:childTnLst>
                                </p:cTn>
                              </p:par>
                            </p:childTnLst>
                          </p:cTn>
                        </p:par>
                        <p:par>
                          <p:cTn id="291" fill="hold">
                            <p:stCondLst>
                              <p:cond delay="0"/>
                            </p:stCondLst>
                            <p:childTnLst>
                              <p:par>
                                <p:cTn id="292" presetID="9" presetClass="emph" presetSubtype="0" nodeType="afterEffect">
                                  <p:stCondLst>
                                    <p:cond delay="0"/>
                                  </p:stCondLst>
                                  <p:childTnLst>
                                    <p:set>
                                      <p:cBhvr>
                                        <p:cTn id="293" dur="indefinite"/>
                                        <p:tgtEl>
                                          <p:spTgt spid="529"/>
                                        </p:tgtEl>
                                        <p:attrNameLst>
                                          <p:attrName>style.opacity</p:attrName>
                                        </p:attrNameLst>
                                      </p:cBhvr>
                                      <p:to>
                                        <p:strVal val="0.25"/>
                                      </p:to>
                                    </p:set>
                                    <p:animEffect filter="image" prLst="opacity: 0.25">
                                      <p:cBhvr rctx="IE">
                                        <p:cTn id="294" dur="indefinite"/>
                                        <p:tgtEl>
                                          <p:spTgt spid="529"/>
                                        </p:tgtEl>
                                      </p:cBhvr>
                                    </p:animEffect>
                                  </p:childTnLst>
                                </p:cTn>
                              </p:par>
                            </p:childTnLst>
                          </p:cTn>
                        </p:par>
                      </p:childTnLst>
                    </p:cTn>
                  </p:par>
                  <p:par>
                    <p:cTn id="295" fill="hold">
                      <p:stCondLst>
                        <p:cond delay="indefinite"/>
                      </p:stCondLst>
                      <p:childTnLst>
                        <p:par>
                          <p:cTn id="296" fill="hold">
                            <p:stCondLst>
                              <p:cond delay="0"/>
                            </p:stCondLst>
                            <p:childTnLst>
                              <p:par>
                                <p:cTn id="297" presetID="9" presetClass="emph" presetSubtype="0" grpId="1" nodeType="clickEffect">
                                  <p:stCondLst>
                                    <p:cond delay="0"/>
                                  </p:stCondLst>
                                  <p:childTnLst>
                                    <p:set>
                                      <p:cBhvr>
                                        <p:cTn id="298" dur="indefinite"/>
                                        <p:tgtEl>
                                          <p:spTgt spid="527"/>
                                        </p:tgtEl>
                                        <p:attrNameLst>
                                          <p:attrName>style.opacity</p:attrName>
                                        </p:attrNameLst>
                                      </p:cBhvr>
                                      <p:to>
                                        <p:strVal val="1"/>
                                      </p:to>
                                    </p:set>
                                    <p:animEffect filter="image" prLst="opacity: 1">
                                      <p:cBhvr rctx="IE">
                                        <p:cTn id="299" dur="indefinite"/>
                                        <p:tgtEl>
                                          <p:spTgt spid="527"/>
                                        </p:tgtEl>
                                      </p:cBhvr>
                                    </p:animEffect>
                                  </p:childTnLst>
                                </p:cTn>
                              </p:par>
                              <p:par>
                                <p:cTn id="300" presetID="9" presetClass="emph" presetSubtype="0" nodeType="withEffect">
                                  <p:stCondLst>
                                    <p:cond delay="0"/>
                                  </p:stCondLst>
                                  <p:childTnLst>
                                    <p:set>
                                      <p:cBhvr>
                                        <p:cTn id="301" dur="indefinite"/>
                                        <p:tgtEl>
                                          <p:spTgt spid="521"/>
                                        </p:tgtEl>
                                        <p:attrNameLst>
                                          <p:attrName>style.opacity</p:attrName>
                                        </p:attrNameLst>
                                      </p:cBhvr>
                                      <p:to>
                                        <p:strVal val="1"/>
                                      </p:to>
                                    </p:set>
                                    <p:animEffect filter="image" prLst="opacity: 1">
                                      <p:cBhvr rctx="IE">
                                        <p:cTn id="302" dur="indefinite"/>
                                        <p:tgtEl>
                                          <p:spTgt spid="521"/>
                                        </p:tgtEl>
                                      </p:cBhvr>
                                    </p:animEffect>
                                  </p:childTnLst>
                                </p:cTn>
                              </p:par>
                              <p:par>
                                <p:cTn id="303" presetID="9" presetClass="emph" presetSubtype="0" nodeType="withEffect">
                                  <p:stCondLst>
                                    <p:cond delay="0"/>
                                  </p:stCondLst>
                                  <p:childTnLst>
                                    <p:set>
                                      <p:cBhvr>
                                        <p:cTn id="304" dur="indefinite"/>
                                        <p:tgtEl>
                                          <p:spTgt spid="525"/>
                                        </p:tgtEl>
                                        <p:attrNameLst>
                                          <p:attrName>style.opacity</p:attrName>
                                        </p:attrNameLst>
                                      </p:cBhvr>
                                      <p:to>
                                        <p:strVal val="1"/>
                                      </p:to>
                                    </p:set>
                                    <p:animEffect filter="image" prLst="opacity: 1">
                                      <p:cBhvr rctx="IE">
                                        <p:cTn id="305" dur="indefinite"/>
                                        <p:tgtEl>
                                          <p:spTgt spid="525"/>
                                        </p:tgtEl>
                                      </p:cBhvr>
                                    </p:animEffect>
                                  </p:childTnLst>
                                </p:cTn>
                              </p:par>
                            </p:childTnLst>
                          </p:cTn>
                        </p:par>
                      </p:childTnLst>
                    </p:cTn>
                  </p:par>
                  <p:par>
                    <p:cTn id="306" fill="hold">
                      <p:stCondLst>
                        <p:cond delay="indefinite"/>
                      </p:stCondLst>
                      <p:childTnLst>
                        <p:par>
                          <p:cTn id="307" fill="hold">
                            <p:stCondLst>
                              <p:cond delay="0"/>
                            </p:stCondLst>
                            <p:childTnLst>
                              <p:par>
                                <p:cTn id="308" presetID="1" presetClass="entr" presetSubtype="0" fill="hold" grpId="0" nodeType="clickEffect">
                                  <p:stCondLst>
                                    <p:cond delay="0"/>
                                  </p:stCondLst>
                                  <p:childTnLst>
                                    <p:set>
                                      <p:cBhvr>
                                        <p:cTn id="309" dur="1" fill="hold">
                                          <p:stCondLst>
                                            <p:cond delay="0"/>
                                          </p:stCondLst>
                                        </p:cTn>
                                        <p:tgtEl>
                                          <p:spTgt spid="7"/>
                                        </p:tgtEl>
                                        <p:attrNameLst>
                                          <p:attrName>style.visibility</p:attrName>
                                        </p:attrNameLst>
                                      </p:cBhvr>
                                      <p:to>
                                        <p:strVal val="visible"/>
                                      </p:to>
                                    </p:set>
                                  </p:childTnLst>
                                </p:cTn>
                              </p:par>
                            </p:childTnLst>
                          </p:cTn>
                        </p:par>
                      </p:childTnLst>
                    </p:cTn>
                  </p:par>
                  <p:par>
                    <p:cTn id="310" fill="hold">
                      <p:stCondLst>
                        <p:cond delay="indefinite"/>
                      </p:stCondLst>
                      <p:childTnLst>
                        <p:par>
                          <p:cTn id="311" fill="hold">
                            <p:stCondLst>
                              <p:cond delay="0"/>
                            </p:stCondLst>
                            <p:childTnLst>
                              <p:par>
                                <p:cTn id="312" presetID="1" presetClass="entr" presetSubtype="0" fill="hold" grpId="0" nodeType="clickEffect">
                                  <p:stCondLst>
                                    <p:cond delay="0"/>
                                  </p:stCondLst>
                                  <p:childTnLst>
                                    <p:set>
                                      <p:cBhvr>
                                        <p:cTn id="313" dur="1" fill="hold">
                                          <p:stCondLst>
                                            <p:cond delay="0"/>
                                          </p:stCondLst>
                                        </p:cTn>
                                        <p:tgtEl>
                                          <p:spTgt spid="500"/>
                                        </p:tgtEl>
                                        <p:attrNameLst>
                                          <p:attrName>style.visibility</p:attrName>
                                        </p:attrNameLst>
                                      </p:cBhvr>
                                      <p:to>
                                        <p:strVal val="visible"/>
                                      </p:to>
                                    </p:set>
                                  </p:childTnLst>
                                </p:cTn>
                              </p:par>
                            </p:childTnLst>
                          </p:cTn>
                        </p:par>
                      </p:childTnLst>
                    </p:cTn>
                  </p:par>
                  <p:par>
                    <p:cTn id="314" fill="hold">
                      <p:stCondLst>
                        <p:cond delay="indefinite"/>
                      </p:stCondLst>
                      <p:childTnLst>
                        <p:par>
                          <p:cTn id="315" fill="hold">
                            <p:stCondLst>
                              <p:cond delay="0"/>
                            </p:stCondLst>
                            <p:childTnLst>
                              <p:par>
                                <p:cTn id="316" presetID="1" presetClass="entr" presetSubtype="0" fill="hold" grpId="0" nodeType="clickEffect">
                                  <p:stCondLst>
                                    <p:cond delay="0"/>
                                  </p:stCondLst>
                                  <p:childTnLst>
                                    <p:set>
                                      <p:cBhvr>
                                        <p:cTn id="317" dur="1" fill="hold">
                                          <p:stCondLst>
                                            <p:cond delay="0"/>
                                          </p:stCondLst>
                                        </p:cTn>
                                        <p:tgtEl>
                                          <p:spTgt spid="498"/>
                                        </p:tgtEl>
                                        <p:attrNameLst>
                                          <p:attrName>style.visibility</p:attrName>
                                        </p:attrNameLst>
                                      </p:cBhvr>
                                      <p:to>
                                        <p:strVal val="visible"/>
                                      </p:to>
                                    </p:set>
                                  </p:childTnLst>
                                </p:cTn>
                              </p:par>
                              <p:par>
                                <p:cTn id="318" presetID="1" presetClass="entr" presetSubtype="0" fill="hold" grpId="0" nodeType="withEffect">
                                  <p:stCondLst>
                                    <p:cond delay="0"/>
                                  </p:stCondLst>
                                  <p:childTnLst>
                                    <p:set>
                                      <p:cBhvr>
                                        <p:cTn id="319" dur="1" fill="hold">
                                          <p:stCondLst>
                                            <p:cond delay="0"/>
                                          </p:stCondLst>
                                        </p:cTn>
                                        <p:tgtEl>
                                          <p:spTgt spid="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P spid="180" grpId="0" animBg="1"/>
      <p:bldP spid="180" grpId="1" animBg="1"/>
      <p:bldP spid="180" grpId="2" animBg="1"/>
      <p:bldP spid="181" grpId="0" animBg="1"/>
      <p:bldP spid="181" grpId="1" animBg="1"/>
      <p:bldP spid="181" grpId="2" animBg="1"/>
      <p:bldP spid="182" grpId="0" animBg="1"/>
      <p:bldP spid="182" grpId="1" animBg="1"/>
      <p:bldP spid="182" grpId="2" animBg="1"/>
      <p:bldP spid="183" grpId="0" animBg="1"/>
      <p:bldP spid="183" grpId="1" animBg="1"/>
      <p:bldP spid="183" grpId="2" animBg="1"/>
      <p:bldP spid="186" grpId="0"/>
      <p:bldP spid="186" grpId="1"/>
      <p:bldP spid="186" grpId="2"/>
      <p:bldP spid="187" grpId="0"/>
      <p:bldP spid="187" grpId="1"/>
      <p:bldP spid="187" grpId="2"/>
      <p:bldP spid="195" grpId="0"/>
      <p:bldP spid="195" grpId="1"/>
      <p:bldP spid="195" grpId="2"/>
      <p:bldP spid="196" grpId="0"/>
      <p:bldP spid="196" grpId="1"/>
      <p:bldP spid="200" grpId="0"/>
      <p:bldP spid="202" grpId="0"/>
      <p:bldP spid="203" grpId="0" animBg="1"/>
      <p:bldP spid="203" grpId="1" animBg="1"/>
      <p:bldP spid="203" grpId="2" animBg="1"/>
      <p:bldP spid="204" grpId="0" animBg="1"/>
      <p:bldP spid="207" grpId="0" animBg="1"/>
      <p:bldP spid="207" grpId="1" animBg="1"/>
      <p:bldP spid="207" grpId="2" animBg="1"/>
      <p:bldP spid="210" grpId="0"/>
      <p:bldP spid="210" grpId="1"/>
      <p:bldP spid="210" grpId="2"/>
      <p:bldP spid="211" grpId="0"/>
      <p:bldP spid="211" grpId="1"/>
      <p:bldP spid="211" grpId="2"/>
      <p:bldP spid="212" grpId="0"/>
      <p:bldP spid="173" grpId="0"/>
      <p:bldP spid="173" grpId="1"/>
      <p:bldP spid="173" grpId="2"/>
      <p:bldP spid="175" grpId="0"/>
      <p:bldP spid="249" grpId="0"/>
      <p:bldP spid="330" grpId="0"/>
      <p:bldP spid="332" grpId="0"/>
      <p:bldP spid="333" grpId="0"/>
      <p:bldP spid="334" grpId="0"/>
      <p:bldP spid="526" grpId="0"/>
      <p:bldP spid="527" grpId="0"/>
      <p:bldP spid="527" grpId="1"/>
      <p:bldP spid="498" grpId="0"/>
      <p:bldP spid="499" grpId="0"/>
      <p:bldP spid="500" grpId="0"/>
      <p:bldP spid="580" grpId="0" animBg="1"/>
      <p:bldP spid="580" grpId="1" animBg="1"/>
      <p:bldP spid="4" grpId="0" animBg="1"/>
      <p:bldP spid="5" grpId="0" animBg="1"/>
      <p:bldP spid="6" grpId="0" animBg="1"/>
      <p:bldP spid="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36AFD-9131-943C-3138-AF8A7EB6C648}"/>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43B05E70-5EAE-F7DE-5167-A7B89FE991DA}"/>
              </a:ext>
            </a:extLst>
          </p:cNvPr>
          <p:cNvSpPr>
            <a:spLocks noGrp="1"/>
          </p:cNvSpPr>
          <p:nvPr>
            <p:ph idx="1"/>
          </p:nvPr>
        </p:nvSpPr>
        <p:spPr/>
        <p:txBody>
          <a:bodyPr/>
          <a:lstStyle/>
          <a:p>
            <a:r>
              <a:rPr lang="en-US" dirty="0"/>
              <a:t>Latching circuit during read operation</a:t>
            </a:r>
          </a:p>
        </p:txBody>
      </p:sp>
      <p:sp>
        <p:nvSpPr>
          <p:cNvPr id="176" name="사각형: 둥근 모서리 554">
            <a:extLst>
              <a:ext uri="{FF2B5EF4-FFF2-40B4-BE49-F238E27FC236}">
                <a16:creationId xmlns:a16="http://schemas.microsoft.com/office/drawing/2014/main" id="{EC39ACF0-2EC7-FE08-2833-FAFE5F0C1B2A}"/>
              </a:ext>
            </a:extLst>
          </p:cNvPr>
          <p:cNvSpPr/>
          <p:nvPr/>
        </p:nvSpPr>
        <p:spPr>
          <a:xfrm>
            <a:off x="565096" y="1980990"/>
            <a:ext cx="3410319" cy="2211838"/>
          </a:xfrm>
          <a:prstGeom prst="roundRect">
            <a:avLst>
              <a:gd name="adj" fmla="val 4472"/>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cxnSp>
        <p:nvCxnSpPr>
          <p:cNvPr id="178" name="Connector: Elbow 177">
            <a:extLst>
              <a:ext uri="{FF2B5EF4-FFF2-40B4-BE49-F238E27FC236}">
                <a16:creationId xmlns:a16="http://schemas.microsoft.com/office/drawing/2014/main" id="{3FC746F8-B3F6-6BAC-D78B-73133C806D44}"/>
              </a:ext>
            </a:extLst>
          </p:cNvPr>
          <p:cNvCxnSpPr>
            <a:cxnSpLocks/>
            <a:stCxn id="181" idx="6"/>
            <a:endCxn id="182" idx="3"/>
          </p:cNvCxnSpPr>
          <p:nvPr/>
        </p:nvCxnSpPr>
        <p:spPr>
          <a:xfrm>
            <a:off x="2954844" y="2491616"/>
            <a:ext cx="1" cy="266692"/>
          </a:xfrm>
          <a:prstGeom prst="bentConnector3">
            <a:avLst>
              <a:gd name="adj1" fmla="val 2458360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Connector: Elbow 178">
            <a:extLst>
              <a:ext uri="{FF2B5EF4-FFF2-40B4-BE49-F238E27FC236}">
                <a16:creationId xmlns:a16="http://schemas.microsoft.com/office/drawing/2014/main" id="{969516A1-3DF6-F3E4-35B5-44F201D61D4E}"/>
              </a:ext>
            </a:extLst>
          </p:cNvPr>
          <p:cNvCxnSpPr>
            <a:cxnSpLocks/>
            <a:stCxn id="180" idx="3"/>
            <a:endCxn id="183" idx="6"/>
          </p:cNvCxnSpPr>
          <p:nvPr/>
        </p:nvCxnSpPr>
        <p:spPr>
          <a:xfrm rot="10800000" flipV="1">
            <a:off x="2659570" y="2491616"/>
            <a:ext cx="12700" cy="266691"/>
          </a:xfrm>
          <a:prstGeom prst="bentConnector3">
            <a:avLst>
              <a:gd name="adj1" fmla="val 1935717"/>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Isosceles Triangle 179">
            <a:extLst>
              <a:ext uri="{FF2B5EF4-FFF2-40B4-BE49-F238E27FC236}">
                <a16:creationId xmlns:a16="http://schemas.microsoft.com/office/drawing/2014/main" id="{6D3D91FE-26CD-E7D6-0AB4-92FE85CADC14}"/>
              </a:ext>
            </a:extLst>
          </p:cNvPr>
          <p:cNvSpPr/>
          <p:nvPr/>
        </p:nvSpPr>
        <p:spPr>
          <a:xfrm rot="5400000">
            <a:off x="2642334" y="2383894"/>
            <a:ext cx="249915" cy="215444"/>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81" name="Oval 180">
            <a:extLst>
              <a:ext uri="{FF2B5EF4-FFF2-40B4-BE49-F238E27FC236}">
                <a16:creationId xmlns:a16="http://schemas.microsoft.com/office/drawing/2014/main" id="{1887C5E5-9B7C-B039-75BA-C9130C4020D4}"/>
              </a:ext>
            </a:extLst>
          </p:cNvPr>
          <p:cNvSpPr/>
          <p:nvPr/>
        </p:nvSpPr>
        <p:spPr>
          <a:xfrm>
            <a:off x="2875013" y="2451700"/>
            <a:ext cx="79831" cy="7983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82" name="Isosceles Triangle 181">
            <a:extLst>
              <a:ext uri="{FF2B5EF4-FFF2-40B4-BE49-F238E27FC236}">
                <a16:creationId xmlns:a16="http://schemas.microsoft.com/office/drawing/2014/main" id="{220E1A75-57F9-95CE-BCC0-A8A6AC98A0F8}"/>
              </a:ext>
            </a:extLst>
          </p:cNvPr>
          <p:cNvSpPr/>
          <p:nvPr/>
        </p:nvSpPr>
        <p:spPr>
          <a:xfrm rot="16200000">
            <a:off x="2722165" y="2650586"/>
            <a:ext cx="249915" cy="215444"/>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83" name="Oval 182">
            <a:extLst>
              <a:ext uri="{FF2B5EF4-FFF2-40B4-BE49-F238E27FC236}">
                <a16:creationId xmlns:a16="http://schemas.microsoft.com/office/drawing/2014/main" id="{D39C89AB-D128-6D72-2C67-0665D783989F}"/>
              </a:ext>
            </a:extLst>
          </p:cNvPr>
          <p:cNvSpPr/>
          <p:nvPr/>
        </p:nvSpPr>
        <p:spPr>
          <a:xfrm rot="10800000">
            <a:off x="2659570" y="2718393"/>
            <a:ext cx="79831" cy="7983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cxnSp>
        <p:nvCxnSpPr>
          <p:cNvPr id="184" name="Straight Connector 183">
            <a:extLst>
              <a:ext uri="{FF2B5EF4-FFF2-40B4-BE49-F238E27FC236}">
                <a16:creationId xmlns:a16="http://schemas.microsoft.com/office/drawing/2014/main" id="{A3004A5D-1CF7-90ED-C238-9F433EABABC2}"/>
              </a:ext>
            </a:extLst>
          </p:cNvPr>
          <p:cNvCxnSpPr>
            <a:cxnSpLocks/>
          </p:cNvCxnSpPr>
          <p:nvPr/>
        </p:nvCxnSpPr>
        <p:spPr>
          <a:xfrm>
            <a:off x="2278245" y="2604252"/>
            <a:ext cx="1490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DC55120F-971F-3CB2-E425-8CD9D4DB91A8}"/>
              </a:ext>
            </a:extLst>
          </p:cNvPr>
          <p:cNvCxnSpPr/>
          <p:nvPr/>
        </p:nvCxnSpPr>
        <p:spPr>
          <a:xfrm>
            <a:off x="3196901" y="2604252"/>
            <a:ext cx="586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7AA632DF-162B-3C7C-F9D6-C9DAD1AC44F7}"/>
              </a:ext>
            </a:extLst>
          </p:cNvPr>
          <p:cNvSpPr txBox="1"/>
          <p:nvPr/>
        </p:nvSpPr>
        <p:spPr>
          <a:xfrm>
            <a:off x="3357588" y="2178713"/>
            <a:ext cx="446450" cy="492443"/>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OUT</a:t>
            </a:r>
            <a:endParaRPr lang="ko-KR" altLang="en-US" sz="1600" b="1" baseline="-25000" dirty="0">
              <a:latin typeface="Cambria" panose="02040503050406030204" pitchFamily="18" charset="0"/>
              <a:cs typeface="Times New Roman" panose="02020603050405020304" pitchFamily="18" charset="0"/>
            </a:endParaRPr>
          </a:p>
        </p:txBody>
      </p:sp>
      <p:sp>
        <p:nvSpPr>
          <p:cNvPr id="187" name="TextBox 186">
            <a:extLst>
              <a:ext uri="{FF2B5EF4-FFF2-40B4-BE49-F238E27FC236}">
                <a16:creationId xmlns:a16="http://schemas.microsoft.com/office/drawing/2014/main" id="{2303991C-9223-C685-4CE6-8784ADEC35DE}"/>
              </a:ext>
            </a:extLst>
          </p:cNvPr>
          <p:cNvSpPr txBox="1"/>
          <p:nvPr/>
        </p:nvSpPr>
        <p:spPr>
          <a:xfrm>
            <a:off x="1799623" y="2178713"/>
            <a:ext cx="446450" cy="492443"/>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OUT</a:t>
            </a:r>
            <a:endParaRPr lang="ko-KR" altLang="en-US" sz="1600" b="1" baseline="-25000" dirty="0">
              <a:latin typeface="Cambria" panose="02040503050406030204" pitchFamily="18" charset="0"/>
              <a:cs typeface="Times New Roman" panose="02020603050405020304" pitchFamily="18" charset="0"/>
            </a:endParaRPr>
          </a:p>
        </p:txBody>
      </p:sp>
      <p:cxnSp>
        <p:nvCxnSpPr>
          <p:cNvPr id="188" name="Straight Connector 187">
            <a:extLst>
              <a:ext uri="{FF2B5EF4-FFF2-40B4-BE49-F238E27FC236}">
                <a16:creationId xmlns:a16="http://schemas.microsoft.com/office/drawing/2014/main" id="{B280FFFE-7680-C997-F69C-CD8BD9CBE2B6}"/>
              </a:ext>
            </a:extLst>
          </p:cNvPr>
          <p:cNvCxnSpPr>
            <a:cxnSpLocks/>
          </p:cNvCxnSpPr>
          <p:nvPr/>
        </p:nvCxnSpPr>
        <p:spPr>
          <a:xfrm>
            <a:off x="1843612" y="2332576"/>
            <a:ext cx="3648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9" name="Group 188">
            <a:extLst>
              <a:ext uri="{FF2B5EF4-FFF2-40B4-BE49-F238E27FC236}">
                <a16:creationId xmlns:a16="http://schemas.microsoft.com/office/drawing/2014/main" id="{7C391E87-B6EE-C7C4-FB85-21BE85366FA1}"/>
              </a:ext>
            </a:extLst>
          </p:cNvPr>
          <p:cNvGrpSpPr/>
          <p:nvPr/>
        </p:nvGrpSpPr>
        <p:grpSpPr>
          <a:xfrm>
            <a:off x="2133875" y="2603427"/>
            <a:ext cx="151630" cy="521841"/>
            <a:chOff x="11740689" y="6540426"/>
            <a:chExt cx="151630" cy="521841"/>
          </a:xfrm>
        </p:grpSpPr>
        <p:grpSp>
          <p:nvGrpSpPr>
            <p:cNvPr id="241" name="Group 240">
              <a:extLst>
                <a:ext uri="{FF2B5EF4-FFF2-40B4-BE49-F238E27FC236}">
                  <a16:creationId xmlns:a16="http://schemas.microsoft.com/office/drawing/2014/main" id="{97EE76E2-BAFC-1F84-D14B-D20724585B33}"/>
                </a:ext>
              </a:extLst>
            </p:cNvPr>
            <p:cNvGrpSpPr/>
            <p:nvPr/>
          </p:nvGrpSpPr>
          <p:grpSpPr>
            <a:xfrm>
              <a:off x="11740689" y="6705642"/>
              <a:ext cx="151630" cy="205650"/>
              <a:chOff x="12020227" y="7000372"/>
              <a:chExt cx="292215" cy="205650"/>
            </a:xfrm>
          </p:grpSpPr>
          <p:cxnSp>
            <p:nvCxnSpPr>
              <p:cNvPr id="244" name="Straight Connector 243">
                <a:extLst>
                  <a:ext uri="{FF2B5EF4-FFF2-40B4-BE49-F238E27FC236}">
                    <a16:creationId xmlns:a16="http://schemas.microsoft.com/office/drawing/2014/main" id="{3C2C553B-03EF-15EB-1B74-D42C266D3ED8}"/>
                  </a:ext>
                </a:extLst>
              </p:cNvPr>
              <p:cNvCxnSpPr>
                <a:cxnSpLocks/>
              </p:cNvCxnSpPr>
              <p:nvPr/>
            </p:nvCxnSpPr>
            <p:spPr>
              <a:xfrm>
                <a:off x="12106793" y="7000372"/>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245" name="Group 244">
                <a:extLst>
                  <a:ext uri="{FF2B5EF4-FFF2-40B4-BE49-F238E27FC236}">
                    <a16:creationId xmlns:a16="http://schemas.microsoft.com/office/drawing/2014/main" id="{9E411175-7BCB-DFF7-2C58-99CEEF847098}"/>
                  </a:ext>
                </a:extLst>
              </p:cNvPr>
              <p:cNvGrpSpPr/>
              <p:nvPr/>
            </p:nvGrpSpPr>
            <p:grpSpPr>
              <a:xfrm>
                <a:off x="12020227" y="7000372"/>
                <a:ext cx="292215" cy="205650"/>
                <a:chOff x="12020227" y="7012603"/>
                <a:chExt cx="292215" cy="205650"/>
              </a:xfrm>
            </p:grpSpPr>
            <p:cxnSp>
              <p:nvCxnSpPr>
                <p:cNvPr id="246" name="Straight Connector 245">
                  <a:extLst>
                    <a:ext uri="{FF2B5EF4-FFF2-40B4-BE49-F238E27FC236}">
                      <a16:creationId xmlns:a16="http://schemas.microsoft.com/office/drawing/2014/main" id="{9453767F-5165-A8FC-EF94-2C0819C51FD9}"/>
                    </a:ext>
                  </a:extLst>
                </p:cNvPr>
                <p:cNvCxnSpPr>
                  <a:cxnSpLocks/>
                </p:cNvCxnSpPr>
                <p:nvPr/>
              </p:nvCxnSpPr>
              <p:spPr>
                <a:xfrm rot="5400000">
                  <a:off x="12003969" y="7115428"/>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C4AE9F9B-818E-E747-EA7D-34D9B55CF2D8}"/>
                    </a:ext>
                  </a:extLst>
                </p:cNvPr>
                <p:cNvCxnSpPr>
                  <a:cxnSpLocks/>
                </p:cNvCxnSpPr>
                <p:nvPr/>
              </p:nvCxnSpPr>
              <p:spPr>
                <a:xfrm>
                  <a:off x="12106793" y="7218253"/>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5C081663-7E86-B470-80A0-16DC705D5C13}"/>
                    </a:ext>
                  </a:extLst>
                </p:cNvPr>
                <p:cNvCxnSpPr>
                  <a:cxnSpLocks/>
                </p:cNvCxnSpPr>
                <p:nvPr/>
              </p:nvCxnSpPr>
              <p:spPr>
                <a:xfrm rot="5400000">
                  <a:off x="11917402" y="7115429"/>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cxnSp>
          <p:nvCxnSpPr>
            <p:cNvPr id="242" name="Straight Connector 241">
              <a:extLst>
                <a:ext uri="{FF2B5EF4-FFF2-40B4-BE49-F238E27FC236}">
                  <a16:creationId xmlns:a16="http://schemas.microsoft.com/office/drawing/2014/main" id="{0424F548-97A1-86D1-6FAE-345CA23A15FE}"/>
                </a:ext>
              </a:extLst>
            </p:cNvPr>
            <p:cNvCxnSpPr>
              <a:cxnSpLocks/>
            </p:cNvCxnSpPr>
            <p:nvPr/>
          </p:nvCxnSpPr>
          <p:spPr>
            <a:xfrm>
              <a:off x="11892319" y="6540426"/>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2A31EB6B-EC02-54FF-1AA9-0D1C25FE710E}"/>
                </a:ext>
              </a:extLst>
            </p:cNvPr>
            <p:cNvCxnSpPr>
              <a:cxnSpLocks/>
            </p:cNvCxnSpPr>
            <p:nvPr/>
          </p:nvCxnSpPr>
          <p:spPr>
            <a:xfrm>
              <a:off x="11892319" y="6907959"/>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190" name="Group 189">
            <a:extLst>
              <a:ext uri="{FF2B5EF4-FFF2-40B4-BE49-F238E27FC236}">
                <a16:creationId xmlns:a16="http://schemas.microsoft.com/office/drawing/2014/main" id="{927CC12B-8098-D0B2-A919-A2CBE65CC621}"/>
              </a:ext>
            </a:extLst>
          </p:cNvPr>
          <p:cNvGrpSpPr/>
          <p:nvPr/>
        </p:nvGrpSpPr>
        <p:grpSpPr>
          <a:xfrm rot="10800000">
            <a:off x="3351659" y="2603427"/>
            <a:ext cx="151630" cy="521841"/>
            <a:chOff x="11740689" y="6540426"/>
            <a:chExt cx="151630" cy="521841"/>
          </a:xfrm>
        </p:grpSpPr>
        <p:grpSp>
          <p:nvGrpSpPr>
            <p:cNvPr id="233" name="Group 232">
              <a:extLst>
                <a:ext uri="{FF2B5EF4-FFF2-40B4-BE49-F238E27FC236}">
                  <a16:creationId xmlns:a16="http://schemas.microsoft.com/office/drawing/2014/main" id="{68D622B0-46E3-BCEC-258E-F27C86BF9064}"/>
                </a:ext>
              </a:extLst>
            </p:cNvPr>
            <p:cNvGrpSpPr/>
            <p:nvPr/>
          </p:nvGrpSpPr>
          <p:grpSpPr>
            <a:xfrm>
              <a:off x="11740689" y="6705642"/>
              <a:ext cx="151630" cy="205650"/>
              <a:chOff x="12020227" y="7000372"/>
              <a:chExt cx="292215" cy="205650"/>
            </a:xfrm>
          </p:grpSpPr>
          <p:cxnSp>
            <p:nvCxnSpPr>
              <p:cNvPr id="236" name="Straight Connector 235">
                <a:extLst>
                  <a:ext uri="{FF2B5EF4-FFF2-40B4-BE49-F238E27FC236}">
                    <a16:creationId xmlns:a16="http://schemas.microsoft.com/office/drawing/2014/main" id="{807878DF-98E0-4D58-0704-108BBCFEE9EE}"/>
                  </a:ext>
                </a:extLst>
              </p:cNvPr>
              <p:cNvCxnSpPr>
                <a:cxnSpLocks/>
              </p:cNvCxnSpPr>
              <p:nvPr/>
            </p:nvCxnSpPr>
            <p:spPr>
              <a:xfrm>
                <a:off x="12106793" y="7000372"/>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237" name="Group 236">
                <a:extLst>
                  <a:ext uri="{FF2B5EF4-FFF2-40B4-BE49-F238E27FC236}">
                    <a16:creationId xmlns:a16="http://schemas.microsoft.com/office/drawing/2014/main" id="{7E8ECE0B-4CF7-14A4-3F88-E121D29E41AE}"/>
                  </a:ext>
                </a:extLst>
              </p:cNvPr>
              <p:cNvGrpSpPr/>
              <p:nvPr/>
            </p:nvGrpSpPr>
            <p:grpSpPr>
              <a:xfrm>
                <a:off x="12020227" y="7000372"/>
                <a:ext cx="292215" cy="205650"/>
                <a:chOff x="12020227" y="7012603"/>
                <a:chExt cx="292215" cy="205650"/>
              </a:xfrm>
            </p:grpSpPr>
            <p:cxnSp>
              <p:nvCxnSpPr>
                <p:cNvPr id="238" name="Straight Connector 237">
                  <a:extLst>
                    <a:ext uri="{FF2B5EF4-FFF2-40B4-BE49-F238E27FC236}">
                      <a16:creationId xmlns:a16="http://schemas.microsoft.com/office/drawing/2014/main" id="{1DCAA337-FCBD-7F70-8889-88CBEFDC32CE}"/>
                    </a:ext>
                  </a:extLst>
                </p:cNvPr>
                <p:cNvCxnSpPr>
                  <a:cxnSpLocks/>
                </p:cNvCxnSpPr>
                <p:nvPr/>
              </p:nvCxnSpPr>
              <p:spPr>
                <a:xfrm rot="5400000">
                  <a:off x="12003969" y="7115428"/>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30E2829C-1FBA-491C-990C-C58676A9177A}"/>
                    </a:ext>
                  </a:extLst>
                </p:cNvPr>
                <p:cNvCxnSpPr>
                  <a:cxnSpLocks/>
                </p:cNvCxnSpPr>
                <p:nvPr/>
              </p:nvCxnSpPr>
              <p:spPr>
                <a:xfrm>
                  <a:off x="12106793" y="7218253"/>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4FB2ADF2-A059-C53B-7E4F-8017FE76873E}"/>
                    </a:ext>
                  </a:extLst>
                </p:cNvPr>
                <p:cNvCxnSpPr>
                  <a:cxnSpLocks/>
                </p:cNvCxnSpPr>
                <p:nvPr/>
              </p:nvCxnSpPr>
              <p:spPr>
                <a:xfrm rot="5400000">
                  <a:off x="11917402" y="7115429"/>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cxnSp>
          <p:nvCxnSpPr>
            <p:cNvPr id="234" name="Straight Connector 233">
              <a:extLst>
                <a:ext uri="{FF2B5EF4-FFF2-40B4-BE49-F238E27FC236}">
                  <a16:creationId xmlns:a16="http://schemas.microsoft.com/office/drawing/2014/main" id="{FFCAFB55-B4D1-B89B-5A29-E67D23EF4616}"/>
                </a:ext>
              </a:extLst>
            </p:cNvPr>
            <p:cNvCxnSpPr>
              <a:cxnSpLocks/>
            </p:cNvCxnSpPr>
            <p:nvPr/>
          </p:nvCxnSpPr>
          <p:spPr>
            <a:xfrm>
              <a:off x="11892319" y="6540426"/>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0246C19C-6A4D-F2C3-1C5D-E0643398833E}"/>
                </a:ext>
              </a:extLst>
            </p:cNvPr>
            <p:cNvCxnSpPr>
              <a:cxnSpLocks/>
            </p:cNvCxnSpPr>
            <p:nvPr/>
          </p:nvCxnSpPr>
          <p:spPr>
            <a:xfrm>
              <a:off x="11892319" y="6907959"/>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191" name="Group 190">
            <a:extLst>
              <a:ext uri="{FF2B5EF4-FFF2-40B4-BE49-F238E27FC236}">
                <a16:creationId xmlns:a16="http://schemas.microsoft.com/office/drawing/2014/main" id="{0EE3E773-3696-420D-4F91-86F03B769B01}"/>
              </a:ext>
            </a:extLst>
          </p:cNvPr>
          <p:cNvGrpSpPr/>
          <p:nvPr/>
        </p:nvGrpSpPr>
        <p:grpSpPr>
          <a:xfrm>
            <a:off x="2665133" y="3134233"/>
            <a:ext cx="151630" cy="622750"/>
            <a:chOff x="11740689" y="6540426"/>
            <a:chExt cx="151630" cy="622750"/>
          </a:xfrm>
        </p:grpSpPr>
        <p:grpSp>
          <p:nvGrpSpPr>
            <p:cNvPr id="225" name="Group 224">
              <a:extLst>
                <a:ext uri="{FF2B5EF4-FFF2-40B4-BE49-F238E27FC236}">
                  <a16:creationId xmlns:a16="http://schemas.microsoft.com/office/drawing/2014/main" id="{0F1FD530-D8B9-BD10-C80D-1E29431F4F66}"/>
                </a:ext>
              </a:extLst>
            </p:cNvPr>
            <p:cNvGrpSpPr/>
            <p:nvPr/>
          </p:nvGrpSpPr>
          <p:grpSpPr>
            <a:xfrm>
              <a:off x="11740689" y="6705642"/>
              <a:ext cx="151630" cy="205650"/>
              <a:chOff x="12020227" y="7000372"/>
              <a:chExt cx="292215" cy="205650"/>
            </a:xfrm>
          </p:grpSpPr>
          <p:cxnSp>
            <p:nvCxnSpPr>
              <p:cNvPr id="228" name="Straight Connector 227">
                <a:extLst>
                  <a:ext uri="{FF2B5EF4-FFF2-40B4-BE49-F238E27FC236}">
                    <a16:creationId xmlns:a16="http://schemas.microsoft.com/office/drawing/2014/main" id="{2D1919E0-BA4B-A483-5E6A-F2CBFF60AB32}"/>
                  </a:ext>
                </a:extLst>
              </p:cNvPr>
              <p:cNvCxnSpPr>
                <a:cxnSpLocks/>
              </p:cNvCxnSpPr>
              <p:nvPr/>
            </p:nvCxnSpPr>
            <p:spPr>
              <a:xfrm>
                <a:off x="12106793" y="7000372"/>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229" name="Group 228">
                <a:extLst>
                  <a:ext uri="{FF2B5EF4-FFF2-40B4-BE49-F238E27FC236}">
                    <a16:creationId xmlns:a16="http://schemas.microsoft.com/office/drawing/2014/main" id="{4BEB224E-9365-B6FD-FFF8-63E3199A0E13}"/>
                  </a:ext>
                </a:extLst>
              </p:cNvPr>
              <p:cNvGrpSpPr/>
              <p:nvPr/>
            </p:nvGrpSpPr>
            <p:grpSpPr>
              <a:xfrm>
                <a:off x="12020227" y="7000372"/>
                <a:ext cx="292215" cy="205650"/>
                <a:chOff x="12020227" y="7012603"/>
                <a:chExt cx="292215" cy="205650"/>
              </a:xfrm>
            </p:grpSpPr>
            <p:cxnSp>
              <p:nvCxnSpPr>
                <p:cNvPr id="230" name="Straight Connector 229">
                  <a:extLst>
                    <a:ext uri="{FF2B5EF4-FFF2-40B4-BE49-F238E27FC236}">
                      <a16:creationId xmlns:a16="http://schemas.microsoft.com/office/drawing/2014/main" id="{3F42F437-326F-2763-9EF4-79364D4E13F2}"/>
                    </a:ext>
                  </a:extLst>
                </p:cNvPr>
                <p:cNvCxnSpPr>
                  <a:cxnSpLocks/>
                </p:cNvCxnSpPr>
                <p:nvPr/>
              </p:nvCxnSpPr>
              <p:spPr>
                <a:xfrm rot="5400000">
                  <a:off x="12003969" y="7115428"/>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364C01B0-2B19-2F98-BF16-9202090712E4}"/>
                    </a:ext>
                  </a:extLst>
                </p:cNvPr>
                <p:cNvCxnSpPr>
                  <a:cxnSpLocks/>
                </p:cNvCxnSpPr>
                <p:nvPr/>
              </p:nvCxnSpPr>
              <p:spPr>
                <a:xfrm>
                  <a:off x="12106793" y="7218253"/>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50D99918-BEDD-1CA7-95AE-109042771C11}"/>
                    </a:ext>
                  </a:extLst>
                </p:cNvPr>
                <p:cNvCxnSpPr>
                  <a:cxnSpLocks/>
                </p:cNvCxnSpPr>
                <p:nvPr/>
              </p:nvCxnSpPr>
              <p:spPr>
                <a:xfrm rot="5400000">
                  <a:off x="11917402" y="7115429"/>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cxnSp>
          <p:nvCxnSpPr>
            <p:cNvPr id="226" name="Straight Connector 225">
              <a:extLst>
                <a:ext uri="{FF2B5EF4-FFF2-40B4-BE49-F238E27FC236}">
                  <a16:creationId xmlns:a16="http://schemas.microsoft.com/office/drawing/2014/main" id="{502D3975-D97C-4E5F-61E1-40D066CE2099}"/>
                </a:ext>
              </a:extLst>
            </p:cNvPr>
            <p:cNvCxnSpPr>
              <a:cxnSpLocks/>
            </p:cNvCxnSpPr>
            <p:nvPr/>
          </p:nvCxnSpPr>
          <p:spPr>
            <a:xfrm>
              <a:off x="11892319" y="6540426"/>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4B2C5C84-B7F6-EBAD-5753-A175CBB6CDA9}"/>
                </a:ext>
              </a:extLst>
            </p:cNvPr>
            <p:cNvCxnSpPr>
              <a:cxnSpLocks/>
            </p:cNvCxnSpPr>
            <p:nvPr/>
          </p:nvCxnSpPr>
          <p:spPr>
            <a:xfrm>
              <a:off x="11892319" y="6907959"/>
              <a:ext cx="0" cy="255217"/>
            </a:xfrm>
            <a:prstGeom prst="line">
              <a:avLst/>
            </a:prstGeom>
            <a:ln w="19050" cap="sq">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grpSp>
      <p:cxnSp>
        <p:nvCxnSpPr>
          <p:cNvPr id="192" name="Straight Connector 191">
            <a:extLst>
              <a:ext uri="{FF2B5EF4-FFF2-40B4-BE49-F238E27FC236}">
                <a16:creationId xmlns:a16="http://schemas.microsoft.com/office/drawing/2014/main" id="{CFE3DC32-33F4-8230-E57E-30E7847EEB74}"/>
              </a:ext>
            </a:extLst>
          </p:cNvPr>
          <p:cNvCxnSpPr>
            <a:cxnSpLocks/>
          </p:cNvCxnSpPr>
          <p:nvPr/>
        </p:nvCxnSpPr>
        <p:spPr>
          <a:xfrm>
            <a:off x="2278245" y="3127145"/>
            <a:ext cx="10703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121DE012-40C6-0E18-039C-435EE149E256}"/>
              </a:ext>
            </a:extLst>
          </p:cNvPr>
          <p:cNvCxnSpPr>
            <a:cxnSpLocks/>
          </p:cNvCxnSpPr>
          <p:nvPr/>
        </p:nvCxnSpPr>
        <p:spPr>
          <a:xfrm>
            <a:off x="2026394" y="2864347"/>
            <a:ext cx="106711"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07B02894-50D3-5643-9D11-788E3F8681A2}"/>
              </a:ext>
            </a:extLst>
          </p:cNvPr>
          <p:cNvCxnSpPr>
            <a:cxnSpLocks/>
          </p:cNvCxnSpPr>
          <p:nvPr/>
        </p:nvCxnSpPr>
        <p:spPr>
          <a:xfrm>
            <a:off x="3504015" y="2864347"/>
            <a:ext cx="106711"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822812D8-CD69-C551-344D-9300C6971085}"/>
              </a:ext>
            </a:extLst>
          </p:cNvPr>
          <p:cNvSpPr txBox="1"/>
          <p:nvPr/>
        </p:nvSpPr>
        <p:spPr>
          <a:xfrm>
            <a:off x="1702842" y="2741610"/>
            <a:ext cx="368967" cy="246221"/>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M</a:t>
            </a:r>
            <a:r>
              <a:rPr lang="en-US" altLang="ko-KR" sz="1600" b="1" baseline="-25000" dirty="0">
                <a:latin typeface="Cambria" panose="02040503050406030204" pitchFamily="18" charset="0"/>
                <a:cs typeface="Times New Roman" panose="02020603050405020304" pitchFamily="18" charset="0"/>
              </a:rPr>
              <a:t>1</a:t>
            </a:r>
            <a:endParaRPr lang="ko-KR" altLang="en-US" sz="1600" b="1" baseline="-25000" dirty="0">
              <a:latin typeface="Cambria" panose="02040503050406030204" pitchFamily="18" charset="0"/>
              <a:cs typeface="Times New Roman" panose="02020603050405020304" pitchFamily="18" charset="0"/>
            </a:endParaRPr>
          </a:p>
        </p:txBody>
      </p:sp>
      <p:sp>
        <p:nvSpPr>
          <p:cNvPr id="196" name="TextBox 195">
            <a:extLst>
              <a:ext uri="{FF2B5EF4-FFF2-40B4-BE49-F238E27FC236}">
                <a16:creationId xmlns:a16="http://schemas.microsoft.com/office/drawing/2014/main" id="{D6681A0B-F536-7A8B-35D5-ACC55E868E26}"/>
              </a:ext>
            </a:extLst>
          </p:cNvPr>
          <p:cNvSpPr txBox="1"/>
          <p:nvPr/>
        </p:nvSpPr>
        <p:spPr>
          <a:xfrm>
            <a:off x="3611159" y="2741610"/>
            <a:ext cx="368967" cy="246221"/>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M</a:t>
            </a:r>
            <a:r>
              <a:rPr lang="en-US" altLang="ko-KR" sz="1600" b="1" baseline="-25000" dirty="0">
                <a:latin typeface="Cambria" panose="02040503050406030204" pitchFamily="18" charset="0"/>
                <a:cs typeface="Times New Roman" panose="02020603050405020304" pitchFamily="18" charset="0"/>
              </a:rPr>
              <a:t>2</a:t>
            </a:r>
            <a:endParaRPr lang="ko-KR" altLang="en-US" sz="1600" b="1" baseline="-25000" dirty="0">
              <a:latin typeface="Cambria" panose="02040503050406030204" pitchFamily="18" charset="0"/>
              <a:cs typeface="Times New Roman" panose="02020603050405020304" pitchFamily="18" charset="0"/>
            </a:endParaRPr>
          </a:p>
        </p:txBody>
      </p:sp>
      <p:cxnSp>
        <p:nvCxnSpPr>
          <p:cNvPr id="197" name="Straight Connector 196">
            <a:extLst>
              <a:ext uri="{FF2B5EF4-FFF2-40B4-BE49-F238E27FC236}">
                <a16:creationId xmlns:a16="http://schemas.microsoft.com/office/drawing/2014/main" id="{366C951F-8CEB-E0D2-573F-9E7909F848CE}"/>
              </a:ext>
            </a:extLst>
          </p:cNvPr>
          <p:cNvCxnSpPr>
            <a:cxnSpLocks/>
          </p:cNvCxnSpPr>
          <p:nvPr/>
        </p:nvCxnSpPr>
        <p:spPr>
          <a:xfrm>
            <a:off x="1324680" y="3397652"/>
            <a:ext cx="13412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8" name="Group 197">
            <a:extLst>
              <a:ext uri="{FF2B5EF4-FFF2-40B4-BE49-F238E27FC236}">
                <a16:creationId xmlns:a16="http://schemas.microsoft.com/office/drawing/2014/main" id="{42F748B3-B1BB-18EA-504F-07BEE9904A22}"/>
              </a:ext>
            </a:extLst>
          </p:cNvPr>
          <p:cNvGrpSpPr/>
          <p:nvPr/>
        </p:nvGrpSpPr>
        <p:grpSpPr>
          <a:xfrm>
            <a:off x="1173050" y="2981566"/>
            <a:ext cx="151630" cy="746820"/>
            <a:chOff x="11740689" y="6582252"/>
            <a:chExt cx="151630" cy="746820"/>
          </a:xfrm>
        </p:grpSpPr>
        <p:grpSp>
          <p:nvGrpSpPr>
            <p:cNvPr id="217" name="Group 216">
              <a:extLst>
                <a:ext uri="{FF2B5EF4-FFF2-40B4-BE49-F238E27FC236}">
                  <a16:creationId xmlns:a16="http://schemas.microsoft.com/office/drawing/2014/main" id="{01FE8057-1E6C-A015-DAAE-53668AEDEBBC}"/>
                </a:ext>
              </a:extLst>
            </p:cNvPr>
            <p:cNvGrpSpPr/>
            <p:nvPr/>
          </p:nvGrpSpPr>
          <p:grpSpPr>
            <a:xfrm>
              <a:off x="11740689" y="6705642"/>
              <a:ext cx="151630" cy="205650"/>
              <a:chOff x="12020227" y="7000372"/>
              <a:chExt cx="292215" cy="205650"/>
            </a:xfrm>
          </p:grpSpPr>
          <p:cxnSp>
            <p:nvCxnSpPr>
              <p:cNvPr id="220" name="Straight Connector 219">
                <a:extLst>
                  <a:ext uri="{FF2B5EF4-FFF2-40B4-BE49-F238E27FC236}">
                    <a16:creationId xmlns:a16="http://schemas.microsoft.com/office/drawing/2014/main" id="{CE9FAFEA-B023-7C2F-67A1-ACDAD65E25DF}"/>
                  </a:ext>
                </a:extLst>
              </p:cNvPr>
              <p:cNvCxnSpPr>
                <a:cxnSpLocks/>
              </p:cNvCxnSpPr>
              <p:nvPr/>
            </p:nvCxnSpPr>
            <p:spPr>
              <a:xfrm>
                <a:off x="12106793" y="7000372"/>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221" name="Group 220">
                <a:extLst>
                  <a:ext uri="{FF2B5EF4-FFF2-40B4-BE49-F238E27FC236}">
                    <a16:creationId xmlns:a16="http://schemas.microsoft.com/office/drawing/2014/main" id="{D1434D4E-18FE-919C-FF01-E0208D21071B}"/>
                  </a:ext>
                </a:extLst>
              </p:cNvPr>
              <p:cNvGrpSpPr/>
              <p:nvPr/>
            </p:nvGrpSpPr>
            <p:grpSpPr>
              <a:xfrm>
                <a:off x="12020227" y="7000372"/>
                <a:ext cx="292215" cy="205650"/>
                <a:chOff x="12020227" y="7012603"/>
                <a:chExt cx="292215" cy="205650"/>
              </a:xfrm>
            </p:grpSpPr>
            <p:cxnSp>
              <p:nvCxnSpPr>
                <p:cNvPr id="222" name="Straight Connector 221">
                  <a:extLst>
                    <a:ext uri="{FF2B5EF4-FFF2-40B4-BE49-F238E27FC236}">
                      <a16:creationId xmlns:a16="http://schemas.microsoft.com/office/drawing/2014/main" id="{AFB75F41-217A-AD0F-1B63-750853A8C96D}"/>
                    </a:ext>
                  </a:extLst>
                </p:cNvPr>
                <p:cNvCxnSpPr>
                  <a:cxnSpLocks/>
                </p:cNvCxnSpPr>
                <p:nvPr/>
              </p:nvCxnSpPr>
              <p:spPr>
                <a:xfrm rot="5400000">
                  <a:off x="12003969" y="7115428"/>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BEF3526B-1707-E609-0B6E-9F9E6304CD57}"/>
                    </a:ext>
                  </a:extLst>
                </p:cNvPr>
                <p:cNvCxnSpPr>
                  <a:cxnSpLocks/>
                </p:cNvCxnSpPr>
                <p:nvPr/>
              </p:nvCxnSpPr>
              <p:spPr>
                <a:xfrm>
                  <a:off x="12106793" y="7218253"/>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0B4BBCAD-B666-B603-5350-AEC29904645C}"/>
                    </a:ext>
                  </a:extLst>
                </p:cNvPr>
                <p:cNvCxnSpPr>
                  <a:cxnSpLocks/>
                </p:cNvCxnSpPr>
                <p:nvPr/>
              </p:nvCxnSpPr>
              <p:spPr>
                <a:xfrm rot="5400000">
                  <a:off x="11917402" y="7115429"/>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cxnSp>
          <p:nvCxnSpPr>
            <p:cNvPr id="218" name="Straight Connector 217">
              <a:extLst>
                <a:ext uri="{FF2B5EF4-FFF2-40B4-BE49-F238E27FC236}">
                  <a16:creationId xmlns:a16="http://schemas.microsoft.com/office/drawing/2014/main" id="{1C8A49D1-D7E1-69D3-F878-ED7FC98E7012}"/>
                </a:ext>
              </a:extLst>
            </p:cNvPr>
            <p:cNvCxnSpPr>
              <a:cxnSpLocks/>
            </p:cNvCxnSpPr>
            <p:nvPr/>
          </p:nvCxnSpPr>
          <p:spPr>
            <a:xfrm>
              <a:off x="11892319" y="6582252"/>
              <a:ext cx="0" cy="112482"/>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6FCBBF9E-7201-1F35-9A29-2A9AE4242A43}"/>
                </a:ext>
              </a:extLst>
            </p:cNvPr>
            <p:cNvCxnSpPr>
              <a:cxnSpLocks/>
            </p:cNvCxnSpPr>
            <p:nvPr/>
          </p:nvCxnSpPr>
          <p:spPr>
            <a:xfrm>
              <a:off x="11892319" y="6907959"/>
              <a:ext cx="0" cy="421113"/>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cxnSp>
        <p:nvCxnSpPr>
          <p:cNvPr id="199" name="Straight Connector 198">
            <a:extLst>
              <a:ext uri="{FF2B5EF4-FFF2-40B4-BE49-F238E27FC236}">
                <a16:creationId xmlns:a16="http://schemas.microsoft.com/office/drawing/2014/main" id="{AF27EE3A-063C-E7DF-5478-B0BE3F063CE0}"/>
              </a:ext>
            </a:extLst>
          </p:cNvPr>
          <p:cNvCxnSpPr>
            <a:cxnSpLocks/>
          </p:cNvCxnSpPr>
          <p:nvPr/>
        </p:nvCxnSpPr>
        <p:spPr>
          <a:xfrm>
            <a:off x="1064087" y="3203509"/>
            <a:ext cx="106711"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F3FB7A5E-2759-AE41-63CC-0264AA1A6E73}"/>
              </a:ext>
            </a:extLst>
          </p:cNvPr>
          <p:cNvSpPr txBox="1"/>
          <p:nvPr/>
        </p:nvSpPr>
        <p:spPr>
          <a:xfrm>
            <a:off x="1144568" y="3761904"/>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BL</a:t>
            </a:r>
            <a:endParaRPr lang="ko-KR" altLang="en-US" sz="1600" b="1" baseline="-25000" dirty="0">
              <a:latin typeface="Cambria" panose="02040503050406030204" pitchFamily="18" charset="0"/>
              <a:cs typeface="Times New Roman" panose="02020603050405020304" pitchFamily="18" charset="0"/>
            </a:endParaRPr>
          </a:p>
        </p:txBody>
      </p:sp>
      <p:cxnSp>
        <p:nvCxnSpPr>
          <p:cNvPr id="201" name="Straight Connector 200">
            <a:extLst>
              <a:ext uri="{FF2B5EF4-FFF2-40B4-BE49-F238E27FC236}">
                <a16:creationId xmlns:a16="http://schemas.microsoft.com/office/drawing/2014/main" id="{9603D7A7-51E7-268A-C692-764931AA88BD}"/>
              </a:ext>
            </a:extLst>
          </p:cNvPr>
          <p:cNvCxnSpPr>
            <a:cxnSpLocks/>
          </p:cNvCxnSpPr>
          <p:nvPr/>
        </p:nvCxnSpPr>
        <p:spPr>
          <a:xfrm rot="5400000">
            <a:off x="1324680" y="2914501"/>
            <a:ext cx="0" cy="112482"/>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02" name="TextBox 201">
            <a:extLst>
              <a:ext uri="{FF2B5EF4-FFF2-40B4-BE49-F238E27FC236}">
                <a16:creationId xmlns:a16="http://schemas.microsoft.com/office/drawing/2014/main" id="{8D118478-E935-654B-DF0B-B25BD81B5243}"/>
              </a:ext>
            </a:extLst>
          </p:cNvPr>
          <p:cNvSpPr txBox="1"/>
          <p:nvPr/>
        </p:nvSpPr>
        <p:spPr>
          <a:xfrm>
            <a:off x="1729114" y="3605276"/>
            <a:ext cx="368967" cy="246221"/>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SO</a:t>
            </a:r>
            <a:endParaRPr lang="ko-KR" altLang="en-US" sz="1600" b="1" dirty="0">
              <a:latin typeface="Cambria" panose="02040503050406030204" pitchFamily="18" charset="0"/>
              <a:cs typeface="Times New Roman" panose="02020603050405020304" pitchFamily="18" charset="0"/>
            </a:endParaRPr>
          </a:p>
        </p:txBody>
      </p:sp>
      <p:sp>
        <p:nvSpPr>
          <p:cNvPr id="203" name="Oval 202">
            <a:extLst>
              <a:ext uri="{FF2B5EF4-FFF2-40B4-BE49-F238E27FC236}">
                <a16:creationId xmlns:a16="http://schemas.microsoft.com/office/drawing/2014/main" id="{3AA98397-6FBF-9B3A-182E-B5602A577C14}"/>
              </a:ext>
            </a:extLst>
          </p:cNvPr>
          <p:cNvSpPr/>
          <p:nvPr/>
        </p:nvSpPr>
        <p:spPr>
          <a:xfrm>
            <a:off x="3538283" y="2560007"/>
            <a:ext cx="85061" cy="8506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204" name="Oval 203">
            <a:extLst>
              <a:ext uri="{FF2B5EF4-FFF2-40B4-BE49-F238E27FC236}">
                <a16:creationId xmlns:a16="http://schemas.microsoft.com/office/drawing/2014/main" id="{3B0D0285-158C-7EAE-899D-31ED4738C732}"/>
              </a:ext>
            </a:extLst>
          </p:cNvPr>
          <p:cNvSpPr/>
          <p:nvPr/>
        </p:nvSpPr>
        <p:spPr>
          <a:xfrm>
            <a:off x="1871067" y="3346872"/>
            <a:ext cx="85061" cy="8506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cxnSp>
        <p:nvCxnSpPr>
          <p:cNvPr id="205" name="Straight Connector 204">
            <a:extLst>
              <a:ext uri="{FF2B5EF4-FFF2-40B4-BE49-F238E27FC236}">
                <a16:creationId xmlns:a16="http://schemas.microsoft.com/office/drawing/2014/main" id="{37C15267-8B39-8B3A-27C1-DDC93E308050}"/>
              </a:ext>
            </a:extLst>
          </p:cNvPr>
          <p:cNvCxnSpPr>
            <a:cxnSpLocks/>
            <a:stCxn id="204" idx="4"/>
            <a:endCxn id="202" idx="0"/>
          </p:cNvCxnSpPr>
          <p:nvPr/>
        </p:nvCxnSpPr>
        <p:spPr>
          <a:xfrm>
            <a:off x="1913598" y="3431933"/>
            <a:ext cx="0" cy="173343"/>
          </a:xfrm>
          <a:prstGeom prst="line">
            <a:avLst/>
          </a:prstGeom>
          <a:ln w="19050">
            <a:solidFill>
              <a:schemeClr val="tx1"/>
            </a:solidFill>
            <a:headEnd type="none" w="sm" len="sm"/>
            <a:tailEnd type="none"/>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CB63EA63-2702-3348-E6D0-2C65C158A95B}"/>
              </a:ext>
            </a:extLst>
          </p:cNvPr>
          <p:cNvCxnSpPr/>
          <p:nvPr/>
        </p:nvCxnSpPr>
        <p:spPr>
          <a:xfrm>
            <a:off x="1815128" y="2604252"/>
            <a:ext cx="586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Oval 206">
            <a:extLst>
              <a:ext uri="{FF2B5EF4-FFF2-40B4-BE49-F238E27FC236}">
                <a16:creationId xmlns:a16="http://schemas.microsoft.com/office/drawing/2014/main" id="{E4D62300-EFD1-AE86-72D4-A16FA16FF822}"/>
              </a:ext>
            </a:extLst>
          </p:cNvPr>
          <p:cNvSpPr/>
          <p:nvPr/>
        </p:nvSpPr>
        <p:spPr>
          <a:xfrm>
            <a:off x="1967825" y="2560007"/>
            <a:ext cx="85061" cy="8506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grpSp>
        <p:nvGrpSpPr>
          <p:cNvPr id="208" name="그룹 563">
            <a:extLst>
              <a:ext uri="{FF2B5EF4-FFF2-40B4-BE49-F238E27FC236}">
                <a16:creationId xmlns:a16="http://schemas.microsoft.com/office/drawing/2014/main" id="{07A2DC93-67AF-AD4B-197C-7B0626A166FE}"/>
              </a:ext>
            </a:extLst>
          </p:cNvPr>
          <p:cNvGrpSpPr/>
          <p:nvPr/>
        </p:nvGrpSpPr>
        <p:grpSpPr>
          <a:xfrm>
            <a:off x="492364" y="3057002"/>
            <a:ext cx="573528" cy="252952"/>
            <a:chOff x="4206996" y="1897575"/>
            <a:chExt cx="573528" cy="252952"/>
          </a:xfrm>
        </p:grpSpPr>
        <p:sp>
          <p:nvSpPr>
            <p:cNvPr id="215" name="TextBox 214">
              <a:extLst>
                <a:ext uri="{FF2B5EF4-FFF2-40B4-BE49-F238E27FC236}">
                  <a16:creationId xmlns:a16="http://schemas.microsoft.com/office/drawing/2014/main" id="{F75AF374-62C3-0A39-20FB-E75C47EBEF86}"/>
                </a:ext>
              </a:extLst>
            </p:cNvPr>
            <p:cNvSpPr txBox="1"/>
            <p:nvPr/>
          </p:nvSpPr>
          <p:spPr>
            <a:xfrm>
              <a:off x="420699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M</a:t>
              </a:r>
              <a:endParaRPr lang="ko-KR" altLang="en-US" sz="1600" b="1" baseline="-25000" dirty="0">
                <a:latin typeface="Cambria" panose="02040503050406030204" pitchFamily="18" charset="0"/>
                <a:cs typeface="Times New Roman" panose="02020603050405020304" pitchFamily="18" charset="0"/>
              </a:endParaRPr>
            </a:p>
          </p:txBody>
        </p:sp>
        <p:sp>
          <p:nvSpPr>
            <p:cNvPr id="216" name="TextBox 215">
              <a:extLst>
                <a:ext uri="{FF2B5EF4-FFF2-40B4-BE49-F238E27FC236}">
                  <a16:creationId xmlns:a16="http://schemas.microsoft.com/office/drawing/2014/main" id="{50B40320-8C7C-E1EB-2C62-7E3860F41E01}"/>
                </a:ext>
              </a:extLst>
            </p:cNvPr>
            <p:cNvSpPr txBox="1"/>
            <p:nvPr/>
          </p:nvSpPr>
          <p:spPr>
            <a:xfrm>
              <a:off x="4411557"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grpSp>
        <p:nvGrpSpPr>
          <p:cNvPr id="209" name="그룹 563">
            <a:extLst>
              <a:ext uri="{FF2B5EF4-FFF2-40B4-BE49-F238E27FC236}">
                <a16:creationId xmlns:a16="http://schemas.microsoft.com/office/drawing/2014/main" id="{AB821B01-5791-EFD6-70B9-FF3DD7DA9BE8}"/>
              </a:ext>
            </a:extLst>
          </p:cNvPr>
          <p:cNvGrpSpPr/>
          <p:nvPr/>
        </p:nvGrpSpPr>
        <p:grpSpPr>
          <a:xfrm>
            <a:off x="1005400" y="2650833"/>
            <a:ext cx="544956" cy="252952"/>
            <a:chOff x="4226046" y="1897575"/>
            <a:chExt cx="544956" cy="252952"/>
          </a:xfrm>
        </p:grpSpPr>
        <p:sp>
          <p:nvSpPr>
            <p:cNvPr id="213" name="TextBox 212">
              <a:extLst>
                <a:ext uri="{FF2B5EF4-FFF2-40B4-BE49-F238E27FC236}">
                  <a16:creationId xmlns:a16="http://schemas.microsoft.com/office/drawing/2014/main" id="{DE4F443D-7048-9A11-D887-6AB669DCAAE4}"/>
                </a:ext>
              </a:extLst>
            </p:cNvPr>
            <p:cNvSpPr txBox="1"/>
            <p:nvPr/>
          </p:nvSpPr>
          <p:spPr>
            <a:xfrm>
              <a:off x="422604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V</a:t>
              </a:r>
              <a:endParaRPr lang="ko-KR" altLang="en-US" sz="1600" b="1" baseline="-25000" dirty="0">
                <a:latin typeface="Cambria" panose="02040503050406030204" pitchFamily="18" charset="0"/>
                <a:cs typeface="Times New Roman" panose="02020603050405020304" pitchFamily="18" charset="0"/>
              </a:endParaRPr>
            </a:p>
          </p:txBody>
        </p:sp>
        <p:sp>
          <p:nvSpPr>
            <p:cNvPr id="214" name="TextBox 213">
              <a:extLst>
                <a:ext uri="{FF2B5EF4-FFF2-40B4-BE49-F238E27FC236}">
                  <a16:creationId xmlns:a16="http://schemas.microsoft.com/office/drawing/2014/main" id="{968FB9FD-2F71-AEDB-7481-1FB00247C803}"/>
                </a:ext>
              </a:extLst>
            </p:cNvPr>
            <p:cNvSpPr txBox="1"/>
            <p:nvPr/>
          </p:nvSpPr>
          <p:spPr>
            <a:xfrm>
              <a:off x="4402035"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sp>
        <p:nvSpPr>
          <p:cNvPr id="210" name="TextBox 209">
            <a:extLst>
              <a:ext uri="{FF2B5EF4-FFF2-40B4-BE49-F238E27FC236}">
                <a16:creationId xmlns:a16="http://schemas.microsoft.com/office/drawing/2014/main" id="{B3A3EB5E-FBA6-3077-F09F-3C62F6169450}"/>
              </a:ext>
            </a:extLst>
          </p:cNvPr>
          <p:cNvSpPr txBox="1"/>
          <p:nvPr/>
        </p:nvSpPr>
        <p:spPr>
          <a:xfrm>
            <a:off x="2896414" y="1975217"/>
            <a:ext cx="941289" cy="276999"/>
          </a:xfrm>
          <a:prstGeom prst="rect">
            <a:avLst/>
          </a:prstGeom>
          <a:noFill/>
        </p:spPr>
        <p:txBody>
          <a:bodyPr wrap="square" lIns="0" tIns="0" rIns="0" bIns="0" rtlCol="0" anchor="ctr">
            <a:spAutoFit/>
          </a:bodyPr>
          <a:lstStyle/>
          <a:p>
            <a:r>
              <a:rPr lang="en-US" altLang="ko-KR" b="1" dirty="0">
                <a:latin typeface="Cambria" panose="02040503050406030204" pitchFamily="18" charset="0"/>
                <a:cs typeface="Times New Roman" panose="02020603050405020304" pitchFamily="18" charset="0"/>
              </a:rPr>
              <a:t>       </a:t>
            </a:r>
            <a:r>
              <a:rPr lang="en-US" altLang="ko-KR" b="1" dirty="0">
                <a:solidFill>
                  <a:schemeClr val="accent6">
                    <a:lumMod val="75000"/>
                  </a:schemeClr>
                </a:solidFill>
                <a:latin typeface="Cambria" panose="02040503050406030204" pitchFamily="18" charset="0"/>
                <a:cs typeface="Times New Roman" panose="02020603050405020304" pitchFamily="18" charset="0"/>
              </a:rPr>
              <a:t>V</a:t>
            </a:r>
            <a:r>
              <a:rPr lang="en-US" altLang="ko-KR" b="1" baseline="-25000" dirty="0">
                <a:solidFill>
                  <a:schemeClr val="accent6">
                    <a:lumMod val="75000"/>
                  </a:schemeClr>
                </a:solidFill>
                <a:latin typeface="Cambria" panose="02040503050406030204" pitchFamily="18" charset="0"/>
                <a:cs typeface="Times New Roman" panose="02020603050405020304" pitchFamily="18" charset="0"/>
              </a:rPr>
              <a:t>OUT</a:t>
            </a:r>
            <a:r>
              <a:rPr lang="en-US" altLang="ko-KR" sz="1600" b="1" baseline="-25000" dirty="0">
                <a:latin typeface="Cambria" panose="02040503050406030204" pitchFamily="18" charset="0"/>
                <a:ea typeface="Cambria" panose="02040503050406030204" pitchFamily="18" charset="0"/>
                <a:cs typeface="Times New Roman" panose="02020603050405020304" pitchFamily="18" charset="0"/>
              </a:rPr>
              <a:t> </a:t>
            </a:r>
            <a:r>
              <a:rPr lang="en-US" altLang="ko-KR" sz="1600" b="1" dirty="0">
                <a:latin typeface="Cambria" panose="02040503050406030204" pitchFamily="18" charset="0"/>
                <a:ea typeface="Cambria" panose="02040503050406030204" pitchFamily="18" charset="0"/>
                <a:cs typeface="Courier New" panose="02070309020205020404" pitchFamily="49" charset="0"/>
              </a:rPr>
              <a:t>:</a:t>
            </a:r>
            <a:endParaRPr lang="ko-KR" altLang="en-US" sz="1600" b="1" dirty="0">
              <a:latin typeface="Cambria" panose="02040503050406030204" pitchFamily="18" charset="0"/>
              <a:cs typeface="Courier New" panose="02070309020205020404" pitchFamily="49" charset="0"/>
            </a:endParaRPr>
          </a:p>
        </p:txBody>
      </p:sp>
      <p:sp>
        <p:nvSpPr>
          <p:cNvPr id="211" name="TextBox 210">
            <a:extLst>
              <a:ext uri="{FF2B5EF4-FFF2-40B4-BE49-F238E27FC236}">
                <a16:creationId xmlns:a16="http://schemas.microsoft.com/office/drawing/2014/main" id="{9AB0CBA8-D408-9BCE-2C4B-2AC787F998B6}"/>
              </a:ext>
            </a:extLst>
          </p:cNvPr>
          <p:cNvSpPr txBox="1"/>
          <p:nvPr/>
        </p:nvSpPr>
        <p:spPr>
          <a:xfrm>
            <a:off x="2325134" y="2009335"/>
            <a:ext cx="368967" cy="164148"/>
          </a:xfrm>
          <a:prstGeom prst="rect">
            <a:avLst/>
          </a:prstGeom>
          <a:noFill/>
          <a:ln>
            <a:noFill/>
          </a:ln>
        </p:spPr>
        <p:txBody>
          <a:bodyPr wrap="square" lIns="0" tIns="0" rIns="0" bIns="0" rtlCol="0" anchor="ctr">
            <a:spAutoFit/>
          </a:bodyPr>
          <a:lstStyle/>
          <a:p>
            <a:pPr algn="ctr"/>
            <a:endParaRPr lang="ko-KR" altLang="en-US" sz="1600" b="1" baseline="-25000" dirty="0">
              <a:solidFill>
                <a:srgbClr val="C00000"/>
              </a:solidFill>
              <a:latin typeface="Cambria" panose="02040503050406030204" pitchFamily="18" charset="0"/>
              <a:cs typeface="Times New Roman" panose="02020603050405020304" pitchFamily="18" charset="0"/>
            </a:endParaRPr>
          </a:p>
        </p:txBody>
      </p:sp>
      <p:sp>
        <p:nvSpPr>
          <p:cNvPr id="212" name="TextBox 211">
            <a:extLst>
              <a:ext uri="{FF2B5EF4-FFF2-40B4-BE49-F238E27FC236}">
                <a16:creationId xmlns:a16="http://schemas.microsoft.com/office/drawing/2014/main" id="{14B2FAF9-4336-7B2C-AF85-7B514EFCFDD0}"/>
              </a:ext>
            </a:extLst>
          </p:cNvPr>
          <p:cNvSpPr txBox="1"/>
          <p:nvPr/>
        </p:nvSpPr>
        <p:spPr>
          <a:xfrm>
            <a:off x="1634813" y="3890352"/>
            <a:ext cx="368967" cy="164148"/>
          </a:xfrm>
          <a:prstGeom prst="rect">
            <a:avLst/>
          </a:prstGeom>
          <a:noFill/>
        </p:spPr>
        <p:txBody>
          <a:bodyPr wrap="square" lIns="0" tIns="0" rIns="0" bIns="0" rtlCol="0" anchor="ctr">
            <a:spAutoFit/>
          </a:bodyPr>
          <a:lstStyle/>
          <a:p>
            <a:pPr algn="ctr"/>
            <a:endParaRPr lang="ko-KR" altLang="en-US" sz="1600" b="1" baseline="-25000" dirty="0">
              <a:solidFill>
                <a:schemeClr val="accent6">
                  <a:lumMod val="75000"/>
                </a:schemeClr>
              </a:solidFill>
              <a:latin typeface="Cambria" panose="02040503050406030204" pitchFamily="18" charset="0"/>
              <a:cs typeface="Times New Roman" panose="02020603050405020304" pitchFamily="18" charset="0"/>
            </a:endParaRPr>
          </a:p>
        </p:txBody>
      </p:sp>
      <p:sp>
        <p:nvSpPr>
          <p:cNvPr id="173" name="TextBox 172">
            <a:extLst>
              <a:ext uri="{FF2B5EF4-FFF2-40B4-BE49-F238E27FC236}">
                <a16:creationId xmlns:a16="http://schemas.microsoft.com/office/drawing/2014/main" id="{E6C170EC-EAF1-16B6-AD0D-1EC5EC122A89}"/>
              </a:ext>
            </a:extLst>
          </p:cNvPr>
          <p:cNvSpPr txBox="1"/>
          <p:nvPr/>
        </p:nvSpPr>
        <p:spPr>
          <a:xfrm>
            <a:off x="1414275" y="1969224"/>
            <a:ext cx="941289" cy="276999"/>
          </a:xfrm>
          <a:prstGeom prst="rect">
            <a:avLst/>
          </a:prstGeom>
          <a:noFill/>
        </p:spPr>
        <p:txBody>
          <a:bodyPr wrap="square" lIns="0" tIns="0" rIns="0" bIns="0" rtlCol="0" anchor="ctr">
            <a:spAutoFit/>
          </a:bodyPr>
          <a:lstStyle/>
          <a:p>
            <a:r>
              <a:rPr lang="en-US" altLang="ko-KR" sz="1600" b="1" dirty="0">
                <a:latin typeface="Cambria" panose="02040503050406030204" pitchFamily="18" charset="0"/>
                <a:cs typeface="Times New Roman" panose="02020603050405020304" pitchFamily="18" charset="0"/>
              </a:rPr>
              <a:t>       </a:t>
            </a:r>
            <a:r>
              <a:rPr lang="en-US" altLang="ko-KR" b="1" dirty="0">
                <a:solidFill>
                  <a:schemeClr val="accent6">
                    <a:lumMod val="75000"/>
                  </a:schemeClr>
                </a:solidFill>
                <a:latin typeface="Cambria" panose="02040503050406030204" pitchFamily="18" charset="0"/>
                <a:cs typeface="Times New Roman" panose="02020603050405020304" pitchFamily="18" charset="0"/>
              </a:rPr>
              <a:t>V</a:t>
            </a:r>
            <a:r>
              <a:rPr lang="en-US" altLang="ko-KR" b="1" baseline="-25000" dirty="0">
                <a:solidFill>
                  <a:schemeClr val="accent6">
                    <a:lumMod val="75000"/>
                  </a:schemeClr>
                </a:solidFill>
                <a:latin typeface="Cambria" panose="02040503050406030204" pitchFamily="18" charset="0"/>
                <a:cs typeface="Times New Roman" panose="02020603050405020304" pitchFamily="18" charset="0"/>
              </a:rPr>
              <a:t>OUT </a:t>
            </a:r>
            <a:r>
              <a:rPr lang="en-US" altLang="ko-KR" sz="1600" b="1" dirty="0">
                <a:latin typeface="Cambria" panose="02040503050406030204" pitchFamily="18" charset="0"/>
                <a:cs typeface="Times New Roman" panose="02020603050405020304" pitchFamily="18" charset="0"/>
              </a:rPr>
              <a:t>:</a:t>
            </a:r>
            <a:endParaRPr lang="ko-KR" altLang="en-US" sz="1500" b="1" dirty="0">
              <a:latin typeface="Cambria" panose="02040503050406030204" pitchFamily="18" charset="0"/>
              <a:cs typeface="Courier New" panose="02070309020205020404" pitchFamily="49" charset="0"/>
            </a:endParaRPr>
          </a:p>
        </p:txBody>
      </p:sp>
      <p:cxnSp>
        <p:nvCxnSpPr>
          <p:cNvPr id="174" name="Straight Connector 173">
            <a:extLst>
              <a:ext uri="{FF2B5EF4-FFF2-40B4-BE49-F238E27FC236}">
                <a16:creationId xmlns:a16="http://schemas.microsoft.com/office/drawing/2014/main" id="{D3F073AE-87BB-9615-974A-7E33AFCCA00F}"/>
              </a:ext>
            </a:extLst>
          </p:cNvPr>
          <p:cNvCxnSpPr>
            <a:cxnSpLocks/>
          </p:cNvCxnSpPr>
          <p:nvPr/>
        </p:nvCxnSpPr>
        <p:spPr>
          <a:xfrm>
            <a:off x="1858864" y="2107723"/>
            <a:ext cx="29083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75" name="TextBox 174">
            <a:extLst>
              <a:ext uri="{FF2B5EF4-FFF2-40B4-BE49-F238E27FC236}">
                <a16:creationId xmlns:a16="http://schemas.microsoft.com/office/drawing/2014/main" id="{FD3DE0E0-7782-02C6-FA10-5C4D1DB53D15}"/>
              </a:ext>
            </a:extLst>
          </p:cNvPr>
          <p:cNvSpPr txBox="1"/>
          <p:nvPr/>
        </p:nvSpPr>
        <p:spPr>
          <a:xfrm>
            <a:off x="1324680" y="3860392"/>
            <a:ext cx="747129" cy="276999"/>
          </a:xfrm>
          <a:prstGeom prst="rect">
            <a:avLst/>
          </a:prstGeom>
          <a:noFill/>
        </p:spPr>
        <p:txBody>
          <a:bodyPr wrap="square" lIns="0" tIns="0" rIns="0" bIns="0" rtlCol="0" anchor="ctr">
            <a:spAutoFit/>
          </a:bodyPr>
          <a:lstStyle/>
          <a:p>
            <a:r>
              <a:rPr lang="en-US" altLang="ko-KR" sz="1600" b="1" dirty="0">
                <a:latin typeface="Cambria" panose="02040503050406030204" pitchFamily="18" charset="0"/>
                <a:cs typeface="Times New Roman" panose="02020603050405020304" pitchFamily="18" charset="0"/>
              </a:rPr>
              <a:t>       </a:t>
            </a:r>
            <a:r>
              <a:rPr lang="en-US" altLang="ko-KR" b="1" dirty="0">
                <a:solidFill>
                  <a:schemeClr val="accent6">
                    <a:lumMod val="75000"/>
                  </a:schemeClr>
                </a:solidFill>
                <a:latin typeface="Cambria" panose="02040503050406030204" pitchFamily="18" charset="0"/>
                <a:cs typeface="Times New Roman" panose="02020603050405020304" pitchFamily="18" charset="0"/>
              </a:rPr>
              <a:t>V</a:t>
            </a:r>
            <a:r>
              <a:rPr lang="en-US" altLang="ko-KR" b="1" baseline="-25000" dirty="0">
                <a:solidFill>
                  <a:schemeClr val="accent6">
                    <a:lumMod val="75000"/>
                  </a:schemeClr>
                </a:solidFill>
                <a:latin typeface="Cambria" panose="02040503050406030204" pitchFamily="18" charset="0"/>
                <a:cs typeface="Times New Roman" panose="02020603050405020304" pitchFamily="18" charset="0"/>
              </a:rPr>
              <a:t>SO</a:t>
            </a:r>
            <a:r>
              <a:rPr lang="en-US" altLang="ko-KR" sz="1600" b="1" baseline="-25000" dirty="0">
                <a:solidFill>
                  <a:schemeClr val="accent6">
                    <a:lumMod val="75000"/>
                  </a:schemeClr>
                </a:solidFill>
                <a:latin typeface="Cambria" panose="02040503050406030204" pitchFamily="18" charset="0"/>
                <a:cs typeface="Times New Roman" panose="02020603050405020304" pitchFamily="18" charset="0"/>
              </a:rPr>
              <a:t> </a:t>
            </a:r>
            <a:r>
              <a:rPr lang="en-US" altLang="ko-KR" sz="1600" b="1" dirty="0">
                <a:latin typeface="Cambria" panose="02040503050406030204" pitchFamily="18" charset="0"/>
                <a:cs typeface="Times New Roman" panose="02020603050405020304" pitchFamily="18" charset="0"/>
              </a:rPr>
              <a:t>:</a:t>
            </a:r>
            <a:r>
              <a:rPr lang="en-US" altLang="ko-KR" sz="1400" b="1" dirty="0">
                <a:latin typeface="Cambria" panose="02040503050406030204" pitchFamily="18" charset="0"/>
                <a:cs typeface="Times New Roman" panose="02020603050405020304" pitchFamily="18" charset="0"/>
              </a:rPr>
              <a:t> </a:t>
            </a:r>
            <a:endParaRPr lang="ko-KR" altLang="en-US" sz="1600" b="1" baseline="-25000" dirty="0">
              <a:latin typeface="Cambria" panose="02040503050406030204" pitchFamily="18" charset="0"/>
              <a:cs typeface="Times New Roman" panose="02020603050405020304" pitchFamily="18" charset="0"/>
            </a:endParaRPr>
          </a:p>
        </p:txBody>
      </p:sp>
      <p:sp>
        <p:nvSpPr>
          <p:cNvPr id="249" name="TextBox 248">
            <a:extLst>
              <a:ext uri="{FF2B5EF4-FFF2-40B4-BE49-F238E27FC236}">
                <a16:creationId xmlns:a16="http://schemas.microsoft.com/office/drawing/2014/main" id="{8B2AC881-3295-C3CA-8E28-02AA0557B4BA}"/>
              </a:ext>
            </a:extLst>
          </p:cNvPr>
          <p:cNvSpPr txBox="1"/>
          <p:nvPr/>
        </p:nvSpPr>
        <p:spPr>
          <a:xfrm>
            <a:off x="2825007" y="3888095"/>
            <a:ext cx="127407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V</a:t>
            </a:r>
            <a:r>
              <a:rPr lang="en-US" altLang="ko-KR" sz="1600" b="1" baseline="-25000" dirty="0">
                <a:solidFill>
                  <a:srgbClr val="0070C0"/>
                </a:solidFill>
                <a:latin typeface="Cambria" panose="02040503050406030204" pitchFamily="18" charset="0"/>
                <a:cs typeface="Times New Roman" panose="02020603050405020304" pitchFamily="18" charset="0"/>
              </a:rPr>
              <a:t>TH</a:t>
            </a:r>
            <a:r>
              <a:rPr lang="en-US" altLang="ko-KR" sz="1600" b="1" dirty="0">
                <a:solidFill>
                  <a:srgbClr val="0070C0"/>
                </a:solidFill>
                <a:latin typeface="Cambria" panose="02040503050406030204" pitchFamily="18" charset="0"/>
                <a:cs typeface="Times New Roman" panose="02020603050405020304" pitchFamily="18" charset="0"/>
              </a:rPr>
              <a:t> &gt; V</a:t>
            </a:r>
            <a:r>
              <a:rPr lang="en-US" altLang="ko-KR" sz="1600" b="1" baseline="-25000" dirty="0">
                <a:solidFill>
                  <a:srgbClr val="0070C0"/>
                </a:solidFill>
                <a:latin typeface="Cambria" panose="02040503050406030204" pitchFamily="18" charset="0"/>
                <a:cs typeface="Times New Roman" panose="02020603050405020304" pitchFamily="18" charset="0"/>
              </a:rPr>
              <a:t>REF</a:t>
            </a:r>
            <a:endParaRPr lang="ko-KR" altLang="en-US" sz="1600" b="1" baseline="-25000" dirty="0">
              <a:solidFill>
                <a:srgbClr val="0070C0"/>
              </a:solidFill>
              <a:latin typeface="Cambria" panose="02040503050406030204" pitchFamily="18" charset="0"/>
              <a:cs typeface="Times New Roman" panose="02020603050405020304" pitchFamily="18" charset="0"/>
            </a:endParaRPr>
          </a:p>
        </p:txBody>
      </p:sp>
      <p:sp>
        <p:nvSpPr>
          <p:cNvPr id="330" name="TextBox 329">
            <a:extLst>
              <a:ext uri="{FF2B5EF4-FFF2-40B4-BE49-F238E27FC236}">
                <a16:creationId xmlns:a16="http://schemas.microsoft.com/office/drawing/2014/main" id="{5F3D3883-4048-16F2-0CE1-F7F9E5791A00}"/>
              </a:ext>
            </a:extLst>
          </p:cNvPr>
          <p:cNvSpPr txBox="1"/>
          <p:nvPr/>
        </p:nvSpPr>
        <p:spPr>
          <a:xfrm>
            <a:off x="1345775" y="4231697"/>
            <a:ext cx="186493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PRECHARGE</a:t>
            </a:r>
            <a:endParaRPr lang="ko-KR" altLang="en-US" sz="1600" b="1" baseline="-25000" dirty="0">
              <a:solidFill>
                <a:srgbClr val="0070C0"/>
              </a:solidFill>
              <a:latin typeface="Cambria" panose="02040503050406030204" pitchFamily="18" charset="0"/>
              <a:cs typeface="Times New Roman" panose="02020603050405020304" pitchFamily="18" charset="0"/>
            </a:endParaRPr>
          </a:p>
        </p:txBody>
      </p:sp>
      <p:sp>
        <p:nvSpPr>
          <p:cNvPr id="332" name="TextBox 331">
            <a:extLst>
              <a:ext uri="{FF2B5EF4-FFF2-40B4-BE49-F238E27FC236}">
                <a16:creationId xmlns:a16="http://schemas.microsoft.com/office/drawing/2014/main" id="{56CDAB81-78A0-E919-C89D-BAD07B755670}"/>
              </a:ext>
            </a:extLst>
          </p:cNvPr>
          <p:cNvSpPr txBox="1"/>
          <p:nvPr/>
        </p:nvSpPr>
        <p:spPr>
          <a:xfrm>
            <a:off x="2216552" y="1969223"/>
            <a:ext cx="251054" cy="276999"/>
          </a:xfrm>
          <a:prstGeom prst="rect">
            <a:avLst/>
          </a:prstGeom>
          <a:noFill/>
        </p:spPr>
        <p:txBody>
          <a:bodyPr wrap="square" lIns="0" tIns="0" rIns="0" bIns="0" rtlCol="0" anchor="ctr">
            <a:spAutoFit/>
          </a:bodyPr>
          <a:lstStyle/>
          <a:p>
            <a:r>
              <a:rPr lang="en-US" altLang="ko-KR" b="1" dirty="0">
                <a:latin typeface="Cambria" panose="02040503050406030204" pitchFamily="18" charset="0"/>
                <a:cs typeface="Times New Roman" panose="02020603050405020304" pitchFamily="18" charset="0"/>
              </a:rPr>
              <a:t> </a:t>
            </a:r>
            <a:r>
              <a:rPr lang="en-US" altLang="ko-KR" sz="1600" b="1" dirty="0">
                <a:latin typeface="Cambria" panose="02040503050406030204" pitchFamily="18" charset="0"/>
                <a:ea typeface="Cambria" panose="02040503050406030204" pitchFamily="18" charset="0"/>
                <a:cs typeface="Courier New" panose="02070309020205020404" pitchFamily="49" charset="0"/>
              </a:rPr>
              <a:t>0</a:t>
            </a:r>
            <a:endParaRPr lang="ko-KR" altLang="en-US" sz="1600" b="1" dirty="0">
              <a:latin typeface="Cambria" panose="02040503050406030204" pitchFamily="18" charset="0"/>
              <a:cs typeface="Courier New" panose="02070309020205020404" pitchFamily="49" charset="0"/>
            </a:endParaRPr>
          </a:p>
        </p:txBody>
      </p:sp>
      <p:sp>
        <p:nvSpPr>
          <p:cNvPr id="333" name="TextBox 332">
            <a:extLst>
              <a:ext uri="{FF2B5EF4-FFF2-40B4-BE49-F238E27FC236}">
                <a16:creationId xmlns:a16="http://schemas.microsoft.com/office/drawing/2014/main" id="{0A75379D-7273-F035-5B10-B2856B1B8F3B}"/>
              </a:ext>
            </a:extLst>
          </p:cNvPr>
          <p:cNvSpPr txBox="1"/>
          <p:nvPr/>
        </p:nvSpPr>
        <p:spPr>
          <a:xfrm>
            <a:off x="3772137" y="1982870"/>
            <a:ext cx="251054" cy="276999"/>
          </a:xfrm>
          <a:prstGeom prst="rect">
            <a:avLst/>
          </a:prstGeom>
          <a:noFill/>
        </p:spPr>
        <p:txBody>
          <a:bodyPr wrap="square" lIns="0" tIns="0" rIns="0" bIns="0" rtlCol="0" anchor="ctr">
            <a:spAutoFit/>
          </a:bodyPr>
          <a:lstStyle/>
          <a:p>
            <a:r>
              <a:rPr lang="en-US" altLang="ko-KR" b="1" dirty="0">
                <a:latin typeface="Cambria" panose="02040503050406030204" pitchFamily="18" charset="0"/>
                <a:cs typeface="Times New Roman" panose="02020603050405020304" pitchFamily="18" charset="0"/>
              </a:rPr>
              <a:t> </a:t>
            </a:r>
            <a:r>
              <a:rPr lang="en-US" altLang="ko-KR" sz="1600" b="1" dirty="0">
                <a:latin typeface="Cambria" panose="02040503050406030204" pitchFamily="18" charset="0"/>
                <a:ea typeface="Cambria" panose="02040503050406030204" pitchFamily="18" charset="0"/>
                <a:cs typeface="Courier New" panose="02070309020205020404" pitchFamily="49" charset="0"/>
              </a:rPr>
              <a:t>1</a:t>
            </a:r>
            <a:endParaRPr lang="ko-KR" altLang="en-US" sz="1600" b="1" dirty="0">
              <a:latin typeface="Cambria" panose="02040503050406030204" pitchFamily="18" charset="0"/>
              <a:cs typeface="Courier New" panose="02070309020205020404" pitchFamily="49" charset="0"/>
            </a:endParaRPr>
          </a:p>
        </p:txBody>
      </p:sp>
      <p:sp>
        <p:nvSpPr>
          <p:cNvPr id="334" name="TextBox 333">
            <a:extLst>
              <a:ext uri="{FF2B5EF4-FFF2-40B4-BE49-F238E27FC236}">
                <a16:creationId xmlns:a16="http://schemas.microsoft.com/office/drawing/2014/main" id="{7E2829B1-C40A-5FC6-5E26-6CC79662F94D}"/>
              </a:ext>
            </a:extLst>
          </p:cNvPr>
          <p:cNvSpPr txBox="1"/>
          <p:nvPr/>
        </p:nvSpPr>
        <p:spPr>
          <a:xfrm>
            <a:off x="2034931" y="3860392"/>
            <a:ext cx="251054" cy="276999"/>
          </a:xfrm>
          <a:prstGeom prst="rect">
            <a:avLst/>
          </a:prstGeom>
          <a:noFill/>
        </p:spPr>
        <p:txBody>
          <a:bodyPr wrap="square" lIns="0" tIns="0" rIns="0" bIns="0" rtlCol="0" anchor="ctr">
            <a:spAutoFit/>
          </a:bodyPr>
          <a:lstStyle/>
          <a:p>
            <a:r>
              <a:rPr lang="en-US" altLang="ko-KR" b="1" dirty="0">
                <a:latin typeface="Cambria" panose="02040503050406030204" pitchFamily="18" charset="0"/>
                <a:cs typeface="Times New Roman" panose="02020603050405020304" pitchFamily="18" charset="0"/>
              </a:rPr>
              <a:t> </a:t>
            </a:r>
            <a:r>
              <a:rPr lang="en-US" altLang="ko-KR" sz="1600" b="1" dirty="0">
                <a:latin typeface="Cambria" panose="02040503050406030204" pitchFamily="18" charset="0"/>
                <a:ea typeface="Cambria" panose="02040503050406030204" pitchFamily="18" charset="0"/>
                <a:cs typeface="Courier New" panose="02070309020205020404" pitchFamily="49" charset="0"/>
              </a:rPr>
              <a:t>1</a:t>
            </a:r>
            <a:endParaRPr lang="ko-KR" altLang="en-US" sz="1600" b="1" dirty="0">
              <a:latin typeface="Cambria" panose="02040503050406030204" pitchFamily="18" charset="0"/>
              <a:cs typeface="Courier New" panose="02070309020205020404" pitchFamily="49" charset="0"/>
            </a:endParaRPr>
          </a:p>
        </p:txBody>
      </p:sp>
      <p:sp>
        <p:nvSpPr>
          <p:cNvPr id="507" name="사각형: 둥근 모서리 554">
            <a:extLst>
              <a:ext uri="{FF2B5EF4-FFF2-40B4-BE49-F238E27FC236}">
                <a16:creationId xmlns:a16="http://schemas.microsoft.com/office/drawing/2014/main" id="{CB8B50E6-C7E1-234A-8355-3A941DD43F59}"/>
              </a:ext>
            </a:extLst>
          </p:cNvPr>
          <p:cNvSpPr/>
          <p:nvPr/>
        </p:nvSpPr>
        <p:spPr>
          <a:xfrm>
            <a:off x="5117646" y="1962923"/>
            <a:ext cx="3410319" cy="2211838"/>
          </a:xfrm>
          <a:prstGeom prst="roundRect">
            <a:avLst>
              <a:gd name="adj" fmla="val 4472"/>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cxnSp>
        <p:nvCxnSpPr>
          <p:cNvPr id="509" name="Connector: Elbow 508">
            <a:extLst>
              <a:ext uri="{FF2B5EF4-FFF2-40B4-BE49-F238E27FC236}">
                <a16:creationId xmlns:a16="http://schemas.microsoft.com/office/drawing/2014/main" id="{A3536FA1-DAB9-DAA7-4B1C-A4DBBF15F681}"/>
              </a:ext>
            </a:extLst>
          </p:cNvPr>
          <p:cNvCxnSpPr>
            <a:cxnSpLocks/>
            <a:stCxn id="512" idx="6"/>
            <a:endCxn id="513" idx="3"/>
          </p:cNvCxnSpPr>
          <p:nvPr/>
        </p:nvCxnSpPr>
        <p:spPr>
          <a:xfrm>
            <a:off x="7507394" y="2473549"/>
            <a:ext cx="1" cy="266692"/>
          </a:xfrm>
          <a:prstGeom prst="bentConnector3">
            <a:avLst>
              <a:gd name="adj1" fmla="val 2458360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0" name="Connector: Elbow 509">
            <a:extLst>
              <a:ext uri="{FF2B5EF4-FFF2-40B4-BE49-F238E27FC236}">
                <a16:creationId xmlns:a16="http://schemas.microsoft.com/office/drawing/2014/main" id="{BBC1DAB1-007F-9334-803B-CC7157391211}"/>
              </a:ext>
            </a:extLst>
          </p:cNvPr>
          <p:cNvCxnSpPr>
            <a:cxnSpLocks/>
            <a:stCxn id="511" idx="3"/>
            <a:endCxn id="514" idx="6"/>
          </p:cNvCxnSpPr>
          <p:nvPr/>
        </p:nvCxnSpPr>
        <p:spPr>
          <a:xfrm rot="10800000" flipV="1">
            <a:off x="7212120" y="2473549"/>
            <a:ext cx="12700" cy="266691"/>
          </a:xfrm>
          <a:prstGeom prst="bentConnector3">
            <a:avLst>
              <a:gd name="adj1" fmla="val 1935717"/>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1" name="Isosceles Triangle 510">
            <a:extLst>
              <a:ext uri="{FF2B5EF4-FFF2-40B4-BE49-F238E27FC236}">
                <a16:creationId xmlns:a16="http://schemas.microsoft.com/office/drawing/2014/main" id="{D587240E-BA87-1C08-E847-F8440CB19816}"/>
              </a:ext>
            </a:extLst>
          </p:cNvPr>
          <p:cNvSpPr/>
          <p:nvPr/>
        </p:nvSpPr>
        <p:spPr>
          <a:xfrm rot="5400000">
            <a:off x="7194884" y="2365827"/>
            <a:ext cx="249915" cy="215444"/>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512" name="Oval 511">
            <a:extLst>
              <a:ext uri="{FF2B5EF4-FFF2-40B4-BE49-F238E27FC236}">
                <a16:creationId xmlns:a16="http://schemas.microsoft.com/office/drawing/2014/main" id="{BBEC45EC-6D3F-10C9-D75A-732AC4172127}"/>
              </a:ext>
            </a:extLst>
          </p:cNvPr>
          <p:cNvSpPr/>
          <p:nvPr/>
        </p:nvSpPr>
        <p:spPr>
          <a:xfrm>
            <a:off x="7427563" y="2433633"/>
            <a:ext cx="79831" cy="7983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513" name="Isosceles Triangle 512">
            <a:extLst>
              <a:ext uri="{FF2B5EF4-FFF2-40B4-BE49-F238E27FC236}">
                <a16:creationId xmlns:a16="http://schemas.microsoft.com/office/drawing/2014/main" id="{02FE8880-003D-0EEB-42EE-5DBBFBA2A674}"/>
              </a:ext>
            </a:extLst>
          </p:cNvPr>
          <p:cNvSpPr/>
          <p:nvPr/>
        </p:nvSpPr>
        <p:spPr>
          <a:xfrm rot="16200000">
            <a:off x="7274715" y="2632519"/>
            <a:ext cx="249915" cy="215444"/>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514" name="Oval 513">
            <a:extLst>
              <a:ext uri="{FF2B5EF4-FFF2-40B4-BE49-F238E27FC236}">
                <a16:creationId xmlns:a16="http://schemas.microsoft.com/office/drawing/2014/main" id="{F0E81B54-4120-CE02-4EB0-231C64A3A91C}"/>
              </a:ext>
            </a:extLst>
          </p:cNvPr>
          <p:cNvSpPr/>
          <p:nvPr/>
        </p:nvSpPr>
        <p:spPr>
          <a:xfrm rot="10800000">
            <a:off x="7212120" y="2700326"/>
            <a:ext cx="79831" cy="7983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cxnSp>
        <p:nvCxnSpPr>
          <p:cNvPr id="515" name="Straight Connector 514">
            <a:extLst>
              <a:ext uri="{FF2B5EF4-FFF2-40B4-BE49-F238E27FC236}">
                <a16:creationId xmlns:a16="http://schemas.microsoft.com/office/drawing/2014/main" id="{28D618E6-C503-A5B9-6866-FA8FB1FE9C10}"/>
              </a:ext>
            </a:extLst>
          </p:cNvPr>
          <p:cNvCxnSpPr>
            <a:cxnSpLocks/>
          </p:cNvCxnSpPr>
          <p:nvPr/>
        </p:nvCxnSpPr>
        <p:spPr>
          <a:xfrm>
            <a:off x="6830795" y="2586185"/>
            <a:ext cx="1490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5060E8F0-EDBA-7A42-E8E4-7B4BA32544EE}"/>
              </a:ext>
            </a:extLst>
          </p:cNvPr>
          <p:cNvCxnSpPr/>
          <p:nvPr/>
        </p:nvCxnSpPr>
        <p:spPr>
          <a:xfrm>
            <a:off x="7749451" y="2586185"/>
            <a:ext cx="586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7" name="TextBox 516">
            <a:extLst>
              <a:ext uri="{FF2B5EF4-FFF2-40B4-BE49-F238E27FC236}">
                <a16:creationId xmlns:a16="http://schemas.microsoft.com/office/drawing/2014/main" id="{CA3C4D41-B502-9589-1D8F-3546AF17333B}"/>
              </a:ext>
            </a:extLst>
          </p:cNvPr>
          <p:cNvSpPr txBox="1"/>
          <p:nvPr/>
        </p:nvSpPr>
        <p:spPr>
          <a:xfrm>
            <a:off x="7910138" y="2160646"/>
            <a:ext cx="446450" cy="492443"/>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OUT</a:t>
            </a:r>
            <a:endParaRPr lang="ko-KR" altLang="en-US" sz="1600" b="1" baseline="-25000" dirty="0">
              <a:latin typeface="Cambria" panose="02040503050406030204" pitchFamily="18" charset="0"/>
              <a:cs typeface="Times New Roman" panose="02020603050405020304" pitchFamily="18" charset="0"/>
            </a:endParaRPr>
          </a:p>
        </p:txBody>
      </p:sp>
      <p:sp>
        <p:nvSpPr>
          <p:cNvPr id="518" name="TextBox 517">
            <a:extLst>
              <a:ext uri="{FF2B5EF4-FFF2-40B4-BE49-F238E27FC236}">
                <a16:creationId xmlns:a16="http://schemas.microsoft.com/office/drawing/2014/main" id="{6BC1A2AC-351F-6B35-BB5C-96A7744E91C7}"/>
              </a:ext>
            </a:extLst>
          </p:cNvPr>
          <p:cNvSpPr txBox="1"/>
          <p:nvPr/>
        </p:nvSpPr>
        <p:spPr>
          <a:xfrm>
            <a:off x="6352173" y="2160646"/>
            <a:ext cx="446450" cy="492443"/>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OUT</a:t>
            </a:r>
            <a:endParaRPr lang="ko-KR" altLang="en-US" sz="1600" b="1" baseline="-25000" dirty="0">
              <a:latin typeface="Cambria" panose="02040503050406030204" pitchFamily="18" charset="0"/>
              <a:cs typeface="Times New Roman" panose="02020603050405020304" pitchFamily="18" charset="0"/>
            </a:endParaRPr>
          </a:p>
        </p:txBody>
      </p:sp>
      <p:cxnSp>
        <p:nvCxnSpPr>
          <p:cNvPr id="519" name="Straight Connector 518">
            <a:extLst>
              <a:ext uri="{FF2B5EF4-FFF2-40B4-BE49-F238E27FC236}">
                <a16:creationId xmlns:a16="http://schemas.microsoft.com/office/drawing/2014/main" id="{81990022-EF57-257B-BFB3-F069BBADE2C6}"/>
              </a:ext>
            </a:extLst>
          </p:cNvPr>
          <p:cNvCxnSpPr>
            <a:cxnSpLocks/>
          </p:cNvCxnSpPr>
          <p:nvPr/>
        </p:nvCxnSpPr>
        <p:spPr>
          <a:xfrm>
            <a:off x="6396162" y="2314509"/>
            <a:ext cx="3648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0" name="Group 519">
            <a:extLst>
              <a:ext uri="{FF2B5EF4-FFF2-40B4-BE49-F238E27FC236}">
                <a16:creationId xmlns:a16="http://schemas.microsoft.com/office/drawing/2014/main" id="{87C801B8-8800-84B1-AD07-479EE0693A45}"/>
              </a:ext>
            </a:extLst>
          </p:cNvPr>
          <p:cNvGrpSpPr/>
          <p:nvPr/>
        </p:nvGrpSpPr>
        <p:grpSpPr>
          <a:xfrm>
            <a:off x="6686425" y="2585360"/>
            <a:ext cx="151630" cy="521841"/>
            <a:chOff x="11740689" y="6540426"/>
            <a:chExt cx="151630" cy="521841"/>
          </a:xfrm>
        </p:grpSpPr>
        <p:grpSp>
          <p:nvGrpSpPr>
            <p:cNvPr id="572" name="Group 571">
              <a:extLst>
                <a:ext uri="{FF2B5EF4-FFF2-40B4-BE49-F238E27FC236}">
                  <a16:creationId xmlns:a16="http://schemas.microsoft.com/office/drawing/2014/main" id="{4A1A6835-5356-4E89-E9CE-21F791AA98FE}"/>
                </a:ext>
              </a:extLst>
            </p:cNvPr>
            <p:cNvGrpSpPr/>
            <p:nvPr/>
          </p:nvGrpSpPr>
          <p:grpSpPr>
            <a:xfrm>
              <a:off x="11740689" y="6705642"/>
              <a:ext cx="151630" cy="205650"/>
              <a:chOff x="12020227" y="7000372"/>
              <a:chExt cx="292215" cy="205650"/>
            </a:xfrm>
          </p:grpSpPr>
          <p:cxnSp>
            <p:nvCxnSpPr>
              <p:cNvPr id="575" name="Straight Connector 574">
                <a:extLst>
                  <a:ext uri="{FF2B5EF4-FFF2-40B4-BE49-F238E27FC236}">
                    <a16:creationId xmlns:a16="http://schemas.microsoft.com/office/drawing/2014/main" id="{B86671BD-B66C-F541-323C-6FCA5C1AECCE}"/>
                  </a:ext>
                </a:extLst>
              </p:cNvPr>
              <p:cNvCxnSpPr>
                <a:cxnSpLocks/>
              </p:cNvCxnSpPr>
              <p:nvPr/>
            </p:nvCxnSpPr>
            <p:spPr>
              <a:xfrm>
                <a:off x="12106793" y="7000372"/>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576" name="Group 575">
                <a:extLst>
                  <a:ext uri="{FF2B5EF4-FFF2-40B4-BE49-F238E27FC236}">
                    <a16:creationId xmlns:a16="http://schemas.microsoft.com/office/drawing/2014/main" id="{030C8439-2A97-B156-B442-62DC3623A571}"/>
                  </a:ext>
                </a:extLst>
              </p:cNvPr>
              <p:cNvGrpSpPr/>
              <p:nvPr/>
            </p:nvGrpSpPr>
            <p:grpSpPr>
              <a:xfrm>
                <a:off x="12020227" y="7000372"/>
                <a:ext cx="292215" cy="205650"/>
                <a:chOff x="12020227" y="7012603"/>
                <a:chExt cx="292215" cy="205650"/>
              </a:xfrm>
            </p:grpSpPr>
            <p:cxnSp>
              <p:nvCxnSpPr>
                <p:cNvPr id="577" name="Straight Connector 576">
                  <a:extLst>
                    <a:ext uri="{FF2B5EF4-FFF2-40B4-BE49-F238E27FC236}">
                      <a16:creationId xmlns:a16="http://schemas.microsoft.com/office/drawing/2014/main" id="{FC45D37F-DBE5-95A6-EB38-BD89BAC37676}"/>
                    </a:ext>
                  </a:extLst>
                </p:cNvPr>
                <p:cNvCxnSpPr>
                  <a:cxnSpLocks/>
                </p:cNvCxnSpPr>
                <p:nvPr/>
              </p:nvCxnSpPr>
              <p:spPr>
                <a:xfrm rot="5400000">
                  <a:off x="12003969" y="7115428"/>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78" name="Straight Connector 577">
                  <a:extLst>
                    <a:ext uri="{FF2B5EF4-FFF2-40B4-BE49-F238E27FC236}">
                      <a16:creationId xmlns:a16="http://schemas.microsoft.com/office/drawing/2014/main" id="{080BA8E1-98D1-B13D-8D6B-49D82C173F6C}"/>
                    </a:ext>
                  </a:extLst>
                </p:cNvPr>
                <p:cNvCxnSpPr>
                  <a:cxnSpLocks/>
                </p:cNvCxnSpPr>
                <p:nvPr/>
              </p:nvCxnSpPr>
              <p:spPr>
                <a:xfrm>
                  <a:off x="12106793" y="7218253"/>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79" name="Straight Connector 578">
                  <a:extLst>
                    <a:ext uri="{FF2B5EF4-FFF2-40B4-BE49-F238E27FC236}">
                      <a16:creationId xmlns:a16="http://schemas.microsoft.com/office/drawing/2014/main" id="{BF309C10-13DE-73D2-B939-8B9D0A62DE45}"/>
                    </a:ext>
                  </a:extLst>
                </p:cNvPr>
                <p:cNvCxnSpPr>
                  <a:cxnSpLocks/>
                </p:cNvCxnSpPr>
                <p:nvPr/>
              </p:nvCxnSpPr>
              <p:spPr>
                <a:xfrm rot="5400000">
                  <a:off x="11917402" y="7115429"/>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cxnSp>
          <p:nvCxnSpPr>
            <p:cNvPr id="573" name="Straight Connector 572">
              <a:extLst>
                <a:ext uri="{FF2B5EF4-FFF2-40B4-BE49-F238E27FC236}">
                  <a16:creationId xmlns:a16="http://schemas.microsoft.com/office/drawing/2014/main" id="{8D708E7B-A5DD-CD2E-6C2B-5806A3AE2282}"/>
                </a:ext>
              </a:extLst>
            </p:cNvPr>
            <p:cNvCxnSpPr>
              <a:cxnSpLocks/>
            </p:cNvCxnSpPr>
            <p:nvPr/>
          </p:nvCxnSpPr>
          <p:spPr>
            <a:xfrm>
              <a:off x="11892319" y="6540426"/>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74" name="Straight Connector 573">
              <a:extLst>
                <a:ext uri="{FF2B5EF4-FFF2-40B4-BE49-F238E27FC236}">
                  <a16:creationId xmlns:a16="http://schemas.microsoft.com/office/drawing/2014/main" id="{EDC01B2C-78A5-25D2-E1EB-C94937CA774B}"/>
                </a:ext>
              </a:extLst>
            </p:cNvPr>
            <p:cNvCxnSpPr>
              <a:cxnSpLocks/>
            </p:cNvCxnSpPr>
            <p:nvPr/>
          </p:nvCxnSpPr>
          <p:spPr>
            <a:xfrm>
              <a:off x="11892319" y="6907959"/>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521" name="Group 520">
            <a:extLst>
              <a:ext uri="{FF2B5EF4-FFF2-40B4-BE49-F238E27FC236}">
                <a16:creationId xmlns:a16="http://schemas.microsoft.com/office/drawing/2014/main" id="{A1DB4215-5E0A-1A86-8D4C-068A45B400D3}"/>
              </a:ext>
            </a:extLst>
          </p:cNvPr>
          <p:cNvGrpSpPr/>
          <p:nvPr/>
        </p:nvGrpSpPr>
        <p:grpSpPr>
          <a:xfrm rot="10800000">
            <a:off x="7904209" y="2585360"/>
            <a:ext cx="151630" cy="521841"/>
            <a:chOff x="11740689" y="6540426"/>
            <a:chExt cx="151630" cy="521841"/>
          </a:xfrm>
        </p:grpSpPr>
        <p:grpSp>
          <p:nvGrpSpPr>
            <p:cNvPr id="564" name="Group 563">
              <a:extLst>
                <a:ext uri="{FF2B5EF4-FFF2-40B4-BE49-F238E27FC236}">
                  <a16:creationId xmlns:a16="http://schemas.microsoft.com/office/drawing/2014/main" id="{A825BDE0-5D24-F54B-DCB6-C8DF3FD19C27}"/>
                </a:ext>
              </a:extLst>
            </p:cNvPr>
            <p:cNvGrpSpPr/>
            <p:nvPr/>
          </p:nvGrpSpPr>
          <p:grpSpPr>
            <a:xfrm>
              <a:off x="11740689" y="6705642"/>
              <a:ext cx="151630" cy="205650"/>
              <a:chOff x="12020227" y="7000372"/>
              <a:chExt cx="292215" cy="205650"/>
            </a:xfrm>
          </p:grpSpPr>
          <p:cxnSp>
            <p:nvCxnSpPr>
              <p:cNvPr id="567" name="Straight Connector 566">
                <a:extLst>
                  <a:ext uri="{FF2B5EF4-FFF2-40B4-BE49-F238E27FC236}">
                    <a16:creationId xmlns:a16="http://schemas.microsoft.com/office/drawing/2014/main" id="{DB6D000E-BDF3-5C79-ECC0-1482182E84B0}"/>
                  </a:ext>
                </a:extLst>
              </p:cNvPr>
              <p:cNvCxnSpPr>
                <a:cxnSpLocks/>
              </p:cNvCxnSpPr>
              <p:nvPr/>
            </p:nvCxnSpPr>
            <p:spPr>
              <a:xfrm>
                <a:off x="12106793" y="7000372"/>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568" name="Group 567">
                <a:extLst>
                  <a:ext uri="{FF2B5EF4-FFF2-40B4-BE49-F238E27FC236}">
                    <a16:creationId xmlns:a16="http://schemas.microsoft.com/office/drawing/2014/main" id="{C8767FAB-C894-8F49-C101-F6FCD8425F63}"/>
                  </a:ext>
                </a:extLst>
              </p:cNvPr>
              <p:cNvGrpSpPr/>
              <p:nvPr/>
            </p:nvGrpSpPr>
            <p:grpSpPr>
              <a:xfrm>
                <a:off x="12020227" y="7000372"/>
                <a:ext cx="292215" cy="205650"/>
                <a:chOff x="12020227" y="7012603"/>
                <a:chExt cx="292215" cy="205650"/>
              </a:xfrm>
            </p:grpSpPr>
            <p:cxnSp>
              <p:nvCxnSpPr>
                <p:cNvPr id="569" name="Straight Connector 568">
                  <a:extLst>
                    <a:ext uri="{FF2B5EF4-FFF2-40B4-BE49-F238E27FC236}">
                      <a16:creationId xmlns:a16="http://schemas.microsoft.com/office/drawing/2014/main" id="{E53AC61F-41B6-65CC-5D3D-A05B2D590401}"/>
                    </a:ext>
                  </a:extLst>
                </p:cNvPr>
                <p:cNvCxnSpPr>
                  <a:cxnSpLocks/>
                </p:cNvCxnSpPr>
                <p:nvPr/>
              </p:nvCxnSpPr>
              <p:spPr>
                <a:xfrm rot="5400000">
                  <a:off x="12003969" y="7115428"/>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70" name="Straight Connector 569">
                  <a:extLst>
                    <a:ext uri="{FF2B5EF4-FFF2-40B4-BE49-F238E27FC236}">
                      <a16:creationId xmlns:a16="http://schemas.microsoft.com/office/drawing/2014/main" id="{F1DA664D-1267-40A2-A0CC-65B47BB5CF93}"/>
                    </a:ext>
                  </a:extLst>
                </p:cNvPr>
                <p:cNvCxnSpPr>
                  <a:cxnSpLocks/>
                </p:cNvCxnSpPr>
                <p:nvPr/>
              </p:nvCxnSpPr>
              <p:spPr>
                <a:xfrm>
                  <a:off x="12106793" y="7218253"/>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71" name="Straight Connector 570">
                  <a:extLst>
                    <a:ext uri="{FF2B5EF4-FFF2-40B4-BE49-F238E27FC236}">
                      <a16:creationId xmlns:a16="http://schemas.microsoft.com/office/drawing/2014/main" id="{697ADCF7-A5C1-4EED-9DFC-F14E1487A5AC}"/>
                    </a:ext>
                  </a:extLst>
                </p:cNvPr>
                <p:cNvCxnSpPr>
                  <a:cxnSpLocks/>
                </p:cNvCxnSpPr>
                <p:nvPr/>
              </p:nvCxnSpPr>
              <p:spPr>
                <a:xfrm rot="5400000">
                  <a:off x="11917402" y="7115429"/>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cxnSp>
          <p:nvCxnSpPr>
            <p:cNvPr id="565" name="Straight Connector 564">
              <a:extLst>
                <a:ext uri="{FF2B5EF4-FFF2-40B4-BE49-F238E27FC236}">
                  <a16:creationId xmlns:a16="http://schemas.microsoft.com/office/drawing/2014/main" id="{AAF442EA-1CEE-6A4E-E1DA-142500AF49FF}"/>
                </a:ext>
              </a:extLst>
            </p:cNvPr>
            <p:cNvCxnSpPr>
              <a:cxnSpLocks/>
            </p:cNvCxnSpPr>
            <p:nvPr/>
          </p:nvCxnSpPr>
          <p:spPr>
            <a:xfrm>
              <a:off x="11892319" y="6540426"/>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66" name="Straight Connector 565">
              <a:extLst>
                <a:ext uri="{FF2B5EF4-FFF2-40B4-BE49-F238E27FC236}">
                  <a16:creationId xmlns:a16="http://schemas.microsoft.com/office/drawing/2014/main" id="{85BEA81E-BA73-62D1-9821-96E091FA1EAC}"/>
                </a:ext>
              </a:extLst>
            </p:cNvPr>
            <p:cNvCxnSpPr>
              <a:cxnSpLocks/>
            </p:cNvCxnSpPr>
            <p:nvPr/>
          </p:nvCxnSpPr>
          <p:spPr>
            <a:xfrm>
              <a:off x="11892319" y="6907959"/>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522" name="Group 521">
            <a:extLst>
              <a:ext uri="{FF2B5EF4-FFF2-40B4-BE49-F238E27FC236}">
                <a16:creationId xmlns:a16="http://schemas.microsoft.com/office/drawing/2014/main" id="{881C6C5D-E64E-4226-36CC-C667BB193C99}"/>
              </a:ext>
            </a:extLst>
          </p:cNvPr>
          <p:cNvGrpSpPr/>
          <p:nvPr/>
        </p:nvGrpSpPr>
        <p:grpSpPr>
          <a:xfrm>
            <a:off x="7217683" y="3116166"/>
            <a:ext cx="151630" cy="622750"/>
            <a:chOff x="11740689" y="6540426"/>
            <a:chExt cx="151630" cy="622750"/>
          </a:xfrm>
        </p:grpSpPr>
        <p:grpSp>
          <p:nvGrpSpPr>
            <p:cNvPr id="556" name="Group 555">
              <a:extLst>
                <a:ext uri="{FF2B5EF4-FFF2-40B4-BE49-F238E27FC236}">
                  <a16:creationId xmlns:a16="http://schemas.microsoft.com/office/drawing/2014/main" id="{762DCC2C-607A-EFFE-A985-283D641E093E}"/>
                </a:ext>
              </a:extLst>
            </p:cNvPr>
            <p:cNvGrpSpPr/>
            <p:nvPr/>
          </p:nvGrpSpPr>
          <p:grpSpPr>
            <a:xfrm>
              <a:off x="11740689" y="6705642"/>
              <a:ext cx="151630" cy="205650"/>
              <a:chOff x="12020227" y="7000372"/>
              <a:chExt cx="292215" cy="205650"/>
            </a:xfrm>
          </p:grpSpPr>
          <p:cxnSp>
            <p:nvCxnSpPr>
              <p:cNvPr id="559" name="Straight Connector 558">
                <a:extLst>
                  <a:ext uri="{FF2B5EF4-FFF2-40B4-BE49-F238E27FC236}">
                    <a16:creationId xmlns:a16="http://schemas.microsoft.com/office/drawing/2014/main" id="{452BA49B-B640-B0F7-1FBB-E78A3F8B941C}"/>
                  </a:ext>
                </a:extLst>
              </p:cNvPr>
              <p:cNvCxnSpPr>
                <a:cxnSpLocks/>
              </p:cNvCxnSpPr>
              <p:nvPr/>
            </p:nvCxnSpPr>
            <p:spPr>
              <a:xfrm>
                <a:off x="12106793" y="7000372"/>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560" name="Group 559">
                <a:extLst>
                  <a:ext uri="{FF2B5EF4-FFF2-40B4-BE49-F238E27FC236}">
                    <a16:creationId xmlns:a16="http://schemas.microsoft.com/office/drawing/2014/main" id="{F38E572A-F3E0-6164-18FA-44D93EAAB395}"/>
                  </a:ext>
                </a:extLst>
              </p:cNvPr>
              <p:cNvGrpSpPr/>
              <p:nvPr/>
            </p:nvGrpSpPr>
            <p:grpSpPr>
              <a:xfrm>
                <a:off x="12020227" y="7000372"/>
                <a:ext cx="292215" cy="205650"/>
                <a:chOff x="12020227" y="7012603"/>
                <a:chExt cx="292215" cy="205650"/>
              </a:xfrm>
            </p:grpSpPr>
            <p:cxnSp>
              <p:nvCxnSpPr>
                <p:cNvPr id="561" name="Straight Connector 560">
                  <a:extLst>
                    <a:ext uri="{FF2B5EF4-FFF2-40B4-BE49-F238E27FC236}">
                      <a16:creationId xmlns:a16="http://schemas.microsoft.com/office/drawing/2014/main" id="{EF7DF9FA-D16E-CB0A-C6CD-51ECFE8BED5D}"/>
                    </a:ext>
                  </a:extLst>
                </p:cNvPr>
                <p:cNvCxnSpPr>
                  <a:cxnSpLocks/>
                </p:cNvCxnSpPr>
                <p:nvPr/>
              </p:nvCxnSpPr>
              <p:spPr>
                <a:xfrm rot="5400000">
                  <a:off x="12003969" y="7115428"/>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id="{C8796F65-2A48-7583-6EA3-B4BC8BA5639E}"/>
                    </a:ext>
                  </a:extLst>
                </p:cNvPr>
                <p:cNvCxnSpPr>
                  <a:cxnSpLocks/>
                </p:cNvCxnSpPr>
                <p:nvPr/>
              </p:nvCxnSpPr>
              <p:spPr>
                <a:xfrm>
                  <a:off x="12106793" y="7218253"/>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id="{8DC29C7F-FC9D-A592-C84E-815A3B2F3006}"/>
                    </a:ext>
                  </a:extLst>
                </p:cNvPr>
                <p:cNvCxnSpPr>
                  <a:cxnSpLocks/>
                </p:cNvCxnSpPr>
                <p:nvPr/>
              </p:nvCxnSpPr>
              <p:spPr>
                <a:xfrm rot="5400000">
                  <a:off x="11917402" y="7115429"/>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cxnSp>
          <p:nvCxnSpPr>
            <p:cNvPr id="557" name="Straight Connector 556">
              <a:extLst>
                <a:ext uri="{FF2B5EF4-FFF2-40B4-BE49-F238E27FC236}">
                  <a16:creationId xmlns:a16="http://schemas.microsoft.com/office/drawing/2014/main" id="{E9376336-481A-7573-18D5-ACEE0B41D427}"/>
                </a:ext>
              </a:extLst>
            </p:cNvPr>
            <p:cNvCxnSpPr>
              <a:cxnSpLocks/>
            </p:cNvCxnSpPr>
            <p:nvPr/>
          </p:nvCxnSpPr>
          <p:spPr>
            <a:xfrm>
              <a:off x="11892319" y="6540426"/>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a16="http://schemas.microsoft.com/office/drawing/2014/main" id="{ACCCCB57-FA54-3258-ECC1-A07BC233AB8D}"/>
                </a:ext>
              </a:extLst>
            </p:cNvPr>
            <p:cNvCxnSpPr>
              <a:cxnSpLocks/>
            </p:cNvCxnSpPr>
            <p:nvPr/>
          </p:nvCxnSpPr>
          <p:spPr>
            <a:xfrm>
              <a:off x="11892319" y="6907959"/>
              <a:ext cx="0" cy="255217"/>
            </a:xfrm>
            <a:prstGeom prst="line">
              <a:avLst/>
            </a:prstGeom>
            <a:ln w="19050" cap="sq">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grpSp>
      <p:cxnSp>
        <p:nvCxnSpPr>
          <p:cNvPr id="523" name="Straight Connector 522">
            <a:extLst>
              <a:ext uri="{FF2B5EF4-FFF2-40B4-BE49-F238E27FC236}">
                <a16:creationId xmlns:a16="http://schemas.microsoft.com/office/drawing/2014/main" id="{FF90724B-05FD-FD7B-250D-99862087499D}"/>
              </a:ext>
            </a:extLst>
          </p:cNvPr>
          <p:cNvCxnSpPr>
            <a:cxnSpLocks/>
          </p:cNvCxnSpPr>
          <p:nvPr/>
        </p:nvCxnSpPr>
        <p:spPr>
          <a:xfrm>
            <a:off x="6830795" y="3109078"/>
            <a:ext cx="10703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a:extLst>
              <a:ext uri="{FF2B5EF4-FFF2-40B4-BE49-F238E27FC236}">
                <a16:creationId xmlns:a16="http://schemas.microsoft.com/office/drawing/2014/main" id="{760D6A0D-CCA5-F791-F656-103D47FDB548}"/>
              </a:ext>
            </a:extLst>
          </p:cNvPr>
          <p:cNvCxnSpPr>
            <a:cxnSpLocks/>
          </p:cNvCxnSpPr>
          <p:nvPr/>
        </p:nvCxnSpPr>
        <p:spPr>
          <a:xfrm>
            <a:off x="6578944" y="2846280"/>
            <a:ext cx="106711"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25" name="Straight Connector 524">
            <a:extLst>
              <a:ext uri="{FF2B5EF4-FFF2-40B4-BE49-F238E27FC236}">
                <a16:creationId xmlns:a16="http://schemas.microsoft.com/office/drawing/2014/main" id="{769B9DEF-A5EF-8E07-5809-1663E4BA2ECD}"/>
              </a:ext>
            </a:extLst>
          </p:cNvPr>
          <p:cNvCxnSpPr>
            <a:cxnSpLocks/>
          </p:cNvCxnSpPr>
          <p:nvPr/>
        </p:nvCxnSpPr>
        <p:spPr>
          <a:xfrm>
            <a:off x="8056565" y="2846280"/>
            <a:ext cx="106711"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526" name="TextBox 525">
            <a:extLst>
              <a:ext uri="{FF2B5EF4-FFF2-40B4-BE49-F238E27FC236}">
                <a16:creationId xmlns:a16="http://schemas.microsoft.com/office/drawing/2014/main" id="{14086E23-B5DD-2609-AE45-7187062BE5A3}"/>
              </a:ext>
            </a:extLst>
          </p:cNvPr>
          <p:cNvSpPr txBox="1"/>
          <p:nvPr/>
        </p:nvSpPr>
        <p:spPr>
          <a:xfrm>
            <a:off x="6255392" y="2723543"/>
            <a:ext cx="368967" cy="246221"/>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M</a:t>
            </a:r>
            <a:r>
              <a:rPr lang="en-US" altLang="ko-KR" sz="1600" b="1" baseline="-25000" dirty="0">
                <a:latin typeface="Cambria" panose="02040503050406030204" pitchFamily="18" charset="0"/>
                <a:cs typeface="Times New Roman" panose="02020603050405020304" pitchFamily="18" charset="0"/>
              </a:rPr>
              <a:t>1</a:t>
            </a:r>
            <a:endParaRPr lang="ko-KR" altLang="en-US" sz="1600" b="1" baseline="-25000" dirty="0">
              <a:latin typeface="Cambria" panose="02040503050406030204" pitchFamily="18" charset="0"/>
              <a:cs typeface="Times New Roman" panose="02020603050405020304" pitchFamily="18" charset="0"/>
            </a:endParaRPr>
          </a:p>
        </p:txBody>
      </p:sp>
      <p:sp>
        <p:nvSpPr>
          <p:cNvPr id="527" name="TextBox 526">
            <a:extLst>
              <a:ext uri="{FF2B5EF4-FFF2-40B4-BE49-F238E27FC236}">
                <a16:creationId xmlns:a16="http://schemas.microsoft.com/office/drawing/2014/main" id="{468447ED-BB35-6F0D-64E9-0074FAF0AFBF}"/>
              </a:ext>
            </a:extLst>
          </p:cNvPr>
          <p:cNvSpPr txBox="1"/>
          <p:nvPr/>
        </p:nvSpPr>
        <p:spPr>
          <a:xfrm>
            <a:off x="8163709" y="2723543"/>
            <a:ext cx="368967" cy="246221"/>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M</a:t>
            </a:r>
            <a:r>
              <a:rPr lang="en-US" altLang="ko-KR" sz="1600" b="1" baseline="-25000" dirty="0">
                <a:latin typeface="Cambria" panose="02040503050406030204" pitchFamily="18" charset="0"/>
                <a:cs typeface="Times New Roman" panose="02020603050405020304" pitchFamily="18" charset="0"/>
              </a:rPr>
              <a:t>2</a:t>
            </a:r>
            <a:endParaRPr lang="ko-KR" altLang="en-US" sz="1600" b="1" baseline="-25000" dirty="0">
              <a:latin typeface="Cambria" panose="02040503050406030204" pitchFamily="18" charset="0"/>
              <a:cs typeface="Times New Roman" panose="02020603050405020304" pitchFamily="18" charset="0"/>
            </a:endParaRPr>
          </a:p>
        </p:txBody>
      </p:sp>
      <p:cxnSp>
        <p:nvCxnSpPr>
          <p:cNvPr id="528" name="Straight Connector 527">
            <a:extLst>
              <a:ext uri="{FF2B5EF4-FFF2-40B4-BE49-F238E27FC236}">
                <a16:creationId xmlns:a16="http://schemas.microsoft.com/office/drawing/2014/main" id="{DF808254-14CE-BD45-940B-B5FBDE71C249}"/>
              </a:ext>
            </a:extLst>
          </p:cNvPr>
          <p:cNvCxnSpPr>
            <a:cxnSpLocks/>
          </p:cNvCxnSpPr>
          <p:nvPr/>
        </p:nvCxnSpPr>
        <p:spPr>
          <a:xfrm>
            <a:off x="5877230" y="3379585"/>
            <a:ext cx="13412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9" name="Group 528">
            <a:extLst>
              <a:ext uri="{FF2B5EF4-FFF2-40B4-BE49-F238E27FC236}">
                <a16:creationId xmlns:a16="http://schemas.microsoft.com/office/drawing/2014/main" id="{C5C8AC84-E745-74F3-2F06-22614E0E1E59}"/>
              </a:ext>
            </a:extLst>
          </p:cNvPr>
          <p:cNvGrpSpPr/>
          <p:nvPr/>
        </p:nvGrpSpPr>
        <p:grpSpPr>
          <a:xfrm>
            <a:off x="5725600" y="2963499"/>
            <a:ext cx="151630" cy="746820"/>
            <a:chOff x="11740689" y="6582252"/>
            <a:chExt cx="151630" cy="746820"/>
          </a:xfrm>
        </p:grpSpPr>
        <p:grpSp>
          <p:nvGrpSpPr>
            <p:cNvPr id="548" name="Group 547">
              <a:extLst>
                <a:ext uri="{FF2B5EF4-FFF2-40B4-BE49-F238E27FC236}">
                  <a16:creationId xmlns:a16="http://schemas.microsoft.com/office/drawing/2014/main" id="{354CE1AD-87BD-3414-4EDA-15EC45B8FF52}"/>
                </a:ext>
              </a:extLst>
            </p:cNvPr>
            <p:cNvGrpSpPr/>
            <p:nvPr/>
          </p:nvGrpSpPr>
          <p:grpSpPr>
            <a:xfrm>
              <a:off x="11740689" y="6705642"/>
              <a:ext cx="151630" cy="205650"/>
              <a:chOff x="12020227" y="7000372"/>
              <a:chExt cx="292215" cy="205650"/>
            </a:xfrm>
          </p:grpSpPr>
          <p:cxnSp>
            <p:nvCxnSpPr>
              <p:cNvPr id="551" name="Straight Connector 550">
                <a:extLst>
                  <a:ext uri="{FF2B5EF4-FFF2-40B4-BE49-F238E27FC236}">
                    <a16:creationId xmlns:a16="http://schemas.microsoft.com/office/drawing/2014/main" id="{9C5EE6F4-8D9D-B016-C3BE-A16214FB456A}"/>
                  </a:ext>
                </a:extLst>
              </p:cNvPr>
              <p:cNvCxnSpPr>
                <a:cxnSpLocks/>
              </p:cNvCxnSpPr>
              <p:nvPr/>
            </p:nvCxnSpPr>
            <p:spPr>
              <a:xfrm>
                <a:off x="12106793" y="7000372"/>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552" name="Group 551">
                <a:extLst>
                  <a:ext uri="{FF2B5EF4-FFF2-40B4-BE49-F238E27FC236}">
                    <a16:creationId xmlns:a16="http://schemas.microsoft.com/office/drawing/2014/main" id="{2E833FAE-7A64-989C-EC22-451725C0B26E}"/>
                  </a:ext>
                </a:extLst>
              </p:cNvPr>
              <p:cNvGrpSpPr/>
              <p:nvPr/>
            </p:nvGrpSpPr>
            <p:grpSpPr>
              <a:xfrm>
                <a:off x="12020227" y="7000372"/>
                <a:ext cx="292215" cy="205650"/>
                <a:chOff x="12020227" y="7012603"/>
                <a:chExt cx="292215" cy="205650"/>
              </a:xfrm>
            </p:grpSpPr>
            <p:cxnSp>
              <p:nvCxnSpPr>
                <p:cNvPr id="553" name="Straight Connector 552">
                  <a:extLst>
                    <a:ext uri="{FF2B5EF4-FFF2-40B4-BE49-F238E27FC236}">
                      <a16:creationId xmlns:a16="http://schemas.microsoft.com/office/drawing/2014/main" id="{E4698526-8864-CEA2-0FD6-7B1B47CCF676}"/>
                    </a:ext>
                  </a:extLst>
                </p:cNvPr>
                <p:cNvCxnSpPr>
                  <a:cxnSpLocks/>
                </p:cNvCxnSpPr>
                <p:nvPr/>
              </p:nvCxnSpPr>
              <p:spPr>
                <a:xfrm rot="5400000">
                  <a:off x="12003969" y="7115428"/>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54" name="Straight Connector 553">
                  <a:extLst>
                    <a:ext uri="{FF2B5EF4-FFF2-40B4-BE49-F238E27FC236}">
                      <a16:creationId xmlns:a16="http://schemas.microsoft.com/office/drawing/2014/main" id="{5BE88AE7-E33C-3874-1D6D-DEFAEAE340E0}"/>
                    </a:ext>
                  </a:extLst>
                </p:cNvPr>
                <p:cNvCxnSpPr>
                  <a:cxnSpLocks/>
                </p:cNvCxnSpPr>
                <p:nvPr/>
              </p:nvCxnSpPr>
              <p:spPr>
                <a:xfrm>
                  <a:off x="12106793" y="7218253"/>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55" name="Straight Connector 554">
                  <a:extLst>
                    <a:ext uri="{FF2B5EF4-FFF2-40B4-BE49-F238E27FC236}">
                      <a16:creationId xmlns:a16="http://schemas.microsoft.com/office/drawing/2014/main" id="{15FF91C7-56D9-FA5B-E9CF-50ADF1354224}"/>
                    </a:ext>
                  </a:extLst>
                </p:cNvPr>
                <p:cNvCxnSpPr>
                  <a:cxnSpLocks/>
                </p:cNvCxnSpPr>
                <p:nvPr/>
              </p:nvCxnSpPr>
              <p:spPr>
                <a:xfrm rot="5400000">
                  <a:off x="11917402" y="7115429"/>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cxnSp>
          <p:nvCxnSpPr>
            <p:cNvPr id="549" name="Straight Connector 548">
              <a:extLst>
                <a:ext uri="{FF2B5EF4-FFF2-40B4-BE49-F238E27FC236}">
                  <a16:creationId xmlns:a16="http://schemas.microsoft.com/office/drawing/2014/main" id="{89C0132B-AC70-F733-FF68-CBC2D6595B94}"/>
                </a:ext>
              </a:extLst>
            </p:cNvPr>
            <p:cNvCxnSpPr>
              <a:cxnSpLocks/>
            </p:cNvCxnSpPr>
            <p:nvPr/>
          </p:nvCxnSpPr>
          <p:spPr>
            <a:xfrm>
              <a:off x="11892319" y="6582252"/>
              <a:ext cx="0" cy="112482"/>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50" name="Straight Connector 549">
              <a:extLst>
                <a:ext uri="{FF2B5EF4-FFF2-40B4-BE49-F238E27FC236}">
                  <a16:creationId xmlns:a16="http://schemas.microsoft.com/office/drawing/2014/main" id="{3BF83B76-07DE-5C2F-9C69-C1021ACFD643}"/>
                </a:ext>
              </a:extLst>
            </p:cNvPr>
            <p:cNvCxnSpPr>
              <a:cxnSpLocks/>
            </p:cNvCxnSpPr>
            <p:nvPr/>
          </p:nvCxnSpPr>
          <p:spPr>
            <a:xfrm>
              <a:off x="11892319" y="6907959"/>
              <a:ext cx="0" cy="421113"/>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cxnSp>
        <p:nvCxnSpPr>
          <p:cNvPr id="530" name="Straight Connector 529">
            <a:extLst>
              <a:ext uri="{FF2B5EF4-FFF2-40B4-BE49-F238E27FC236}">
                <a16:creationId xmlns:a16="http://schemas.microsoft.com/office/drawing/2014/main" id="{6C51AD4D-2469-7FD0-7FDC-26A0569AF03F}"/>
              </a:ext>
            </a:extLst>
          </p:cNvPr>
          <p:cNvCxnSpPr>
            <a:cxnSpLocks/>
          </p:cNvCxnSpPr>
          <p:nvPr/>
        </p:nvCxnSpPr>
        <p:spPr>
          <a:xfrm>
            <a:off x="5616637" y="3185442"/>
            <a:ext cx="106711"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531" name="TextBox 530">
            <a:extLst>
              <a:ext uri="{FF2B5EF4-FFF2-40B4-BE49-F238E27FC236}">
                <a16:creationId xmlns:a16="http://schemas.microsoft.com/office/drawing/2014/main" id="{734A5AA0-1A3F-4933-7087-800FF0C4C64E}"/>
              </a:ext>
            </a:extLst>
          </p:cNvPr>
          <p:cNvSpPr txBox="1"/>
          <p:nvPr/>
        </p:nvSpPr>
        <p:spPr>
          <a:xfrm>
            <a:off x="5697118" y="3743837"/>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BL</a:t>
            </a:r>
            <a:endParaRPr lang="ko-KR" altLang="en-US" sz="1600" b="1" baseline="-25000" dirty="0">
              <a:latin typeface="Cambria" panose="02040503050406030204" pitchFamily="18" charset="0"/>
              <a:cs typeface="Times New Roman" panose="02020603050405020304" pitchFamily="18" charset="0"/>
            </a:endParaRPr>
          </a:p>
        </p:txBody>
      </p:sp>
      <p:cxnSp>
        <p:nvCxnSpPr>
          <p:cNvPr id="532" name="Straight Connector 531">
            <a:extLst>
              <a:ext uri="{FF2B5EF4-FFF2-40B4-BE49-F238E27FC236}">
                <a16:creationId xmlns:a16="http://schemas.microsoft.com/office/drawing/2014/main" id="{E3FC949D-0214-D0F9-44CA-D42B3536DCE5}"/>
              </a:ext>
            </a:extLst>
          </p:cNvPr>
          <p:cNvCxnSpPr>
            <a:cxnSpLocks/>
          </p:cNvCxnSpPr>
          <p:nvPr/>
        </p:nvCxnSpPr>
        <p:spPr>
          <a:xfrm rot="5400000">
            <a:off x="5877230" y="2896434"/>
            <a:ext cx="0" cy="112482"/>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533" name="TextBox 532">
            <a:extLst>
              <a:ext uri="{FF2B5EF4-FFF2-40B4-BE49-F238E27FC236}">
                <a16:creationId xmlns:a16="http://schemas.microsoft.com/office/drawing/2014/main" id="{7DF24320-C3D1-001E-A22A-A4FB2BFD0C03}"/>
              </a:ext>
            </a:extLst>
          </p:cNvPr>
          <p:cNvSpPr txBox="1"/>
          <p:nvPr/>
        </p:nvSpPr>
        <p:spPr>
          <a:xfrm>
            <a:off x="6281664" y="3587209"/>
            <a:ext cx="368967" cy="246221"/>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SO</a:t>
            </a:r>
            <a:endParaRPr lang="ko-KR" altLang="en-US" sz="1600" b="1" dirty="0">
              <a:latin typeface="Cambria" panose="02040503050406030204" pitchFamily="18" charset="0"/>
              <a:cs typeface="Times New Roman" panose="02020603050405020304" pitchFamily="18" charset="0"/>
            </a:endParaRPr>
          </a:p>
        </p:txBody>
      </p:sp>
      <p:sp>
        <p:nvSpPr>
          <p:cNvPr id="534" name="Oval 533">
            <a:extLst>
              <a:ext uri="{FF2B5EF4-FFF2-40B4-BE49-F238E27FC236}">
                <a16:creationId xmlns:a16="http://schemas.microsoft.com/office/drawing/2014/main" id="{D70B53E2-4EBB-570D-3FCE-773A3F78E7B1}"/>
              </a:ext>
            </a:extLst>
          </p:cNvPr>
          <p:cNvSpPr/>
          <p:nvPr/>
        </p:nvSpPr>
        <p:spPr>
          <a:xfrm>
            <a:off x="8090833" y="2541940"/>
            <a:ext cx="85061" cy="8506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535" name="Oval 534">
            <a:extLst>
              <a:ext uri="{FF2B5EF4-FFF2-40B4-BE49-F238E27FC236}">
                <a16:creationId xmlns:a16="http://schemas.microsoft.com/office/drawing/2014/main" id="{4B55F893-E31A-E7B4-541C-DD0D933028DB}"/>
              </a:ext>
            </a:extLst>
          </p:cNvPr>
          <p:cNvSpPr/>
          <p:nvPr/>
        </p:nvSpPr>
        <p:spPr>
          <a:xfrm>
            <a:off x="6423617" y="3328805"/>
            <a:ext cx="85061" cy="8506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cxnSp>
        <p:nvCxnSpPr>
          <p:cNvPr id="536" name="Straight Connector 535">
            <a:extLst>
              <a:ext uri="{FF2B5EF4-FFF2-40B4-BE49-F238E27FC236}">
                <a16:creationId xmlns:a16="http://schemas.microsoft.com/office/drawing/2014/main" id="{F26FAEAA-2812-2B73-71D0-F99D1E7F5EDA}"/>
              </a:ext>
            </a:extLst>
          </p:cNvPr>
          <p:cNvCxnSpPr>
            <a:cxnSpLocks/>
            <a:stCxn id="535" idx="4"/>
            <a:endCxn id="533" idx="0"/>
          </p:cNvCxnSpPr>
          <p:nvPr/>
        </p:nvCxnSpPr>
        <p:spPr>
          <a:xfrm>
            <a:off x="6466148" y="3413866"/>
            <a:ext cx="0" cy="173343"/>
          </a:xfrm>
          <a:prstGeom prst="line">
            <a:avLst/>
          </a:prstGeom>
          <a:ln w="19050">
            <a:solidFill>
              <a:schemeClr val="tx1"/>
            </a:solidFill>
            <a:headEnd type="none" w="sm" len="sm"/>
            <a:tailEnd type="none"/>
          </a:ln>
        </p:spPr>
        <p:style>
          <a:lnRef idx="1">
            <a:schemeClr val="accent1"/>
          </a:lnRef>
          <a:fillRef idx="0">
            <a:schemeClr val="accent1"/>
          </a:fillRef>
          <a:effectRef idx="0">
            <a:schemeClr val="accent1"/>
          </a:effectRef>
          <a:fontRef idx="minor">
            <a:schemeClr val="tx1"/>
          </a:fontRef>
        </p:style>
      </p:cxnSp>
      <p:cxnSp>
        <p:nvCxnSpPr>
          <p:cNvPr id="537" name="Straight Connector 536">
            <a:extLst>
              <a:ext uri="{FF2B5EF4-FFF2-40B4-BE49-F238E27FC236}">
                <a16:creationId xmlns:a16="http://schemas.microsoft.com/office/drawing/2014/main" id="{2A53598D-9B2F-7836-086F-8EB5F0FC51FD}"/>
              </a:ext>
            </a:extLst>
          </p:cNvPr>
          <p:cNvCxnSpPr/>
          <p:nvPr/>
        </p:nvCxnSpPr>
        <p:spPr>
          <a:xfrm>
            <a:off x="6367678" y="2586185"/>
            <a:ext cx="586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8" name="Oval 537">
            <a:extLst>
              <a:ext uri="{FF2B5EF4-FFF2-40B4-BE49-F238E27FC236}">
                <a16:creationId xmlns:a16="http://schemas.microsoft.com/office/drawing/2014/main" id="{14A83B97-7C90-D41D-45C2-94EF2CD7C2D9}"/>
              </a:ext>
            </a:extLst>
          </p:cNvPr>
          <p:cNvSpPr/>
          <p:nvPr/>
        </p:nvSpPr>
        <p:spPr>
          <a:xfrm>
            <a:off x="6520375" y="2541940"/>
            <a:ext cx="85061" cy="8506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grpSp>
        <p:nvGrpSpPr>
          <p:cNvPr id="539" name="그룹 563">
            <a:extLst>
              <a:ext uri="{FF2B5EF4-FFF2-40B4-BE49-F238E27FC236}">
                <a16:creationId xmlns:a16="http://schemas.microsoft.com/office/drawing/2014/main" id="{7D98784C-9AD3-F81F-0368-61965CBF9017}"/>
              </a:ext>
            </a:extLst>
          </p:cNvPr>
          <p:cNvGrpSpPr/>
          <p:nvPr/>
        </p:nvGrpSpPr>
        <p:grpSpPr>
          <a:xfrm>
            <a:off x="5044914" y="3038935"/>
            <a:ext cx="573528" cy="252952"/>
            <a:chOff x="4206996" y="1897575"/>
            <a:chExt cx="573528" cy="252952"/>
          </a:xfrm>
        </p:grpSpPr>
        <p:sp>
          <p:nvSpPr>
            <p:cNvPr id="546" name="TextBox 545">
              <a:extLst>
                <a:ext uri="{FF2B5EF4-FFF2-40B4-BE49-F238E27FC236}">
                  <a16:creationId xmlns:a16="http://schemas.microsoft.com/office/drawing/2014/main" id="{02BEAEB6-A66C-A089-9480-DB001413E477}"/>
                </a:ext>
              </a:extLst>
            </p:cNvPr>
            <p:cNvSpPr txBox="1"/>
            <p:nvPr/>
          </p:nvSpPr>
          <p:spPr>
            <a:xfrm>
              <a:off x="420699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M</a:t>
              </a:r>
              <a:endParaRPr lang="ko-KR" altLang="en-US" sz="1600" b="1" baseline="-25000" dirty="0">
                <a:latin typeface="Cambria" panose="02040503050406030204" pitchFamily="18" charset="0"/>
                <a:cs typeface="Times New Roman" panose="02020603050405020304" pitchFamily="18" charset="0"/>
              </a:endParaRPr>
            </a:p>
          </p:txBody>
        </p:sp>
        <p:sp>
          <p:nvSpPr>
            <p:cNvPr id="547" name="TextBox 546">
              <a:extLst>
                <a:ext uri="{FF2B5EF4-FFF2-40B4-BE49-F238E27FC236}">
                  <a16:creationId xmlns:a16="http://schemas.microsoft.com/office/drawing/2014/main" id="{A9218A09-A867-9C5A-DAB9-15E6AE20BD3A}"/>
                </a:ext>
              </a:extLst>
            </p:cNvPr>
            <p:cNvSpPr txBox="1"/>
            <p:nvPr/>
          </p:nvSpPr>
          <p:spPr>
            <a:xfrm>
              <a:off x="4411557"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grpSp>
        <p:nvGrpSpPr>
          <p:cNvPr id="540" name="그룹 563">
            <a:extLst>
              <a:ext uri="{FF2B5EF4-FFF2-40B4-BE49-F238E27FC236}">
                <a16:creationId xmlns:a16="http://schemas.microsoft.com/office/drawing/2014/main" id="{72C84857-05DA-AC11-8D70-A8274EF73060}"/>
              </a:ext>
            </a:extLst>
          </p:cNvPr>
          <p:cNvGrpSpPr/>
          <p:nvPr/>
        </p:nvGrpSpPr>
        <p:grpSpPr>
          <a:xfrm>
            <a:off x="5557950" y="2632766"/>
            <a:ext cx="544956" cy="252952"/>
            <a:chOff x="4226046" y="1897575"/>
            <a:chExt cx="544956" cy="252952"/>
          </a:xfrm>
        </p:grpSpPr>
        <p:sp>
          <p:nvSpPr>
            <p:cNvPr id="544" name="TextBox 543">
              <a:extLst>
                <a:ext uri="{FF2B5EF4-FFF2-40B4-BE49-F238E27FC236}">
                  <a16:creationId xmlns:a16="http://schemas.microsoft.com/office/drawing/2014/main" id="{30B9846B-39B8-FE21-085C-C61FD3FFF9FB}"/>
                </a:ext>
              </a:extLst>
            </p:cNvPr>
            <p:cNvSpPr txBox="1"/>
            <p:nvPr/>
          </p:nvSpPr>
          <p:spPr>
            <a:xfrm>
              <a:off x="422604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V</a:t>
              </a:r>
              <a:endParaRPr lang="ko-KR" altLang="en-US" sz="1600" b="1" baseline="-25000" dirty="0">
                <a:latin typeface="Cambria" panose="02040503050406030204" pitchFamily="18" charset="0"/>
                <a:cs typeface="Times New Roman" panose="02020603050405020304" pitchFamily="18" charset="0"/>
              </a:endParaRPr>
            </a:p>
          </p:txBody>
        </p:sp>
        <p:sp>
          <p:nvSpPr>
            <p:cNvPr id="545" name="TextBox 544">
              <a:extLst>
                <a:ext uri="{FF2B5EF4-FFF2-40B4-BE49-F238E27FC236}">
                  <a16:creationId xmlns:a16="http://schemas.microsoft.com/office/drawing/2014/main" id="{5D623D22-1413-C07E-727A-9209531ECDA1}"/>
                </a:ext>
              </a:extLst>
            </p:cNvPr>
            <p:cNvSpPr txBox="1"/>
            <p:nvPr/>
          </p:nvSpPr>
          <p:spPr>
            <a:xfrm>
              <a:off x="4402035"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sp>
        <p:nvSpPr>
          <p:cNvPr id="541" name="TextBox 540">
            <a:extLst>
              <a:ext uri="{FF2B5EF4-FFF2-40B4-BE49-F238E27FC236}">
                <a16:creationId xmlns:a16="http://schemas.microsoft.com/office/drawing/2014/main" id="{3C9F885B-ED54-FF43-98CC-DE28A4DB33A3}"/>
              </a:ext>
            </a:extLst>
          </p:cNvPr>
          <p:cNvSpPr txBox="1"/>
          <p:nvPr/>
        </p:nvSpPr>
        <p:spPr>
          <a:xfrm>
            <a:off x="7448961" y="1957150"/>
            <a:ext cx="941289" cy="276999"/>
          </a:xfrm>
          <a:prstGeom prst="rect">
            <a:avLst/>
          </a:prstGeom>
          <a:noFill/>
        </p:spPr>
        <p:txBody>
          <a:bodyPr wrap="square" lIns="0" tIns="0" rIns="0" bIns="0" rtlCol="0" anchor="ctr">
            <a:spAutoFit/>
          </a:bodyPr>
          <a:lstStyle/>
          <a:p>
            <a:r>
              <a:rPr lang="en-US" altLang="ko-KR" b="1" dirty="0">
                <a:latin typeface="Cambria" panose="02040503050406030204" pitchFamily="18" charset="0"/>
                <a:cs typeface="Times New Roman" panose="02020603050405020304" pitchFamily="18" charset="0"/>
              </a:rPr>
              <a:t>       </a:t>
            </a:r>
            <a:r>
              <a:rPr lang="en-US" altLang="ko-KR" b="1" dirty="0">
                <a:solidFill>
                  <a:schemeClr val="accent6">
                    <a:lumMod val="75000"/>
                  </a:schemeClr>
                </a:solidFill>
                <a:latin typeface="Cambria" panose="02040503050406030204" pitchFamily="18" charset="0"/>
                <a:cs typeface="Times New Roman" panose="02020603050405020304" pitchFamily="18" charset="0"/>
              </a:rPr>
              <a:t>V</a:t>
            </a:r>
            <a:r>
              <a:rPr lang="en-US" altLang="ko-KR" b="1" baseline="-25000" dirty="0">
                <a:solidFill>
                  <a:schemeClr val="accent6">
                    <a:lumMod val="75000"/>
                  </a:schemeClr>
                </a:solidFill>
                <a:latin typeface="Cambria" panose="02040503050406030204" pitchFamily="18" charset="0"/>
                <a:cs typeface="Times New Roman" panose="02020603050405020304" pitchFamily="18" charset="0"/>
              </a:rPr>
              <a:t>OUT</a:t>
            </a:r>
            <a:r>
              <a:rPr lang="en-US" altLang="ko-KR" sz="1600" b="1" baseline="-25000" dirty="0">
                <a:latin typeface="Cambria" panose="02040503050406030204" pitchFamily="18" charset="0"/>
                <a:ea typeface="Cambria" panose="02040503050406030204" pitchFamily="18" charset="0"/>
                <a:cs typeface="Times New Roman" panose="02020603050405020304" pitchFamily="18" charset="0"/>
              </a:rPr>
              <a:t> </a:t>
            </a:r>
            <a:r>
              <a:rPr lang="en-US" altLang="ko-KR" sz="1600" b="1" dirty="0">
                <a:latin typeface="Cambria" panose="02040503050406030204" pitchFamily="18" charset="0"/>
                <a:ea typeface="Cambria" panose="02040503050406030204" pitchFamily="18" charset="0"/>
                <a:cs typeface="Courier New" panose="02070309020205020404" pitchFamily="49" charset="0"/>
              </a:rPr>
              <a:t>:</a:t>
            </a:r>
            <a:endParaRPr lang="ko-KR" altLang="en-US" sz="1600" b="1" dirty="0">
              <a:latin typeface="Cambria" panose="02040503050406030204" pitchFamily="18" charset="0"/>
              <a:cs typeface="Courier New" panose="02070309020205020404" pitchFamily="49" charset="0"/>
            </a:endParaRPr>
          </a:p>
        </p:txBody>
      </p:sp>
      <p:sp>
        <p:nvSpPr>
          <p:cNvPr id="542" name="TextBox 541">
            <a:extLst>
              <a:ext uri="{FF2B5EF4-FFF2-40B4-BE49-F238E27FC236}">
                <a16:creationId xmlns:a16="http://schemas.microsoft.com/office/drawing/2014/main" id="{07F9641C-608D-F1A8-32BE-0EEA8E1BE0FA}"/>
              </a:ext>
            </a:extLst>
          </p:cNvPr>
          <p:cNvSpPr txBox="1"/>
          <p:nvPr/>
        </p:nvSpPr>
        <p:spPr>
          <a:xfrm>
            <a:off x="6877684" y="1991268"/>
            <a:ext cx="368967" cy="164148"/>
          </a:xfrm>
          <a:prstGeom prst="rect">
            <a:avLst/>
          </a:prstGeom>
          <a:noFill/>
          <a:ln>
            <a:noFill/>
          </a:ln>
        </p:spPr>
        <p:txBody>
          <a:bodyPr wrap="square" lIns="0" tIns="0" rIns="0" bIns="0" rtlCol="0" anchor="ctr">
            <a:spAutoFit/>
          </a:bodyPr>
          <a:lstStyle/>
          <a:p>
            <a:pPr algn="ctr"/>
            <a:endParaRPr lang="ko-KR" altLang="en-US" sz="1600" b="1" baseline="-25000" dirty="0">
              <a:solidFill>
                <a:srgbClr val="C00000"/>
              </a:solidFill>
              <a:latin typeface="Cambria" panose="02040503050406030204" pitchFamily="18" charset="0"/>
              <a:cs typeface="Times New Roman" panose="02020603050405020304" pitchFamily="18" charset="0"/>
            </a:endParaRPr>
          </a:p>
        </p:txBody>
      </p:sp>
      <p:sp>
        <p:nvSpPr>
          <p:cNvPr id="543" name="TextBox 542">
            <a:extLst>
              <a:ext uri="{FF2B5EF4-FFF2-40B4-BE49-F238E27FC236}">
                <a16:creationId xmlns:a16="http://schemas.microsoft.com/office/drawing/2014/main" id="{3BE4B1A6-9C33-6757-D7E2-1913E586A945}"/>
              </a:ext>
            </a:extLst>
          </p:cNvPr>
          <p:cNvSpPr txBox="1"/>
          <p:nvPr/>
        </p:nvSpPr>
        <p:spPr>
          <a:xfrm>
            <a:off x="6187363" y="3872285"/>
            <a:ext cx="368967" cy="164148"/>
          </a:xfrm>
          <a:prstGeom prst="rect">
            <a:avLst/>
          </a:prstGeom>
          <a:noFill/>
        </p:spPr>
        <p:txBody>
          <a:bodyPr wrap="square" lIns="0" tIns="0" rIns="0" bIns="0" rtlCol="0" anchor="ctr">
            <a:spAutoFit/>
          </a:bodyPr>
          <a:lstStyle/>
          <a:p>
            <a:pPr algn="ctr"/>
            <a:endParaRPr lang="ko-KR" altLang="en-US" sz="1600" b="1" baseline="-25000" dirty="0">
              <a:solidFill>
                <a:schemeClr val="accent6">
                  <a:lumMod val="75000"/>
                </a:schemeClr>
              </a:solidFill>
              <a:latin typeface="Cambria" panose="02040503050406030204" pitchFamily="18" charset="0"/>
              <a:cs typeface="Times New Roman" panose="02020603050405020304" pitchFamily="18" charset="0"/>
            </a:endParaRPr>
          </a:p>
        </p:txBody>
      </p:sp>
      <p:sp>
        <p:nvSpPr>
          <p:cNvPr id="504" name="TextBox 503">
            <a:extLst>
              <a:ext uri="{FF2B5EF4-FFF2-40B4-BE49-F238E27FC236}">
                <a16:creationId xmlns:a16="http://schemas.microsoft.com/office/drawing/2014/main" id="{CFF5A9BB-1A76-6247-C293-D3CD2F29178C}"/>
              </a:ext>
            </a:extLst>
          </p:cNvPr>
          <p:cNvSpPr txBox="1"/>
          <p:nvPr/>
        </p:nvSpPr>
        <p:spPr>
          <a:xfrm>
            <a:off x="5953181" y="1951157"/>
            <a:ext cx="941289" cy="276999"/>
          </a:xfrm>
          <a:prstGeom prst="rect">
            <a:avLst/>
          </a:prstGeom>
          <a:noFill/>
        </p:spPr>
        <p:txBody>
          <a:bodyPr wrap="square" lIns="0" tIns="0" rIns="0" bIns="0" rtlCol="0" anchor="ctr">
            <a:spAutoFit/>
          </a:bodyPr>
          <a:lstStyle/>
          <a:p>
            <a:r>
              <a:rPr lang="en-US" altLang="ko-KR" sz="1600" b="1" dirty="0">
                <a:latin typeface="Cambria" panose="02040503050406030204" pitchFamily="18" charset="0"/>
                <a:cs typeface="Times New Roman" panose="02020603050405020304" pitchFamily="18" charset="0"/>
              </a:rPr>
              <a:t>       </a:t>
            </a:r>
            <a:r>
              <a:rPr lang="en-US" altLang="ko-KR" b="1" dirty="0">
                <a:solidFill>
                  <a:schemeClr val="accent6">
                    <a:lumMod val="75000"/>
                  </a:schemeClr>
                </a:solidFill>
                <a:latin typeface="Cambria" panose="02040503050406030204" pitchFamily="18" charset="0"/>
                <a:cs typeface="Times New Roman" panose="02020603050405020304" pitchFamily="18" charset="0"/>
              </a:rPr>
              <a:t>V</a:t>
            </a:r>
            <a:r>
              <a:rPr lang="en-US" altLang="ko-KR" b="1" baseline="-25000" dirty="0">
                <a:solidFill>
                  <a:schemeClr val="accent6">
                    <a:lumMod val="75000"/>
                  </a:schemeClr>
                </a:solidFill>
                <a:latin typeface="Cambria" panose="02040503050406030204" pitchFamily="18" charset="0"/>
                <a:cs typeface="Times New Roman" panose="02020603050405020304" pitchFamily="18" charset="0"/>
              </a:rPr>
              <a:t>OUT </a:t>
            </a:r>
            <a:r>
              <a:rPr lang="en-US" altLang="ko-KR" sz="1600" b="1" dirty="0">
                <a:latin typeface="Cambria" panose="02040503050406030204" pitchFamily="18" charset="0"/>
                <a:cs typeface="Times New Roman" panose="02020603050405020304" pitchFamily="18" charset="0"/>
              </a:rPr>
              <a:t>:</a:t>
            </a:r>
            <a:endParaRPr lang="ko-KR" altLang="en-US" sz="1500" b="1" dirty="0">
              <a:latin typeface="Cambria" panose="02040503050406030204" pitchFamily="18" charset="0"/>
              <a:cs typeface="Courier New" panose="02070309020205020404" pitchFamily="49" charset="0"/>
            </a:endParaRPr>
          </a:p>
        </p:txBody>
      </p:sp>
      <p:cxnSp>
        <p:nvCxnSpPr>
          <p:cNvPr id="505" name="Straight Connector 504">
            <a:extLst>
              <a:ext uri="{FF2B5EF4-FFF2-40B4-BE49-F238E27FC236}">
                <a16:creationId xmlns:a16="http://schemas.microsoft.com/office/drawing/2014/main" id="{8BD0B210-A40C-DCAF-11C3-EC77BD5C92B9}"/>
              </a:ext>
            </a:extLst>
          </p:cNvPr>
          <p:cNvCxnSpPr>
            <a:cxnSpLocks/>
          </p:cNvCxnSpPr>
          <p:nvPr/>
        </p:nvCxnSpPr>
        <p:spPr>
          <a:xfrm>
            <a:off x="6397770" y="2089656"/>
            <a:ext cx="29083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06" name="TextBox 505">
            <a:extLst>
              <a:ext uri="{FF2B5EF4-FFF2-40B4-BE49-F238E27FC236}">
                <a16:creationId xmlns:a16="http://schemas.microsoft.com/office/drawing/2014/main" id="{50A33189-E958-EEEA-9F7E-CE36FB28F231}"/>
              </a:ext>
            </a:extLst>
          </p:cNvPr>
          <p:cNvSpPr txBox="1"/>
          <p:nvPr/>
        </p:nvSpPr>
        <p:spPr>
          <a:xfrm>
            <a:off x="5877230" y="3842325"/>
            <a:ext cx="747129" cy="276999"/>
          </a:xfrm>
          <a:prstGeom prst="rect">
            <a:avLst/>
          </a:prstGeom>
          <a:noFill/>
        </p:spPr>
        <p:txBody>
          <a:bodyPr wrap="square" lIns="0" tIns="0" rIns="0" bIns="0" rtlCol="0" anchor="ctr">
            <a:spAutoFit/>
          </a:bodyPr>
          <a:lstStyle/>
          <a:p>
            <a:r>
              <a:rPr lang="en-US" altLang="ko-KR" sz="1600" b="1" dirty="0">
                <a:latin typeface="Cambria" panose="02040503050406030204" pitchFamily="18" charset="0"/>
                <a:cs typeface="Times New Roman" panose="02020603050405020304" pitchFamily="18" charset="0"/>
              </a:rPr>
              <a:t>       </a:t>
            </a:r>
            <a:r>
              <a:rPr lang="en-US" altLang="ko-KR" b="1" dirty="0">
                <a:solidFill>
                  <a:schemeClr val="accent6">
                    <a:lumMod val="75000"/>
                  </a:schemeClr>
                </a:solidFill>
                <a:latin typeface="Cambria" panose="02040503050406030204" pitchFamily="18" charset="0"/>
                <a:cs typeface="Times New Roman" panose="02020603050405020304" pitchFamily="18" charset="0"/>
              </a:rPr>
              <a:t>V</a:t>
            </a:r>
            <a:r>
              <a:rPr lang="en-US" altLang="ko-KR" b="1" baseline="-25000" dirty="0">
                <a:solidFill>
                  <a:schemeClr val="accent6">
                    <a:lumMod val="75000"/>
                  </a:schemeClr>
                </a:solidFill>
                <a:latin typeface="Cambria" panose="02040503050406030204" pitchFamily="18" charset="0"/>
                <a:cs typeface="Times New Roman" panose="02020603050405020304" pitchFamily="18" charset="0"/>
              </a:rPr>
              <a:t>SO</a:t>
            </a:r>
            <a:r>
              <a:rPr lang="en-US" altLang="ko-KR" sz="1600" b="1" baseline="-25000" dirty="0">
                <a:solidFill>
                  <a:schemeClr val="accent6">
                    <a:lumMod val="75000"/>
                  </a:schemeClr>
                </a:solidFill>
                <a:latin typeface="Cambria" panose="02040503050406030204" pitchFamily="18" charset="0"/>
                <a:cs typeface="Times New Roman" panose="02020603050405020304" pitchFamily="18" charset="0"/>
              </a:rPr>
              <a:t> </a:t>
            </a:r>
            <a:r>
              <a:rPr lang="en-US" altLang="ko-KR" sz="1600" b="1" dirty="0">
                <a:latin typeface="Cambria" panose="02040503050406030204" pitchFamily="18" charset="0"/>
                <a:cs typeface="Times New Roman" panose="02020603050405020304" pitchFamily="18" charset="0"/>
              </a:rPr>
              <a:t>:</a:t>
            </a:r>
            <a:r>
              <a:rPr lang="en-US" altLang="ko-KR" sz="1400" b="1" dirty="0">
                <a:latin typeface="Cambria" panose="02040503050406030204" pitchFamily="18" charset="0"/>
                <a:cs typeface="Times New Roman" panose="02020603050405020304" pitchFamily="18" charset="0"/>
              </a:rPr>
              <a:t> </a:t>
            </a:r>
            <a:endParaRPr lang="ko-KR" altLang="en-US" sz="1600" b="1" baseline="-25000" dirty="0">
              <a:latin typeface="Cambria" panose="02040503050406030204" pitchFamily="18" charset="0"/>
              <a:cs typeface="Times New Roman" panose="02020603050405020304" pitchFamily="18" charset="0"/>
            </a:endParaRPr>
          </a:p>
        </p:txBody>
      </p:sp>
      <p:sp>
        <p:nvSpPr>
          <p:cNvPr id="502" name="TextBox 501">
            <a:extLst>
              <a:ext uri="{FF2B5EF4-FFF2-40B4-BE49-F238E27FC236}">
                <a16:creationId xmlns:a16="http://schemas.microsoft.com/office/drawing/2014/main" id="{ADE861E3-A868-E409-C285-A88E2FCAE4EE}"/>
              </a:ext>
            </a:extLst>
          </p:cNvPr>
          <p:cNvSpPr txBox="1"/>
          <p:nvPr/>
        </p:nvSpPr>
        <p:spPr>
          <a:xfrm>
            <a:off x="7377557" y="3870028"/>
            <a:ext cx="127407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V</a:t>
            </a:r>
            <a:r>
              <a:rPr lang="en-US" altLang="ko-KR" sz="1600" b="1" baseline="-25000" dirty="0">
                <a:solidFill>
                  <a:srgbClr val="0070C0"/>
                </a:solidFill>
                <a:latin typeface="Cambria" panose="02040503050406030204" pitchFamily="18" charset="0"/>
                <a:cs typeface="Times New Roman" panose="02020603050405020304" pitchFamily="18" charset="0"/>
              </a:rPr>
              <a:t>TH</a:t>
            </a:r>
            <a:r>
              <a:rPr lang="en-US" altLang="ko-KR" sz="1600" b="1" dirty="0">
                <a:solidFill>
                  <a:srgbClr val="0070C0"/>
                </a:solidFill>
                <a:latin typeface="Cambria" panose="02040503050406030204" pitchFamily="18" charset="0"/>
                <a:cs typeface="Times New Roman" panose="02020603050405020304" pitchFamily="18" charset="0"/>
              </a:rPr>
              <a:t> &gt; V</a:t>
            </a:r>
            <a:r>
              <a:rPr lang="en-US" altLang="ko-KR" sz="1600" b="1" baseline="-25000" dirty="0">
                <a:solidFill>
                  <a:srgbClr val="0070C0"/>
                </a:solidFill>
                <a:latin typeface="Cambria" panose="02040503050406030204" pitchFamily="18" charset="0"/>
                <a:cs typeface="Times New Roman" panose="02020603050405020304" pitchFamily="18" charset="0"/>
              </a:rPr>
              <a:t>REF</a:t>
            </a:r>
            <a:endParaRPr lang="ko-KR" altLang="en-US" sz="1600" b="1" baseline="-25000" dirty="0">
              <a:solidFill>
                <a:srgbClr val="0070C0"/>
              </a:solidFill>
              <a:latin typeface="Cambria" panose="02040503050406030204" pitchFamily="18" charset="0"/>
              <a:cs typeface="Times New Roman" panose="02020603050405020304" pitchFamily="18" charset="0"/>
            </a:endParaRPr>
          </a:p>
        </p:txBody>
      </p:sp>
      <p:sp>
        <p:nvSpPr>
          <p:cNvPr id="497" name="TextBox 496">
            <a:extLst>
              <a:ext uri="{FF2B5EF4-FFF2-40B4-BE49-F238E27FC236}">
                <a16:creationId xmlns:a16="http://schemas.microsoft.com/office/drawing/2014/main" id="{122B45EC-19A7-A755-3368-CEAFF2131E2C}"/>
              </a:ext>
            </a:extLst>
          </p:cNvPr>
          <p:cNvSpPr txBox="1"/>
          <p:nvPr/>
        </p:nvSpPr>
        <p:spPr>
          <a:xfrm>
            <a:off x="5898325" y="4213630"/>
            <a:ext cx="186493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EVALUATION</a:t>
            </a:r>
            <a:endParaRPr lang="ko-KR" altLang="en-US" sz="1600" b="1" baseline="-25000" dirty="0">
              <a:solidFill>
                <a:srgbClr val="0070C0"/>
              </a:solidFill>
              <a:latin typeface="Cambria" panose="02040503050406030204" pitchFamily="18" charset="0"/>
              <a:cs typeface="Times New Roman" panose="02020603050405020304" pitchFamily="18" charset="0"/>
            </a:endParaRPr>
          </a:p>
        </p:txBody>
      </p:sp>
      <p:sp>
        <p:nvSpPr>
          <p:cNvPr id="498" name="TextBox 497">
            <a:extLst>
              <a:ext uri="{FF2B5EF4-FFF2-40B4-BE49-F238E27FC236}">
                <a16:creationId xmlns:a16="http://schemas.microsoft.com/office/drawing/2014/main" id="{BB75AC35-F00C-138E-CF4C-3BFF3C46BC7A}"/>
              </a:ext>
            </a:extLst>
          </p:cNvPr>
          <p:cNvSpPr txBox="1"/>
          <p:nvPr/>
        </p:nvSpPr>
        <p:spPr>
          <a:xfrm>
            <a:off x="6755458" y="1951156"/>
            <a:ext cx="251054" cy="276999"/>
          </a:xfrm>
          <a:prstGeom prst="rect">
            <a:avLst/>
          </a:prstGeom>
          <a:noFill/>
        </p:spPr>
        <p:txBody>
          <a:bodyPr wrap="square" lIns="0" tIns="0" rIns="0" bIns="0" rtlCol="0" anchor="ctr">
            <a:spAutoFit/>
          </a:bodyPr>
          <a:lstStyle/>
          <a:p>
            <a:r>
              <a:rPr lang="en-US" altLang="ko-KR" b="1" dirty="0">
                <a:latin typeface="Cambria" panose="02040503050406030204" pitchFamily="18" charset="0"/>
                <a:cs typeface="Times New Roman" panose="02020603050405020304" pitchFamily="18" charset="0"/>
              </a:rPr>
              <a:t> </a:t>
            </a:r>
            <a:r>
              <a:rPr lang="en-US" altLang="ko-KR" sz="1600" b="1" dirty="0">
                <a:latin typeface="Cambria" panose="02040503050406030204" pitchFamily="18" charset="0"/>
                <a:ea typeface="Cambria" panose="02040503050406030204" pitchFamily="18" charset="0"/>
                <a:cs typeface="Courier New" panose="02070309020205020404" pitchFamily="49" charset="0"/>
              </a:rPr>
              <a:t>1</a:t>
            </a:r>
            <a:endParaRPr lang="ko-KR" altLang="en-US" sz="1600" b="1" dirty="0">
              <a:latin typeface="Cambria" panose="02040503050406030204" pitchFamily="18" charset="0"/>
              <a:cs typeface="Courier New" panose="02070309020205020404" pitchFamily="49" charset="0"/>
            </a:endParaRPr>
          </a:p>
        </p:txBody>
      </p:sp>
      <p:sp>
        <p:nvSpPr>
          <p:cNvPr id="499" name="TextBox 498">
            <a:extLst>
              <a:ext uri="{FF2B5EF4-FFF2-40B4-BE49-F238E27FC236}">
                <a16:creationId xmlns:a16="http://schemas.microsoft.com/office/drawing/2014/main" id="{59BB21ED-18D4-6C10-7CA4-C5C9C486BAC6}"/>
              </a:ext>
            </a:extLst>
          </p:cNvPr>
          <p:cNvSpPr txBox="1"/>
          <p:nvPr/>
        </p:nvSpPr>
        <p:spPr>
          <a:xfrm>
            <a:off x="8324684" y="1964803"/>
            <a:ext cx="251054" cy="276999"/>
          </a:xfrm>
          <a:prstGeom prst="rect">
            <a:avLst/>
          </a:prstGeom>
          <a:noFill/>
        </p:spPr>
        <p:txBody>
          <a:bodyPr wrap="square" lIns="0" tIns="0" rIns="0" bIns="0" rtlCol="0" anchor="ctr">
            <a:spAutoFit/>
          </a:bodyPr>
          <a:lstStyle/>
          <a:p>
            <a:r>
              <a:rPr lang="en-US" altLang="ko-KR" b="1" dirty="0">
                <a:latin typeface="Cambria" panose="02040503050406030204" pitchFamily="18" charset="0"/>
                <a:cs typeface="Times New Roman" panose="02020603050405020304" pitchFamily="18" charset="0"/>
              </a:rPr>
              <a:t> </a:t>
            </a:r>
            <a:r>
              <a:rPr lang="en-US" altLang="ko-KR" sz="1600" b="1" dirty="0">
                <a:latin typeface="Cambria" panose="02040503050406030204" pitchFamily="18" charset="0"/>
                <a:ea typeface="Cambria" panose="02040503050406030204" pitchFamily="18" charset="0"/>
                <a:cs typeface="Courier New" panose="02070309020205020404" pitchFamily="49" charset="0"/>
              </a:rPr>
              <a:t>0</a:t>
            </a:r>
            <a:endParaRPr lang="ko-KR" altLang="en-US" sz="1600" b="1" dirty="0">
              <a:latin typeface="Cambria" panose="02040503050406030204" pitchFamily="18" charset="0"/>
              <a:cs typeface="Courier New" panose="02070309020205020404" pitchFamily="49" charset="0"/>
            </a:endParaRPr>
          </a:p>
        </p:txBody>
      </p:sp>
      <p:sp>
        <p:nvSpPr>
          <p:cNvPr id="500" name="TextBox 499">
            <a:extLst>
              <a:ext uri="{FF2B5EF4-FFF2-40B4-BE49-F238E27FC236}">
                <a16:creationId xmlns:a16="http://schemas.microsoft.com/office/drawing/2014/main" id="{A28E1999-8A98-2F8C-D8DA-F50122392A54}"/>
              </a:ext>
            </a:extLst>
          </p:cNvPr>
          <p:cNvSpPr txBox="1"/>
          <p:nvPr/>
        </p:nvSpPr>
        <p:spPr>
          <a:xfrm>
            <a:off x="6587481" y="3842325"/>
            <a:ext cx="251054" cy="276999"/>
          </a:xfrm>
          <a:prstGeom prst="rect">
            <a:avLst/>
          </a:prstGeom>
          <a:noFill/>
        </p:spPr>
        <p:txBody>
          <a:bodyPr wrap="square" lIns="0" tIns="0" rIns="0" bIns="0" rtlCol="0" anchor="ctr">
            <a:spAutoFit/>
          </a:bodyPr>
          <a:lstStyle/>
          <a:p>
            <a:r>
              <a:rPr lang="en-US" altLang="ko-KR" b="1" dirty="0">
                <a:latin typeface="Cambria" panose="02040503050406030204" pitchFamily="18" charset="0"/>
                <a:cs typeface="Times New Roman" panose="02020603050405020304" pitchFamily="18" charset="0"/>
              </a:rPr>
              <a:t> </a:t>
            </a:r>
            <a:r>
              <a:rPr lang="en-US" altLang="ko-KR" sz="1600" b="1" dirty="0">
                <a:latin typeface="Cambria" panose="02040503050406030204" pitchFamily="18" charset="0"/>
                <a:ea typeface="Cambria" panose="02040503050406030204" pitchFamily="18" charset="0"/>
                <a:cs typeface="Courier New" panose="02070309020205020404" pitchFamily="49" charset="0"/>
              </a:rPr>
              <a:t>1</a:t>
            </a:r>
            <a:endParaRPr lang="ko-KR" altLang="en-US" sz="1600" b="1" dirty="0">
              <a:latin typeface="Cambria" panose="02040503050406030204" pitchFamily="18" charset="0"/>
              <a:cs typeface="Courier New" panose="02070309020205020404" pitchFamily="49" charset="0"/>
            </a:endParaRPr>
          </a:p>
        </p:txBody>
      </p:sp>
      <p:sp>
        <p:nvSpPr>
          <p:cNvPr id="580" name="Rectangle 579">
            <a:extLst>
              <a:ext uri="{FF2B5EF4-FFF2-40B4-BE49-F238E27FC236}">
                <a16:creationId xmlns:a16="http://schemas.microsoft.com/office/drawing/2014/main" id="{1895EA10-24AC-DDA7-ABBE-1195930FC6C3}"/>
              </a:ext>
            </a:extLst>
          </p:cNvPr>
          <p:cNvSpPr/>
          <p:nvPr/>
        </p:nvSpPr>
        <p:spPr>
          <a:xfrm>
            <a:off x="4714444" y="1727711"/>
            <a:ext cx="4140073" cy="3028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7C6104D-CA62-28B9-C45D-1A0297DFC50A}"/>
              </a:ext>
            </a:extLst>
          </p:cNvPr>
          <p:cNvSpPr/>
          <p:nvPr/>
        </p:nvSpPr>
        <p:spPr>
          <a:xfrm>
            <a:off x="6001" y="5354217"/>
            <a:ext cx="9144000" cy="102499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chemeClr val="tx1"/>
                </a:solidFill>
                <a:latin typeface="Cambria" panose="02040503050406030204" pitchFamily="18" charset="0"/>
              </a:rPr>
              <a:t>If V</a:t>
            </a:r>
            <a:r>
              <a:rPr lang="en-US" sz="2800" baseline="-25000" dirty="0">
                <a:solidFill>
                  <a:schemeClr val="tx1"/>
                </a:solidFill>
                <a:latin typeface="Cambria" panose="02040503050406030204" pitchFamily="18" charset="0"/>
              </a:rPr>
              <a:t>TH</a:t>
            </a:r>
            <a:r>
              <a:rPr lang="en-US" sz="2800" dirty="0">
                <a:solidFill>
                  <a:schemeClr val="tx1"/>
                </a:solidFill>
                <a:latin typeface="Cambria" panose="02040503050406030204" pitchFamily="18" charset="0"/>
              </a:rPr>
              <a:t> &gt; V</a:t>
            </a:r>
            <a:r>
              <a:rPr lang="en-US" sz="2800" baseline="-25000" dirty="0">
                <a:solidFill>
                  <a:schemeClr val="tx1"/>
                </a:solidFill>
                <a:latin typeface="Cambria" panose="02040503050406030204" pitchFamily="18" charset="0"/>
              </a:rPr>
              <a:t>REF </a:t>
            </a:r>
            <a:r>
              <a:rPr lang="en-US" sz="2800" dirty="0">
                <a:solidFill>
                  <a:schemeClr val="tx1"/>
                </a:solidFill>
                <a:latin typeface="Cambria" panose="02040503050406030204" pitchFamily="18" charset="0"/>
              </a:rPr>
              <a:t>, C</a:t>
            </a:r>
            <a:r>
              <a:rPr lang="en-US" sz="2800" baseline="-25000" dirty="0">
                <a:solidFill>
                  <a:schemeClr val="tx1"/>
                </a:solidFill>
                <a:latin typeface="Cambria" panose="02040503050406030204" pitchFamily="18" charset="0"/>
              </a:rPr>
              <a:t>SO</a:t>
            </a:r>
            <a:r>
              <a:rPr lang="en-US" sz="2800" dirty="0">
                <a:solidFill>
                  <a:schemeClr val="tx1"/>
                </a:solidFill>
                <a:latin typeface="Cambria" panose="02040503050406030204" pitchFamily="18" charset="0"/>
              </a:rPr>
              <a:t> cannot discharge due to the target cell acting as an open switch, leading to V</a:t>
            </a:r>
            <a:r>
              <a:rPr lang="en-US" sz="2800" baseline="-25000" dirty="0">
                <a:solidFill>
                  <a:schemeClr val="tx1"/>
                </a:solidFill>
                <a:latin typeface="Cambria" panose="02040503050406030204" pitchFamily="18" charset="0"/>
              </a:rPr>
              <a:t>SO</a:t>
            </a:r>
            <a:r>
              <a:rPr lang="en-US" sz="2800" dirty="0">
                <a:solidFill>
                  <a:schemeClr val="tx1"/>
                </a:solidFill>
                <a:latin typeface="Cambria" panose="02040503050406030204" pitchFamily="18" charset="0"/>
              </a:rPr>
              <a:t> = 1 and V</a:t>
            </a:r>
            <a:r>
              <a:rPr lang="en-US" sz="2800" baseline="-25000" dirty="0">
                <a:solidFill>
                  <a:schemeClr val="tx1"/>
                </a:solidFill>
                <a:latin typeface="Cambria" panose="02040503050406030204" pitchFamily="18" charset="0"/>
              </a:rPr>
              <a:t>OUT</a:t>
            </a:r>
            <a:r>
              <a:rPr lang="en-US" sz="2800" dirty="0">
                <a:solidFill>
                  <a:schemeClr val="tx1"/>
                </a:solidFill>
                <a:latin typeface="Cambria" panose="02040503050406030204" pitchFamily="18" charset="0"/>
              </a:rPr>
              <a:t> = 0</a:t>
            </a:r>
            <a:endParaRPr lang="en-US" sz="2800" baseline="-250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336183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9"/>
                                        </p:tgtEl>
                                        <p:attrNameLst>
                                          <p:attrName>style.visibility</p:attrName>
                                        </p:attrNameLst>
                                      </p:cBhvr>
                                      <p:to>
                                        <p:strVal val="visible"/>
                                      </p:to>
                                    </p:set>
                                  </p:childTnLst>
                                </p:cTn>
                              </p:par>
                              <p:par>
                                <p:cTn id="13" presetID="1" presetClass="entr" presetSubtype="0" fill="hold" grpId="2" nodeType="withEffect">
                                  <p:stCondLst>
                                    <p:cond delay="0"/>
                                  </p:stCondLst>
                                  <p:childTnLst>
                                    <p:set>
                                      <p:cBhvr>
                                        <p:cTn id="14" dur="1" fill="hold">
                                          <p:stCondLst>
                                            <p:cond delay="0"/>
                                          </p:stCondLst>
                                        </p:cTn>
                                        <p:tgtEl>
                                          <p:spTgt spid="180"/>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181"/>
                                        </p:tgtEl>
                                        <p:attrNameLst>
                                          <p:attrName>style.visibility</p:attrName>
                                        </p:attrNameLst>
                                      </p:cBhvr>
                                      <p:to>
                                        <p:strVal val="visible"/>
                                      </p:to>
                                    </p:set>
                                  </p:childTnLst>
                                </p:cTn>
                              </p:par>
                              <p:par>
                                <p:cTn id="17" presetID="1" presetClass="entr" presetSubtype="0" fill="hold" grpId="2" nodeType="withEffect">
                                  <p:stCondLst>
                                    <p:cond delay="0"/>
                                  </p:stCondLst>
                                  <p:childTnLst>
                                    <p:set>
                                      <p:cBhvr>
                                        <p:cTn id="18" dur="1" fill="hold">
                                          <p:stCondLst>
                                            <p:cond delay="0"/>
                                          </p:stCondLst>
                                        </p:cTn>
                                        <p:tgtEl>
                                          <p:spTgt spid="182"/>
                                        </p:tgtEl>
                                        <p:attrNameLst>
                                          <p:attrName>style.visibility</p:attrName>
                                        </p:attrNameLst>
                                      </p:cBhvr>
                                      <p:to>
                                        <p:strVal val="visible"/>
                                      </p:to>
                                    </p:set>
                                  </p:childTnLst>
                                </p:cTn>
                              </p:par>
                              <p:par>
                                <p:cTn id="19" presetID="1" presetClass="entr" presetSubtype="0" fill="hold" grpId="2" nodeType="withEffect">
                                  <p:stCondLst>
                                    <p:cond delay="0"/>
                                  </p:stCondLst>
                                  <p:childTnLst>
                                    <p:set>
                                      <p:cBhvr>
                                        <p:cTn id="20" dur="1" fill="hold">
                                          <p:stCondLst>
                                            <p:cond delay="0"/>
                                          </p:stCondLst>
                                        </p:cTn>
                                        <p:tgtEl>
                                          <p:spTgt spid="18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5"/>
                                        </p:tgtEl>
                                        <p:attrNameLst>
                                          <p:attrName>style.visibility</p:attrName>
                                        </p:attrNameLst>
                                      </p:cBhvr>
                                      <p:to>
                                        <p:strVal val="visible"/>
                                      </p:to>
                                    </p:set>
                                  </p:childTnLst>
                                </p:cTn>
                              </p:par>
                              <p:par>
                                <p:cTn id="25" presetID="1" presetClass="entr" presetSubtype="0" fill="hold" grpId="2" nodeType="withEffect">
                                  <p:stCondLst>
                                    <p:cond delay="0"/>
                                  </p:stCondLst>
                                  <p:childTnLst>
                                    <p:set>
                                      <p:cBhvr>
                                        <p:cTn id="26" dur="1" fill="hold">
                                          <p:stCondLst>
                                            <p:cond delay="0"/>
                                          </p:stCondLst>
                                        </p:cTn>
                                        <p:tgtEl>
                                          <p:spTgt spid="186"/>
                                        </p:tgtEl>
                                        <p:attrNameLst>
                                          <p:attrName>style.visibility</p:attrName>
                                        </p:attrNameLst>
                                      </p:cBhvr>
                                      <p:to>
                                        <p:strVal val="visible"/>
                                      </p:to>
                                    </p:set>
                                  </p:childTnLst>
                                </p:cTn>
                              </p:par>
                              <p:par>
                                <p:cTn id="27" presetID="1" presetClass="entr" presetSubtype="0" fill="hold" grpId="2" nodeType="withEffect">
                                  <p:stCondLst>
                                    <p:cond delay="0"/>
                                  </p:stCondLst>
                                  <p:childTnLst>
                                    <p:set>
                                      <p:cBhvr>
                                        <p:cTn id="28" dur="1" fill="hold">
                                          <p:stCondLst>
                                            <p:cond delay="0"/>
                                          </p:stCondLst>
                                        </p:cTn>
                                        <p:tgtEl>
                                          <p:spTgt spid="18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4"/>
                                        </p:tgtEl>
                                        <p:attrNameLst>
                                          <p:attrName>style.visibility</p:attrName>
                                        </p:attrNameLst>
                                      </p:cBhvr>
                                      <p:to>
                                        <p:strVal val="visible"/>
                                      </p:to>
                                    </p:set>
                                  </p:childTnLst>
                                </p:cTn>
                              </p:par>
                              <p:par>
                                <p:cTn id="41" presetID="1" presetClass="entr" presetSubtype="0" fill="hold" grpId="2" nodeType="withEffect">
                                  <p:stCondLst>
                                    <p:cond delay="0"/>
                                  </p:stCondLst>
                                  <p:childTnLst>
                                    <p:set>
                                      <p:cBhvr>
                                        <p:cTn id="42" dur="1" fill="hold">
                                          <p:stCondLst>
                                            <p:cond delay="0"/>
                                          </p:stCondLst>
                                        </p:cTn>
                                        <p:tgtEl>
                                          <p:spTgt spid="195"/>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96"/>
                                        </p:tgtEl>
                                        <p:attrNameLst>
                                          <p:attrName>style.visibility</p:attrName>
                                        </p:attrNameLst>
                                      </p:cBhvr>
                                      <p:to>
                                        <p:strVal val="visible"/>
                                      </p:to>
                                    </p:set>
                                  </p:childTnLst>
                                </p:cTn>
                              </p:par>
                              <p:par>
                                <p:cTn id="45" presetID="1" presetClass="entr" presetSubtype="0" fill="hold" grpId="2" nodeType="withEffect">
                                  <p:stCondLst>
                                    <p:cond delay="0"/>
                                  </p:stCondLst>
                                  <p:childTnLst>
                                    <p:set>
                                      <p:cBhvr>
                                        <p:cTn id="46" dur="1" fill="hold">
                                          <p:stCondLst>
                                            <p:cond delay="0"/>
                                          </p:stCondLst>
                                        </p:cTn>
                                        <p:tgtEl>
                                          <p:spTgt spid="20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6"/>
                                        </p:tgtEl>
                                        <p:attrNameLst>
                                          <p:attrName>style.visibility</p:attrName>
                                        </p:attrNameLst>
                                      </p:cBhvr>
                                      <p:to>
                                        <p:strVal val="visible"/>
                                      </p:to>
                                    </p:set>
                                  </p:childTnLst>
                                </p:cTn>
                              </p:par>
                              <p:par>
                                <p:cTn id="49" presetID="1" presetClass="entr" presetSubtype="0" fill="hold" grpId="2" nodeType="withEffect">
                                  <p:stCondLst>
                                    <p:cond delay="0"/>
                                  </p:stCondLst>
                                  <p:childTnLst>
                                    <p:set>
                                      <p:cBhvr>
                                        <p:cTn id="50" dur="1" fill="hold">
                                          <p:stCondLst>
                                            <p:cond delay="0"/>
                                          </p:stCondLst>
                                        </p:cTn>
                                        <p:tgtEl>
                                          <p:spTgt spid="207"/>
                                        </p:tgtEl>
                                        <p:attrNameLst>
                                          <p:attrName>style.visibility</p:attrName>
                                        </p:attrNameLst>
                                      </p:cBhvr>
                                      <p:to>
                                        <p:strVal val="visible"/>
                                      </p:to>
                                    </p:set>
                                  </p:childTnLst>
                                </p:cTn>
                              </p:par>
                              <p:par>
                                <p:cTn id="51" presetID="1" presetClass="entr" presetSubtype="0" fill="hold" grpId="2" nodeType="withEffect">
                                  <p:stCondLst>
                                    <p:cond delay="0"/>
                                  </p:stCondLst>
                                  <p:childTnLst>
                                    <p:set>
                                      <p:cBhvr>
                                        <p:cTn id="52" dur="1" fill="hold">
                                          <p:stCondLst>
                                            <p:cond delay="0"/>
                                          </p:stCondLst>
                                        </p:cTn>
                                        <p:tgtEl>
                                          <p:spTgt spid="210"/>
                                        </p:tgtEl>
                                        <p:attrNameLst>
                                          <p:attrName>style.visibility</p:attrName>
                                        </p:attrNameLst>
                                      </p:cBhvr>
                                      <p:to>
                                        <p:strVal val="visible"/>
                                      </p:to>
                                    </p:set>
                                  </p:childTnLst>
                                </p:cTn>
                              </p:par>
                              <p:par>
                                <p:cTn id="53" presetID="1" presetClass="entr" presetSubtype="0" fill="hold" grpId="2" nodeType="withEffect" nodePh="1">
                                  <p:stCondLst>
                                    <p:cond delay="0"/>
                                  </p:stCondLst>
                                  <p:endCondLst>
                                    <p:cond evt="begin" delay="0">
                                      <p:tn val="53"/>
                                    </p:cond>
                                  </p:endCondLst>
                                  <p:childTnLst>
                                    <p:set>
                                      <p:cBhvr>
                                        <p:cTn id="54" dur="1" fill="hold">
                                          <p:stCondLst>
                                            <p:cond delay="0"/>
                                          </p:stCondLst>
                                        </p:cTn>
                                        <p:tgtEl>
                                          <p:spTgt spid="211"/>
                                        </p:tgtEl>
                                        <p:attrNameLst>
                                          <p:attrName>style.visibility</p:attrName>
                                        </p:attrNameLst>
                                      </p:cBhvr>
                                      <p:to>
                                        <p:strVal val="visible"/>
                                      </p:to>
                                    </p:set>
                                  </p:childTnLst>
                                </p:cTn>
                              </p:par>
                              <p:par>
                                <p:cTn id="55" presetID="1" presetClass="entr" presetSubtype="0" fill="hold" grpId="2" nodeType="withEffect">
                                  <p:stCondLst>
                                    <p:cond delay="0"/>
                                  </p:stCondLst>
                                  <p:childTnLst>
                                    <p:set>
                                      <p:cBhvr>
                                        <p:cTn id="56" dur="1" fill="hold">
                                          <p:stCondLst>
                                            <p:cond delay="0"/>
                                          </p:stCondLst>
                                        </p:cTn>
                                        <p:tgtEl>
                                          <p:spTgt spid="17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7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9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9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9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9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0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0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0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0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0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0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09"/>
                                        </p:tgtEl>
                                        <p:attrNameLst>
                                          <p:attrName>style.visibility</p:attrName>
                                        </p:attrNameLst>
                                      </p:cBhvr>
                                      <p:to>
                                        <p:strVal val="visible"/>
                                      </p:to>
                                    </p:set>
                                  </p:childTnLst>
                                </p:cTn>
                              </p:par>
                              <p:par>
                                <p:cTn id="83" presetID="1" presetClass="entr" presetSubtype="0" fill="hold" grpId="0" nodeType="withEffect" nodePh="1">
                                  <p:stCondLst>
                                    <p:cond delay="0"/>
                                  </p:stCondLst>
                                  <p:endCondLst>
                                    <p:cond evt="begin" delay="0">
                                      <p:tn val="83"/>
                                    </p:cond>
                                  </p:endCondLst>
                                  <p:childTnLst>
                                    <p:set>
                                      <p:cBhvr>
                                        <p:cTn id="84" dur="1" fill="hold">
                                          <p:stCondLst>
                                            <p:cond delay="0"/>
                                          </p:stCondLst>
                                        </p:cTn>
                                        <p:tgtEl>
                                          <p:spTgt spid="21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7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4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3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9" presetClass="emph" presetSubtype="0" nodeType="clickEffect">
                                  <p:stCondLst>
                                    <p:cond delay="0"/>
                                  </p:stCondLst>
                                  <p:childTnLst>
                                    <p:set>
                                      <p:cBhvr>
                                        <p:cTn id="94" dur="indefinite"/>
                                        <p:tgtEl>
                                          <p:spTgt spid="178"/>
                                        </p:tgtEl>
                                        <p:attrNameLst>
                                          <p:attrName>style.opacity</p:attrName>
                                        </p:attrNameLst>
                                      </p:cBhvr>
                                      <p:to>
                                        <p:strVal val="0.25"/>
                                      </p:to>
                                    </p:set>
                                    <p:animEffect filter="image" prLst="opacity: 0.25">
                                      <p:cBhvr rctx="IE">
                                        <p:cTn id="95" dur="indefinite"/>
                                        <p:tgtEl>
                                          <p:spTgt spid="178"/>
                                        </p:tgtEl>
                                      </p:cBhvr>
                                    </p:animEffect>
                                  </p:childTnLst>
                                </p:cTn>
                              </p:par>
                              <p:par>
                                <p:cTn id="96" presetID="9" presetClass="emph" presetSubtype="0" nodeType="withEffect">
                                  <p:stCondLst>
                                    <p:cond delay="0"/>
                                  </p:stCondLst>
                                  <p:childTnLst>
                                    <p:set>
                                      <p:cBhvr>
                                        <p:cTn id="97" dur="indefinite"/>
                                        <p:tgtEl>
                                          <p:spTgt spid="179"/>
                                        </p:tgtEl>
                                        <p:attrNameLst>
                                          <p:attrName>style.opacity</p:attrName>
                                        </p:attrNameLst>
                                      </p:cBhvr>
                                      <p:to>
                                        <p:strVal val="0.25"/>
                                      </p:to>
                                    </p:set>
                                    <p:animEffect filter="image" prLst="opacity: 0.25">
                                      <p:cBhvr rctx="IE">
                                        <p:cTn id="98" dur="indefinite"/>
                                        <p:tgtEl>
                                          <p:spTgt spid="179"/>
                                        </p:tgtEl>
                                      </p:cBhvr>
                                    </p:animEffect>
                                  </p:childTnLst>
                                </p:cTn>
                              </p:par>
                              <p:par>
                                <p:cTn id="99" presetID="9" presetClass="emph" presetSubtype="0" grpId="0" nodeType="withEffect">
                                  <p:stCondLst>
                                    <p:cond delay="0"/>
                                  </p:stCondLst>
                                  <p:childTnLst>
                                    <p:set>
                                      <p:cBhvr>
                                        <p:cTn id="100" dur="indefinite"/>
                                        <p:tgtEl>
                                          <p:spTgt spid="180"/>
                                        </p:tgtEl>
                                        <p:attrNameLst>
                                          <p:attrName>style.opacity</p:attrName>
                                        </p:attrNameLst>
                                      </p:cBhvr>
                                      <p:to>
                                        <p:strVal val="0.25"/>
                                      </p:to>
                                    </p:set>
                                    <p:animEffect filter="image" prLst="opacity: 0.25">
                                      <p:cBhvr rctx="IE">
                                        <p:cTn id="101" dur="indefinite"/>
                                        <p:tgtEl>
                                          <p:spTgt spid="180"/>
                                        </p:tgtEl>
                                      </p:cBhvr>
                                    </p:animEffect>
                                  </p:childTnLst>
                                </p:cTn>
                              </p:par>
                              <p:par>
                                <p:cTn id="102" presetID="9" presetClass="emph" presetSubtype="0" grpId="0" nodeType="withEffect">
                                  <p:stCondLst>
                                    <p:cond delay="0"/>
                                  </p:stCondLst>
                                  <p:childTnLst>
                                    <p:set>
                                      <p:cBhvr>
                                        <p:cTn id="103" dur="indefinite"/>
                                        <p:tgtEl>
                                          <p:spTgt spid="181"/>
                                        </p:tgtEl>
                                        <p:attrNameLst>
                                          <p:attrName>style.opacity</p:attrName>
                                        </p:attrNameLst>
                                      </p:cBhvr>
                                      <p:to>
                                        <p:strVal val="0.25"/>
                                      </p:to>
                                    </p:set>
                                    <p:animEffect filter="image" prLst="opacity: 0.25">
                                      <p:cBhvr rctx="IE">
                                        <p:cTn id="104" dur="indefinite"/>
                                        <p:tgtEl>
                                          <p:spTgt spid="181"/>
                                        </p:tgtEl>
                                      </p:cBhvr>
                                    </p:animEffect>
                                  </p:childTnLst>
                                </p:cTn>
                              </p:par>
                              <p:par>
                                <p:cTn id="105" presetID="9" presetClass="emph" presetSubtype="0" grpId="0" nodeType="withEffect">
                                  <p:stCondLst>
                                    <p:cond delay="0"/>
                                  </p:stCondLst>
                                  <p:childTnLst>
                                    <p:set>
                                      <p:cBhvr>
                                        <p:cTn id="106" dur="indefinite"/>
                                        <p:tgtEl>
                                          <p:spTgt spid="182"/>
                                        </p:tgtEl>
                                        <p:attrNameLst>
                                          <p:attrName>style.opacity</p:attrName>
                                        </p:attrNameLst>
                                      </p:cBhvr>
                                      <p:to>
                                        <p:strVal val="0.25"/>
                                      </p:to>
                                    </p:set>
                                    <p:animEffect filter="image" prLst="opacity: 0.25">
                                      <p:cBhvr rctx="IE">
                                        <p:cTn id="107" dur="indefinite"/>
                                        <p:tgtEl>
                                          <p:spTgt spid="182"/>
                                        </p:tgtEl>
                                      </p:cBhvr>
                                    </p:animEffect>
                                  </p:childTnLst>
                                </p:cTn>
                              </p:par>
                              <p:par>
                                <p:cTn id="108" presetID="9" presetClass="emph" presetSubtype="0" grpId="0" nodeType="withEffect">
                                  <p:stCondLst>
                                    <p:cond delay="0"/>
                                  </p:stCondLst>
                                  <p:childTnLst>
                                    <p:set>
                                      <p:cBhvr>
                                        <p:cTn id="109" dur="indefinite"/>
                                        <p:tgtEl>
                                          <p:spTgt spid="183"/>
                                        </p:tgtEl>
                                        <p:attrNameLst>
                                          <p:attrName>style.opacity</p:attrName>
                                        </p:attrNameLst>
                                      </p:cBhvr>
                                      <p:to>
                                        <p:strVal val="0.25"/>
                                      </p:to>
                                    </p:set>
                                    <p:animEffect filter="image" prLst="opacity: 0.25">
                                      <p:cBhvr rctx="IE">
                                        <p:cTn id="110" dur="indefinite"/>
                                        <p:tgtEl>
                                          <p:spTgt spid="183"/>
                                        </p:tgtEl>
                                      </p:cBhvr>
                                    </p:animEffect>
                                  </p:childTnLst>
                                </p:cTn>
                              </p:par>
                              <p:par>
                                <p:cTn id="111" presetID="9" presetClass="emph" presetSubtype="0" nodeType="withEffect">
                                  <p:stCondLst>
                                    <p:cond delay="0"/>
                                  </p:stCondLst>
                                  <p:childTnLst>
                                    <p:set>
                                      <p:cBhvr>
                                        <p:cTn id="112" dur="indefinite"/>
                                        <p:tgtEl>
                                          <p:spTgt spid="184"/>
                                        </p:tgtEl>
                                        <p:attrNameLst>
                                          <p:attrName>style.opacity</p:attrName>
                                        </p:attrNameLst>
                                      </p:cBhvr>
                                      <p:to>
                                        <p:strVal val="0.25"/>
                                      </p:to>
                                    </p:set>
                                    <p:animEffect filter="image" prLst="opacity: 0.25">
                                      <p:cBhvr rctx="IE">
                                        <p:cTn id="113" dur="indefinite"/>
                                        <p:tgtEl>
                                          <p:spTgt spid="184"/>
                                        </p:tgtEl>
                                      </p:cBhvr>
                                    </p:animEffect>
                                  </p:childTnLst>
                                </p:cTn>
                              </p:par>
                              <p:par>
                                <p:cTn id="114" presetID="9" presetClass="emph" presetSubtype="0" nodeType="withEffect">
                                  <p:stCondLst>
                                    <p:cond delay="0"/>
                                  </p:stCondLst>
                                  <p:childTnLst>
                                    <p:set>
                                      <p:cBhvr>
                                        <p:cTn id="115" dur="indefinite"/>
                                        <p:tgtEl>
                                          <p:spTgt spid="185"/>
                                        </p:tgtEl>
                                        <p:attrNameLst>
                                          <p:attrName>style.opacity</p:attrName>
                                        </p:attrNameLst>
                                      </p:cBhvr>
                                      <p:to>
                                        <p:strVal val="0.25"/>
                                      </p:to>
                                    </p:set>
                                    <p:animEffect filter="image" prLst="opacity: 0.25">
                                      <p:cBhvr rctx="IE">
                                        <p:cTn id="116" dur="indefinite"/>
                                        <p:tgtEl>
                                          <p:spTgt spid="185"/>
                                        </p:tgtEl>
                                      </p:cBhvr>
                                    </p:animEffect>
                                  </p:childTnLst>
                                </p:cTn>
                              </p:par>
                              <p:par>
                                <p:cTn id="117" presetID="9" presetClass="emph" presetSubtype="0" grpId="0" nodeType="withEffect">
                                  <p:stCondLst>
                                    <p:cond delay="0"/>
                                  </p:stCondLst>
                                  <p:childTnLst>
                                    <p:set>
                                      <p:cBhvr>
                                        <p:cTn id="118" dur="indefinite"/>
                                        <p:tgtEl>
                                          <p:spTgt spid="186"/>
                                        </p:tgtEl>
                                        <p:attrNameLst>
                                          <p:attrName>style.opacity</p:attrName>
                                        </p:attrNameLst>
                                      </p:cBhvr>
                                      <p:to>
                                        <p:strVal val="0.25"/>
                                      </p:to>
                                    </p:set>
                                    <p:animEffect filter="image" prLst="opacity: 0.25">
                                      <p:cBhvr rctx="IE">
                                        <p:cTn id="119" dur="indefinite"/>
                                        <p:tgtEl>
                                          <p:spTgt spid="186"/>
                                        </p:tgtEl>
                                      </p:cBhvr>
                                    </p:animEffect>
                                  </p:childTnLst>
                                </p:cTn>
                              </p:par>
                              <p:par>
                                <p:cTn id="120" presetID="9" presetClass="emph" presetSubtype="0" grpId="0" nodeType="withEffect">
                                  <p:stCondLst>
                                    <p:cond delay="0"/>
                                  </p:stCondLst>
                                  <p:childTnLst>
                                    <p:set>
                                      <p:cBhvr>
                                        <p:cTn id="121" dur="indefinite"/>
                                        <p:tgtEl>
                                          <p:spTgt spid="187"/>
                                        </p:tgtEl>
                                        <p:attrNameLst>
                                          <p:attrName>style.opacity</p:attrName>
                                        </p:attrNameLst>
                                      </p:cBhvr>
                                      <p:to>
                                        <p:strVal val="0.25"/>
                                      </p:to>
                                    </p:set>
                                    <p:animEffect filter="image" prLst="opacity: 0.25">
                                      <p:cBhvr rctx="IE">
                                        <p:cTn id="122" dur="indefinite"/>
                                        <p:tgtEl>
                                          <p:spTgt spid="187"/>
                                        </p:tgtEl>
                                      </p:cBhvr>
                                    </p:animEffect>
                                  </p:childTnLst>
                                </p:cTn>
                              </p:par>
                              <p:par>
                                <p:cTn id="123" presetID="9" presetClass="emph" presetSubtype="0" nodeType="withEffect">
                                  <p:stCondLst>
                                    <p:cond delay="0"/>
                                  </p:stCondLst>
                                  <p:childTnLst>
                                    <p:set>
                                      <p:cBhvr>
                                        <p:cTn id="124" dur="indefinite"/>
                                        <p:tgtEl>
                                          <p:spTgt spid="188"/>
                                        </p:tgtEl>
                                        <p:attrNameLst>
                                          <p:attrName>style.opacity</p:attrName>
                                        </p:attrNameLst>
                                      </p:cBhvr>
                                      <p:to>
                                        <p:strVal val="0.25"/>
                                      </p:to>
                                    </p:set>
                                    <p:animEffect filter="image" prLst="opacity: 0.25">
                                      <p:cBhvr rctx="IE">
                                        <p:cTn id="125" dur="indefinite"/>
                                        <p:tgtEl>
                                          <p:spTgt spid="188"/>
                                        </p:tgtEl>
                                      </p:cBhvr>
                                    </p:animEffect>
                                  </p:childTnLst>
                                </p:cTn>
                              </p:par>
                              <p:par>
                                <p:cTn id="126" presetID="9" presetClass="emph" presetSubtype="0" nodeType="withEffect">
                                  <p:stCondLst>
                                    <p:cond delay="0"/>
                                  </p:stCondLst>
                                  <p:childTnLst>
                                    <p:set>
                                      <p:cBhvr>
                                        <p:cTn id="127" dur="indefinite"/>
                                        <p:tgtEl>
                                          <p:spTgt spid="189"/>
                                        </p:tgtEl>
                                        <p:attrNameLst>
                                          <p:attrName>style.opacity</p:attrName>
                                        </p:attrNameLst>
                                      </p:cBhvr>
                                      <p:to>
                                        <p:strVal val="0.25"/>
                                      </p:to>
                                    </p:set>
                                    <p:animEffect filter="image" prLst="opacity: 0.25">
                                      <p:cBhvr rctx="IE">
                                        <p:cTn id="128" dur="indefinite"/>
                                        <p:tgtEl>
                                          <p:spTgt spid="189"/>
                                        </p:tgtEl>
                                      </p:cBhvr>
                                    </p:animEffect>
                                  </p:childTnLst>
                                </p:cTn>
                              </p:par>
                              <p:par>
                                <p:cTn id="129" presetID="9" presetClass="emph" presetSubtype="0" nodeType="withEffect">
                                  <p:stCondLst>
                                    <p:cond delay="0"/>
                                  </p:stCondLst>
                                  <p:childTnLst>
                                    <p:set>
                                      <p:cBhvr>
                                        <p:cTn id="130" dur="indefinite"/>
                                        <p:tgtEl>
                                          <p:spTgt spid="190"/>
                                        </p:tgtEl>
                                        <p:attrNameLst>
                                          <p:attrName>style.opacity</p:attrName>
                                        </p:attrNameLst>
                                      </p:cBhvr>
                                      <p:to>
                                        <p:strVal val="0.25"/>
                                      </p:to>
                                    </p:set>
                                    <p:animEffect filter="image" prLst="opacity: 0.25">
                                      <p:cBhvr rctx="IE">
                                        <p:cTn id="131" dur="indefinite"/>
                                        <p:tgtEl>
                                          <p:spTgt spid="190"/>
                                        </p:tgtEl>
                                      </p:cBhvr>
                                    </p:animEffect>
                                  </p:childTnLst>
                                </p:cTn>
                              </p:par>
                              <p:par>
                                <p:cTn id="132" presetID="9" presetClass="emph" presetSubtype="0" nodeType="withEffect">
                                  <p:stCondLst>
                                    <p:cond delay="0"/>
                                  </p:stCondLst>
                                  <p:childTnLst>
                                    <p:set>
                                      <p:cBhvr>
                                        <p:cTn id="133" dur="indefinite"/>
                                        <p:tgtEl>
                                          <p:spTgt spid="192"/>
                                        </p:tgtEl>
                                        <p:attrNameLst>
                                          <p:attrName>style.opacity</p:attrName>
                                        </p:attrNameLst>
                                      </p:cBhvr>
                                      <p:to>
                                        <p:strVal val="0.25"/>
                                      </p:to>
                                    </p:set>
                                    <p:animEffect filter="image" prLst="opacity: 0.25">
                                      <p:cBhvr rctx="IE">
                                        <p:cTn id="134" dur="indefinite"/>
                                        <p:tgtEl>
                                          <p:spTgt spid="192"/>
                                        </p:tgtEl>
                                      </p:cBhvr>
                                    </p:animEffect>
                                  </p:childTnLst>
                                </p:cTn>
                              </p:par>
                              <p:par>
                                <p:cTn id="135" presetID="9" presetClass="emph" presetSubtype="0" nodeType="withEffect">
                                  <p:stCondLst>
                                    <p:cond delay="0"/>
                                  </p:stCondLst>
                                  <p:childTnLst>
                                    <p:set>
                                      <p:cBhvr>
                                        <p:cTn id="136" dur="indefinite"/>
                                        <p:tgtEl>
                                          <p:spTgt spid="193"/>
                                        </p:tgtEl>
                                        <p:attrNameLst>
                                          <p:attrName>style.opacity</p:attrName>
                                        </p:attrNameLst>
                                      </p:cBhvr>
                                      <p:to>
                                        <p:strVal val="0.25"/>
                                      </p:to>
                                    </p:set>
                                    <p:animEffect filter="image" prLst="opacity: 0.25">
                                      <p:cBhvr rctx="IE">
                                        <p:cTn id="137" dur="indefinite"/>
                                        <p:tgtEl>
                                          <p:spTgt spid="193"/>
                                        </p:tgtEl>
                                      </p:cBhvr>
                                    </p:animEffect>
                                  </p:childTnLst>
                                </p:cTn>
                              </p:par>
                              <p:par>
                                <p:cTn id="138" presetID="9" presetClass="emph" presetSubtype="0" nodeType="withEffect">
                                  <p:stCondLst>
                                    <p:cond delay="0"/>
                                  </p:stCondLst>
                                  <p:childTnLst>
                                    <p:set>
                                      <p:cBhvr>
                                        <p:cTn id="139" dur="indefinite"/>
                                        <p:tgtEl>
                                          <p:spTgt spid="194"/>
                                        </p:tgtEl>
                                        <p:attrNameLst>
                                          <p:attrName>style.opacity</p:attrName>
                                        </p:attrNameLst>
                                      </p:cBhvr>
                                      <p:to>
                                        <p:strVal val="0.25"/>
                                      </p:to>
                                    </p:set>
                                    <p:animEffect filter="image" prLst="opacity: 0.25">
                                      <p:cBhvr rctx="IE">
                                        <p:cTn id="140" dur="indefinite"/>
                                        <p:tgtEl>
                                          <p:spTgt spid="194"/>
                                        </p:tgtEl>
                                      </p:cBhvr>
                                    </p:animEffect>
                                  </p:childTnLst>
                                </p:cTn>
                              </p:par>
                              <p:par>
                                <p:cTn id="141" presetID="9" presetClass="emph" presetSubtype="0" grpId="0" nodeType="withEffect">
                                  <p:stCondLst>
                                    <p:cond delay="0"/>
                                  </p:stCondLst>
                                  <p:childTnLst>
                                    <p:set>
                                      <p:cBhvr>
                                        <p:cTn id="142" dur="indefinite"/>
                                        <p:tgtEl>
                                          <p:spTgt spid="195"/>
                                        </p:tgtEl>
                                        <p:attrNameLst>
                                          <p:attrName>style.opacity</p:attrName>
                                        </p:attrNameLst>
                                      </p:cBhvr>
                                      <p:to>
                                        <p:strVal val="0.25"/>
                                      </p:to>
                                    </p:set>
                                    <p:animEffect filter="image" prLst="opacity: 0.25">
                                      <p:cBhvr rctx="IE">
                                        <p:cTn id="143" dur="indefinite"/>
                                        <p:tgtEl>
                                          <p:spTgt spid="195"/>
                                        </p:tgtEl>
                                      </p:cBhvr>
                                    </p:animEffect>
                                  </p:childTnLst>
                                </p:cTn>
                              </p:par>
                              <p:par>
                                <p:cTn id="144" presetID="9" presetClass="emph" presetSubtype="0" grpId="0" nodeType="withEffect">
                                  <p:stCondLst>
                                    <p:cond delay="0"/>
                                  </p:stCondLst>
                                  <p:childTnLst>
                                    <p:set>
                                      <p:cBhvr>
                                        <p:cTn id="145" dur="indefinite"/>
                                        <p:tgtEl>
                                          <p:spTgt spid="196"/>
                                        </p:tgtEl>
                                        <p:attrNameLst>
                                          <p:attrName>style.opacity</p:attrName>
                                        </p:attrNameLst>
                                      </p:cBhvr>
                                      <p:to>
                                        <p:strVal val="0.25"/>
                                      </p:to>
                                    </p:set>
                                    <p:animEffect filter="image" prLst="opacity: 0.25">
                                      <p:cBhvr rctx="IE">
                                        <p:cTn id="146" dur="indefinite"/>
                                        <p:tgtEl>
                                          <p:spTgt spid="196"/>
                                        </p:tgtEl>
                                      </p:cBhvr>
                                    </p:animEffect>
                                  </p:childTnLst>
                                </p:cTn>
                              </p:par>
                              <p:par>
                                <p:cTn id="147" presetID="9" presetClass="emph" presetSubtype="0" grpId="0" nodeType="withEffect">
                                  <p:stCondLst>
                                    <p:cond delay="0"/>
                                  </p:stCondLst>
                                  <p:childTnLst>
                                    <p:set>
                                      <p:cBhvr>
                                        <p:cTn id="148" dur="indefinite"/>
                                        <p:tgtEl>
                                          <p:spTgt spid="203"/>
                                        </p:tgtEl>
                                        <p:attrNameLst>
                                          <p:attrName>style.opacity</p:attrName>
                                        </p:attrNameLst>
                                      </p:cBhvr>
                                      <p:to>
                                        <p:strVal val="0.25"/>
                                      </p:to>
                                    </p:set>
                                    <p:animEffect filter="image" prLst="opacity: 0.25">
                                      <p:cBhvr rctx="IE">
                                        <p:cTn id="149" dur="indefinite"/>
                                        <p:tgtEl>
                                          <p:spTgt spid="203"/>
                                        </p:tgtEl>
                                      </p:cBhvr>
                                    </p:animEffect>
                                  </p:childTnLst>
                                </p:cTn>
                              </p:par>
                              <p:par>
                                <p:cTn id="150" presetID="9" presetClass="emph" presetSubtype="0" nodeType="withEffect">
                                  <p:stCondLst>
                                    <p:cond delay="0"/>
                                  </p:stCondLst>
                                  <p:childTnLst>
                                    <p:set>
                                      <p:cBhvr>
                                        <p:cTn id="151" dur="indefinite"/>
                                        <p:tgtEl>
                                          <p:spTgt spid="206"/>
                                        </p:tgtEl>
                                        <p:attrNameLst>
                                          <p:attrName>style.opacity</p:attrName>
                                        </p:attrNameLst>
                                      </p:cBhvr>
                                      <p:to>
                                        <p:strVal val="0.25"/>
                                      </p:to>
                                    </p:set>
                                    <p:animEffect filter="image" prLst="opacity: 0.25">
                                      <p:cBhvr rctx="IE">
                                        <p:cTn id="152" dur="indefinite"/>
                                        <p:tgtEl>
                                          <p:spTgt spid="206"/>
                                        </p:tgtEl>
                                      </p:cBhvr>
                                    </p:animEffect>
                                  </p:childTnLst>
                                </p:cTn>
                              </p:par>
                              <p:par>
                                <p:cTn id="153" presetID="9" presetClass="emph" presetSubtype="0" grpId="0" nodeType="withEffect">
                                  <p:stCondLst>
                                    <p:cond delay="0"/>
                                  </p:stCondLst>
                                  <p:childTnLst>
                                    <p:set>
                                      <p:cBhvr>
                                        <p:cTn id="154" dur="indefinite"/>
                                        <p:tgtEl>
                                          <p:spTgt spid="207"/>
                                        </p:tgtEl>
                                        <p:attrNameLst>
                                          <p:attrName>style.opacity</p:attrName>
                                        </p:attrNameLst>
                                      </p:cBhvr>
                                      <p:to>
                                        <p:strVal val="0.25"/>
                                      </p:to>
                                    </p:set>
                                    <p:animEffect filter="image" prLst="opacity: 0.25">
                                      <p:cBhvr rctx="IE">
                                        <p:cTn id="155" dur="indefinite"/>
                                        <p:tgtEl>
                                          <p:spTgt spid="207"/>
                                        </p:tgtEl>
                                      </p:cBhvr>
                                    </p:animEffect>
                                  </p:childTnLst>
                                </p:cTn>
                              </p:par>
                              <p:par>
                                <p:cTn id="156" presetID="9" presetClass="emph" presetSubtype="0" grpId="0" nodeType="withEffect">
                                  <p:stCondLst>
                                    <p:cond delay="0"/>
                                  </p:stCondLst>
                                  <p:childTnLst>
                                    <p:set>
                                      <p:cBhvr>
                                        <p:cTn id="157" dur="indefinite"/>
                                        <p:tgtEl>
                                          <p:spTgt spid="210"/>
                                        </p:tgtEl>
                                        <p:attrNameLst>
                                          <p:attrName>style.opacity</p:attrName>
                                        </p:attrNameLst>
                                      </p:cBhvr>
                                      <p:to>
                                        <p:strVal val="0.25"/>
                                      </p:to>
                                    </p:set>
                                    <p:animEffect filter="image" prLst="opacity: 0.25">
                                      <p:cBhvr rctx="IE">
                                        <p:cTn id="158" dur="indefinite"/>
                                        <p:tgtEl>
                                          <p:spTgt spid="210"/>
                                        </p:tgtEl>
                                      </p:cBhvr>
                                    </p:animEffect>
                                  </p:childTnLst>
                                </p:cTn>
                              </p:par>
                              <p:par>
                                <p:cTn id="159" presetID="9" presetClass="emph" presetSubtype="0" grpId="0" nodeType="withEffect" nodePh="1">
                                  <p:stCondLst>
                                    <p:cond delay="0"/>
                                  </p:stCondLst>
                                  <p:endCondLst>
                                    <p:cond evt="begin" delay="0">
                                      <p:tn val="159"/>
                                    </p:cond>
                                  </p:endCondLst>
                                  <p:childTnLst>
                                    <p:set>
                                      <p:cBhvr>
                                        <p:cTn id="160" dur="indefinite"/>
                                        <p:tgtEl>
                                          <p:spTgt spid="211"/>
                                        </p:tgtEl>
                                        <p:attrNameLst>
                                          <p:attrName>style.opacity</p:attrName>
                                        </p:attrNameLst>
                                      </p:cBhvr>
                                      <p:to>
                                        <p:strVal val="0.25"/>
                                      </p:to>
                                    </p:set>
                                    <p:animEffect filter="image" prLst="opacity: 0.25">
                                      <p:cBhvr rctx="IE">
                                        <p:cTn id="161" dur="indefinite"/>
                                        <p:tgtEl>
                                          <p:spTgt spid="211"/>
                                        </p:tgtEl>
                                      </p:cBhvr>
                                    </p:animEffect>
                                  </p:childTnLst>
                                </p:cTn>
                              </p:par>
                              <p:par>
                                <p:cTn id="162" presetID="9" presetClass="emph" presetSubtype="0" grpId="0" nodeType="withEffect">
                                  <p:stCondLst>
                                    <p:cond delay="0"/>
                                  </p:stCondLst>
                                  <p:childTnLst>
                                    <p:set>
                                      <p:cBhvr>
                                        <p:cTn id="163" dur="indefinite"/>
                                        <p:tgtEl>
                                          <p:spTgt spid="173"/>
                                        </p:tgtEl>
                                        <p:attrNameLst>
                                          <p:attrName>style.opacity</p:attrName>
                                        </p:attrNameLst>
                                      </p:cBhvr>
                                      <p:to>
                                        <p:strVal val="0.25"/>
                                      </p:to>
                                    </p:set>
                                    <p:animEffect filter="image" prLst="opacity: 0.25">
                                      <p:cBhvr rctx="IE">
                                        <p:cTn id="164" dur="indefinite"/>
                                        <p:tgtEl>
                                          <p:spTgt spid="173"/>
                                        </p:tgtEl>
                                      </p:cBhvr>
                                    </p:animEffect>
                                  </p:childTnLst>
                                </p:cTn>
                              </p:par>
                              <p:par>
                                <p:cTn id="165" presetID="9" presetClass="emph" presetSubtype="0" nodeType="withEffect">
                                  <p:stCondLst>
                                    <p:cond delay="0"/>
                                  </p:stCondLst>
                                  <p:childTnLst>
                                    <p:set>
                                      <p:cBhvr>
                                        <p:cTn id="166" dur="indefinite"/>
                                        <p:tgtEl>
                                          <p:spTgt spid="174"/>
                                        </p:tgtEl>
                                        <p:attrNameLst>
                                          <p:attrName>style.opacity</p:attrName>
                                        </p:attrNameLst>
                                      </p:cBhvr>
                                      <p:to>
                                        <p:strVal val="0.25"/>
                                      </p:to>
                                    </p:set>
                                    <p:animEffect filter="image" prLst="opacity: 0.25">
                                      <p:cBhvr rctx="IE">
                                        <p:cTn id="167" dur="indefinite"/>
                                        <p:tgtEl>
                                          <p:spTgt spid="174"/>
                                        </p:tgtEl>
                                      </p:cBhvr>
                                    </p:animEffect>
                                  </p:childTnLst>
                                </p:cTn>
                              </p:par>
                            </p:childTnLst>
                          </p:cTn>
                        </p:par>
                      </p:childTnLst>
                    </p:cTn>
                  </p:par>
                  <p:par>
                    <p:cTn id="168" fill="hold">
                      <p:stCondLst>
                        <p:cond delay="indefinite"/>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334"/>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presetID="9" presetClass="emph" presetSubtype="0" nodeType="clickEffect">
                                  <p:stCondLst>
                                    <p:cond delay="0"/>
                                  </p:stCondLst>
                                  <p:childTnLst>
                                    <p:set>
                                      <p:cBhvr>
                                        <p:cTn id="175" dur="indefinite"/>
                                        <p:tgtEl>
                                          <p:spTgt spid="178"/>
                                        </p:tgtEl>
                                        <p:attrNameLst>
                                          <p:attrName>style.opacity</p:attrName>
                                        </p:attrNameLst>
                                      </p:cBhvr>
                                      <p:to>
                                        <p:strVal val="1"/>
                                      </p:to>
                                    </p:set>
                                    <p:animEffect filter="image" prLst="opacity: 1">
                                      <p:cBhvr rctx="IE">
                                        <p:cTn id="176" dur="indefinite"/>
                                        <p:tgtEl>
                                          <p:spTgt spid="178"/>
                                        </p:tgtEl>
                                      </p:cBhvr>
                                    </p:animEffect>
                                  </p:childTnLst>
                                </p:cTn>
                              </p:par>
                              <p:par>
                                <p:cTn id="177" presetID="9" presetClass="emph" presetSubtype="0" nodeType="withEffect">
                                  <p:stCondLst>
                                    <p:cond delay="0"/>
                                  </p:stCondLst>
                                  <p:childTnLst>
                                    <p:set>
                                      <p:cBhvr>
                                        <p:cTn id="178" dur="indefinite"/>
                                        <p:tgtEl>
                                          <p:spTgt spid="179"/>
                                        </p:tgtEl>
                                        <p:attrNameLst>
                                          <p:attrName>style.opacity</p:attrName>
                                        </p:attrNameLst>
                                      </p:cBhvr>
                                      <p:to>
                                        <p:strVal val="1"/>
                                      </p:to>
                                    </p:set>
                                    <p:animEffect filter="image" prLst="opacity: 1">
                                      <p:cBhvr rctx="IE">
                                        <p:cTn id="179" dur="indefinite"/>
                                        <p:tgtEl>
                                          <p:spTgt spid="179"/>
                                        </p:tgtEl>
                                      </p:cBhvr>
                                    </p:animEffect>
                                  </p:childTnLst>
                                </p:cTn>
                              </p:par>
                              <p:par>
                                <p:cTn id="180" presetID="9" presetClass="emph" presetSubtype="0" grpId="1" nodeType="withEffect">
                                  <p:stCondLst>
                                    <p:cond delay="0"/>
                                  </p:stCondLst>
                                  <p:childTnLst>
                                    <p:set>
                                      <p:cBhvr>
                                        <p:cTn id="181" dur="indefinite"/>
                                        <p:tgtEl>
                                          <p:spTgt spid="180"/>
                                        </p:tgtEl>
                                        <p:attrNameLst>
                                          <p:attrName>style.opacity</p:attrName>
                                        </p:attrNameLst>
                                      </p:cBhvr>
                                      <p:to>
                                        <p:strVal val="1"/>
                                      </p:to>
                                    </p:set>
                                    <p:animEffect filter="image" prLst="opacity: 1">
                                      <p:cBhvr rctx="IE">
                                        <p:cTn id="182" dur="indefinite"/>
                                        <p:tgtEl>
                                          <p:spTgt spid="180"/>
                                        </p:tgtEl>
                                      </p:cBhvr>
                                    </p:animEffect>
                                  </p:childTnLst>
                                </p:cTn>
                              </p:par>
                              <p:par>
                                <p:cTn id="183" presetID="9" presetClass="emph" presetSubtype="0" grpId="1" nodeType="withEffect">
                                  <p:stCondLst>
                                    <p:cond delay="0"/>
                                  </p:stCondLst>
                                  <p:childTnLst>
                                    <p:set>
                                      <p:cBhvr>
                                        <p:cTn id="184" dur="indefinite"/>
                                        <p:tgtEl>
                                          <p:spTgt spid="181"/>
                                        </p:tgtEl>
                                        <p:attrNameLst>
                                          <p:attrName>style.opacity</p:attrName>
                                        </p:attrNameLst>
                                      </p:cBhvr>
                                      <p:to>
                                        <p:strVal val="1"/>
                                      </p:to>
                                    </p:set>
                                    <p:animEffect filter="image" prLst="opacity: 1">
                                      <p:cBhvr rctx="IE">
                                        <p:cTn id="185" dur="indefinite"/>
                                        <p:tgtEl>
                                          <p:spTgt spid="181"/>
                                        </p:tgtEl>
                                      </p:cBhvr>
                                    </p:animEffect>
                                  </p:childTnLst>
                                </p:cTn>
                              </p:par>
                              <p:par>
                                <p:cTn id="186" presetID="9" presetClass="emph" presetSubtype="0" grpId="1" nodeType="withEffect">
                                  <p:stCondLst>
                                    <p:cond delay="0"/>
                                  </p:stCondLst>
                                  <p:childTnLst>
                                    <p:set>
                                      <p:cBhvr>
                                        <p:cTn id="187" dur="indefinite"/>
                                        <p:tgtEl>
                                          <p:spTgt spid="182"/>
                                        </p:tgtEl>
                                        <p:attrNameLst>
                                          <p:attrName>style.opacity</p:attrName>
                                        </p:attrNameLst>
                                      </p:cBhvr>
                                      <p:to>
                                        <p:strVal val="1"/>
                                      </p:to>
                                    </p:set>
                                    <p:animEffect filter="image" prLst="opacity: 1">
                                      <p:cBhvr rctx="IE">
                                        <p:cTn id="188" dur="indefinite"/>
                                        <p:tgtEl>
                                          <p:spTgt spid="182"/>
                                        </p:tgtEl>
                                      </p:cBhvr>
                                    </p:animEffect>
                                  </p:childTnLst>
                                </p:cTn>
                              </p:par>
                              <p:par>
                                <p:cTn id="189" presetID="9" presetClass="emph" presetSubtype="0" grpId="1" nodeType="withEffect">
                                  <p:stCondLst>
                                    <p:cond delay="0"/>
                                  </p:stCondLst>
                                  <p:childTnLst>
                                    <p:set>
                                      <p:cBhvr>
                                        <p:cTn id="190" dur="indefinite"/>
                                        <p:tgtEl>
                                          <p:spTgt spid="183"/>
                                        </p:tgtEl>
                                        <p:attrNameLst>
                                          <p:attrName>style.opacity</p:attrName>
                                        </p:attrNameLst>
                                      </p:cBhvr>
                                      <p:to>
                                        <p:strVal val="1"/>
                                      </p:to>
                                    </p:set>
                                    <p:animEffect filter="image" prLst="opacity: 1">
                                      <p:cBhvr rctx="IE">
                                        <p:cTn id="191" dur="indefinite"/>
                                        <p:tgtEl>
                                          <p:spTgt spid="183"/>
                                        </p:tgtEl>
                                      </p:cBhvr>
                                    </p:animEffect>
                                  </p:childTnLst>
                                </p:cTn>
                              </p:par>
                              <p:par>
                                <p:cTn id="192" presetID="9" presetClass="emph" presetSubtype="0" nodeType="withEffect">
                                  <p:stCondLst>
                                    <p:cond delay="0"/>
                                  </p:stCondLst>
                                  <p:childTnLst>
                                    <p:set>
                                      <p:cBhvr>
                                        <p:cTn id="193" dur="indefinite"/>
                                        <p:tgtEl>
                                          <p:spTgt spid="184"/>
                                        </p:tgtEl>
                                        <p:attrNameLst>
                                          <p:attrName>style.opacity</p:attrName>
                                        </p:attrNameLst>
                                      </p:cBhvr>
                                      <p:to>
                                        <p:strVal val="1"/>
                                      </p:to>
                                    </p:set>
                                    <p:animEffect filter="image" prLst="opacity: 1">
                                      <p:cBhvr rctx="IE">
                                        <p:cTn id="194" dur="indefinite"/>
                                        <p:tgtEl>
                                          <p:spTgt spid="184"/>
                                        </p:tgtEl>
                                      </p:cBhvr>
                                    </p:animEffect>
                                  </p:childTnLst>
                                </p:cTn>
                              </p:par>
                              <p:par>
                                <p:cTn id="195" presetID="9" presetClass="emph" presetSubtype="0" nodeType="withEffect">
                                  <p:stCondLst>
                                    <p:cond delay="0"/>
                                  </p:stCondLst>
                                  <p:childTnLst>
                                    <p:set>
                                      <p:cBhvr>
                                        <p:cTn id="196" dur="indefinite"/>
                                        <p:tgtEl>
                                          <p:spTgt spid="185"/>
                                        </p:tgtEl>
                                        <p:attrNameLst>
                                          <p:attrName>style.opacity</p:attrName>
                                        </p:attrNameLst>
                                      </p:cBhvr>
                                      <p:to>
                                        <p:strVal val="1"/>
                                      </p:to>
                                    </p:set>
                                    <p:animEffect filter="image" prLst="opacity: 1">
                                      <p:cBhvr rctx="IE">
                                        <p:cTn id="197" dur="indefinite"/>
                                        <p:tgtEl>
                                          <p:spTgt spid="185"/>
                                        </p:tgtEl>
                                      </p:cBhvr>
                                    </p:animEffect>
                                  </p:childTnLst>
                                </p:cTn>
                              </p:par>
                              <p:par>
                                <p:cTn id="198" presetID="9" presetClass="emph" presetSubtype="0" grpId="1" nodeType="withEffect">
                                  <p:stCondLst>
                                    <p:cond delay="0"/>
                                  </p:stCondLst>
                                  <p:childTnLst>
                                    <p:set>
                                      <p:cBhvr>
                                        <p:cTn id="199" dur="indefinite"/>
                                        <p:tgtEl>
                                          <p:spTgt spid="186"/>
                                        </p:tgtEl>
                                        <p:attrNameLst>
                                          <p:attrName>style.opacity</p:attrName>
                                        </p:attrNameLst>
                                      </p:cBhvr>
                                      <p:to>
                                        <p:strVal val="1"/>
                                      </p:to>
                                    </p:set>
                                    <p:animEffect filter="image" prLst="opacity: 1">
                                      <p:cBhvr rctx="IE">
                                        <p:cTn id="200" dur="indefinite"/>
                                        <p:tgtEl>
                                          <p:spTgt spid="186"/>
                                        </p:tgtEl>
                                      </p:cBhvr>
                                    </p:animEffect>
                                  </p:childTnLst>
                                </p:cTn>
                              </p:par>
                              <p:par>
                                <p:cTn id="201" presetID="9" presetClass="emph" presetSubtype="0" grpId="1" nodeType="withEffect">
                                  <p:stCondLst>
                                    <p:cond delay="0"/>
                                  </p:stCondLst>
                                  <p:childTnLst>
                                    <p:set>
                                      <p:cBhvr>
                                        <p:cTn id="202" dur="indefinite"/>
                                        <p:tgtEl>
                                          <p:spTgt spid="187"/>
                                        </p:tgtEl>
                                        <p:attrNameLst>
                                          <p:attrName>style.opacity</p:attrName>
                                        </p:attrNameLst>
                                      </p:cBhvr>
                                      <p:to>
                                        <p:strVal val="1"/>
                                      </p:to>
                                    </p:set>
                                    <p:animEffect filter="image" prLst="opacity: 1">
                                      <p:cBhvr rctx="IE">
                                        <p:cTn id="203" dur="indefinite"/>
                                        <p:tgtEl>
                                          <p:spTgt spid="187"/>
                                        </p:tgtEl>
                                      </p:cBhvr>
                                    </p:animEffect>
                                  </p:childTnLst>
                                </p:cTn>
                              </p:par>
                              <p:par>
                                <p:cTn id="204" presetID="9" presetClass="emph" presetSubtype="0" nodeType="withEffect">
                                  <p:stCondLst>
                                    <p:cond delay="0"/>
                                  </p:stCondLst>
                                  <p:childTnLst>
                                    <p:set>
                                      <p:cBhvr>
                                        <p:cTn id="205" dur="indefinite"/>
                                        <p:tgtEl>
                                          <p:spTgt spid="188"/>
                                        </p:tgtEl>
                                        <p:attrNameLst>
                                          <p:attrName>style.opacity</p:attrName>
                                        </p:attrNameLst>
                                      </p:cBhvr>
                                      <p:to>
                                        <p:strVal val="1"/>
                                      </p:to>
                                    </p:set>
                                    <p:animEffect filter="image" prLst="opacity: 1">
                                      <p:cBhvr rctx="IE">
                                        <p:cTn id="206" dur="indefinite"/>
                                        <p:tgtEl>
                                          <p:spTgt spid="188"/>
                                        </p:tgtEl>
                                      </p:cBhvr>
                                    </p:animEffect>
                                  </p:childTnLst>
                                </p:cTn>
                              </p:par>
                              <p:par>
                                <p:cTn id="207" presetID="9" presetClass="emph" presetSubtype="0" nodeType="withEffect">
                                  <p:stCondLst>
                                    <p:cond delay="0"/>
                                  </p:stCondLst>
                                  <p:childTnLst>
                                    <p:set>
                                      <p:cBhvr>
                                        <p:cTn id="208" dur="indefinite"/>
                                        <p:tgtEl>
                                          <p:spTgt spid="189"/>
                                        </p:tgtEl>
                                        <p:attrNameLst>
                                          <p:attrName>style.opacity</p:attrName>
                                        </p:attrNameLst>
                                      </p:cBhvr>
                                      <p:to>
                                        <p:strVal val="1"/>
                                      </p:to>
                                    </p:set>
                                    <p:animEffect filter="image" prLst="opacity: 1">
                                      <p:cBhvr rctx="IE">
                                        <p:cTn id="209" dur="indefinite"/>
                                        <p:tgtEl>
                                          <p:spTgt spid="189"/>
                                        </p:tgtEl>
                                      </p:cBhvr>
                                    </p:animEffect>
                                  </p:childTnLst>
                                </p:cTn>
                              </p:par>
                              <p:par>
                                <p:cTn id="210" presetID="9" presetClass="emph" presetSubtype="0" nodeType="withEffect">
                                  <p:stCondLst>
                                    <p:cond delay="0"/>
                                  </p:stCondLst>
                                  <p:childTnLst>
                                    <p:set>
                                      <p:cBhvr>
                                        <p:cTn id="211" dur="indefinite"/>
                                        <p:tgtEl>
                                          <p:spTgt spid="192"/>
                                        </p:tgtEl>
                                        <p:attrNameLst>
                                          <p:attrName>style.opacity</p:attrName>
                                        </p:attrNameLst>
                                      </p:cBhvr>
                                      <p:to>
                                        <p:strVal val="1"/>
                                      </p:to>
                                    </p:set>
                                    <p:animEffect filter="image" prLst="opacity: 1">
                                      <p:cBhvr rctx="IE">
                                        <p:cTn id="212" dur="indefinite"/>
                                        <p:tgtEl>
                                          <p:spTgt spid="192"/>
                                        </p:tgtEl>
                                      </p:cBhvr>
                                    </p:animEffect>
                                  </p:childTnLst>
                                </p:cTn>
                              </p:par>
                              <p:par>
                                <p:cTn id="213" presetID="9" presetClass="emph" presetSubtype="0" nodeType="withEffect">
                                  <p:stCondLst>
                                    <p:cond delay="0"/>
                                  </p:stCondLst>
                                  <p:childTnLst>
                                    <p:set>
                                      <p:cBhvr>
                                        <p:cTn id="214" dur="indefinite"/>
                                        <p:tgtEl>
                                          <p:spTgt spid="193"/>
                                        </p:tgtEl>
                                        <p:attrNameLst>
                                          <p:attrName>style.opacity</p:attrName>
                                        </p:attrNameLst>
                                      </p:cBhvr>
                                      <p:to>
                                        <p:strVal val="1"/>
                                      </p:to>
                                    </p:set>
                                    <p:animEffect filter="image" prLst="opacity: 1">
                                      <p:cBhvr rctx="IE">
                                        <p:cTn id="215" dur="indefinite"/>
                                        <p:tgtEl>
                                          <p:spTgt spid="193"/>
                                        </p:tgtEl>
                                      </p:cBhvr>
                                    </p:animEffect>
                                  </p:childTnLst>
                                </p:cTn>
                              </p:par>
                              <p:par>
                                <p:cTn id="216" presetID="9" presetClass="emph" presetSubtype="0" grpId="1" nodeType="withEffect">
                                  <p:stCondLst>
                                    <p:cond delay="0"/>
                                  </p:stCondLst>
                                  <p:childTnLst>
                                    <p:set>
                                      <p:cBhvr>
                                        <p:cTn id="217" dur="indefinite"/>
                                        <p:tgtEl>
                                          <p:spTgt spid="195"/>
                                        </p:tgtEl>
                                        <p:attrNameLst>
                                          <p:attrName>style.opacity</p:attrName>
                                        </p:attrNameLst>
                                      </p:cBhvr>
                                      <p:to>
                                        <p:strVal val="1"/>
                                      </p:to>
                                    </p:set>
                                    <p:animEffect filter="image" prLst="opacity: 1">
                                      <p:cBhvr rctx="IE">
                                        <p:cTn id="218" dur="indefinite"/>
                                        <p:tgtEl>
                                          <p:spTgt spid="195"/>
                                        </p:tgtEl>
                                      </p:cBhvr>
                                    </p:animEffect>
                                  </p:childTnLst>
                                </p:cTn>
                              </p:par>
                              <p:par>
                                <p:cTn id="219" presetID="9" presetClass="emph" presetSubtype="0" grpId="1" nodeType="withEffect">
                                  <p:stCondLst>
                                    <p:cond delay="0"/>
                                  </p:stCondLst>
                                  <p:childTnLst>
                                    <p:set>
                                      <p:cBhvr>
                                        <p:cTn id="220" dur="indefinite"/>
                                        <p:tgtEl>
                                          <p:spTgt spid="203"/>
                                        </p:tgtEl>
                                        <p:attrNameLst>
                                          <p:attrName>style.opacity</p:attrName>
                                        </p:attrNameLst>
                                      </p:cBhvr>
                                      <p:to>
                                        <p:strVal val="1"/>
                                      </p:to>
                                    </p:set>
                                    <p:animEffect filter="image" prLst="opacity: 1">
                                      <p:cBhvr rctx="IE">
                                        <p:cTn id="221" dur="indefinite"/>
                                        <p:tgtEl>
                                          <p:spTgt spid="203"/>
                                        </p:tgtEl>
                                      </p:cBhvr>
                                    </p:animEffect>
                                  </p:childTnLst>
                                </p:cTn>
                              </p:par>
                              <p:par>
                                <p:cTn id="222" presetID="9" presetClass="emph" presetSubtype="0" nodeType="withEffect">
                                  <p:stCondLst>
                                    <p:cond delay="0"/>
                                  </p:stCondLst>
                                  <p:childTnLst>
                                    <p:set>
                                      <p:cBhvr>
                                        <p:cTn id="223" dur="indefinite"/>
                                        <p:tgtEl>
                                          <p:spTgt spid="206"/>
                                        </p:tgtEl>
                                        <p:attrNameLst>
                                          <p:attrName>style.opacity</p:attrName>
                                        </p:attrNameLst>
                                      </p:cBhvr>
                                      <p:to>
                                        <p:strVal val="1"/>
                                      </p:to>
                                    </p:set>
                                    <p:animEffect filter="image" prLst="opacity: 1">
                                      <p:cBhvr rctx="IE">
                                        <p:cTn id="224" dur="indefinite"/>
                                        <p:tgtEl>
                                          <p:spTgt spid="206"/>
                                        </p:tgtEl>
                                      </p:cBhvr>
                                    </p:animEffect>
                                  </p:childTnLst>
                                </p:cTn>
                              </p:par>
                              <p:par>
                                <p:cTn id="225" presetID="9" presetClass="emph" presetSubtype="0" grpId="1" nodeType="withEffect">
                                  <p:stCondLst>
                                    <p:cond delay="0"/>
                                  </p:stCondLst>
                                  <p:childTnLst>
                                    <p:set>
                                      <p:cBhvr>
                                        <p:cTn id="226" dur="indefinite"/>
                                        <p:tgtEl>
                                          <p:spTgt spid="207"/>
                                        </p:tgtEl>
                                        <p:attrNameLst>
                                          <p:attrName>style.opacity</p:attrName>
                                        </p:attrNameLst>
                                      </p:cBhvr>
                                      <p:to>
                                        <p:strVal val="1"/>
                                      </p:to>
                                    </p:set>
                                    <p:animEffect filter="image" prLst="opacity: 1">
                                      <p:cBhvr rctx="IE">
                                        <p:cTn id="227" dur="indefinite"/>
                                        <p:tgtEl>
                                          <p:spTgt spid="207"/>
                                        </p:tgtEl>
                                      </p:cBhvr>
                                    </p:animEffect>
                                  </p:childTnLst>
                                </p:cTn>
                              </p:par>
                              <p:par>
                                <p:cTn id="228" presetID="9" presetClass="emph" presetSubtype="0" grpId="1" nodeType="withEffect">
                                  <p:stCondLst>
                                    <p:cond delay="0"/>
                                  </p:stCondLst>
                                  <p:childTnLst>
                                    <p:set>
                                      <p:cBhvr>
                                        <p:cTn id="229" dur="indefinite"/>
                                        <p:tgtEl>
                                          <p:spTgt spid="210"/>
                                        </p:tgtEl>
                                        <p:attrNameLst>
                                          <p:attrName>style.opacity</p:attrName>
                                        </p:attrNameLst>
                                      </p:cBhvr>
                                      <p:to>
                                        <p:strVal val="1"/>
                                      </p:to>
                                    </p:set>
                                    <p:animEffect filter="image" prLst="opacity: 1">
                                      <p:cBhvr rctx="IE">
                                        <p:cTn id="230" dur="indefinite"/>
                                        <p:tgtEl>
                                          <p:spTgt spid="210"/>
                                        </p:tgtEl>
                                      </p:cBhvr>
                                    </p:animEffect>
                                  </p:childTnLst>
                                </p:cTn>
                              </p:par>
                              <p:par>
                                <p:cTn id="231" presetID="9" presetClass="emph" presetSubtype="0" grpId="1" nodeType="withEffect" nodePh="1">
                                  <p:stCondLst>
                                    <p:cond delay="0"/>
                                  </p:stCondLst>
                                  <p:endCondLst>
                                    <p:cond evt="begin" delay="0">
                                      <p:tn val="231"/>
                                    </p:cond>
                                  </p:endCondLst>
                                  <p:childTnLst>
                                    <p:set>
                                      <p:cBhvr>
                                        <p:cTn id="232" dur="indefinite"/>
                                        <p:tgtEl>
                                          <p:spTgt spid="211"/>
                                        </p:tgtEl>
                                        <p:attrNameLst>
                                          <p:attrName>style.opacity</p:attrName>
                                        </p:attrNameLst>
                                      </p:cBhvr>
                                      <p:to>
                                        <p:strVal val="1"/>
                                      </p:to>
                                    </p:set>
                                    <p:animEffect filter="image" prLst="opacity: 1">
                                      <p:cBhvr rctx="IE">
                                        <p:cTn id="233" dur="indefinite"/>
                                        <p:tgtEl>
                                          <p:spTgt spid="211"/>
                                        </p:tgtEl>
                                      </p:cBhvr>
                                    </p:animEffect>
                                  </p:childTnLst>
                                </p:cTn>
                              </p:par>
                              <p:par>
                                <p:cTn id="234" presetID="9" presetClass="emph" presetSubtype="0" grpId="1" nodeType="withEffect">
                                  <p:stCondLst>
                                    <p:cond delay="0"/>
                                  </p:stCondLst>
                                  <p:childTnLst>
                                    <p:set>
                                      <p:cBhvr>
                                        <p:cTn id="235" dur="indefinite"/>
                                        <p:tgtEl>
                                          <p:spTgt spid="173"/>
                                        </p:tgtEl>
                                        <p:attrNameLst>
                                          <p:attrName>style.opacity</p:attrName>
                                        </p:attrNameLst>
                                      </p:cBhvr>
                                      <p:to>
                                        <p:strVal val="1"/>
                                      </p:to>
                                    </p:set>
                                    <p:animEffect filter="image" prLst="opacity: 1">
                                      <p:cBhvr rctx="IE">
                                        <p:cTn id="236" dur="indefinite"/>
                                        <p:tgtEl>
                                          <p:spTgt spid="173"/>
                                        </p:tgtEl>
                                      </p:cBhvr>
                                    </p:animEffect>
                                  </p:childTnLst>
                                </p:cTn>
                              </p:par>
                              <p:par>
                                <p:cTn id="237" presetID="9" presetClass="emph" presetSubtype="0" nodeType="withEffect">
                                  <p:stCondLst>
                                    <p:cond delay="0"/>
                                  </p:stCondLst>
                                  <p:childTnLst>
                                    <p:set>
                                      <p:cBhvr>
                                        <p:cTn id="238" dur="indefinite"/>
                                        <p:tgtEl>
                                          <p:spTgt spid="174"/>
                                        </p:tgtEl>
                                        <p:attrNameLst>
                                          <p:attrName>style.opacity</p:attrName>
                                        </p:attrNameLst>
                                      </p:cBhvr>
                                      <p:to>
                                        <p:strVal val="1"/>
                                      </p:to>
                                    </p:set>
                                    <p:animEffect filter="image" prLst="opacity: 1">
                                      <p:cBhvr rctx="IE">
                                        <p:cTn id="239" dur="indefinite"/>
                                        <p:tgtEl>
                                          <p:spTgt spid="174"/>
                                        </p:tgtEl>
                                      </p:cBhvr>
                                    </p:animEffect>
                                  </p:childTnLst>
                                </p:cTn>
                              </p:par>
                            </p:childTnLst>
                          </p:cTn>
                        </p:par>
                      </p:childTnLst>
                    </p:cTn>
                  </p:par>
                  <p:par>
                    <p:cTn id="240" fill="hold">
                      <p:stCondLst>
                        <p:cond delay="indefinite"/>
                      </p:stCondLst>
                      <p:childTnLst>
                        <p:par>
                          <p:cTn id="241" fill="hold">
                            <p:stCondLst>
                              <p:cond delay="0"/>
                            </p:stCondLst>
                            <p:childTnLst>
                              <p:par>
                                <p:cTn id="242" presetID="1" presetClass="entr" presetSubtype="0" fill="hold" grpId="0" nodeType="clickEffect">
                                  <p:stCondLst>
                                    <p:cond delay="0"/>
                                  </p:stCondLst>
                                  <p:childTnLst>
                                    <p:set>
                                      <p:cBhvr>
                                        <p:cTn id="243" dur="1" fill="hold">
                                          <p:stCondLst>
                                            <p:cond delay="0"/>
                                          </p:stCondLst>
                                        </p:cTn>
                                        <p:tgtEl>
                                          <p:spTgt spid="332"/>
                                        </p:tgtEl>
                                        <p:attrNameLst>
                                          <p:attrName>style.visibility</p:attrName>
                                        </p:attrNameLst>
                                      </p:cBhvr>
                                      <p:to>
                                        <p:strVal val="visible"/>
                                      </p:to>
                                    </p:set>
                                  </p:childTnLst>
                                </p:cTn>
                              </p:par>
                            </p:childTnLst>
                          </p:cTn>
                        </p:par>
                        <p:par>
                          <p:cTn id="244" fill="hold">
                            <p:stCondLst>
                              <p:cond delay="0"/>
                            </p:stCondLst>
                            <p:childTnLst>
                              <p:par>
                                <p:cTn id="245" presetID="1" presetClass="entr" presetSubtype="0" fill="hold" grpId="0" nodeType="afterEffect">
                                  <p:stCondLst>
                                    <p:cond delay="0"/>
                                  </p:stCondLst>
                                  <p:childTnLst>
                                    <p:set>
                                      <p:cBhvr>
                                        <p:cTn id="246" dur="1" fill="hold">
                                          <p:stCondLst>
                                            <p:cond delay="0"/>
                                          </p:stCondLst>
                                        </p:cTn>
                                        <p:tgtEl>
                                          <p:spTgt spid="333"/>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xit" presetSubtype="0" fill="hold" grpId="1" nodeType="clickEffect">
                                  <p:stCondLst>
                                    <p:cond delay="0"/>
                                  </p:stCondLst>
                                  <p:childTnLst>
                                    <p:set>
                                      <p:cBhvr>
                                        <p:cTn id="250" dur="1" fill="hold">
                                          <p:stCondLst>
                                            <p:cond delay="0"/>
                                          </p:stCondLst>
                                        </p:cTn>
                                        <p:tgtEl>
                                          <p:spTgt spid="580"/>
                                        </p:tgtEl>
                                        <p:attrNameLst>
                                          <p:attrName>style.visibility</p:attrName>
                                        </p:attrNameLst>
                                      </p:cBhvr>
                                      <p:to>
                                        <p:strVal val="hidden"/>
                                      </p:to>
                                    </p:set>
                                  </p:childTnLst>
                                </p:cTn>
                              </p:par>
                              <p:par>
                                <p:cTn id="251" presetID="9" presetClass="emph" presetSubtype="0" grpId="0" nodeType="withEffect">
                                  <p:stCondLst>
                                    <p:cond delay="0"/>
                                  </p:stCondLst>
                                  <p:childTnLst>
                                    <p:set>
                                      <p:cBhvr>
                                        <p:cTn id="252" dur="indefinite"/>
                                        <p:tgtEl>
                                          <p:spTgt spid="527"/>
                                        </p:tgtEl>
                                        <p:attrNameLst>
                                          <p:attrName>style.opacity</p:attrName>
                                        </p:attrNameLst>
                                      </p:cBhvr>
                                      <p:to>
                                        <p:strVal val="0.25"/>
                                      </p:to>
                                    </p:set>
                                    <p:animEffect filter="image" prLst="opacity: 0.25">
                                      <p:cBhvr rctx="IE">
                                        <p:cTn id="253" dur="indefinite"/>
                                        <p:tgtEl>
                                          <p:spTgt spid="527"/>
                                        </p:tgtEl>
                                      </p:cBhvr>
                                    </p:animEffect>
                                  </p:childTnLst>
                                </p:cTn>
                              </p:par>
                              <p:par>
                                <p:cTn id="254" presetID="9" presetClass="emph" presetSubtype="0" nodeType="withEffect">
                                  <p:stCondLst>
                                    <p:cond delay="0"/>
                                  </p:stCondLst>
                                  <p:childTnLst>
                                    <p:set>
                                      <p:cBhvr>
                                        <p:cTn id="255" dur="indefinite"/>
                                        <p:tgtEl>
                                          <p:spTgt spid="521"/>
                                        </p:tgtEl>
                                        <p:attrNameLst>
                                          <p:attrName>style.opacity</p:attrName>
                                        </p:attrNameLst>
                                      </p:cBhvr>
                                      <p:to>
                                        <p:strVal val="0.25"/>
                                      </p:to>
                                    </p:set>
                                    <p:animEffect filter="image" prLst="opacity: 0.25">
                                      <p:cBhvr rctx="IE">
                                        <p:cTn id="256" dur="indefinite"/>
                                        <p:tgtEl>
                                          <p:spTgt spid="521"/>
                                        </p:tgtEl>
                                      </p:cBhvr>
                                    </p:animEffect>
                                  </p:childTnLst>
                                </p:cTn>
                              </p:par>
                              <p:par>
                                <p:cTn id="257" presetID="9" presetClass="emph" presetSubtype="0" nodeType="withEffect">
                                  <p:stCondLst>
                                    <p:cond delay="0"/>
                                  </p:stCondLst>
                                  <p:childTnLst>
                                    <p:set>
                                      <p:cBhvr>
                                        <p:cTn id="258" dur="indefinite"/>
                                        <p:tgtEl>
                                          <p:spTgt spid="525"/>
                                        </p:tgtEl>
                                        <p:attrNameLst>
                                          <p:attrName>style.opacity</p:attrName>
                                        </p:attrNameLst>
                                      </p:cBhvr>
                                      <p:to>
                                        <p:strVal val="0.25"/>
                                      </p:to>
                                    </p:set>
                                    <p:animEffect filter="image" prLst="opacity: 0.25">
                                      <p:cBhvr rctx="IE">
                                        <p:cTn id="259" dur="indefinite"/>
                                        <p:tgtEl>
                                          <p:spTgt spid="525"/>
                                        </p:tgtEl>
                                      </p:cBhvr>
                                    </p:animEffect>
                                  </p:childTnLst>
                                </p:cTn>
                              </p:par>
                            </p:childTnLst>
                          </p:cTn>
                        </p:par>
                      </p:childTnLst>
                    </p:cTn>
                  </p:par>
                  <p:par>
                    <p:cTn id="260" fill="hold">
                      <p:stCondLst>
                        <p:cond delay="indefinite"/>
                      </p:stCondLst>
                      <p:childTnLst>
                        <p:par>
                          <p:cTn id="261" fill="hold">
                            <p:stCondLst>
                              <p:cond delay="0"/>
                            </p:stCondLst>
                            <p:childTnLst>
                              <p:par>
                                <p:cTn id="262" presetID="9" presetClass="emph" presetSubtype="0" grpId="0" nodeType="clickEffect">
                                  <p:stCondLst>
                                    <p:cond delay="0"/>
                                  </p:stCondLst>
                                  <p:childTnLst>
                                    <p:set>
                                      <p:cBhvr>
                                        <p:cTn id="263" dur="indefinite"/>
                                        <p:tgtEl>
                                          <p:spTgt spid="526"/>
                                        </p:tgtEl>
                                        <p:attrNameLst>
                                          <p:attrName>style.opacity</p:attrName>
                                        </p:attrNameLst>
                                      </p:cBhvr>
                                      <p:to>
                                        <p:strVal val="0.25"/>
                                      </p:to>
                                    </p:set>
                                    <p:animEffect filter="image" prLst="opacity: 0.25">
                                      <p:cBhvr rctx="IE">
                                        <p:cTn id="264" dur="indefinite"/>
                                        <p:tgtEl>
                                          <p:spTgt spid="526"/>
                                        </p:tgtEl>
                                      </p:cBhvr>
                                    </p:animEffect>
                                  </p:childTnLst>
                                </p:cTn>
                              </p:par>
                              <p:par>
                                <p:cTn id="265" presetID="9" presetClass="emph" presetSubtype="0" nodeType="withEffect">
                                  <p:stCondLst>
                                    <p:cond delay="0"/>
                                  </p:stCondLst>
                                  <p:childTnLst>
                                    <p:set>
                                      <p:cBhvr>
                                        <p:cTn id="266" dur="indefinite"/>
                                        <p:tgtEl>
                                          <p:spTgt spid="524"/>
                                        </p:tgtEl>
                                        <p:attrNameLst>
                                          <p:attrName>style.opacity</p:attrName>
                                        </p:attrNameLst>
                                      </p:cBhvr>
                                      <p:to>
                                        <p:strVal val="0.25"/>
                                      </p:to>
                                    </p:set>
                                    <p:animEffect filter="image" prLst="opacity: 0.25">
                                      <p:cBhvr rctx="IE">
                                        <p:cTn id="267" dur="indefinite"/>
                                        <p:tgtEl>
                                          <p:spTgt spid="524"/>
                                        </p:tgtEl>
                                      </p:cBhvr>
                                    </p:animEffect>
                                  </p:childTnLst>
                                </p:cTn>
                              </p:par>
                              <p:par>
                                <p:cTn id="268" presetID="9" presetClass="emph" presetSubtype="0" nodeType="withEffect">
                                  <p:stCondLst>
                                    <p:cond delay="0"/>
                                  </p:stCondLst>
                                  <p:childTnLst>
                                    <p:set>
                                      <p:cBhvr>
                                        <p:cTn id="269" dur="indefinite"/>
                                        <p:tgtEl>
                                          <p:spTgt spid="520"/>
                                        </p:tgtEl>
                                        <p:attrNameLst>
                                          <p:attrName>style.opacity</p:attrName>
                                        </p:attrNameLst>
                                      </p:cBhvr>
                                      <p:to>
                                        <p:strVal val="0.25"/>
                                      </p:to>
                                    </p:set>
                                    <p:animEffect filter="image" prLst="opacity: 0.25">
                                      <p:cBhvr rctx="IE">
                                        <p:cTn id="270" dur="indefinite"/>
                                        <p:tgtEl>
                                          <p:spTgt spid="520"/>
                                        </p:tgtEl>
                                      </p:cBhvr>
                                    </p:animEffect>
                                  </p:childTnLst>
                                </p:cTn>
                              </p:par>
                            </p:childTnLst>
                          </p:cTn>
                        </p:par>
                        <p:par>
                          <p:cTn id="271" fill="hold">
                            <p:stCondLst>
                              <p:cond delay="0"/>
                            </p:stCondLst>
                            <p:childTnLst>
                              <p:par>
                                <p:cTn id="272" presetID="9" presetClass="emph" presetSubtype="0" nodeType="afterEffect">
                                  <p:stCondLst>
                                    <p:cond delay="0"/>
                                  </p:stCondLst>
                                  <p:childTnLst>
                                    <p:set>
                                      <p:cBhvr>
                                        <p:cTn id="273" dur="indefinite"/>
                                        <p:tgtEl>
                                          <p:spTgt spid="539"/>
                                        </p:tgtEl>
                                        <p:attrNameLst>
                                          <p:attrName>style.opacity</p:attrName>
                                        </p:attrNameLst>
                                      </p:cBhvr>
                                      <p:to>
                                        <p:strVal val="0.25"/>
                                      </p:to>
                                    </p:set>
                                    <p:animEffect filter="image" prLst="opacity: 0.25">
                                      <p:cBhvr rctx="IE">
                                        <p:cTn id="274" dur="indefinite"/>
                                        <p:tgtEl>
                                          <p:spTgt spid="539"/>
                                        </p:tgtEl>
                                      </p:cBhvr>
                                    </p:animEffect>
                                  </p:childTnLst>
                                </p:cTn>
                              </p:par>
                            </p:childTnLst>
                          </p:cTn>
                        </p:par>
                        <p:par>
                          <p:cTn id="275" fill="hold">
                            <p:stCondLst>
                              <p:cond delay="0"/>
                            </p:stCondLst>
                            <p:childTnLst>
                              <p:par>
                                <p:cTn id="276" presetID="9" presetClass="emph" presetSubtype="0" nodeType="afterEffect">
                                  <p:stCondLst>
                                    <p:cond delay="0"/>
                                  </p:stCondLst>
                                  <p:childTnLst>
                                    <p:set>
                                      <p:cBhvr>
                                        <p:cTn id="277" dur="indefinite"/>
                                        <p:tgtEl>
                                          <p:spTgt spid="530"/>
                                        </p:tgtEl>
                                        <p:attrNameLst>
                                          <p:attrName>style.opacity</p:attrName>
                                        </p:attrNameLst>
                                      </p:cBhvr>
                                      <p:to>
                                        <p:strVal val="0.25"/>
                                      </p:to>
                                    </p:set>
                                    <p:animEffect filter="image" prLst="opacity: 0.25">
                                      <p:cBhvr rctx="IE">
                                        <p:cTn id="278" dur="indefinite"/>
                                        <p:tgtEl>
                                          <p:spTgt spid="530"/>
                                        </p:tgtEl>
                                      </p:cBhvr>
                                    </p:animEffect>
                                  </p:childTnLst>
                                </p:cTn>
                              </p:par>
                            </p:childTnLst>
                          </p:cTn>
                        </p:par>
                        <p:par>
                          <p:cTn id="279" fill="hold">
                            <p:stCondLst>
                              <p:cond delay="0"/>
                            </p:stCondLst>
                            <p:childTnLst>
                              <p:par>
                                <p:cTn id="280" presetID="9" presetClass="emph" presetSubtype="0" nodeType="afterEffect">
                                  <p:stCondLst>
                                    <p:cond delay="0"/>
                                  </p:stCondLst>
                                  <p:childTnLst>
                                    <p:set>
                                      <p:cBhvr>
                                        <p:cTn id="281" dur="indefinite"/>
                                        <p:tgtEl>
                                          <p:spTgt spid="529"/>
                                        </p:tgtEl>
                                        <p:attrNameLst>
                                          <p:attrName>style.opacity</p:attrName>
                                        </p:attrNameLst>
                                      </p:cBhvr>
                                      <p:to>
                                        <p:strVal val="0.25"/>
                                      </p:to>
                                    </p:set>
                                    <p:animEffect filter="image" prLst="opacity: 0.25">
                                      <p:cBhvr rctx="IE">
                                        <p:cTn id="282" dur="indefinite"/>
                                        <p:tgtEl>
                                          <p:spTgt spid="529"/>
                                        </p:tgtEl>
                                      </p:cBhvr>
                                    </p:animEffect>
                                  </p:childTnLst>
                                </p:cTn>
                              </p:par>
                            </p:childTnLst>
                          </p:cTn>
                        </p:par>
                      </p:childTnLst>
                    </p:cTn>
                  </p:par>
                  <p:par>
                    <p:cTn id="283" fill="hold">
                      <p:stCondLst>
                        <p:cond delay="indefinite"/>
                      </p:stCondLst>
                      <p:childTnLst>
                        <p:par>
                          <p:cTn id="284" fill="hold">
                            <p:stCondLst>
                              <p:cond delay="0"/>
                            </p:stCondLst>
                            <p:childTnLst>
                              <p:par>
                                <p:cTn id="285" presetID="9" presetClass="emph" presetSubtype="0" grpId="1" nodeType="clickEffect">
                                  <p:stCondLst>
                                    <p:cond delay="0"/>
                                  </p:stCondLst>
                                  <p:childTnLst>
                                    <p:set>
                                      <p:cBhvr>
                                        <p:cTn id="286" dur="indefinite"/>
                                        <p:tgtEl>
                                          <p:spTgt spid="527"/>
                                        </p:tgtEl>
                                        <p:attrNameLst>
                                          <p:attrName>style.opacity</p:attrName>
                                        </p:attrNameLst>
                                      </p:cBhvr>
                                      <p:to>
                                        <p:strVal val="1"/>
                                      </p:to>
                                    </p:set>
                                    <p:animEffect filter="image" prLst="opacity: 1">
                                      <p:cBhvr rctx="IE">
                                        <p:cTn id="287" dur="indefinite"/>
                                        <p:tgtEl>
                                          <p:spTgt spid="527"/>
                                        </p:tgtEl>
                                      </p:cBhvr>
                                    </p:animEffect>
                                  </p:childTnLst>
                                </p:cTn>
                              </p:par>
                              <p:par>
                                <p:cTn id="288" presetID="9" presetClass="emph" presetSubtype="0" nodeType="withEffect">
                                  <p:stCondLst>
                                    <p:cond delay="0"/>
                                  </p:stCondLst>
                                  <p:childTnLst>
                                    <p:set>
                                      <p:cBhvr>
                                        <p:cTn id="289" dur="indefinite"/>
                                        <p:tgtEl>
                                          <p:spTgt spid="521"/>
                                        </p:tgtEl>
                                        <p:attrNameLst>
                                          <p:attrName>style.opacity</p:attrName>
                                        </p:attrNameLst>
                                      </p:cBhvr>
                                      <p:to>
                                        <p:strVal val="1"/>
                                      </p:to>
                                    </p:set>
                                    <p:animEffect filter="image" prLst="opacity: 1">
                                      <p:cBhvr rctx="IE">
                                        <p:cTn id="290" dur="indefinite"/>
                                        <p:tgtEl>
                                          <p:spTgt spid="521"/>
                                        </p:tgtEl>
                                      </p:cBhvr>
                                    </p:animEffect>
                                  </p:childTnLst>
                                </p:cTn>
                              </p:par>
                              <p:par>
                                <p:cTn id="291" presetID="9" presetClass="emph" presetSubtype="0" nodeType="withEffect">
                                  <p:stCondLst>
                                    <p:cond delay="0"/>
                                  </p:stCondLst>
                                  <p:childTnLst>
                                    <p:set>
                                      <p:cBhvr>
                                        <p:cTn id="292" dur="indefinite"/>
                                        <p:tgtEl>
                                          <p:spTgt spid="525"/>
                                        </p:tgtEl>
                                        <p:attrNameLst>
                                          <p:attrName>style.opacity</p:attrName>
                                        </p:attrNameLst>
                                      </p:cBhvr>
                                      <p:to>
                                        <p:strVal val="1"/>
                                      </p:to>
                                    </p:set>
                                    <p:animEffect filter="image" prLst="opacity: 1">
                                      <p:cBhvr rctx="IE">
                                        <p:cTn id="293" dur="indefinite"/>
                                        <p:tgtEl>
                                          <p:spTgt spid="525"/>
                                        </p:tgtEl>
                                      </p:cBhvr>
                                    </p:animEffect>
                                  </p:childTnLst>
                                </p:cTn>
                              </p:par>
                            </p:childTnLst>
                          </p:cTn>
                        </p:par>
                      </p:childTnLst>
                    </p:cTn>
                  </p:par>
                  <p:par>
                    <p:cTn id="294" fill="hold">
                      <p:stCondLst>
                        <p:cond delay="indefinite"/>
                      </p:stCondLst>
                      <p:childTnLst>
                        <p:par>
                          <p:cTn id="295" fill="hold">
                            <p:stCondLst>
                              <p:cond delay="0"/>
                            </p:stCondLst>
                            <p:childTnLst>
                              <p:par>
                                <p:cTn id="296" presetID="1" presetClass="entr" presetSubtype="0" fill="hold" grpId="0" nodeType="clickEffect">
                                  <p:stCondLst>
                                    <p:cond delay="0"/>
                                  </p:stCondLst>
                                  <p:childTnLst>
                                    <p:set>
                                      <p:cBhvr>
                                        <p:cTn id="297" dur="1" fill="hold">
                                          <p:stCondLst>
                                            <p:cond delay="0"/>
                                          </p:stCondLst>
                                        </p:cTn>
                                        <p:tgtEl>
                                          <p:spTgt spid="4"/>
                                        </p:tgtEl>
                                        <p:attrNameLst>
                                          <p:attrName>style.visibility</p:attrName>
                                        </p:attrNameLst>
                                      </p:cBhvr>
                                      <p:to>
                                        <p:strVal val="visible"/>
                                      </p:to>
                                    </p:set>
                                  </p:childTnLst>
                                </p:cTn>
                              </p:par>
                            </p:childTnLst>
                          </p:cTn>
                        </p:par>
                      </p:childTnLst>
                    </p:cTn>
                  </p:par>
                  <p:par>
                    <p:cTn id="298" fill="hold">
                      <p:stCondLst>
                        <p:cond delay="indefinite"/>
                      </p:stCondLst>
                      <p:childTnLst>
                        <p:par>
                          <p:cTn id="299" fill="hold">
                            <p:stCondLst>
                              <p:cond delay="0"/>
                            </p:stCondLst>
                            <p:childTnLst>
                              <p:par>
                                <p:cTn id="300" presetID="1" presetClass="entr" presetSubtype="0" fill="hold" grpId="0" nodeType="clickEffect">
                                  <p:stCondLst>
                                    <p:cond delay="0"/>
                                  </p:stCondLst>
                                  <p:childTnLst>
                                    <p:set>
                                      <p:cBhvr>
                                        <p:cTn id="301" dur="1" fill="hold">
                                          <p:stCondLst>
                                            <p:cond delay="0"/>
                                          </p:stCondLst>
                                        </p:cTn>
                                        <p:tgtEl>
                                          <p:spTgt spid="500"/>
                                        </p:tgtEl>
                                        <p:attrNameLst>
                                          <p:attrName>style.visibility</p:attrName>
                                        </p:attrNameLst>
                                      </p:cBhvr>
                                      <p:to>
                                        <p:strVal val="visible"/>
                                      </p:to>
                                    </p:set>
                                  </p:childTnLst>
                                </p:cTn>
                              </p:par>
                            </p:childTnLst>
                          </p:cTn>
                        </p:par>
                      </p:childTnLst>
                    </p:cTn>
                  </p:par>
                  <p:par>
                    <p:cTn id="302" fill="hold">
                      <p:stCondLst>
                        <p:cond delay="indefinite"/>
                      </p:stCondLst>
                      <p:childTnLst>
                        <p:par>
                          <p:cTn id="303" fill="hold">
                            <p:stCondLst>
                              <p:cond delay="0"/>
                            </p:stCondLst>
                            <p:childTnLst>
                              <p:par>
                                <p:cTn id="304" presetID="1" presetClass="entr" presetSubtype="0" fill="hold" grpId="0" nodeType="clickEffect">
                                  <p:stCondLst>
                                    <p:cond delay="0"/>
                                  </p:stCondLst>
                                  <p:childTnLst>
                                    <p:set>
                                      <p:cBhvr>
                                        <p:cTn id="305" dur="1" fill="hold">
                                          <p:stCondLst>
                                            <p:cond delay="0"/>
                                          </p:stCondLst>
                                        </p:cTn>
                                        <p:tgtEl>
                                          <p:spTgt spid="498"/>
                                        </p:tgtEl>
                                        <p:attrNameLst>
                                          <p:attrName>style.visibility</p:attrName>
                                        </p:attrNameLst>
                                      </p:cBhvr>
                                      <p:to>
                                        <p:strVal val="visible"/>
                                      </p:to>
                                    </p:set>
                                  </p:childTnLst>
                                </p:cTn>
                              </p:par>
                              <p:par>
                                <p:cTn id="306" presetID="1" presetClass="entr" presetSubtype="0" fill="hold" grpId="0" nodeType="withEffect">
                                  <p:stCondLst>
                                    <p:cond delay="0"/>
                                  </p:stCondLst>
                                  <p:childTnLst>
                                    <p:set>
                                      <p:cBhvr>
                                        <p:cTn id="307" dur="1" fill="hold">
                                          <p:stCondLst>
                                            <p:cond delay="0"/>
                                          </p:stCondLst>
                                        </p:cTn>
                                        <p:tgtEl>
                                          <p:spTgt spid="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P spid="180" grpId="0" animBg="1"/>
      <p:bldP spid="180" grpId="1" animBg="1"/>
      <p:bldP spid="180" grpId="2" animBg="1"/>
      <p:bldP spid="181" grpId="0" animBg="1"/>
      <p:bldP spid="181" grpId="1" animBg="1"/>
      <p:bldP spid="181" grpId="2" animBg="1"/>
      <p:bldP spid="182" grpId="0" animBg="1"/>
      <p:bldP spid="182" grpId="1" animBg="1"/>
      <p:bldP spid="182" grpId="2" animBg="1"/>
      <p:bldP spid="183" grpId="0" animBg="1"/>
      <p:bldP spid="183" grpId="1" animBg="1"/>
      <p:bldP spid="183" grpId="2" animBg="1"/>
      <p:bldP spid="186" grpId="0"/>
      <p:bldP spid="186" grpId="1"/>
      <p:bldP spid="186" grpId="2"/>
      <p:bldP spid="187" grpId="0"/>
      <p:bldP spid="187" grpId="1"/>
      <p:bldP spid="187" grpId="2"/>
      <p:bldP spid="195" grpId="0"/>
      <p:bldP spid="195" grpId="1"/>
      <p:bldP spid="195" grpId="2"/>
      <p:bldP spid="196" grpId="0"/>
      <p:bldP spid="196" grpId="1"/>
      <p:bldP spid="200" grpId="0"/>
      <p:bldP spid="202" grpId="0"/>
      <p:bldP spid="203" grpId="0" animBg="1"/>
      <p:bldP spid="203" grpId="1" animBg="1"/>
      <p:bldP spid="203" grpId="2" animBg="1"/>
      <p:bldP spid="204" grpId="0" animBg="1"/>
      <p:bldP spid="207" grpId="0" animBg="1"/>
      <p:bldP spid="207" grpId="1" animBg="1"/>
      <p:bldP spid="207" grpId="2" animBg="1"/>
      <p:bldP spid="210" grpId="0"/>
      <p:bldP spid="210" grpId="1"/>
      <p:bldP spid="210" grpId="2"/>
      <p:bldP spid="211" grpId="0"/>
      <p:bldP spid="211" grpId="1"/>
      <p:bldP spid="211" grpId="2"/>
      <p:bldP spid="212" grpId="0"/>
      <p:bldP spid="173" grpId="0"/>
      <p:bldP spid="173" grpId="1"/>
      <p:bldP spid="173" grpId="2"/>
      <p:bldP spid="175" grpId="0"/>
      <p:bldP spid="249" grpId="0"/>
      <p:bldP spid="330" grpId="0"/>
      <p:bldP spid="332" grpId="0"/>
      <p:bldP spid="333" grpId="0"/>
      <p:bldP spid="334" grpId="0"/>
      <p:bldP spid="526" grpId="0"/>
      <p:bldP spid="527" grpId="0"/>
      <p:bldP spid="527" grpId="1"/>
      <p:bldP spid="498" grpId="0"/>
      <p:bldP spid="499" grpId="0"/>
      <p:bldP spid="500" grpId="0"/>
      <p:bldP spid="580" grpId="0" animBg="1"/>
      <p:bldP spid="580" grpId="1" animBg="1"/>
      <p:bldP spid="4"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21E9D-770B-33AD-8F70-0D0DAC1B2E52}"/>
              </a:ext>
            </a:extLst>
          </p:cNvPr>
          <p:cNvSpPr/>
          <p:nvPr/>
        </p:nvSpPr>
        <p:spPr>
          <a:xfrm>
            <a:off x="6001" y="5339442"/>
            <a:ext cx="9144000" cy="102499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chemeClr val="tx1"/>
                </a:solidFill>
                <a:latin typeface="Cambria" panose="02040503050406030204" pitchFamily="18" charset="0"/>
              </a:rPr>
              <a:t>During precharge, the flash chip charges the BL,            making I</a:t>
            </a:r>
            <a:r>
              <a:rPr lang="en-US" sz="2800" baseline="-25000" dirty="0">
                <a:solidFill>
                  <a:schemeClr val="tx1"/>
                </a:solidFill>
                <a:latin typeface="Cambria" panose="02040503050406030204" pitchFamily="18" charset="0"/>
              </a:rPr>
              <a:t>SO </a:t>
            </a:r>
            <a:r>
              <a:rPr lang="en-US" sz="2800" dirty="0">
                <a:solidFill>
                  <a:schemeClr val="tx1"/>
                </a:solidFill>
                <a:latin typeface="Cambria" panose="02040503050406030204" pitchFamily="18" charset="0"/>
              </a:rPr>
              <a:t> = 1</a:t>
            </a:r>
            <a:r>
              <a:rPr lang="en-US" sz="2800" baseline="-25000" dirty="0">
                <a:solidFill>
                  <a:schemeClr val="tx1"/>
                </a:solidFill>
                <a:latin typeface="Cambria" panose="02040503050406030204" pitchFamily="18" charset="0"/>
              </a:rPr>
              <a:t>      </a:t>
            </a:r>
          </a:p>
        </p:txBody>
      </p:sp>
      <p:sp>
        <p:nvSpPr>
          <p:cNvPr id="9" name="Rectangle 8">
            <a:extLst>
              <a:ext uri="{FF2B5EF4-FFF2-40B4-BE49-F238E27FC236}">
                <a16:creationId xmlns:a16="http://schemas.microsoft.com/office/drawing/2014/main" id="{75854CC6-F141-3A54-DE5E-A63957786220}"/>
              </a:ext>
            </a:extLst>
          </p:cNvPr>
          <p:cNvSpPr/>
          <p:nvPr/>
        </p:nvSpPr>
        <p:spPr>
          <a:xfrm>
            <a:off x="6001" y="5357905"/>
            <a:ext cx="9144000" cy="102499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chemeClr val="tx1"/>
                </a:solidFill>
                <a:latin typeface="Cambria" panose="02040503050406030204" pitchFamily="18" charset="0"/>
              </a:rPr>
              <a:t>Before evaluation, the chip initializes the latching circuit by activating only transistor M</a:t>
            </a:r>
            <a:r>
              <a:rPr lang="en-US" sz="2800" baseline="-25000" dirty="0">
                <a:solidFill>
                  <a:schemeClr val="tx1"/>
                </a:solidFill>
                <a:latin typeface="Cambria" panose="02040503050406030204" pitchFamily="18" charset="0"/>
              </a:rPr>
              <a:t>2</a:t>
            </a:r>
          </a:p>
        </p:txBody>
      </p:sp>
      <p:sp>
        <p:nvSpPr>
          <p:cNvPr id="10" name="Rectangle 9">
            <a:extLst>
              <a:ext uri="{FF2B5EF4-FFF2-40B4-BE49-F238E27FC236}">
                <a16:creationId xmlns:a16="http://schemas.microsoft.com/office/drawing/2014/main" id="{79C432F1-58A7-8C78-C6FA-D67C5964F64B}"/>
              </a:ext>
            </a:extLst>
          </p:cNvPr>
          <p:cNvSpPr/>
          <p:nvPr/>
        </p:nvSpPr>
        <p:spPr>
          <a:xfrm>
            <a:off x="6001" y="5360730"/>
            <a:ext cx="9144000" cy="102499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chemeClr val="tx1"/>
                </a:solidFill>
                <a:latin typeface="Cambria" panose="02040503050406030204" pitchFamily="18" charset="0"/>
              </a:rPr>
              <a:t>Evaluation step disables M</a:t>
            </a:r>
            <a:r>
              <a:rPr lang="en-US" sz="2800" baseline="-25000" dirty="0">
                <a:solidFill>
                  <a:schemeClr val="tx1"/>
                </a:solidFill>
                <a:latin typeface="Cambria" panose="02040503050406030204" pitchFamily="18" charset="0"/>
              </a:rPr>
              <a:t>PRE</a:t>
            </a:r>
            <a:r>
              <a:rPr lang="en-US" sz="2800" dirty="0">
                <a:solidFill>
                  <a:schemeClr val="tx1"/>
                </a:solidFill>
                <a:latin typeface="Cambria" panose="02040503050406030204" pitchFamily="18" charset="0"/>
              </a:rPr>
              <a:t> and M</a:t>
            </a:r>
            <a:r>
              <a:rPr lang="en-US" sz="2800" baseline="-25000" dirty="0">
                <a:solidFill>
                  <a:schemeClr val="tx1"/>
                </a:solidFill>
                <a:latin typeface="Cambria" panose="02040503050406030204" pitchFamily="18" charset="0"/>
              </a:rPr>
              <a:t>2</a:t>
            </a:r>
            <a:r>
              <a:rPr lang="en-US" sz="2800" dirty="0">
                <a:solidFill>
                  <a:schemeClr val="tx1"/>
                </a:solidFill>
                <a:latin typeface="Cambria" panose="02040503050406030204" pitchFamily="18" charset="0"/>
              </a:rPr>
              <a:t> while enabling M</a:t>
            </a:r>
            <a:r>
              <a:rPr lang="en-US" sz="2800" baseline="-25000" dirty="0">
                <a:solidFill>
                  <a:schemeClr val="tx1"/>
                </a:solidFill>
                <a:latin typeface="Cambria" panose="02040503050406030204" pitchFamily="18" charset="0"/>
              </a:rPr>
              <a:t>1</a:t>
            </a:r>
          </a:p>
        </p:txBody>
      </p:sp>
      <p:sp>
        <p:nvSpPr>
          <p:cNvPr id="11" name="Rectangle 10">
            <a:extLst>
              <a:ext uri="{FF2B5EF4-FFF2-40B4-BE49-F238E27FC236}">
                <a16:creationId xmlns:a16="http://schemas.microsoft.com/office/drawing/2014/main" id="{3EF23637-87FE-2E57-2DDD-820E91F48673}"/>
              </a:ext>
            </a:extLst>
          </p:cNvPr>
          <p:cNvSpPr/>
          <p:nvPr/>
        </p:nvSpPr>
        <p:spPr>
          <a:xfrm>
            <a:off x="19345" y="5345386"/>
            <a:ext cx="9144000" cy="102499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chemeClr val="tx1"/>
                </a:solidFill>
                <a:latin typeface="Cambria" panose="02040503050406030204" pitchFamily="18" charset="0"/>
              </a:rPr>
              <a:t>Charge in C</a:t>
            </a:r>
            <a:r>
              <a:rPr lang="en-US" sz="2800" baseline="-25000" dirty="0">
                <a:solidFill>
                  <a:schemeClr val="tx1"/>
                </a:solidFill>
                <a:latin typeface="Cambria" panose="02040503050406030204" pitchFamily="18" charset="0"/>
              </a:rPr>
              <a:t>SO</a:t>
            </a:r>
            <a:r>
              <a:rPr lang="en-US" sz="2800" dirty="0">
                <a:solidFill>
                  <a:schemeClr val="tx1"/>
                </a:solidFill>
                <a:latin typeface="Cambria" panose="02040503050406030204" pitchFamily="18" charset="0"/>
              </a:rPr>
              <a:t> quickly flows through the NAND string making I</a:t>
            </a:r>
            <a:r>
              <a:rPr lang="en-US" sz="2800" baseline="-25000" dirty="0">
                <a:solidFill>
                  <a:schemeClr val="tx1"/>
                </a:solidFill>
                <a:latin typeface="Cambria" panose="02040503050406030204" pitchFamily="18" charset="0"/>
              </a:rPr>
              <a:t>SO</a:t>
            </a:r>
            <a:r>
              <a:rPr lang="en-US" sz="2800" dirty="0">
                <a:solidFill>
                  <a:schemeClr val="tx1"/>
                </a:solidFill>
                <a:latin typeface="Cambria" panose="02040503050406030204" pitchFamily="18" charset="0"/>
              </a:rPr>
              <a:t> = 0 and I</a:t>
            </a:r>
            <a:r>
              <a:rPr lang="en-US" sz="2800" baseline="-25000" dirty="0">
                <a:solidFill>
                  <a:schemeClr val="tx1"/>
                </a:solidFill>
                <a:latin typeface="Cambria" panose="02040503050406030204" pitchFamily="18" charset="0"/>
              </a:rPr>
              <a:t>OUT</a:t>
            </a:r>
            <a:r>
              <a:rPr lang="en-US" sz="2800" dirty="0">
                <a:solidFill>
                  <a:schemeClr val="tx1"/>
                </a:solidFill>
                <a:latin typeface="Cambria" panose="02040503050406030204" pitchFamily="18" charset="0"/>
              </a:rPr>
              <a:t> = 1</a:t>
            </a:r>
            <a:endParaRPr lang="en-US" sz="2800" baseline="-25000" dirty="0">
              <a:solidFill>
                <a:schemeClr val="tx1"/>
              </a:solidFill>
              <a:latin typeface="Cambria" panose="02040503050406030204" pitchFamily="18" charset="0"/>
            </a:endParaRPr>
          </a:p>
        </p:txBody>
      </p:sp>
      <p:sp>
        <p:nvSpPr>
          <p:cNvPr id="2" name="Title 1">
            <a:extLst>
              <a:ext uri="{FF2B5EF4-FFF2-40B4-BE49-F238E27FC236}">
                <a16:creationId xmlns:a16="http://schemas.microsoft.com/office/drawing/2014/main" id="{79F36AFD-9131-943C-3138-AF8A7EB6C648}"/>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43B05E70-5EAE-F7DE-5167-A7B89FE991DA}"/>
              </a:ext>
            </a:extLst>
          </p:cNvPr>
          <p:cNvSpPr>
            <a:spLocks noGrp="1"/>
          </p:cNvSpPr>
          <p:nvPr>
            <p:ph idx="1"/>
          </p:nvPr>
        </p:nvSpPr>
        <p:spPr/>
        <p:txBody>
          <a:bodyPr/>
          <a:lstStyle/>
          <a:p>
            <a:r>
              <a:rPr lang="en-US" dirty="0"/>
              <a:t>Latching circuit during </a:t>
            </a:r>
            <a:r>
              <a:rPr lang="en-US" dirty="0">
                <a:solidFill>
                  <a:srgbClr val="C00000"/>
                </a:solidFill>
              </a:rPr>
              <a:t>inverse read </a:t>
            </a:r>
            <a:r>
              <a:rPr lang="en-US" dirty="0"/>
              <a:t>operation</a:t>
            </a:r>
          </a:p>
        </p:txBody>
      </p:sp>
      <p:sp>
        <p:nvSpPr>
          <p:cNvPr id="176" name="사각형: 둥근 모서리 554">
            <a:extLst>
              <a:ext uri="{FF2B5EF4-FFF2-40B4-BE49-F238E27FC236}">
                <a16:creationId xmlns:a16="http://schemas.microsoft.com/office/drawing/2014/main" id="{EC39ACF0-2EC7-FE08-2833-FAFE5F0C1B2A}"/>
              </a:ext>
            </a:extLst>
          </p:cNvPr>
          <p:cNvSpPr/>
          <p:nvPr/>
        </p:nvSpPr>
        <p:spPr>
          <a:xfrm>
            <a:off x="565096" y="1980990"/>
            <a:ext cx="3410319" cy="2211838"/>
          </a:xfrm>
          <a:prstGeom prst="roundRect">
            <a:avLst>
              <a:gd name="adj" fmla="val 4472"/>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cxnSp>
        <p:nvCxnSpPr>
          <p:cNvPr id="178" name="Connector: Elbow 177">
            <a:extLst>
              <a:ext uri="{FF2B5EF4-FFF2-40B4-BE49-F238E27FC236}">
                <a16:creationId xmlns:a16="http://schemas.microsoft.com/office/drawing/2014/main" id="{3FC746F8-B3F6-6BAC-D78B-73133C806D44}"/>
              </a:ext>
            </a:extLst>
          </p:cNvPr>
          <p:cNvCxnSpPr>
            <a:cxnSpLocks/>
            <a:stCxn id="181" idx="6"/>
            <a:endCxn id="182" idx="3"/>
          </p:cNvCxnSpPr>
          <p:nvPr/>
        </p:nvCxnSpPr>
        <p:spPr>
          <a:xfrm>
            <a:off x="2954844" y="2491616"/>
            <a:ext cx="1" cy="266692"/>
          </a:xfrm>
          <a:prstGeom prst="bentConnector3">
            <a:avLst>
              <a:gd name="adj1" fmla="val 2458360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Connector: Elbow 178">
            <a:extLst>
              <a:ext uri="{FF2B5EF4-FFF2-40B4-BE49-F238E27FC236}">
                <a16:creationId xmlns:a16="http://schemas.microsoft.com/office/drawing/2014/main" id="{969516A1-3DF6-F3E4-35B5-44F201D61D4E}"/>
              </a:ext>
            </a:extLst>
          </p:cNvPr>
          <p:cNvCxnSpPr>
            <a:cxnSpLocks/>
            <a:stCxn id="180" idx="3"/>
            <a:endCxn id="183" idx="6"/>
          </p:cNvCxnSpPr>
          <p:nvPr/>
        </p:nvCxnSpPr>
        <p:spPr>
          <a:xfrm rot="10800000" flipV="1">
            <a:off x="2659570" y="2491616"/>
            <a:ext cx="12700" cy="266691"/>
          </a:xfrm>
          <a:prstGeom prst="bentConnector3">
            <a:avLst>
              <a:gd name="adj1" fmla="val 1935717"/>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Isosceles Triangle 179">
            <a:extLst>
              <a:ext uri="{FF2B5EF4-FFF2-40B4-BE49-F238E27FC236}">
                <a16:creationId xmlns:a16="http://schemas.microsoft.com/office/drawing/2014/main" id="{6D3D91FE-26CD-E7D6-0AB4-92FE85CADC14}"/>
              </a:ext>
            </a:extLst>
          </p:cNvPr>
          <p:cNvSpPr/>
          <p:nvPr/>
        </p:nvSpPr>
        <p:spPr>
          <a:xfrm rot="5400000">
            <a:off x="2642334" y="2383894"/>
            <a:ext cx="249915" cy="215444"/>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81" name="Oval 180">
            <a:extLst>
              <a:ext uri="{FF2B5EF4-FFF2-40B4-BE49-F238E27FC236}">
                <a16:creationId xmlns:a16="http://schemas.microsoft.com/office/drawing/2014/main" id="{1887C5E5-9B7C-B039-75BA-C9130C4020D4}"/>
              </a:ext>
            </a:extLst>
          </p:cNvPr>
          <p:cNvSpPr/>
          <p:nvPr/>
        </p:nvSpPr>
        <p:spPr>
          <a:xfrm>
            <a:off x="2875013" y="2451700"/>
            <a:ext cx="79831" cy="7983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82" name="Isosceles Triangle 181">
            <a:extLst>
              <a:ext uri="{FF2B5EF4-FFF2-40B4-BE49-F238E27FC236}">
                <a16:creationId xmlns:a16="http://schemas.microsoft.com/office/drawing/2014/main" id="{220E1A75-57F9-95CE-BCC0-A8A6AC98A0F8}"/>
              </a:ext>
            </a:extLst>
          </p:cNvPr>
          <p:cNvSpPr/>
          <p:nvPr/>
        </p:nvSpPr>
        <p:spPr>
          <a:xfrm rot="16200000">
            <a:off x="2722165" y="2650586"/>
            <a:ext cx="249915" cy="215444"/>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83" name="Oval 182">
            <a:extLst>
              <a:ext uri="{FF2B5EF4-FFF2-40B4-BE49-F238E27FC236}">
                <a16:creationId xmlns:a16="http://schemas.microsoft.com/office/drawing/2014/main" id="{D39C89AB-D128-6D72-2C67-0665D783989F}"/>
              </a:ext>
            </a:extLst>
          </p:cNvPr>
          <p:cNvSpPr/>
          <p:nvPr/>
        </p:nvSpPr>
        <p:spPr>
          <a:xfrm rot="10800000">
            <a:off x="2659570" y="2718393"/>
            <a:ext cx="79831" cy="7983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cxnSp>
        <p:nvCxnSpPr>
          <p:cNvPr id="184" name="Straight Connector 183">
            <a:extLst>
              <a:ext uri="{FF2B5EF4-FFF2-40B4-BE49-F238E27FC236}">
                <a16:creationId xmlns:a16="http://schemas.microsoft.com/office/drawing/2014/main" id="{A3004A5D-1CF7-90ED-C238-9F433EABABC2}"/>
              </a:ext>
            </a:extLst>
          </p:cNvPr>
          <p:cNvCxnSpPr>
            <a:cxnSpLocks/>
          </p:cNvCxnSpPr>
          <p:nvPr/>
        </p:nvCxnSpPr>
        <p:spPr>
          <a:xfrm>
            <a:off x="2278245" y="2604252"/>
            <a:ext cx="1490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DC55120F-971F-3CB2-E425-8CD9D4DB91A8}"/>
              </a:ext>
            </a:extLst>
          </p:cNvPr>
          <p:cNvCxnSpPr/>
          <p:nvPr/>
        </p:nvCxnSpPr>
        <p:spPr>
          <a:xfrm>
            <a:off x="3196901" y="2604252"/>
            <a:ext cx="586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7AA632DF-162B-3C7C-F9D6-C9DAD1AC44F7}"/>
              </a:ext>
            </a:extLst>
          </p:cNvPr>
          <p:cNvSpPr txBox="1"/>
          <p:nvPr/>
        </p:nvSpPr>
        <p:spPr>
          <a:xfrm>
            <a:off x="3357588" y="2178713"/>
            <a:ext cx="446450" cy="492443"/>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OUT</a:t>
            </a:r>
            <a:endParaRPr lang="ko-KR" altLang="en-US" sz="1600" b="1" baseline="-25000" dirty="0">
              <a:latin typeface="Cambria" panose="02040503050406030204" pitchFamily="18" charset="0"/>
              <a:cs typeface="Times New Roman" panose="02020603050405020304" pitchFamily="18" charset="0"/>
            </a:endParaRPr>
          </a:p>
        </p:txBody>
      </p:sp>
      <p:sp>
        <p:nvSpPr>
          <p:cNvPr id="187" name="TextBox 186">
            <a:extLst>
              <a:ext uri="{FF2B5EF4-FFF2-40B4-BE49-F238E27FC236}">
                <a16:creationId xmlns:a16="http://schemas.microsoft.com/office/drawing/2014/main" id="{2303991C-9223-C685-4CE6-8784ADEC35DE}"/>
              </a:ext>
            </a:extLst>
          </p:cNvPr>
          <p:cNvSpPr txBox="1"/>
          <p:nvPr/>
        </p:nvSpPr>
        <p:spPr>
          <a:xfrm>
            <a:off x="1799623" y="2178713"/>
            <a:ext cx="446450" cy="492443"/>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OUT</a:t>
            </a:r>
            <a:endParaRPr lang="ko-KR" altLang="en-US" sz="1600" b="1" baseline="-25000" dirty="0">
              <a:latin typeface="Cambria" panose="02040503050406030204" pitchFamily="18" charset="0"/>
              <a:cs typeface="Times New Roman" panose="02020603050405020304" pitchFamily="18" charset="0"/>
            </a:endParaRPr>
          </a:p>
        </p:txBody>
      </p:sp>
      <p:cxnSp>
        <p:nvCxnSpPr>
          <p:cNvPr id="188" name="Straight Connector 187">
            <a:extLst>
              <a:ext uri="{FF2B5EF4-FFF2-40B4-BE49-F238E27FC236}">
                <a16:creationId xmlns:a16="http://schemas.microsoft.com/office/drawing/2014/main" id="{B280FFFE-7680-C997-F69C-CD8BD9CBE2B6}"/>
              </a:ext>
            </a:extLst>
          </p:cNvPr>
          <p:cNvCxnSpPr>
            <a:cxnSpLocks/>
          </p:cNvCxnSpPr>
          <p:nvPr/>
        </p:nvCxnSpPr>
        <p:spPr>
          <a:xfrm>
            <a:off x="1843612" y="2332576"/>
            <a:ext cx="3648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9" name="Group 188">
            <a:extLst>
              <a:ext uri="{FF2B5EF4-FFF2-40B4-BE49-F238E27FC236}">
                <a16:creationId xmlns:a16="http://schemas.microsoft.com/office/drawing/2014/main" id="{7C391E87-B6EE-C7C4-FB85-21BE85366FA1}"/>
              </a:ext>
            </a:extLst>
          </p:cNvPr>
          <p:cNvGrpSpPr/>
          <p:nvPr/>
        </p:nvGrpSpPr>
        <p:grpSpPr>
          <a:xfrm>
            <a:off x="2133875" y="2603427"/>
            <a:ext cx="151630" cy="521841"/>
            <a:chOff x="11740689" y="6540426"/>
            <a:chExt cx="151630" cy="521841"/>
          </a:xfrm>
        </p:grpSpPr>
        <p:grpSp>
          <p:nvGrpSpPr>
            <p:cNvPr id="241" name="Group 240">
              <a:extLst>
                <a:ext uri="{FF2B5EF4-FFF2-40B4-BE49-F238E27FC236}">
                  <a16:creationId xmlns:a16="http://schemas.microsoft.com/office/drawing/2014/main" id="{97EE76E2-BAFC-1F84-D14B-D20724585B33}"/>
                </a:ext>
              </a:extLst>
            </p:cNvPr>
            <p:cNvGrpSpPr/>
            <p:nvPr/>
          </p:nvGrpSpPr>
          <p:grpSpPr>
            <a:xfrm>
              <a:off x="11740689" y="6705642"/>
              <a:ext cx="151630" cy="205650"/>
              <a:chOff x="12020227" y="7000372"/>
              <a:chExt cx="292215" cy="205650"/>
            </a:xfrm>
          </p:grpSpPr>
          <p:cxnSp>
            <p:nvCxnSpPr>
              <p:cNvPr id="244" name="Straight Connector 243">
                <a:extLst>
                  <a:ext uri="{FF2B5EF4-FFF2-40B4-BE49-F238E27FC236}">
                    <a16:creationId xmlns:a16="http://schemas.microsoft.com/office/drawing/2014/main" id="{3C2C553B-03EF-15EB-1B74-D42C266D3ED8}"/>
                  </a:ext>
                </a:extLst>
              </p:cNvPr>
              <p:cNvCxnSpPr>
                <a:cxnSpLocks/>
              </p:cNvCxnSpPr>
              <p:nvPr/>
            </p:nvCxnSpPr>
            <p:spPr>
              <a:xfrm>
                <a:off x="12106793" y="7000372"/>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245" name="Group 244">
                <a:extLst>
                  <a:ext uri="{FF2B5EF4-FFF2-40B4-BE49-F238E27FC236}">
                    <a16:creationId xmlns:a16="http://schemas.microsoft.com/office/drawing/2014/main" id="{9E411175-7BCB-DFF7-2C58-99CEEF847098}"/>
                  </a:ext>
                </a:extLst>
              </p:cNvPr>
              <p:cNvGrpSpPr/>
              <p:nvPr/>
            </p:nvGrpSpPr>
            <p:grpSpPr>
              <a:xfrm>
                <a:off x="12020227" y="7000372"/>
                <a:ext cx="292215" cy="205650"/>
                <a:chOff x="12020227" y="7012603"/>
                <a:chExt cx="292215" cy="205650"/>
              </a:xfrm>
            </p:grpSpPr>
            <p:cxnSp>
              <p:nvCxnSpPr>
                <p:cNvPr id="246" name="Straight Connector 245">
                  <a:extLst>
                    <a:ext uri="{FF2B5EF4-FFF2-40B4-BE49-F238E27FC236}">
                      <a16:creationId xmlns:a16="http://schemas.microsoft.com/office/drawing/2014/main" id="{9453767F-5165-A8FC-EF94-2C0819C51FD9}"/>
                    </a:ext>
                  </a:extLst>
                </p:cNvPr>
                <p:cNvCxnSpPr>
                  <a:cxnSpLocks/>
                </p:cNvCxnSpPr>
                <p:nvPr/>
              </p:nvCxnSpPr>
              <p:spPr>
                <a:xfrm rot="5400000">
                  <a:off x="12003969" y="7115428"/>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C4AE9F9B-818E-E747-EA7D-34D9B55CF2D8}"/>
                    </a:ext>
                  </a:extLst>
                </p:cNvPr>
                <p:cNvCxnSpPr>
                  <a:cxnSpLocks/>
                </p:cNvCxnSpPr>
                <p:nvPr/>
              </p:nvCxnSpPr>
              <p:spPr>
                <a:xfrm>
                  <a:off x="12106793" y="7218253"/>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5C081663-7E86-B470-80A0-16DC705D5C13}"/>
                    </a:ext>
                  </a:extLst>
                </p:cNvPr>
                <p:cNvCxnSpPr>
                  <a:cxnSpLocks/>
                </p:cNvCxnSpPr>
                <p:nvPr/>
              </p:nvCxnSpPr>
              <p:spPr>
                <a:xfrm rot="5400000">
                  <a:off x="11917402" y="7115429"/>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cxnSp>
          <p:nvCxnSpPr>
            <p:cNvPr id="242" name="Straight Connector 241">
              <a:extLst>
                <a:ext uri="{FF2B5EF4-FFF2-40B4-BE49-F238E27FC236}">
                  <a16:creationId xmlns:a16="http://schemas.microsoft.com/office/drawing/2014/main" id="{0424F548-97A1-86D1-6FAE-345CA23A15FE}"/>
                </a:ext>
              </a:extLst>
            </p:cNvPr>
            <p:cNvCxnSpPr>
              <a:cxnSpLocks/>
            </p:cNvCxnSpPr>
            <p:nvPr/>
          </p:nvCxnSpPr>
          <p:spPr>
            <a:xfrm>
              <a:off x="11892319" y="6540426"/>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2A31EB6B-EC02-54FF-1AA9-0D1C25FE710E}"/>
                </a:ext>
              </a:extLst>
            </p:cNvPr>
            <p:cNvCxnSpPr>
              <a:cxnSpLocks/>
            </p:cNvCxnSpPr>
            <p:nvPr/>
          </p:nvCxnSpPr>
          <p:spPr>
            <a:xfrm>
              <a:off x="11892319" y="6907959"/>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190" name="Group 189">
            <a:extLst>
              <a:ext uri="{FF2B5EF4-FFF2-40B4-BE49-F238E27FC236}">
                <a16:creationId xmlns:a16="http://schemas.microsoft.com/office/drawing/2014/main" id="{927CC12B-8098-D0B2-A919-A2CBE65CC621}"/>
              </a:ext>
            </a:extLst>
          </p:cNvPr>
          <p:cNvGrpSpPr/>
          <p:nvPr/>
        </p:nvGrpSpPr>
        <p:grpSpPr>
          <a:xfrm rot="10800000">
            <a:off x="3351659" y="2603427"/>
            <a:ext cx="151630" cy="521841"/>
            <a:chOff x="11740689" y="6540426"/>
            <a:chExt cx="151630" cy="521841"/>
          </a:xfrm>
        </p:grpSpPr>
        <p:grpSp>
          <p:nvGrpSpPr>
            <p:cNvPr id="233" name="Group 232">
              <a:extLst>
                <a:ext uri="{FF2B5EF4-FFF2-40B4-BE49-F238E27FC236}">
                  <a16:creationId xmlns:a16="http://schemas.microsoft.com/office/drawing/2014/main" id="{68D622B0-46E3-BCEC-258E-F27C86BF9064}"/>
                </a:ext>
              </a:extLst>
            </p:cNvPr>
            <p:cNvGrpSpPr/>
            <p:nvPr/>
          </p:nvGrpSpPr>
          <p:grpSpPr>
            <a:xfrm>
              <a:off x="11740689" y="6705642"/>
              <a:ext cx="151630" cy="205650"/>
              <a:chOff x="12020227" y="7000372"/>
              <a:chExt cx="292215" cy="205650"/>
            </a:xfrm>
          </p:grpSpPr>
          <p:cxnSp>
            <p:nvCxnSpPr>
              <p:cNvPr id="236" name="Straight Connector 235">
                <a:extLst>
                  <a:ext uri="{FF2B5EF4-FFF2-40B4-BE49-F238E27FC236}">
                    <a16:creationId xmlns:a16="http://schemas.microsoft.com/office/drawing/2014/main" id="{807878DF-98E0-4D58-0704-108BBCFEE9EE}"/>
                  </a:ext>
                </a:extLst>
              </p:cNvPr>
              <p:cNvCxnSpPr>
                <a:cxnSpLocks/>
              </p:cNvCxnSpPr>
              <p:nvPr/>
            </p:nvCxnSpPr>
            <p:spPr>
              <a:xfrm>
                <a:off x="12106793" y="7000372"/>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237" name="Group 236">
                <a:extLst>
                  <a:ext uri="{FF2B5EF4-FFF2-40B4-BE49-F238E27FC236}">
                    <a16:creationId xmlns:a16="http://schemas.microsoft.com/office/drawing/2014/main" id="{7E8ECE0B-4CF7-14A4-3F88-E121D29E41AE}"/>
                  </a:ext>
                </a:extLst>
              </p:cNvPr>
              <p:cNvGrpSpPr/>
              <p:nvPr/>
            </p:nvGrpSpPr>
            <p:grpSpPr>
              <a:xfrm>
                <a:off x="12020227" y="7000372"/>
                <a:ext cx="292215" cy="205650"/>
                <a:chOff x="12020227" y="7012603"/>
                <a:chExt cx="292215" cy="205650"/>
              </a:xfrm>
            </p:grpSpPr>
            <p:cxnSp>
              <p:nvCxnSpPr>
                <p:cNvPr id="238" name="Straight Connector 237">
                  <a:extLst>
                    <a:ext uri="{FF2B5EF4-FFF2-40B4-BE49-F238E27FC236}">
                      <a16:creationId xmlns:a16="http://schemas.microsoft.com/office/drawing/2014/main" id="{1DCAA337-FCBD-7F70-8889-88CBEFDC32CE}"/>
                    </a:ext>
                  </a:extLst>
                </p:cNvPr>
                <p:cNvCxnSpPr>
                  <a:cxnSpLocks/>
                </p:cNvCxnSpPr>
                <p:nvPr/>
              </p:nvCxnSpPr>
              <p:spPr>
                <a:xfrm rot="5400000">
                  <a:off x="12003969" y="7115428"/>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30E2829C-1FBA-491C-990C-C58676A9177A}"/>
                    </a:ext>
                  </a:extLst>
                </p:cNvPr>
                <p:cNvCxnSpPr>
                  <a:cxnSpLocks/>
                </p:cNvCxnSpPr>
                <p:nvPr/>
              </p:nvCxnSpPr>
              <p:spPr>
                <a:xfrm>
                  <a:off x="12106793" y="7218253"/>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4FB2ADF2-A059-C53B-7E4F-8017FE76873E}"/>
                    </a:ext>
                  </a:extLst>
                </p:cNvPr>
                <p:cNvCxnSpPr>
                  <a:cxnSpLocks/>
                </p:cNvCxnSpPr>
                <p:nvPr/>
              </p:nvCxnSpPr>
              <p:spPr>
                <a:xfrm rot="5400000">
                  <a:off x="11917402" y="7115429"/>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cxnSp>
          <p:nvCxnSpPr>
            <p:cNvPr id="234" name="Straight Connector 233">
              <a:extLst>
                <a:ext uri="{FF2B5EF4-FFF2-40B4-BE49-F238E27FC236}">
                  <a16:creationId xmlns:a16="http://schemas.microsoft.com/office/drawing/2014/main" id="{FFCAFB55-B4D1-B89B-5A29-E67D23EF4616}"/>
                </a:ext>
              </a:extLst>
            </p:cNvPr>
            <p:cNvCxnSpPr>
              <a:cxnSpLocks/>
            </p:cNvCxnSpPr>
            <p:nvPr/>
          </p:nvCxnSpPr>
          <p:spPr>
            <a:xfrm>
              <a:off x="11892319" y="6540426"/>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0246C19C-6A4D-F2C3-1C5D-E0643398833E}"/>
                </a:ext>
              </a:extLst>
            </p:cNvPr>
            <p:cNvCxnSpPr>
              <a:cxnSpLocks/>
            </p:cNvCxnSpPr>
            <p:nvPr/>
          </p:nvCxnSpPr>
          <p:spPr>
            <a:xfrm>
              <a:off x="11892319" y="6907959"/>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191" name="Group 190">
            <a:extLst>
              <a:ext uri="{FF2B5EF4-FFF2-40B4-BE49-F238E27FC236}">
                <a16:creationId xmlns:a16="http://schemas.microsoft.com/office/drawing/2014/main" id="{0EE3E773-3696-420D-4F91-86F03B769B01}"/>
              </a:ext>
            </a:extLst>
          </p:cNvPr>
          <p:cNvGrpSpPr/>
          <p:nvPr/>
        </p:nvGrpSpPr>
        <p:grpSpPr>
          <a:xfrm>
            <a:off x="2665133" y="3134233"/>
            <a:ext cx="151630" cy="622750"/>
            <a:chOff x="11740689" y="6540426"/>
            <a:chExt cx="151630" cy="622750"/>
          </a:xfrm>
        </p:grpSpPr>
        <p:grpSp>
          <p:nvGrpSpPr>
            <p:cNvPr id="225" name="Group 224">
              <a:extLst>
                <a:ext uri="{FF2B5EF4-FFF2-40B4-BE49-F238E27FC236}">
                  <a16:creationId xmlns:a16="http://schemas.microsoft.com/office/drawing/2014/main" id="{0F1FD530-D8B9-BD10-C80D-1E29431F4F66}"/>
                </a:ext>
              </a:extLst>
            </p:cNvPr>
            <p:cNvGrpSpPr/>
            <p:nvPr/>
          </p:nvGrpSpPr>
          <p:grpSpPr>
            <a:xfrm>
              <a:off x="11740689" y="6705642"/>
              <a:ext cx="151630" cy="205650"/>
              <a:chOff x="12020227" y="7000372"/>
              <a:chExt cx="292215" cy="205650"/>
            </a:xfrm>
          </p:grpSpPr>
          <p:cxnSp>
            <p:nvCxnSpPr>
              <p:cNvPr id="228" name="Straight Connector 227">
                <a:extLst>
                  <a:ext uri="{FF2B5EF4-FFF2-40B4-BE49-F238E27FC236}">
                    <a16:creationId xmlns:a16="http://schemas.microsoft.com/office/drawing/2014/main" id="{2D1919E0-BA4B-A483-5E6A-F2CBFF60AB32}"/>
                  </a:ext>
                </a:extLst>
              </p:cNvPr>
              <p:cNvCxnSpPr>
                <a:cxnSpLocks/>
              </p:cNvCxnSpPr>
              <p:nvPr/>
            </p:nvCxnSpPr>
            <p:spPr>
              <a:xfrm>
                <a:off x="12106793" y="7000372"/>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229" name="Group 228">
                <a:extLst>
                  <a:ext uri="{FF2B5EF4-FFF2-40B4-BE49-F238E27FC236}">
                    <a16:creationId xmlns:a16="http://schemas.microsoft.com/office/drawing/2014/main" id="{4BEB224E-9365-B6FD-FFF8-63E3199A0E13}"/>
                  </a:ext>
                </a:extLst>
              </p:cNvPr>
              <p:cNvGrpSpPr/>
              <p:nvPr/>
            </p:nvGrpSpPr>
            <p:grpSpPr>
              <a:xfrm>
                <a:off x="12020227" y="7000372"/>
                <a:ext cx="292215" cy="205650"/>
                <a:chOff x="12020227" y="7012603"/>
                <a:chExt cx="292215" cy="205650"/>
              </a:xfrm>
            </p:grpSpPr>
            <p:cxnSp>
              <p:nvCxnSpPr>
                <p:cNvPr id="230" name="Straight Connector 229">
                  <a:extLst>
                    <a:ext uri="{FF2B5EF4-FFF2-40B4-BE49-F238E27FC236}">
                      <a16:creationId xmlns:a16="http://schemas.microsoft.com/office/drawing/2014/main" id="{3F42F437-326F-2763-9EF4-79364D4E13F2}"/>
                    </a:ext>
                  </a:extLst>
                </p:cNvPr>
                <p:cNvCxnSpPr>
                  <a:cxnSpLocks/>
                </p:cNvCxnSpPr>
                <p:nvPr/>
              </p:nvCxnSpPr>
              <p:spPr>
                <a:xfrm rot="5400000">
                  <a:off x="12003969" y="7115428"/>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364C01B0-2B19-2F98-BF16-9202090712E4}"/>
                    </a:ext>
                  </a:extLst>
                </p:cNvPr>
                <p:cNvCxnSpPr>
                  <a:cxnSpLocks/>
                </p:cNvCxnSpPr>
                <p:nvPr/>
              </p:nvCxnSpPr>
              <p:spPr>
                <a:xfrm>
                  <a:off x="12106793" y="7218253"/>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50D99918-BEDD-1CA7-95AE-109042771C11}"/>
                    </a:ext>
                  </a:extLst>
                </p:cNvPr>
                <p:cNvCxnSpPr>
                  <a:cxnSpLocks/>
                </p:cNvCxnSpPr>
                <p:nvPr/>
              </p:nvCxnSpPr>
              <p:spPr>
                <a:xfrm rot="5400000">
                  <a:off x="11917402" y="7115429"/>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cxnSp>
          <p:nvCxnSpPr>
            <p:cNvPr id="226" name="Straight Connector 225">
              <a:extLst>
                <a:ext uri="{FF2B5EF4-FFF2-40B4-BE49-F238E27FC236}">
                  <a16:creationId xmlns:a16="http://schemas.microsoft.com/office/drawing/2014/main" id="{502D3975-D97C-4E5F-61E1-40D066CE2099}"/>
                </a:ext>
              </a:extLst>
            </p:cNvPr>
            <p:cNvCxnSpPr>
              <a:cxnSpLocks/>
            </p:cNvCxnSpPr>
            <p:nvPr/>
          </p:nvCxnSpPr>
          <p:spPr>
            <a:xfrm>
              <a:off x="11892319" y="6540426"/>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4B2C5C84-B7F6-EBAD-5753-A175CBB6CDA9}"/>
                </a:ext>
              </a:extLst>
            </p:cNvPr>
            <p:cNvCxnSpPr>
              <a:cxnSpLocks/>
            </p:cNvCxnSpPr>
            <p:nvPr/>
          </p:nvCxnSpPr>
          <p:spPr>
            <a:xfrm>
              <a:off x="11892319" y="6907959"/>
              <a:ext cx="0" cy="255217"/>
            </a:xfrm>
            <a:prstGeom prst="line">
              <a:avLst/>
            </a:prstGeom>
            <a:ln w="19050" cap="sq">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grpSp>
      <p:cxnSp>
        <p:nvCxnSpPr>
          <p:cNvPr id="192" name="Straight Connector 191">
            <a:extLst>
              <a:ext uri="{FF2B5EF4-FFF2-40B4-BE49-F238E27FC236}">
                <a16:creationId xmlns:a16="http://schemas.microsoft.com/office/drawing/2014/main" id="{CFE3DC32-33F4-8230-E57E-30E7847EEB74}"/>
              </a:ext>
            </a:extLst>
          </p:cNvPr>
          <p:cNvCxnSpPr>
            <a:cxnSpLocks/>
          </p:cNvCxnSpPr>
          <p:nvPr/>
        </p:nvCxnSpPr>
        <p:spPr>
          <a:xfrm>
            <a:off x="2278245" y="3127145"/>
            <a:ext cx="10703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121DE012-40C6-0E18-039C-435EE149E256}"/>
              </a:ext>
            </a:extLst>
          </p:cNvPr>
          <p:cNvCxnSpPr>
            <a:cxnSpLocks/>
          </p:cNvCxnSpPr>
          <p:nvPr/>
        </p:nvCxnSpPr>
        <p:spPr>
          <a:xfrm>
            <a:off x="2026394" y="2864347"/>
            <a:ext cx="106711"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07B02894-50D3-5643-9D11-788E3F8681A2}"/>
              </a:ext>
            </a:extLst>
          </p:cNvPr>
          <p:cNvCxnSpPr>
            <a:cxnSpLocks/>
          </p:cNvCxnSpPr>
          <p:nvPr/>
        </p:nvCxnSpPr>
        <p:spPr>
          <a:xfrm>
            <a:off x="3504015" y="2864347"/>
            <a:ext cx="106711"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822812D8-CD69-C551-344D-9300C6971085}"/>
              </a:ext>
            </a:extLst>
          </p:cNvPr>
          <p:cNvSpPr txBox="1"/>
          <p:nvPr/>
        </p:nvSpPr>
        <p:spPr>
          <a:xfrm>
            <a:off x="1702842" y="2741610"/>
            <a:ext cx="368967" cy="246221"/>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M</a:t>
            </a:r>
            <a:r>
              <a:rPr lang="en-US" altLang="ko-KR" sz="1600" b="1" baseline="-25000" dirty="0">
                <a:latin typeface="Cambria" panose="02040503050406030204" pitchFamily="18" charset="0"/>
                <a:cs typeface="Times New Roman" panose="02020603050405020304" pitchFamily="18" charset="0"/>
              </a:rPr>
              <a:t>1</a:t>
            </a:r>
            <a:endParaRPr lang="ko-KR" altLang="en-US" sz="1600" b="1" baseline="-25000" dirty="0">
              <a:latin typeface="Cambria" panose="02040503050406030204" pitchFamily="18" charset="0"/>
              <a:cs typeface="Times New Roman" panose="02020603050405020304" pitchFamily="18" charset="0"/>
            </a:endParaRPr>
          </a:p>
        </p:txBody>
      </p:sp>
      <p:sp>
        <p:nvSpPr>
          <p:cNvPr id="196" name="TextBox 195">
            <a:extLst>
              <a:ext uri="{FF2B5EF4-FFF2-40B4-BE49-F238E27FC236}">
                <a16:creationId xmlns:a16="http://schemas.microsoft.com/office/drawing/2014/main" id="{D6681A0B-F536-7A8B-35D5-ACC55E868E26}"/>
              </a:ext>
            </a:extLst>
          </p:cNvPr>
          <p:cNvSpPr txBox="1"/>
          <p:nvPr/>
        </p:nvSpPr>
        <p:spPr>
          <a:xfrm>
            <a:off x="3611159" y="2741610"/>
            <a:ext cx="368967" cy="246221"/>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M</a:t>
            </a:r>
            <a:r>
              <a:rPr lang="en-US" altLang="ko-KR" sz="1600" b="1" baseline="-25000" dirty="0">
                <a:latin typeface="Cambria" panose="02040503050406030204" pitchFamily="18" charset="0"/>
                <a:cs typeface="Times New Roman" panose="02020603050405020304" pitchFamily="18" charset="0"/>
              </a:rPr>
              <a:t>2</a:t>
            </a:r>
            <a:endParaRPr lang="ko-KR" altLang="en-US" sz="1600" b="1" baseline="-25000" dirty="0">
              <a:latin typeface="Cambria" panose="02040503050406030204" pitchFamily="18" charset="0"/>
              <a:cs typeface="Times New Roman" panose="02020603050405020304" pitchFamily="18" charset="0"/>
            </a:endParaRPr>
          </a:p>
        </p:txBody>
      </p:sp>
      <p:cxnSp>
        <p:nvCxnSpPr>
          <p:cNvPr id="197" name="Straight Connector 196">
            <a:extLst>
              <a:ext uri="{FF2B5EF4-FFF2-40B4-BE49-F238E27FC236}">
                <a16:creationId xmlns:a16="http://schemas.microsoft.com/office/drawing/2014/main" id="{366C951F-8CEB-E0D2-573F-9E7909F848CE}"/>
              </a:ext>
            </a:extLst>
          </p:cNvPr>
          <p:cNvCxnSpPr>
            <a:cxnSpLocks/>
          </p:cNvCxnSpPr>
          <p:nvPr/>
        </p:nvCxnSpPr>
        <p:spPr>
          <a:xfrm>
            <a:off x="1324680" y="3397652"/>
            <a:ext cx="13412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8" name="Group 197">
            <a:extLst>
              <a:ext uri="{FF2B5EF4-FFF2-40B4-BE49-F238E27FC236}">
                <a16:creationId xmlns:a16="http://schemas.microsoft.com/office/drawing/2014/main" id="{42F748B3-B1BB-18EA-504F-07BEE9904A22}"/>
              </a:ext>
            </a:extLst>
          </p:cNvPr>
          <p:cNvGrpSpPr/>
          <p:nvPr/>
        </p:nvGrpSpPr>
        <p:grpSpPr>
          <a:xfrm>
            <a:off x="1173050" y="2981566"/>
            <a:ext cx="151630" cy="746820"/>
            <a:chOff x="11740689" y="6582252"/>
            <a:chExt cx="151630" cy="746820"/>
          </a:xfrm>
        </p:grpSpPr>
        <p:grpSp>
          <p:nvGrpSpPr>
            <p:cNvPr id="217" name="Group 216">
              <a:extLst>
                <a:ext uri="{FF2B5EF4-FFF2-40B4-BE49-F238E27FC236}">
                  <a16:creationId xmlns:a16="http://schemas.microsoft.com/office/drawing/2014/main" id="{01FE8057-1E6C-A015-DAAE-53668AEDEBBC}"/>
                </a:ext>
              </a:extLst>
            </p:cNvPr>
            <p:cNvGrpSpPr/>
            <p:nvPr/>
          </p:nvGrpSpPr>
          <p:grpSpPr>
            <a:xfrm>
              <a:off x="11740689" y="6705642"/>
              <a:ext cx="151630" cy="205650"/>
              <a:chOff x="12020227" y="7000372"/>
              <a:chExt cx="292215" cy="205650"/>
            </a:xfrm>
          </p:grpSpPr>
          <p:cxnSp>
            <p:nvCxnSpPr>
              <p:cNvPr id="220" name="Straight Connector 219">
                <a:extLst>
                  <a:ext uri="{FF2B5EF4-FFF2-40B4-BE49-F238E27FC236}">
                    <a16:creationId xmlns:a16="http://schemas.microsoft.com/office/drawing/2014/main" id="{CE9FAFEA-B023-7C2F-67A1-ACDAD65E25DF}"/>
                  </a:ext>
                </a:extLst>
              </p:cNvPr>
              <p:cNvCxnSpPr>
                <a:cxnSpLocks/>
              </p:cNvCxnSpPr>
              <p:nvPr/>
            </p:nvCxnSpPr>
            <p:spPr>
              <a:xfrm>
                <a:off x="12106793" y="7000372"/>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221" name="Group 220">
                <a:extLst>
                  <a:ext uri="{FF2B5EF4-FFF2-40B4-BE49-F238E27FC236}">
                    <a16:creationId xmlns:a16="http://schemas.microsoft.com/office/drawing/2014/main" id="{D1434D4E-18FE-919C-FF01-E0208D21071B}"/>
                  </a:ext>
                </a:extLst>
              </p:cNvPr>
              <p:cNvGrpSpPr/>
              <p:nvPr/>
            </p:nvGrpSpPr>
            <p:grpSpPr>
              <a:xfrm>
                <a:off x="12020227" y="7000372"/>
                <a:ext cx="292215" cy="205650"/>
                <a:chOff x="12020227" y="7012603"/>
                <a:chExt cx="292215" cy="205650"/>
              </a:xfrm>
            </p:grpSpPr>
            <p:cxnSp>
              <p:nvCxnSpPr>
                <p:cNvPr id="222" name="Straight Connector 221">
                  <a:extLst>
                    <a:ext uri="{FF2B5EF4-FFF2-40B4-BE49-F238E27FC236}">
                      <a16:creationId xmlns:a16="http://schemas.microsoft.com/office/drawing/2014/main" id="{AFB75F41-217A-AD0F-1B63-750853A8C96D}"/>
                    </a:ext>
                  </a:extLst>
                </p:cNvPr>
                <p:cNvCxnSpPr>
                  <a:cxnSpLocks/>
                </p:cNvCxnSpPr>
                <p:nvPr/>
              </p:nvCxnSpPr>
              <p:spPr>
                <a:xfrm rot="5400000">
                  <a:off x="12003969" y="7115428"/>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BEF3526B-1707-E609-0B6E-9F9E6304CD57}"/>
                    </a:ext>
                  </a:extLst>
                </p:cNvPr>
                <p:cNvCxnSpPr>
                  <a:cxnSpLocks/>
                </p:cNvCxnSpPr>
                <p:nvPr/>
              </p:nvCxnSpPr>
              <p:spPr>
                <a:xfrm>
                  <a:off x="12106793" y="7218253"/>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0B4BBCAD-B666-B603-5350-AEC29904645C}"/>
                    </a:ext>
                  </a:extLst>
                </p:cNvPr>
                <p:cNvCxnSpPr>
                  <a:cxnSpLocks/>
                </p:cNvCxnSpPr>
                <p:nvPr/>
              </p:nvCxnSpPr>
              <p:spPr>
                <a:xfrm rot="5400000">
                  <a:off x="11917402" y="7115429"/>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cxnSp>
          <p:nvCxnSpPr>
            <p:cNvPr id="218" name="Straight Connector 217">
              <a:extLst>
                <a:ext uri="{FF2B5EF4-FFF2-40B4-BE49-F238E27FC236}">
                  <a16:creationId xmlns:a16="http://schemas.microsoft.com/office/drawing/2014/main" id="{1C8A49D1-D7E1-69D3-F878-ED7FC98E7012}"/>
                </a:ext>
              </a:extLst>
            </p:cNvPr>
            <p:cNvCxnSpPr>
              <a:cxnSpLocks/>
            </p:cNvCxnSpPr>
            <p:nvPr/>
          </p:nvCxnSpPr>
          <p:spPr>
            <a:xfrm>
              <a:off x="11892319" y="6582252"/>
              <a:ext cx="0" cy="112482"/>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6FCBBF9E-7201-1F35-9A29-2A9AE4242A43}"/>
                </a:ext>
              </a:extLst>
            </p:cNvPr>
            <p:cNvCxnSpPr>
              <a:cxnSpLocks/>
            </p:cNvCxnSpPr>
            <p:nvPr/>
          </p:nvCxnSpPr>
          <p:spPr>
            <a:xfrm>
              <a:off x="11892319" y="6907959"/>
              <a:ext cx="0" cy="421113"/>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cxnSp>
        <p:nvCxnSpPr>
          <p:cNvPr id="199" name="Straight Connector 198">
            <a:extLst>
              <a:ext uri="{FF2B5EF4-FFF2-40B4-BE49-F238E27FC236}">
                <a16:creationId xmlns:a16="http://schemas.microsoft.com/office/drawing/2014/main" id="{AF27EE3A-063C-E7DF-5478-B0BE3F063CE0}"/>
              </a:ext>
            </a:extLst>
          </p:cNvPr>
          <p:cNvCxnSpPr>
            <a:cxnSpLocks/>
          </p:cNvCxnSpPr>
          <p:nvPr/>
        </p:nvCxnSpPr>
        <p:spPr>
          <a:xfrm>
            <a:off x="1064087" y="3203509"/>
            <a:ext cx="106711"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F3FB7A5E-2759-AE41-63CC-0264AA1A6E73}"/>
              </a:ext>
            </a:extLst>
          </p:cNvPr>
          <p:cNvSpPr txBox="1"/>
          <p:nvPr/>
        </p:nvSpPr>
        <p:spPr>
          <a:xfrm>
            <a:off x="1144568" y="3761904"/>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BL</a:t>
            </a:r>
            <a:endParaRPr lang="ko-KR" altLang="en-US" sz="1600" b="1" baseline="-25000" dirty="0">
              <a:latin typeface="Cambria" panose="02040503050406030204" pitchFamily="18" charset="0"/>
              <a:cs typeface="Times New Roman" panose="02020603050405020304" pitchFamily="18" charset="0"/>
            </a:endParaRPr>
          </a:p>
        </p:txBody>
      </p:sp>
      <p:cxnSp>
        <p:nvCxnSpPr>
          <p:cNvPr id="201" name="Straight Connector 200">
            <a:extLst>
              <a:ext uri="{FF2B5EF4-FFF2-40B4-BE49-F238E27FC236}">
                <a16:creationId xmlns:a16="http://schemas.microsoft.com/office/drawing/2014/main" id="{9603D7A7-51E7-268A-C692-764931AA88BD}"/>
              </a:ext>
            </a:extLst>
          </p:cNvPr>
          <p:cNvCxnSpPr>
            <a:cxnSpLocks/>
          </p:cNvCxnSpPr>
          <p:nvPr/>
        </p:nvCxnSpPr>
        <p:spPr>
          <a:xfrm rot="5400000">
            <a:off x="1324680" y="2914501"/>
            <a:ext cx="0" cy="112482"/>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02" name="TextBox 201">
            <a:extLst>
              <a:ext uri="{FF2B5EF4-FFF2-40B4-BE49-F238E27FC236}">
                <a16:creationId xmlns:a16="http://schemas.microsoft.com/office/drawing/2014/main" id="{8D118478-E935-654B-DF0B-B25BD81B5243}"/>
              </a:ext>
            </a:extLst>
          </p:cNvPr>
          <p:cNvSpPr txBox="1"/>
          <p:nvPr/>
        </p:nvSpPr>
        <p:spPr>
          <a:xfrm>
            <a:off x="1729114" y="3605276"/>
            <a:ext cx="368967" cy="246221"/>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SO</a:t>
            </a:r>
            <a:endParaRPr lang="ko-KR" altLang="en-US" sz="1600" b="1" dirty="0">
              <a:latin typeface="Cambria" panose="02040503050406030204" pitchFamily="18" charset="0"/>
              <a:cs typeface="Times New Roman" panose="02020603050405020304" pitchFamily="18" charset="0"/>
            </a:endParaRPr>
          </a:p>
        </p:txBody>
      </p:sp>
      <p:sp>
        <p:nvSpPr>
          <p:cNvPr id="203" name="Oval 202">
            <a:extLst>
              <a:ext uri="{FF2B5EF4-FFF2-40B4-BE49-F238E27FC236}">
                <a16:creationId xmlns:a16="http://schemas.microsoft.com/office/drawing/2014/main" id="{3AA98397-6FBF-9B3A-182E-B5602A577C14}"/>
              </a:ext>
            </a:extLst>
          </p:cNvPr>
          <p:cNvSpPr/>
          <p:nvPr/>
        </p:nvSpPr>
        <p:spPr>
          <a:xfrm>
            <a:off x="3538283" y="2560007"/>
            <a:ext cx="85061" cy="8506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204" name="Oval 203">
            <a:extLst>
              <a:ext uri="{FF2B5EF4-FFF2-40B4-BE49-F238E27FC236}">
                <a16:creationId xmlns:a16="http://schemas.microsoft.com/office/drawing/2014/main" id="{3B0D0285-158C-7EAE-899D-31ED4738C732}"/>
              </a:ext>
            </a:extLst>
          </p:cNvPr>
          <p:cNvSpPr/>
          <p:nvPr/>
        </p:nvSpPr>
        <p:spPr>
          <a:xfrm>
            <a:off x="1871067" y="3346872"/>
            <a:ext cx="85061" cy="8506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cxnSp>
        <p:nvCxnSpPr>
          <p:cNvPr id="205" name="Straight Connector 204">
            <a:extLst>
              <a:ext uri="{FF2B5EF4-FFF2-40B4-BE49-F238E27FC236}">
                <a16:creationId xmlns:a16="http://schemas.microsoft.com/office/drawing/2014/main" id="{37C15267-8B39-8B3A-27C1-DDC93E308050}"/>
              </a:ext>
            </a:extLst>
          </p:cNvPr>
          <p:cNvCxnSpPr>
            <a:cxnSpLocks/>
            <a:stCxn id="204" idx="4"/>
            <a:endCxn id="202" idx="0"/>
          </p:cNvCxnSpPr>
          <p:nvPr/>
        </p:nvCxnSpPr>
        <p:spPr>
          <a:xfrm>
            <a:off x="1913598" y="3431933"/>
            <a:ext cx="0" cy="173343"/>
          </a:xfrm>
          <a:prstGeom prst="line">
            <a:avLst/>
          </a:prstGeom>
          <a:ln w="19050">
            <a:solidFill>
              <a:schemeClr val="tx1"/>
            </a:solidFill>
            <a:headEnd type="none" w="sm" len="sm"/>
            <a:tailEnd type="none"/>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CB63EA63-2702-3348-E6D0-2C65C158A95B}"/>
              </a:ext>
            </a:extLst>
          </p:cNvPr>
          <p:cNvCxnSpPr/>
          <p:nvPr/>
        </p:nvCxnSpPr>
        <p:spPr>
          <a:xfrm>
            <a:off x="1815128" y="2604252"/>
            <a:ext cx="586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Oval 206">
            <a:extLst>
              <a:ext uri="{FF2B5EF4-FFF2-40B4-BE49-F238E27FC236}">
                <a16:creationId xmlns:a16="http://schemas.microsoft.com/office/drawing/2014/main" id="{E4D62300-EFD1-AE86-72D4-A16FA16FF822}"/>
              </a:ext>
            </a:extLst>
          </p:cNvPr>
          <p:cNvSpPr/>
          <p:nvPr/>
        </p:nvSpPr>
        <p:spPr>
          <a:xfrm>
            <a:off x="1967825" y="2560007"/>
            <a:ext cx="85061" cy="8506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grpSp>
        <p:nvGrpSpPr>
          <p:cNvPr id="208" name="그룹 563">
            <a:extLst>
              <a:ext uri="{FF2B5EF4-FFF2-40B4-BE49-F238E27FC236}">
                <a16:creationId xmlns:a16="http://schemas.microsoft.com/office/drawing/2014/main" id="{07A2DC93-67AF-AD4B-197C-7B0626A166FE}"/>
              </a:ext>
            </a:extLst>
          </p:cNvPr>
          <p:cNvGrpSpPr/>
          <p:nvPr/>
        </p:nvGrpSpPr>
        <p:grpSpPr>
          <a:xfrm>
            <a:off x="492364" y="3057002"/>
            <a:ext cx="573528" cy="252952"/>
            <a:chOff x="4206996" y="1897575"/>
            <a:chExt cx="573528" cy="252952"/>
          </a:xfrm>
        </p:grpSpPr>
        <p:sp>
          <p:nvSpPr>
            <p:cNvPr id="215" name="TextBox 214">
              <a:extLst>
                <a:ext uri="{FF2B5EF4-FFF2-40B4-BE49-F238E27FC236}">
                  <a16:creationId xmlns:a16="http://schemas.microsoft.com/office/drawing/2014/main" id="{F75AF374-62C3-0A39-20FB-E75C47EBEF86}"/>
                </a:ext>
              </a:extLst>
            </p:cNvPr>
            <p:cNvSpPr txBox="1"/>
            <p:nvPr/>
          </p:nvSpPr>
          <p:spPr>
            <a:xfrm>
              <a:off x="420699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M</a:t>
              </a:r>
              <a:endParaRPr lang="ko-KR" altLang="en-US" sz="1600" b="1" baseline="-25000" dirty="0">
                <a:latin typeface="Cambria" panose="02040503050406030204" pitchFamily="18" charset="0"/>
                <a:cs typeface="Times New Roman" panose="02020603050405020304" pitchFamily="18" charset="0"/>
              </a:endParaRPr>
            </a:p>
          </p:txBody>
        </p:sp>
        <p:sp>
          <p:nvSpPr>
            <p:cNvPr id="216" name="TextBox 215">
              <a:extLst>
                <a:ext uri="{FF2B5EF4-FFF2-40B4-BE49-F238E27FC236}">
                  <a16:creationId xmlns:a16="http://schemas.microsoft.com/office/drawing/2014/main" id="{50B40320-8C7C-E1EB-2C62-7E3860F41E01}"/>
                </a:ext>
              </a:extLst>
            </p:cNvPr>
            <p:cNvSpPr txBox="1"/>
            <p:nvPr/>
          </p:nvSpPr>
          <p:spPr>
            <a:xfrm>
              <a:off x="4411557"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grpSp>
        <p:nvGrpSpPr>
          <p:cNvPr id="209" name="그룹 563">
            <a:extLst>
              <a:ext uri="{FF2B5EF4-FFF2-40B4-BE49-F238E27FC236}">
                <a16:creationId xmlns:a16="http://schemas.microsoft.com/office/drawing/2014/main" id="{AB821B01-5791-EFD6-70B9-FF3DD7DA9BE8}"/>
              </a:ext>
            </a:extLst>
          </p:cNvPr>
          <p:cNvGrpSpPr/>
          <p:nvPr/>
        </p:nvGrpSpPr>
        <p:grpSpPr>
          <a:xfrm>
            <a:off x="1005400" y="2650833"/>
            <a:ext cx="544956" cy="252952"/>
            <a:chOff x="4226046" y="1897575"/>
            <a:chExt cx="544956" cy="252952"/>
          </a:xfrm>
        </p:grpSpPr>
        <p:sp>
          <p:nvSpPr>
            <p:cNvPr id="213" name="TextBox 212">
              <a:extLst>
                <a:ext uri="{FF2B5EF4-FFF2-40B4-BE49-F238E27FC236}">
                  <a16:creationId xmlns:a16="http://schemas.microsoft.com/office/drawing/2014/main" id="{DE4F443D-7048-9A11-D887-6AB669DCAAE4}"/>
                </a:ext>
              </a:extLst>
            </p:cNvPr>
            <p:cNvSpPr txBox="1"/>
            <p:nvPr/>
          </p:nvSpPr>
          <p:spPr>
            <a:xfrm>
              <a:off x="422604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V</a:t>
              </a:r>
              <a:endParaRPr lang="ko-KR" altLang="en-US" sz="1600" b="1" baseline="-25000" dirty="0">
                <a:latin typeface="Cambria" panose="02040503050406030204" pitchFamily="18" charset="0"/>
                <a:cs typeface="Times New Roman" panose="02020603050405020304" pitchFamily="18" charset="0"/>
              </a:endParaRPr>
            </a:p>
          </p:txBody>
        </p:sp>
        <p:sp>
          <p:nvSpPr>
            <p:cNvPr id="214" name="TextBox 213">
              <a:extLst>
                <a:ext uri="{FF2B5EF4-FFF2-40B4-BE49-F238E27FC236}">
                  <a16:creationId xmlns:a16="http://schemas.microsoft.com/office/drawing/2014/main" id="{968FB9FD-2F71-AEDB-7481-1FB00247C803}"/>
                </a:ext>
              </a:extLst>
            </p:cNvPr>
            <p:cNvSpPr txBox="1"/>
            <p:nvPr/>
          </p:nvSpPr>
          <p:spPr>
            <a:xfrm>
              <a:off x="4402035"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sp>
        <p:nvSpPr>
          <p:cNvPr id="210" name="TextBox 209">
            <a:extLst>
              <a:ext uri="{FF2B5EF4-FFF2-40B4-BE49-F238E27FC236}">
                <a16:creationId xmlns:a16="http://schemas.microsoft.com/office/drawing/2014/main" id="{B3A3EB5E-FBA6-3077-F09F-3C62F6169450}"/>
              </a:ext>
            </a:extLst>
          </p:cNvPr>
          <p:cNvSpPr txBox="1"/>
          <p:nvPr/>
        </p:nvSpPr>
        <p:spPr>
          <a:xfrm>
            <a:off x="2916882" y="1988865"/>
            <a:ext cx="941289" cy="276999"/>
          </a:xfrm>
          <a:prstGeom prst="rect">
            <a:avLst/>
          </a:prstGeom>
          <a:noFill/>
        </p:spPr>
        <p:txBody>
          <a:bodyPr wrap="square" lIns="0" tIns="0" rIns="0" bIns="0" rtlCol="0" anchor="ctr">
            <a:spAutoFit/>
          </a:bodyPr>
          <a:lstStyle/>
          <a:p>
            <a:r>
              <a:rPr lang="en-US" altLang="ko-KR" b="1" dirty="0">
                <a:latin typeface="Cambria" panose="02040503050406030204" pitchFamily="18" charset="0"/>
                <a:cs typeface="Times New Roman" panose="02020603050405020304" pitchFamily="18" charset="0"/>
              </a:rPr>
              <a:t>        </a:t>
            </a:r>
            <a:r>
              <a:rPr lang="en-US" altLang="ko-KR" b="1" dirty="0">
                <a:solidFill>
                  <a:srgbClr val="C00000"/>
                </a:solidFill>
                <a:latin typeface="Cambria" panose="02040503050406030204" pitchFamily="18" charset="0"/>
                <a:cs typeface="Times New Roman" panose="02020603050405020304" pitchFamily="18" charset="0"/>
              </a:rPr>
              <a:t>I</a:t>
            </a:r>
            <a:r>
              <a:rPr lang="en-US" altLang="ko-KR" b="1" baseline="-25000" dirty="0">
                <a:solidFill>
                  <a:srgbClr val="C00000"/>
                </a:solidFill>
                <a:latin typeface="Cambria" panose="02040503050406030204" pitchFamily="18" charset="0"/>
                <a:cs typeface="Times New Roman" panose="02020603050405020304" pitchFamily="18" charset="0"/>
              </a:rPr>
              <a:t>OUT</a:t>
            </a:r>
            <a:r>
              <a:rPr lang="en-US" altLang="ko-KR" sz="1600" b="1" baseline="-25000" dirty="0">
                <a:latin typeface="Cambria" panose="02040503050406030204" pitchFamily="18" charset="0"/>
                <a:ea typeface="Cambria" panose="02040503050406030204" pitchFamily="18" charset="0"/>
                <a:cs typeface="Times New Roman" panose="02020603050405020304" pitchFamily="18" charset="0"/>
              </a:rPr>
              <a:t> </a:t>
            </a:r>
            <a:r>
              <a:rPr lang="en-US" altLang="ko-KR" sz="1600" b="1" dirty="0">
                <a:latin typeface="Cambria" panose="02040503050406030204" pitchFamily="18" charset="0"/>
                <a:ea typeface="Cambria" panose="02040503050406030204" pitchFamily="18" charset="0"/>
                <a:cs typeface="Courier New" panose="02070309020205020404" pitchFamily="49" charset="0"/>
              </a:rPr>
              <a:t>:</a:t>
            </a:r>
            <a:endParaRPr lang="ko-KR" altLang="en-US" sz="1600" b="1" dirty="0">
              <a:latin typeface="Cambria" panose="02040503050406030204" pitchFamily="18" charset="0"/>
              <a:cs typeface="Courier New" panose="02070309020205020404" pitchFamily="49" charset="0"/>
            </a:endParaRPr>
          </a:p>
        </p:txBody>
      </p:sp>
      <p:sp>
        <p:nvSpPr>
          <p:cNvPr id="211" name="TextBox 210">
            <a:extLst>
              <a:ext uri="{FF2B5EF4-FFF2-40B4-BE49-F238E27FC236}">
                <a16:creationId xmlns:a16="http://schemas.microsoft.com/office/drawing/2014/main" id="{9AB0CBA8-D408-9BCE-2C4B-2AC787F998B6}"/>
              </a:ext>
            </a:extLst>
          </p:cNvPr>
          <p:cNvSpPr txBox="1"/>
          <p:nvPr/>
        </p:nvSpPr>
        <p:spPr>
          <a:xfrm>
            <a:off x="2325134" y="2009335"/>
            <a:ext cx="368967" cy="164148"/>
          </a:xfrm>
          <a:prstGeom prst="rect">
            <a:avLst/>
          </a:prstGeom>
          <a:noFill/>
          <a:ln>
            <a:noFill/>
          </a:ln>
        </p:spPr>
        <p:txBody>
          <a:bodyPr wrap="square" lIns="0" tIns="0" rIns="0" bIns="0" rtlCol="0" anchor="ctr">
            <a:spAutoFit/>
          </a:bodyPr>
          <a:lstStyle/>
          <a:p>
            <a:pPr algn="ctr"/>
            <a:endParaRPr lang="ko-KR" altLang="en-US" sz="1600" b="1" baseline="-25000" dirty="0">
              <a:solidFill>
                <a:srgbClr val="C00000"/>
              </a:solidFill>
              <a:latin typeface="Cambria" panose="02040503050406030204" pitchFamily="18" charset="0"/>
              <a:cs typeface="Times New Roman" panose="02020603050405020304" pitchFamily="18" charset="0"/>
            </a:endParaRPr>
          </a:p>
        </p:txBody>
      </p:sp>
      <p:sp>
        <p:nvSpPr>
          <p:cNvPr id="212" name="TextBox 211">
            <a:extLst>
              <a:ext uri="{FF2B5EF4-FFF2-40B4-BE49-F238E27FC236}">
                <a16:creationId xmlns:a16="http://schemas.microsoft.com/office/drawing/2014/main" id="{14B2FAF9-4336-7B2C-AF85-7B514EFCFDD0}"/>
              </a:ext>
            </a:extLst>
          </p:cNvPr>
          <p:cNvSpPr txBox="1"/>
          <p:nvPr/>
        </p:nvSpPr>
        <p:spPr>
          <a:xfrm>
            <a:off x="1634813" y="3890352"/>
            <a:ext cx="368967" cy="164148"/>
          </a:xfrm>
          <a:prstGeom prst="rect">
            <a:avLst/>
          </a:prstGeom>
          <a:noFill/>
        </p:spPr>
        <p:txBody>
          <a:bodyPr wrap="square" lIns="0" tIns="0" rIns="0" bIns="0" rtlCol="0" anchor="ctr">
            <a:spAutoFit/>
          </a:bodyPr>
          <a:lstStyle/>
          <a:p>
            <a:pPr algn="ctr"/>
            <a:endParaRPr lang="ko-KR" altLang="en-US" sz="1600" b="1" baseline="-25000" dirty="0">
              <a:solidFill>
                <a:schemeClr val="accent6">
                  <a:lumMod val="75000"/>
                </a:schemeClr>
              </a:solidFill>
              <a:latin typeface="Cambria" panose="02040503050406030204" pitchFamily="18" charset="0"/>
              <a:cs typeface="Times New Roman" panose="02020603050405020304" pitchFamily="18" charset="0"/>
            </a:endParaRPr>
          </a:p>
        </p:txBody>
      </p:sp>
      <p:sp>
        <p:nvSpPr>
          <p:cNvPr id="173" name="TextBox 172">
            <a:extLst>
              <a:ext uri="{FF2B5EF4-FFF2-40B4-BE49-F238E27FC236}">
                <a16:creationId xmlns:a16="http://schemas.microsoft.com/office/drawing/2014/main" id="{E6C170EC-EAF1-16B6-AD0D-1EC5EC122A89}"/>
              </a:ext>
            </a:extLst>
          </p:cNvPr>
          <p:cNvSpPr txBox="1"/>
          <p:nvPr/>
        </p:nvSpPr>
        <p:spPr>
          <a:xfrm>
            <a:off x="1414276" y="1955576"/>
            <a:ext cx="941289" cy="276999"/>
          </a:xfrm>
          <a:prstGeom prst="rect">
            <a:avLst/>
          </a:prstGeom>
          <a:noFill/>
        </p:spPr>
        <p:txBody>
          <a:bodyPr wrap="square" lIns="0" tIns="0" rIns="0" bIns="0" rtlCol="0" anchor="ctr">
            <a:spAutoFit/>
          </a:bodyPr>
          <a:lstStyle/>
          <a:p>
            <a:r>
              <a:rPr lang="en-US" altLang="ko-KR" sz="1600" b="1" dirty="0">
                <a:solidFill>
                  <a:srgbClr val="C00000"/>
                </a:solidFill>
                <a:latin typeface="Cambria" panose="02040503050406030204" pitchFamily="18" charset="0"/>
                <a:cs typeface="Times New Roman" panose="02020603050405020304" pitchFamily="18" charset="0"/>
              </a:rPr>
              <a:t>        </a:t>
            </a:r>
            <a:r>
              <a:rPr lang="en-US" altLang="ko-KR" b="1" dirty="0">
                <a:solidFill>
                  <a:srgbClr val="C00000"/>
                </a:solidFill>
                <a:latin typeface="Cambria" panose="02040503050406030204" pitchFamily="18" charset="0"/>
                <a:cs typeface="Times New Roman" panose="02020603050405020304" pitchFamily="18" charset="0"/>
              </a:rPr>
              <a:t>I</a:t>
            </a:r>
            <a:r>
              <a:rPr lang="en-US" altLang="ko-KR" b="1" baseline="-25000" dirty="0">
                <a:solidFill>
                  <a:srgbClr val="C00000"/>
                </a:solidFill>
                <a:latin typeface="Cambria" panose="02040503050406030204" pitchFamily="18" charset="0"/>
                <a:cs typeface="Times New Roman" panose="02020603050405020304" pitchFamily="18" charset="0"/>
              </a:rPr>
              <a:t>OUT </a:t>
            </a:r>
            <a:r>
              <a:rPr lang="en-US" altLang="ko-KR" sz="1600" b="1" dirty="0">
                <a:latin typeface="Cambria" panose="02040503050406030204" pitchFamily="18" charset="0"/>
                <a:cs typeface="Times New Roman" panose="02020603050405020304" pitchFamily="18" charset="0"/>
              </a:rPr>
              <a:t>:</a:t>
            </a:r>
            <a:endParaRPr lang="ko-KR" altLang="en-US" sz="1500" b="1" dirty="0">
              <a:latin typeface="Cambria" panose="02040503050406030204" pitchFamily="18" charset="0"/>
              <a:cs typeface="Courier New" panose="02070309020205020404" pitchFamily="49" charset="0"/>
            </a:endParaRPr>
          </a:p>
        </p:txBody>
      </p:sp>
      <p:cxnSp>
        <p:nvCxnSpPr>
          <p:cNvPr id="174" name="Straight Connector 173">
            <a:extLst>
              <a:ext uri="{FF2B5EF4-FFF2-40B4-BE49-F238E27FC236}">
                <a16:creationId xmlns:a16="http://schemas.microsoft.com/office/drawing/2014/main" id="{D3F073AE-87BB-9615-974A-7E33AFCCA00F}"/>
              </a:ext>
            </a:extLst>
          </p:cNvPr>
          <p:cNvCxnSpPr>
            <a:cxnSpLocks/>
          </p:cNvCxnSpPr>
          <p:nvPr/>
        </p:nvCxnSpPr>
        <p:spPr>
          <a:xfrm>
            <a:off x="1858865" y="2094075"/>
            <a:ext cx="29083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75" name="TextBox 174">
            <a:extLst>
              <a:ext uri="{FF2B5EF4-FFF2-40B4-BE49-F238E27FC236}">
                <a16:creationId xmlns:a16="http://schemas.microsoft.com/office/drawing/2014/main" id="{FD3DE0E0-7782-02C6-FA10-5C4D1DB53D15}"/>
              </a:ext>
            </a:extLst>
          </p:cNvPr>
          <p:cNvSpPr txBox="1"/>
          <p:nvPr/>
        </p:nvSpPr>
        <p:spPr>
          <a:xfrm>
            <a:off x="1324680" y="3860392"/>
            <a:ext cx="747129" cy="276999"/>
          </a:xfrm>
          <a:prstGeom prst="rect">
            <a:avLst/>
          </a:prstGeom>
          <a:noFill/>
        </p:spPr>
        <p:txBody>
          <a:bodyPr wrap="square" lIns="0" tIns="0" rIns="0" bIns="0" rtlCol="0" anchor="ctr">
            <a:spAutoFit/>
          </a:bodyPr>
          <a:lstStyle/>
          <a:p>
            <a:r>
              <a:rPr lang="en-US" altLang="ko-KR" sz="1600" b="1" dirty="0">
                <a:latin typeface="Cambria" panose="02040503050406030204" pitchFamily="18" charset="0"/>
                <a:cs typeface="Times New Roman" panose="02020603050405020304" pitchFamily="18" charset="0"/>
              </a:rPr>
              <a:t>         </a:t>
            </a:r>
            <a:r>
              <a:rPr lang="en-US" altLang="ko-KR" b="1" dirty="0">
                <a:solidFill>
                  <a:srgbClr val="C00000"/>
                </a:solidFill>
                <a:latin typeface="Cambria" panose="02040503050406030204" pitchFamily="18" charset="0"/>
                <a:cs typeface="Times New Roman" panose="02020603050405020304" pitchFamily="18" charset="0"/>
              </a:rPr>
              <a:t>I</a:t>
            </a:r>
            <a:r>
              <a:rPr lang="en-US" altLang="ko-KR" b="1" baseline="-25000" dirty="0">
                <a:solidFill>
                  <a:srgbClr val="C00000"/>
                </a:solidFill>
                <a:latin typeface="Cambria" panose="02040503050406030204" pitchFamily="18" charset="0"/>
                <a:cs typeface="Times New Roman" panose="02020603050405020304" pitchFamily="18" charset="0"/>
              </a:rPr>
              <a:t>SO</a:t>
            </a:r>
            <a:r>
              <a:rPr lang="en-US" altLang="ko-KR" sz="1600" b="1" baseline="-25000" dirty="0">
                <a:solidFill>
                  <a:schemeClr val="accent6">
                    <a:lumMod val="75000"/>
                  </a:schemeClr>
                </a:solidFill>
                <a:latin typeface="Cambria" panose="02040503050406030204" pitchFamily="18" charset="0"/>
                <a:cs typeface="Times New Roman" panose="02020603050405020304" pitchFamily="18" charset="0"/>
              </a:rPr>
              <a:t> </a:t>
            </a:r>
            <a:r>
              <a:rPr lang="en-US" altLang="ko-KR" sz="1600" b="1" dirty="0">
                <a:latin typeface="Cambria" panose="02040503050406030204" pitchFamily="18" charset="0"/>
                <a:cs typeface="Times New Roman" panose="02020603050405020304" pitchFamily="18" charset="0"/>
              </a:rPr>
              <a:t>:</a:t>
            </a:r>
            <a:r>
              <a:rPr lang="en-US" altLang="ko-KR" sz="1400" b="1" dirty="0">
                <a:latin typeface="Cambria" panose="02040503050406030204" pitchFamily="18" charset="0"/>
                <a:cs typeface="Times New Roman" panose="02020603050405020304" pitchFamily="18" charset="0"/>
              </a:rPr>
              <a:t> </a:t>
            </a:r>
            <a:endParaRPr lang="ko-KR" altLang="en-US" sz="1600" b="1" baseline="-25000" dirty="0">
              <a:latin typeface="Cambria" panose="02040503050406030204" pitchFamily="18" charset="0"/>
              <a:cs typeface="Times New Roman" panose="02020603050405020304" pitchFamily="18" charset="0"/>
            </a:endParaRPr>
          </a:p>
        </p:txBody>
      </p:sp>
      <p:sp>
        <p:nvSpPr>
          <p:cNvPr id="249" name="TextBox 248">
            <a:extLst>
              <a:ext uri="{FF2B5EF4-FFF2-40B4-BE49-F238E27FC236}">
                <a16:creationId xmlns:a16="http://schemas.microsoft.com/office/drawing/2014/main" id="{8B2AC881-3295-C3CA-8E28-02AA0557B4BA}"/>
              </a:ext>
            </a:extLst>
          </p:cNvPr>
          <p:cNvSpPr txBox="1"/>
          <p:nvPr/>
        </p:nvSpPr>
        <p:spPr>
          <a:xfrm>
            <a:off x="2825007" y="3888095"/>
            <a:ext cx="127407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V</a:t>
            </a:r>
            <a:r>
              <a:rPr lang="en-US" altLang="ko-KR" sz="1600" b="1" baseline="-25000" dirty="0">
                <a:solidFill>
                  <a:srgbClr val="0070C0"/>
                </a:solidFill>
                <a:latin typeface="Cambria" panose="02040503050406030204" pitchFamily="18" charset="0"/>
                <a:cs typeface="Times New Roman" panose="02020603050405020304" pitchFamily="18" charset="0"/>
              </a:rPr>
              <a:t>TH</a:t>
            </a:r>
            <a:r>
              <a:rPr lang="en-US" altLang="ko-KR" sz="1600" b="1" dirty="0">
                <a:solidFill>
                  <a:srgbClr val="0070C0"/>
                </a:solidFill>
                <a:latin typeface="Cambria" panose="02040503050406030204" pitchFamily="18" charset="0"/>
                <a:cs typeface="Times New Roman" panose="02020603050405020304" pitchFamily="18" charset="0"/>
              </a:rPr>
              <a:t> ≤ V</a:t>
            </a:r>
            <a:r>
              <a:rPr lang="en-US" altLang="ko-KR" sz="1600" b="1" baseline="-25000" dirty="0">
                <a:solidFill>
                  <a:srgbClr val="0070C0"/>
                </a:solidFill>
                <a:latin typeface="Cambria" panose="02040503050406030204" pitchFamily="18" charset="0"/>
                <a:cs typeface="Times New Roman" panose="02020603050405020304" pitchFamily="18" charset="0"/>
              </a:rPr>
              <a:t>REF</a:t>
            </a:r>
            <a:endParaRPr lang="ko-KR" altLang="en-US" sz="1600" b="1" baseline="-25000" dirty="0">
              <a:solidFill>
                <a:srgbClr val="0070C0"/>
              </a:solidFill>
              <a:latin typeface="Cambria" panose="02040503050406030204" pitchFamily="18" charset="0"/>
              <a:cs typeface="Times New Roman" panose="02020603050405020304" pitchFamily="18" charset="0"/>
            </a:endParaRPr>
          </a:p>
        </p:txBody>
      </p:sp>
      <p:sp>
        <p:nvSpPr>
          <p:cNvPr id="330" name="TextBox 329">
            <a:extLst>
              <a:ext uri="{FF2B5EF4-FFF2-40B4-BE49-F238E27FC236}">
                <a16:creationId xmlns:a16="http://schemas.microsoft.com/office/drawing/2014/main" id="{5F3D3883-4048-16F2-0CE1-F7F9E5791A00}"/>
              </a:ext>
            </a:extLst>
          </p:cNvPr>
          <p:cNvSpPr txBox="1"/>
          <p:nvPr/>
        </p:nvSpPr>
        <p:spPr>
          <a:xfrm>
            <a:off x="1345775" y="4231697"/>
            <a:ext cx="186493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PRECHARGE</a:t>
            </a:r>
            <a:endParaRPr lang="ko-KR" altLang="en-US" sz="1600" b="1" baseline="-25000" dirty="0">
              <a:solidFill>
                <a:srgbClr val="0070C0"/>
              </a:solidFill>
              <a:latin typeface="Cambria" panose="02040503050406030204" pitchFamily="18" charset="0"/>
              <a:cs typeface="Times New Roman" panose="02020603050405020304" pitchFamily="18" charset="0"/>
            </a:endParaRPr>
          </a:p>
        </p:txBody>
      </p:sp>
      <p:sp>
        <p:nvSpPr>
          <p:cNvPr id="332" name="TextBox 331">
            <a:extLst>
              <a:ext uri="{FF2B5EF4-FFF2-40B4-BE49-F238E27FC236}">
                <a16:creationId xmlns:a16="http://schemas.microsoft.com/office/drawing/2014/main" id="{56CDAB81-78A0-E919-C89D-BAD07B755670}"/>
              </a:ext>
            </a:extLst>
          </p:cNvPr>
          <p:cNvSpPr txBox="1"/>
          <p:nvPr/>
        </p:nvSpPr>
        <p:spPr>
          <a:xfrm>
            <a:off x="2216553" y="1955575"/>
            <a:ext cx="251054" cy="276999"/>
          </a:xfrm>
          <a:prstGeom prst="rect">
            <a:avLst/>
          </a:prstGeom>
          <a:noFill/>
        </p:spPr>
        <p:txBody>
          <a:bodyPr wrap="square" lIns="0" tIns="0" rIns="0" bIns="0" rtlCol="0" anchor="ctr">
            <a:spAutoFit/>
          </a:bodyPr>
          <a:lstStyle/>
          <a:p>
            <a:r>
              <a:rPr lang="en-US" altLang="ko-KR" b="1" dirty="0">
                <a:latin typeface="Cambria" panose="02040503050406030204" pitchFamily="18" charset="0"/>
                <a:cs typeface="Times New Roman" panose="02020603050405020304" pitchFamily="18" charset="0"/>
              </a:rPr>
              <a:t> </a:t>
            </a:r>
            <a:r>
              <a:rPr lang="en-US" altLang="ko-KR" sz="1600" b="1" dirty="0">
                <a:latin typeface="Cambria" panose="02040503050406030204" pitchFamily="18" charset="0"/>
                <a:ea typeface="Cambria" panose="02040503050406030204" pitchFamily="18" charset="0"/>
                <a:cs typeface="Courier New" panose="02070309020205020404" pitchFamily="49" charset="0"/>
              </a:rPr>
              <a:t>1</a:t>
            </a:r>
            <a:endParaRPr lang="ko-KR" altLang="en-US" sz="1600" b="1" dirty="0">
              <a:latin typeface="Cambria" panose="02040503050406030204" pitchFamily="18" charset="0"/>
              <a:cs typeface="Courier New" panose="02070309020205020404" pitchFamily="49" charset="0"/>
            </a:endParaRPr>
          </a:p>
        </p:txBody>
      </p:sp>
      <p:sp>
        <p:nvSpPr>
          <p:cNvPr id="333" name="TextBox 332">
            <a:extLst>
              <a:ext uri="{FF2B5EF4-FFF2-40B4-BE49-F238E27FC236}">
                <a16:creationId xmlns:a16="http://schemas.microsoft.com/office/drawing/2014/main" id="{0A75379D-7273-F035-5B10-B2856B1B8F3B}"/>
              </a:ext>
            </a:extLst>
          </p:cNvPr>
          <p:cNvSpPr txBox="1"/>
          <p:nvPr/>
        </p:nvSpPr>
        <p:spPr>
          <a:xfrm>
            <a:off x="3792605" y="1996518"/>
            <a:ext cx="251054" cy="276999"/>
          </a:xfrm>
          <a:prstGeom prst="rect">
            <a:avLst/>
          </a:prstGeom>
          <a:noFill/>
        </p:spPr>
        <p:txBody>
          <a:bodyPr wrap="square" lIns="0" tIns="0" rIns="0" bIns="0" rtlCol="0" anchor="ctr">
            <a:spAutoFit/>
          </a:bodyPr>
          <a:lstStyle/>
          <a:p>
            <a:r>
              <a:rPr lang="en-US" altLang="ko-KR" b="1" dirty="0">
                <a:latin typeface="Cambria" panose="02040503050406030204" pitchFamily="18" charset="0"/>
                <a:cs typeface="Times New Roman" panose="02020603050405020304" pitchFamily="18" charset="0"/>
              </a:rPr>
              <a:t> </a:t>
            </a:r>
            <a:r>
              <a:rPr lang="en-US" altLang="ko-KR" sz="1600" b="1" dirty="0">
                <a:latin typeface="Cambria" panose="02040503050406030204" pitchFamily="18" charset="0"/>
                <a:ea typeface="Cambria" panose="02040503050406030204" pitchFamily="18" charset="0"/>
                <a:cs typeface="Courier New" panose="02070309020205020404" pitchFamily="49" charset="0"/>
              </a:rPr>
              <a:t>0</a:t>
            </a:r>
            <a:endParaRPr lang="ko-KR" altLang="en-US" sz="1600" b="1" dirty="0">
              <a:latin typeface="Cambria" panose="02040503050406030204" pitchFamily="18" charset="0"/>
              <a:cs typeface="Courier New" panose="02070309020205020404" pitchFamily="49" charset="0"/>
            </a:endParaRPr>
          </a:p>
        </p:txBody>
      </p:sp>
      <p:sp>
        <p:nvSpPr>
          <p:cNvPr id="334" name="TextBox 333">
            <a:extLst>
              <a:ext uri="{FF2B5EF4-FFF2-40B4-BE49-F238E27FC236}">
                <a16:creationId xmlns:a16="http://schemas.microsoft.com/office/drawing/2014/main" id="{7E2829B1-C40A-5FC6-5E26-6CC79662F94D}"/>
              </a:ext>
            </a:extLst>
          </p:cNvPr>
          <p:cNvSpPr txBox="1"/>
          <p:nvPr/>
        </p:nvSpPr>
        <p:spPr>
          <a:xfrm>
            <a:off x="2034931" y="3860392"/>
            <a:ext cx="251054" cy="276999"/>
          </a:xfrm>
          <a:prstGeom prst="rect">
            <a:avLst/>
          </a:prstGeom>
          <a:noFill/>
        </p:spPr>
        <p:txBody>
          <a:bodyPr wrap="square" lIns="0" tIns="0" rIns="0" bIns="0" rtlCol="0" anchor="ctr">
            <a:spAutoFit/>
          </a:bodyPr>
          <a:lstStyle/>
          <a:p>
            <a:r>
              <a:rPr lang="en-US" altLang="ko-KR" b="1" dirty="0">
                <a:latin typeface="Cambria" panose="02040503050406030204" pitchFamily="18" charset="0"/>
                <a:cs typeface="Times New Roman" panose="02020603050405020304" pitchFamily="18" charset="0"/>
              </a:rPr>
              <a:t> </a:t>
            </a:r>
            <a:r>
              <a:rPr lang="en-US" altLang="ko-KR" sz="1600" b="1" dirty="0">
                <a:latin typeface="Cambria" panose="02040503050406030204" pitchFamily="18" charset="0"/>
                <a:ea typeface="Cambria" panose="02040503050406030204" pitchFamily="18" charset="0"/>
                <a:cs typeface="Courier New" panose="02070309020205020404" pitchFamily="49" charset="0"/>
              </a:rPr>
              <a:t>1</a:t>
            </a:r>
            <a:endParaRPr lang="ko-KR" altLang="en-US" sz="1600" b="1" dirty="0">
              <a:latin typeface="Cambria" panose="02040503050406030204" pitchFamily="18" charset="0"/>
              <a:cs typeface="Courier New" panose="02070309020205020404" pitchFamily="49" charset="0"/>
            </a:endParaRPr>
          </a:p>
        </p:txBody>
      </p:sp>
      <p:sp>
        <p:nvSpPr>
          <p:cNvPr id="507" name="사각형: 둥근 모서리 554">
            <a:extLst>
              <a:ext uri="{FF2B5EF4-FFF2-40B4-BE49-F238E27FC236}">
                <a16:creationId xmlns:a16="http://schemas.microsoft.com/office/drawing/2014/main" id="{CB8B50E6-C7E1-234A-8355-3A941DD43F59}"/>
              </a:ext>
            </a:extLst>
          </p:cNvPr>
          <p:cNvSpPr/>
          <p:nvPr/>
        </p:nvSpPr>
        <p:spPr>
          <a:xfrm>
            <a:off x="5117646" y="1962923"/>
            <a:ext cx="3410319" cy="2211838"/>
          </a:xfrm>
          <a:prstGeom prst="roundRect">
            <a:avLst>
              <a:gd name="adj" fmla="val 4472"/>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cxnSp>
        <p:nvCxnSpPr>
          <p:cNvPr id="509" name="Connector: Elbow 508">
            <a:extLst>
              <a:ext uri="{FF2B5EF4-FFF2-40B4-BE49-F238E27FC236}">
                <a16:creationId xmlns:a16="http://schemas.microsoft.com/office/drawing/2014/main" id="{A3536FA1-DAB9-DAA7-4B1C-A4DBBF15F681}"/>
              </a:ext>
            </a:extLst>
          </p:cNvPr>
          <p:cNvCxnSpPr>
            <a:cxnSpLocks/>
            <a:stCxn id="512" idx="6"/>
            <a:endCxn id="513" idx="3"/>
          </p:cNvCxnSpPr>
          <p:nvPr/>
        </p:nvCxnSpPr>
        <p:spPr>
          <a:xfrm>
            <a:off x="7507394" y="2473549"/>
            <a:ext cx="1" cy="266692"/>
          </a:xfrm>
          <a:prstGeom prst="bentConnector3">
            <a:avLst>
              <a:gd name="adj1" fmla="val 2458360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0" name="Connector: Elbow 509">
            <a:extLst>
              <a:ext uri="{FF2B5EF4-FFF2-40B4-BE49-F238E27FC236}">
                <a16:creationId xmlns:a16="http://schemas.microsoft.com/office/drawing/2014/main" id="{BBC1DAB1-007F-9334-803B-CC7157391211}"/>
              </a:ext>
            </a:extLst>
          </p:cNvPr>
          <p:cNvCxnSpPr>
            <a:cxnSpLocks/>
            <a:stCxn id="511" idx="3"/>
            <a:endCxn id="514" idx="6"/>
          </p:cNvCxnSpPr>
          <p:nvPr/>
        </p:nvCxnSpPr>
        <p:spPr>
          <a:xfrm rot="10800000" flipV="1">
            <a:off x="7212120" y="2473549"/>
            <a:ext cx="12700" cy="266691"/>
          </a:xfrm>
          <a:prstGeom prst="bentConnector3">
            <a:avLst>
              <a:gd name="adj1" fmla="val 1935717"/>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1" name="Isosceles Triangle 510">
            <a:extLst>
              <a:ext uri="{FF2B5EF4-FFF2-40B4-BE49-F238E27FC236}">
                <a16:creationId xmlns:a16="http://schemas.microsoft.com/office/drawing/2014/main" id="{D587240E-BA87-1C08-E847-F8440CB19816}"/>
              </a:ext>
            </a:extLst>
          </p:cNvPr>
          <p:cNvSpPr/>
          <p:nvPr/>
        </p:nvSpPr>
        <p:spPr>
          <a:xfrm rot="5400000">
            <a:off x="7194884" y="2365827"/>
            <a:ext cx="249915" cy="215444"/>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512" name="Oval 511">
            <a:extLst>
              <a:ext uri="{FF2B5EF4-FFF2-40B4-BE49-F238E27FC236}">
                <a16:creationId xmlns:a16="http://schemas.microsoft.com/office/drawing/2014/main" id="{BBEC45EC-6D3F-10C9-D75A-732AC4172127}"/>
              </a:ext>
            </a:extLst>
          </p:cNvPr>
          <p:cNvSpPr/>
          <p:nvPr/>
        </p:nvSpPr>
        <p:spPr>
          <a:xfrm>
            <a:off x="7427563" y="2433633"/>
            <a:ext cx="79831" cy="7983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513" name="Isosceles Triangle 512">
            <a:extLst>
              <a:ext uri="{FF2B5EF4-FFF2-40B4-BE49-F238E27FC236}">
                <a16:creationId xmlns:a16="http://schemas.microsoft.com/office/drawing/2014/main" id="{02FE8880-003D-0EEB-42EE-5DBBFBA2A674}"/>
              </a:ext>
            </a:extLst>
          </p:cNvPr>
          <p:cNvSpPr/>
          <p:nvPr/>
        </p:nvSpPr>
        <p:spPr>
          <a:xfrm rot="16200000">
            <a:off x="7274715" y="2632519"/>
            <a:ext cx="249915" cy="215444"/>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514" name="Oval 513">
            <a:extLst>
              <a:ext uri="{FF2B5EF4-FFF2-40B4-BE49-F238E27FC236}">
                <a16:creationId xmlns:a16="http://schemas.microsoft.com/office/drawing/2014/main" id="{F0E81B54-4120-CE02-4EB0-231C64A3A91C}"/>
              </a:ext>
            </a:extLst>
          </p:cNvPr>
          <p:cNvSpPr/>
          <p:nvPr/>
        </p:nvSpPr>
        <p:spPr>
          <a:xfrm rot="10800000">
            <a:off x="7212120" y="2700326"/>
            <a:ext cx="79831" cy="7983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cxnSp>
        <p:nvCxnSpPr>
          <p:cNvPr id="515" name="Straight Connector 514">
            <a:extLst>
              <a:ext uri="{FF2B5EF4-FFF2-40B4-BE49-F238E27FC236}">
                <a16:creationId xmlns:a16="http://schemas.microsoft.com/office/drawing/2014/main" id="{28D618E6-C503-A5B9-6866-FA8FB1FE9C10}"/>
              </a:ext>
            </a:extLst>
          </p:cNvPr>
          <p:cNvCxnSpPr>
            <a:cxnSpLocks/>
          </p:cNvCxnSpPr>
          <p:nvPr/>
        </p:nvCxnSpPr>
        <p:spPr>
          <a:xfrm>
            <a:off x="6830795" y="2586185"/>
            <a:ext cx="1490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5060E8F0-EDBA-7A42-E8E4-7B4BA32544EE}"/>
              </a:ext>
            </a:extLst>
          </p:cNvPr>
          <p:cNvCxnSpPr/>
          <p:nvPr/>
        </p:nvCxnSpPr>
        <p:spPr>
          <a:xfrm>
            <a:off x="7749451" y="2586185"/>
            <a:ext cx="586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7" name="TextBox 516">
            <a:extLst>
              <a:ext uri="{FF2B5EF4-FFF2-40B4-BE49-F238E27FC236}">
                <a16:creationId xmlns:a16="http://schemas.microsoft.com/office/drawing/2014/main" id="{CA3C4D41-B502-9589-1D8F-3546AF17333B}"/>
              </a:ext>
            </a:extLst>
          </p:cNvPr>
          <p:cNvSpPr txBox="1"/>
          <p:nvPr/>
        </p:nvSpPr>
        <p:spPr>
          <a:xfrm>
            <a:off x="7910138" y="2160646"/>
            <a:ext cx="446450" cy="492443"/>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OUT</a:t>
            </a:r>
            <a:endParaRPr lang="ko-KR" altLang="en-US" sz="1600" b="1" baseline="-25000" dirty="0">
              <a:latin typeface="Cambria" panose="02040503050406030204" pitchFamily="18" charset="0"/>
              <a:cs typeface="Times New Roman" panose="02020603050405020304" pitchFamily="18" charset="0"/>
            </a:endParaRPr>
          </a:p>
        </p:txBody>
      </p:sp>
      <p:sp>
        <p:nvSpPr>
          <p:cNvPr id="518" name="TextBox 517">
            <a:extLst>
              <a:ext uri="{FF2B5EF4-FFF2-40B4-BE49-F238E27FC236}">
                <a16:creationId xmlns:a16="http://schemas.microsoft.com/office/drawing/2014/main" id="{6BC1A2AC-351F-6B35-BB5C-96A7744E91C7}"/>
              </a:ext>
            </a:extLst>
          </p:cNvPr>
          <p:cNvSpPr txBox="1"/>
          <p:nvPr/>
        </p:nvSpPr>
        <p:spPr>
          <a:xfrm>
            <a:off x="6352173" y="2160646"/>
            <a:ext cx="446450" cy="492443"/>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OUT</a:t>
            </a:r>
            <a:endParaRPr lang="ko-KR" altLang="en-US" sz="1600" b="1" baseline="-25000" dirty="0">
              <a:latin typeface="Cambria" panose="02040503050406030204" pitchFamily="18" charset="0"/>
              <a:cs typeface="Times New Roman" panose="02020603050405020304" pitchFamily="18" charset="0"/>
            </a:endParaRPr>
          </a:p>
        </p:txBody>
      </p:sp>
      <p:cxnSp>
        <p:nvCxnSpPr>
          <p:cNvPr id="519" name="Straight Connector 518">
            <a:extLst>
              <a:ext uri="{FF2B5EF4-FFF2-40B4-BE49-F238E27FC236}">
                <a16:creationId xmlns:a16="http://schemas.microsoft.com/office/drawing/2014/main" id="{81990022-EF57-257B-BFB3-F069BBADE2C6}"/>
              </a:ext>
            </a:extLst>
          </p:cNvPr>
          <p:cNvCxnSpPr>
            <a:cxnSpLocks/>
          </p:cNvCxnSpPr>
          <p:nvPr/>
        </p:nvCxnSpPr>
        <p:spPr>
          <a:xfrm>
            <a:off x="6396162" y="2314509"/>
            <a:ext cx="3648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0" name="Group 519">
            <a:extLst>
              <a:ext uri="{FF2B5EF4-FFF2-40B4-BE49-F238E27FC236}">
                <a16:creationId xmlns:a16="http://schemas.microsoft.com/office/drawing/2014/main" id="{87C801B8-8800-84B1-AD07-479EE0693A45}"/>
              </a:ext>
            </a:extLst>
          </p:cNvPr>
          <p:cNvGrpSpPr/>
          <p:nvPr/>
        </p:nvGrpSpPr>
        <p:grpSpPr>
          <a:xfrm>
            <a:off x="6686425" y="2585360"/>
            <a:ext cx="151630" cy="521841"/>
            <a:chOff x="11740689" y="6540426"/>
            <a:chExt cx="151630" cy="521841"/>
          </a:xfrm>
        </p:grpSpPr>
        <p:grpSp>
          <p:nvGrpSpPr>
            <p:cNvPr id="572" name="Group 571">
              <a:extLst>
                <a:ext uri="{FF2B5EF4-FFF2-40B4-BE49-F238E27FC236}">
                  <a16:creationId xmlns:a16="http://schemas.microsoft.com/office/drawing/2014/main" id="{4A1A6835-5356-4E89-E9CE-21F791AA98FE}"/>
                </a:ext>
              </a:extLst>
            </p:cNvPr>
            <p:cNvGrpSpPr/>
            <p:nvPr/>
          </p:nvGrpSpPr>
          <p:grpSpPr>
            <a:xfrm>
              <a:off x="11740689" y="6705642"/>
              <a:ext cx="151630" cy="205650"/>
              <a:chOff x="12020227" y="7000372"/>
              <a:chExt cx="292215" cy="205650"/>
            </a:xfrm>
          </p:grpSpPr>
          <p:cxnSp>
            <p:nvCxnSpPr>
              <p:cNvPr id="575" name="Straight Connector 574">
                <a:extLst>
                  <a:ext uri="{FF2B5EF4-FFF2-40B4-BE49-F238E27FC236}">
                    <a16:creationId xmlns:a16="http://schemas.microsoft.com/office/drawing/2014/main" id="{B86671BD-B66C-F541-323C-6FCA5C1AECCE}"/>
                  </a:ext>
                </a:extLst>
              </p:cNvPr>
              <p:cNvCxnSpPr>
                <a:cxnSpLocks/>
              </p:cNvCxnSpPr>
              <p:nvPr/>
            </p:nvCxnSpPr>
            <p:spPr>
              <a:xfrm>
                <a:off x="12106793" y="7000372"/>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576" name="Group 575">
                <a:extLst>
                  <a:ext uri="{FF2B5EF4-FFF2-40B4-BE49-F238E27FC236}">
                    <a16:creationId xmlns:a16="http://schemas.microsoft.com/office/drawing/2014/main" id="{030C8439-2A97-B156-B442-62DC3623A571}"/>
                  </a:ext>
                </a:extLst>
              </p:cNvPr>
              <p:cNvGrpSpPr/>
              <p:nvPr/>
            </p:nvGrpSpPr>
            <p:grpSpPr>
              <a:xfrm>
                <a:off x="12020227" y="7000372"/>
                <a:ext cx="292215" cy="205650"/>
                <a:chOff x="12020227" y="7012603"/>
                <a:chExt cx="292215" cy="205650"/>
              </a:xfrm>
            </p:grpSpPr>
            <p:cxnSp>
              <p:nvCxnSpPr>
                <p:cNvPr id="577" name="Straight Connector 576">
                  <a:extLst>
                    <a:ext uri="{FF2B5EF4-FFF2-40B4-BE49-F238E27FC236}">
                      <a16:creationId xmlns:a16="http://schemas.microsoft.com/office/drawing/2014/main" id="{FC45D37F-DBE5-95A6-EB38-BD89BAC37676}"/>
                    </a:ext>
                  </a:extLst>
                </p:cNvPr>
                <p:cNvCxnSpPr>
                  <a:cxnSpLocks/>
                </p:cNvCxnSpPr>
                <p:nvPr/>
              </p:nvCxnSpPr>
              <p:spPr>
                <a:xfrm rot="5400000">
                  <a:off x="12003969" y="7115428"/>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78" name="Straight Connector 577">
                  <a:extLst>
                    <a:ext uri="{FF2B5EF4-FFF2-40B4-BE49-F238E27FC236}">
                      <a16:creationId xmlns:a16="http://schemas.microsoft.com/office/drawing/2014/main" id="{080BA8E1-98D1-B13D-8D6B-49D82C173F6C}"/>
                    </a:ext>
                  </a:extLst>
                </p:cNvPr>
                <p:cNvCxnSpPr>
                  <a:cxnSpLocks/>
                </p:cNvCxnSpPr>
                <p:nvPr/>
              </p:nvCxnSpPr>
              <p:spPr>
                <a:xfrm>
                  <a:off x="12106793" y="7218253"/>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79" name="Straight Connector 578">
                  <a:extLst>
                    <a:ext uri="{FF2B5EF4-FFF2-40B4-BE49-F238E27FC236}">
                      <a16:creationId xmlns:a16="http://schemas.microsoft.com/office/drawing/2014/main" id="{BF309C10-13DE-73D2-B939-8B9D0A62DE45}"/>
                    </a:ext>
                  </a:extLst>
                </p:cNvPr>
                <p:cNvCxnSpPr>
                  <a:cxnSpLocks/>
                </p:cNvCxnSpPr>
                <p:nvPr/>
              </p:nvCxnSpPr>
              <p:spPr>
                <a:xfrm rot="5400000">
                  <a:off x="11917402" y="7115429"/>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cxnSp>
          <p:nvCxnSpPr>
            <p:cNvPr id="573" name="Straight Connector 572">
              <a:extLst>
                <a:ext uri="{FF2B5EF4-FFF2-40B4-BE49-F238E27FC236}">
                  <a16:creationId xmlns:a16="http://schemas.microsoft.com/office/drawing/2014/main" id="{8D708E7B-A5DD-CD2E-6C2B-5806A3AE2282}"/>
                </a:ext>
              </a:extLst>
            </p:cNvPr>
            <p:cNvCxnSpPr>
              <a:cxnSpLocks/>
            </p:cNvCxnSpPr>
            <p:nvPr/>
          </p:nvCxnSpPr>
          <p:spPr>
            <a:xfrm>
              <a:off x="11892319" y="6540426"/>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74" name="Straight Connector 573">
              <a:extLst>
                <a:ext uri="{FF2B5EF4-FFF2-40B4-BE49-F238E27FC236}">
                  <a16:creationId xmlns:a16="http://schemas.microsoft.com/office/drawing/2014/main" id="{EDC01B2C-78A5-25D2-E1EB-C94937CA774B}"/>
                </a:ext>
              </a:extLst>
            </p:cNvPr>
            <p:cNvCxnSpPr>
              <a:cxnSpLocks/>
            </p:cNvCxnSpPr>
            <p:nvPr/>
          </p:nvCxnSpPr>
          <p:spPr>
            <a:xfrm>
              <a:off x="11892319" y="6907959"/>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521" name="Group 520">
            <a:extLst>
              <a:ext uri="{FF2B5EF4-FFF2-40B4-BE49-F238E27FC236}">
                <a16:creationId xmlns:a16="http://schemas.microsoft.com/office/drawing/2014/main" id="{A1DB4215-5E0A-1A86-8D4C-068A45B400D3}"/>
              </a:ext>
            </a:extLst>
          </p:cNvPr>
          <p:cNvGrpSpPr/>
          <p:nvPr/>
        </p:nvGrpSpPr>
        <p:grpSpPr>
          <a:xfrm rot="10800000">
            <a:off x="7904209" y="2585360"/>
            <a:ext cx="151630" cy="521841"/>
            <a:chOff x="11740689" y="6540426"/>
            <a:chExt cx="151630" cy="521841"/>
          </a:xfrm>
        </p:grpSpPr>
        <p:grpSp>
          <p:nvGrpSpPr>
            <p:cNvPr id="564" name="Group 563">
              <a:extLst>
                <a:ext uri="{FF2B5EF4-FFF2-40B4-BE49-F238E27FC236}">
                  <a16:creationId xmlns:a16="http://schemas.microsoft.com/office/drawing/2014/main" id="{A825BDE0-5D24-F54B-DCB6-C8DF3FD19C27}"/>
                </a:ext>
              </a:extLst>
            </p:cNvPr>
            <p:cNvGrpSpPr/>
            <p:nvPr/>
          </p:nvGrpSpPr>
          <p:grpSpPr>
            <a:xfrm>
              <a:off x="11740689" y="6705642"/>
              <a:ext cx="151630" cy="205650"/>
              <a:chOff x="12020227" y="7000372"/>
              <a:chExt cx="292215" cy="205650"/>
            </a:xfrm>
          </p:grpSpPr>
          <p:cxnSp>
            <p:nvCxnSpPr>
              <p:cNvPr id="567" name="Straight Connector 566">
                <a:extLst>
                  <a:ext uri="{FF2B5EF4-FFF2-40B4-BE49-F238E27FC236}">
                    <a16:creationId xmlns:a16="http://schemas.microsoft.com/office/drawing/2014/main" id="{DB6D000E-BDF3-5C79-ECC0-1482182E84B0}"/>
                  </a:ext>
                </a:extLst>
              </p:cNvPr>
              <p:cNvCxnSpPr>
                <a:cxnSpLocks/>
              </p:cNvCxnSpPr>
              <p:nvPr/>
            </p:nvCxnSpPr>
            <p:spPr>
              <a:xfrm>
                <a:off x="12106793" y="7000372"/>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568" name="Group 567">
                <a:extLst>
                  <a:ext uri="{FF2B5EF4-FFF2-40B4-BE49-F238E27FC236}">
                    <a16:creationId xmlns:a16="http://schemas.microsoft.com/office/drawing/2014/main" id="{C8767FAB-C894-8F49-C101-F6FCD8425F63}"/>
                  </a:ext>
                </a:extLst>
              </p:cNvPr>
              <p:cNvGrpSpPr/>
              <p:nvPr/>
            </p:nvGrpSpPr>
            <p:grpSpPr>
              <a:xfrm>
                <a:off x="12020227" y="7000372"/>
                <a:ext cx="292215" cy="205650"/>
                <a:chOff x="12020227" y="7012603"/>
                <a:chExt cx="292215" cy="205650"/>
              </a:xfrm>
            </p:grpSpPr>
            <p:cxnSp>
              <p:nvCxnSpPr>
                <p:cNvPr id="569" name="Straight Connector 568">
                  <a:extLst>
                    <a:ext uri="{FF2B5EF4-FFF2-40B4-BE49-F238E27FC236}">
                      <a16:creationId xmlns:a16="http://schemas.microsoft.com/office/drawing/2014/main" id="{E53AC61F-41B6-65CC-5D3D-A05B2D590401}"/>
                    </a:ext>
                  </a:extLst>
                </p:cNvPr>
                <p:cNvCxnSpPr>
                  <a:cxnSpLocks/>
                </p:cNvCxnSpPr>
                <p:nvPr/>
              </p:nvCxnSpPr>
              <p:spPr>
                <a:xfrm rot="5400000">
                  <a:off x="12003969" y="7115428"/>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70" name="Straight Connector 569">
                  <a:extLst>
                    <a:ext uri="{FF2B5EF4-FFF2-40B4-BE49-F238E27FC236}">
                      <a16:creationId xmlns:a16="http://schemas.microsoft.com/office/drawing/2014/main" id="{F1DA664D-1267-40A2-A0CC-65B47BB5CF93}"/>
                    </a:ext>
                  </a:extLst>
                </p:cNvPr>
                <p:cNvCxnSpPr>
                  <a:cxnSpLocks/>
                </p:cNvCxnSpPr>
                <p:nvPr/>
              </p:nvCxnSpPr>
              <p:spPr>
                <a:xfrm>
                  <a:off x="12106793" y="7218253"/>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71" name="Straight Connector 570">
                  <a:extLst>
                    <a:ext uri="{FF2B5EF4-FFF2-40B4-BE49-F238E27FC236}">
                      <a16:creationId xmlns:a16="http://schemas.microsoft.com/office/drawing/2014/main" id="{697ADCF7-A5C1-4EED-9DFC-F14E1487A5AC}"/>
                    </a:ext>
                  </a:extLst>
                </p:cNvPr>
                <p:cNvCxnSpPr>
                  <a:cxnSpLocks/>
                </p:cNvCxnSpPr>
                <p:nvPr/>
              </p:nvCxnSpPr>
              <p:spPr>
                <a:xfrm rot="5400000">
                  <a:off x="11917402" y="7115429"/>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cxnSp>
          <p:nvCxnSpPr>
            <p:cNvPr id="565" name="Straight Connector 564">
              <a:extLst>
                <a:ext uri="{FF2B5EF4-FFF2-40B4-BE49-F238E27FC236}">
                  <a16:creationId xmlns:a16="http://schemas.microsoft.com/office/drawing/2014/main" id="{AAF442EA-1CEE-6A4E-E1DA-142500AF49FF}"/>
                </a:ext>
              </a:extLst>
            </p:cNvPr>
            <p:cNvCxnSpPr>
              <a:cxnSpLocks/>
            </p:cNvCxnSpPr>
            <p:nvPr/>
          </p:nvCxnSpPr>
          <p:spPr>
            <a:xfrm>
              <a:off x="11892319" y="6540426"/>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66" name="Straight Connector 565">
              <a:extLst>
                <a:ext uri="{FF2B5EF4-FFF2-40B4-BE49-F238E27FC236}">
                  <a16:creationId xmlns:a16="http://schemas.microsoft.com/office/drawing/2014/main" id="{85BEA81E-BA73-62D1-9821-96E091FA1EAC}"/>
                </a:ext>
              </a:extLst>
            </p:cNvPr>
            <p:cNvCxnSpPr>
              <a:cxnSpLocks/>
            </p:cNvCxnSpPr>
            <p:nvPr/>
          </p:nvCxnSpPr>
          <p:spPr>
            <a:xfrm>
              <a:off x="11892319" y="6907959"/>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522" name="Group 521">
            <a:extLst>
              <a:ext uri="{FF2B5EF4-FFF2-40B4-BE49-F238E27FC236}">
                <a16:creationId xmlns:a16="http://schemas.microsoft.com/office/drawing/2014/main" id="{881C6C5D-E64E-4226-36CC-C667BB193C99}"/>
              </a:ext>
            </a:extLst>
          </p:cNvPr>
          <p:cNvGrpSpPr/>
          <p:nvPr/>
        </p:nvGrpSpPr>
        <p:grpSpPr>
          <a:xfrm>
            <a:off x="7217683" y="3116166"/>
            <a:ext cx="151630" cy="622750"/>
            <a:chOff x="11740689" y="6540426"/>
            <a:chExt cx="151630" cy="622750"/>
          </a:xfrm>
        </p:grpSpPr>
        <p:grpSp>
          <p:nvGrpSpPr>
            <p:cNvPr id="556" name="Group 555">
              <a:extLst>
                <a:ext uri="{FF2B5EF4-FFF2-40B4-BE49-F238E27FC236}">
                  <a16:creationId xmlns:a16="http://schemas.microsoft.com/office/drawing/2014/main" id="{762DCC2C-607A-EFFE-A985-283D641E093E}"/>
                </a:ext>
              </a:extLst>
            </p:cNvPr>
            <p:cNvGrpSpPr/>
            <p:nvPr/>
          </p:nvGrpSpPr>
          <p:grpSpPr>
            <a:xfrm>
              <a:off x="11740689" y="6705642"/>
              <a:ext cx="151630" cy="205650"/>
              <a:chOff x="12020227" y="7000372"/>
              <a:chExt cx="292215" cy="205650"/>
            </a:xfrm>
          </p:grpSpPr>
          <p:cxnSp>
            <p:nvCxnSpPr>
              <p:cNvPr id="559" name="Straight Connector 558">
                <a:extLst>
                  <a:ext uri="{FF2B5EF4-FFF2-40B4-BE49-F238E27FC236}">
                    <a16:creationId xmlns:a16="http://schemas.microsoft.com/office/drawing/2014/main" id="{452BA49B-B640-B0F7-1FBB-E78A3F8B941C}"/>
                  </a:ext>
                </a:extLst>
              </p:cNvPr>
              <p:cNvCxnSpPr>
                <a:cxnSpLocks/>
              </p:cNvCxnSpPr>
              <p:nvPr/>
            </p:nvCxnSpPr>
            <p:spPr>
              <a:xfrm>
                <a:off x="12106793" y="7000372"/>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560" name="Group 559">
                <a:extLst>
                  <a:ext uri="{FF2B5EF4-FFF2-40B4-BE49-F238E27FC236}">
                    <a16:creationId xmlns:a16="http://schemas.microsoft.com/office/drawing/2014/main" id="{F38E572A-F3E0-6164-18FA-44D93EAAB395}"/>
                  </a:ext>
                </a:extLst>
              </p:cNvPr>
              <p:cNvGrpSpPr/>
              <p:nvPr/>
            </p:nvGrpSpPr>
            <p:grpSpPr>
              <a:xfrm>
                <a:off x="12020227" y="7000372"/>
                <a:ext cx="292215" cy="205650"/>
                <a:chOff x="12020227" y="7012603"/>
                <a:chExt cx="292215" cy="205650"/>
              </a:xfrm>
            </p:grpSpPr>
            <p:cxnSp>
              <p:nvCxnSpPr>
                <p:cNvPr id="561" name="Straight Connector 560">
                  <a:extLst>
                    <a:ext uri="{FF2B5EF4-FFF2-40B4-BE49-F238E27FC236}">
                      <a16:creationId xmlns:a16="http://schemas.microsoft.com/office/drawing/2014/main" id="{EF7DF9FA-D16E-CB0A-C6CD-51ECFE8BED5D}"/>
                    </a:ext>
                  </a:extLst>
                </p:cNvPr>
                <p:cNvCxnSpPr>
                  <a:cxnSpLocks/>
                </p:cNvCxnSpPr>
                <p:nvPr/>
              </p:nvCxnSpPr>
              <p:spPr>
                <a:xfrm rot="5400000">
                  <a:off x="12003969" y="7115428"/>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id="{C8796F65-2A48-7583-6EA3-B4BC8BA5639E}"/>
                    </a:ext>
                  </a:extLst>
                </p:cNvPr>
                <p:cNvCxnSpPr>
                  <a:cxnSpLocks/>
                </p:cNvCxnSpPr>
                <p:nvPr/>
              </p:nvCxnSpPr>
              <p:spPr>
                <a:xfrm>
                  <a:off x="12106793" y="7218253"/>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id="{8DC29C7F-FC9D-A592-C84E-815A3B2F3006}"/>
                    </a:ext>
                  </a:extLst>
                </p:cNvPr>
                <p:cNvCxnSpPr>
                  <a:cxnSpLocks/>
                </p:cNvCxnSpPr>
                <p:nvPr/>
              </p:nvCxnSpPr>
              <p:spPr>
                <a:xfrm rot="5400000">
                  <a:off x="11917402" y="7115429"/>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cxnSp>
          <p:nvCxnSpPr>
            <p:cNvPr id="557" name="Straight Connector 556">
              <a:extLst>
                <a:ext uri="{FF2B5EF4-FFF2-40B4-BE49-F238E27FC236}">
                  <a16:creationId xmlns:a16="http://schemas.microsoft.com/office/drawing/2014/main" id="{E9376336-481A-7573-18D5-ACEE0B41D427}"/>
                </a:ext>
              </a:extLst>
            </p:cNvPr>
            <p:cNvCxnSpPr>
              <a:cxnSpLocks/>
            </p:cNvCxnSpPr>
            <p:nvPr/>
          </p:nvCxnSpPr>
          <p:spPr>
            <a:xfrm>
              <a:off x="11892319" y="6540426"/>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a16="http://schemas.microsoft.com/office/drawing/2014/main" id="{ACCCCB57-FA54-3258-ECC1-A07BC233AB8D}"/>
                </a:ext>
              </a:extLst>
            </p:cNvPr>
            <p:cNvCxnSpPr>
              <a:cxnSpLocks/>
            </p:cNvCxnSpPr>
            <p:nvPr/>
          </p:nvCxnSpPr>
          <p:spPr>
            <a:xfrm>
              <a:off x="11892319" y="6907959"/>
              <a:ext cx="0" cy="255217"/>
            </a:xfrm>
            <a:prstGeom prst="line">
              <a:avLst/>
            </a:prstGeom>
            <a:ln w="19050" cap="sq">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grpSp>
      <p:cxnSp>
        <p:nvCxnSpPr>
          <p:cNvPr id="523" name="Straight Connector 522">
            <a:extLst>
              <a:ext uri="{FF2B5EF4-FFF2-40B4-BE49-F238E27FC236}">
                <a16:creationId xmlns:a16="http://schemas.microsoft.com/office/drawing/2014/main" id="{FF90724B-05FD-FD7B-250D-99862087499D}"/>
              </a:ext>
            </a:extLst>
          </p:cNvPr>
          <p:cNvCxnSpPr>
            <a:cxnSpLocks/>
          </p:cNvCxnSpPr>
          <p:nvPr/>
        </p:nvCxnSpPr>
        <p:spPr>
          <a:xfrm>
            <a:off x="6830795" y="3109078"/>
            <a:ext cx="10703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a:extLst>
              <a:ext uri="{FF2B5EF4-FFF2-40B4-BE49-F238E27FC236}">
                <a16:creationId xmlns:a16="http://schemas.microsoft.com/office/drawing/2014/main" id="{760D6A0D-CCA5-F791-F656-103D47FDB548}"/>
              </a:ext>
            </a:extLst>
          </p:cNvPr>
          <p:cNvCxnSpPr>
            <a:cxnSpLocks/>
          </p:cNvCxnSpPr>
          <p:nvPr/>
        </p:nvCxnSpPr>
        <p:spPr>
          <a:xfrm>
            <a:off x="6578944" y="2846280"/>
            <a:ext cx="106711"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25" name="Straight Connector 524">
            <a:extLst>
              <a:ext uri="{FF2B5EF4-FFF2-40B4-BE49-F238E27FC236}">
                <a16:creationId xmlns:a16="http://schemas.microsoft.com/office/drawing/2014/main" id="{769B9DEF-A5EF-8E07-5809-1663E4BA2ECD}"/>
              </a:ext>
            </a:extLst>
          </p:cNvPr>
          <p:cNvCxnSpPr>
            <a:cxnSpLocks/>
          </p:cNvCxnSpPr>
          <p:nvPr/>
        </p:nvCxnSpPr>
        <p:spPr>
          <a:xfrm>
            <a:off x="8056565" y="2846280"/>
            <a:ext cx="106711"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526" name="TextBox 525">
            <a:extLst>
              <a:ext uri="{FF2B5EF4-FFF2-40B4-BE49-F238E27FC236}">
                <a16:creationId xmlns:a16="http://schemas.microsoft.com/office/drawing/2014/main" id="{14086E23-B5DD-2609-AE45-7187062BE5A3}"/>
              </a:ext>
            </a:extLst>
          </p:cNvPr>
          <p:cNvSpPr txBox="1"/>
          <p:nvPr/>
        </p:nvSpPr>
        <p:spPr>
          <a:xfrm>
            <a:off x="6255392" y="2723543"/>
            <a:ext cx="368967" cy="246221"/>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M</a:t>
            </a:r>
            <a:r>
              <a:rPr lang="en-US" altLang="ko-KR" sz="1600" b="1" baseline="-25000" dirty="0">
                <a:latin typeface="Cambria" panose="02040503050406030204" pitchFamily="18" charset="0"/>
                <a:cs typeface="Times New Roman" panose="02020603050405020304" pitchFamily="18" charset="0"/>
              </a:rPr>
              <a:t>1</a:t>
            </a:r>
            <a:endParaRPr lang="ko-KR" altLang="en-US" sz="1600" b="1" baseline="-25000" dirty="0">
              <a:latin typeface="Cambria" panose="02040503050406030204" pitchFamily="18" charset="0"/>
              <a:cs typeface="Times New Roman" panose="02020603050405020304" pitchFamily="18" charset="0"/>
            </a:endParaRPr>
          </a:p>
        </p:txBody>
      </p:sp>
      <p:sp>
        <p:nvSpPr>
          <p:cNvPr id="527" name="TextBox 526">
            <a:extLst>
              <a:ext uri="{FF2B5EF4-FFF2-40B4-BE49-F238E27FC236}">
                <a16:creationId xmlns:a16="http://schemas.microsoft.com/office/drawing/2014/main" id="{468447ED-BB35-6F0D-64E9-0074FAF0AFBF}"/>
              </a:ext>
            </a:extLst>
          </p:cNvPr>
          <p:cNvSpPr txBox="1"/>
          <p:nvPr/>
        </p:nvSpPr>
        <p:spPr>
          <a:xfrm>
            <a:off x="8163709" y="2723543"/>
            <a:ext cx="368967" cy="246221"/>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M</a:t>
            </a:r>
            <a:r>
              <a:rPr lang="en-US" altLang="ko-KR" sz="1600" b="1" baseline="-25000" dirty="0">
                <a:latin typeface="Cambria" panose="02040503050406030204" pitchFamily="18" charset="0"/>
                <a:cs typeface="Times New Roman" panose="02020603050405020304" pitchFamily="18" charset="0"/>
              </a:rPr>
              <a:t>2</a:t>
            </a:r>
            <a:endParaRPr lang="ko-KR" altLang="en-US" sz="1600" b="1" baseline="-25000" dirty="0">
              <a:latin typeface="Cambria" panose="02040503050406030204" pitchFamily="18" charset="0"/>
              <a:cs typeface="Times New Roman" panose="02020603050405020304" pitchFamily="18" charset="0"/>
            </a:endParaRPr>
          </a:p>
        </p:txBody>
      </p:sp>
      <p:cxnSp>
        <p:nvCxnSpPr>
          <p:cNvPr id="528" name="Straight Connector 527">
            <a:extLst>
              <a:ext uri="{FF2B5EF4-FFF2-40B4-BE49-F238E27FC236}">
                <a16:creationId xmlns:a16="http://schemas.microsoft.com/office/drawing/2014/main" id="{DF808254-14CE-BD45-940B-B5FBDE71C249}"/>
              </a:ext>
            </a:extLst>
          </p:cNvPr>
          <p:cNvCxnSpPr>
            <a:cxnSpLocks/>
          </p:cNvCxnSpPr>
          <p:nvPr/>
        </p:nvCxnSpPr>
        <p:spPr>
          <a:xfrm>
            <a:off x="5877230" y="3379585"/>
            <a:ext cx="13412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9" name="Group 528">
            <a:extLst>
              <a:ext uri="{FF2B5EF4-FFF2-40B4-BE49-F238E27FC236}">
                <a16:creationId xmlns:a16="http://schemas.microsoft.com/office/drawing/2014/main" id="{C5C8AC84-E745-74F3-2F06-22614E0E1E59}"/>
              </a:ext>
            </a:extLst>
          </p:cNvPr>
          <p:cNvGrpSpPr/>
          <p:nvPr/>
        </p:nvGrpSpPr>
        <p:grpSpPr>
          <a:xfrm>
            <a:off x="5725600" y="2963499"/>
            <a:ext cx="151630" cy="746820"/>
            <a:chOff x="11740689" y="6582252"/>
            <a:chExt cx="151630" cy="746820"/>
          </a:xfrm>
        </p:grpSpPr>
        <p:grpSp>
          <p:nvGrpSpPr>
            <p:cNvPr id="548" name="Group 547">
              <a:extLst>
                <a:ext uri="{FF2B5EF4-FFF2-40B4-BE49-F238E27FC236}">
                  <a16:creationId xmlns:a16="http://schemas.microsoft.com/office/drawing/2014/main" id="{354CE1AD-87BD-3414-4EDA-15EC45B8FF52}"/>
                </a:ext>
              </a:extLst>
            </p:cNvPr>
            <p:cNvGrpSpPr/>
            <p:nvPr/>
          </p:nvGrpSpPr>
          <p:grpSpPr>
            <a:xfrm>
              <a:off x="11740689" y="6705642"/>
              <a:ext cx="151630" cy="205650"/>
              <a:chOff x="12020227" y="7000372"/>
              <a:chExt cx="292215" cy="205650"/>
            </a:xfrm>
          </p:grpSpPr>
          <p:cxnSp>
            <p:nvCxnSpPr>
              <p:cNvPr id="551" name="Straight Connector 550">
                <a:extLst>
                  <a:ext uri="{FF2B5EF4-FFF2-40B4-BE49-F238E27FC236}">
                    <a16:creationId xmlns:a16="http://schemas.microsoft.com/office/drawing/2014/main" id="{9C5EE6F4-8D9D-B016-C3BE-A16214FB456A}"/>
                  </a:ext>
                </a:extLst>
              </p:cNvPr>
              <p:cNvCxnSpPr>
                <a:cxnSpLocks/>
              </p:cNvCxnSpPr>
              <p:nvPr/>
            </p:nvCxnSpPr>
            <p:spPr>
              <a:xfrm>
                <a:off x="12106793" y="7000372"/>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552" name="Group 551">
                <a:extLst>
                  <a:ext uri="{FF2B5EF4-FFF2-40B4-BE49-F238E27FC236}">
                    <a16:creationId xmlns:a16="http://schemas.microsoft.com/office/drawing/2014/main" id="{2E833FAE-7A64-989C-EC22-451725C0B26E}"/>
                  </a:ext>
                </a:extLst>
              </p:cNvPr>
              <p:cNvGrpSpPr/>
              <p:nvPr/>
            </p:nvGrpSpPr>
            <p:grpSpPr>
              <a:xfrm>
                <a:off x="12020227" y="7000372"/>
                <a:ext cx="292215" cy="205650"/>
                <a:chOff x="12020227" y="7012603"/>
                <a:chExt cx="292215" cy="205650"/>
              </a:xfrm>
            </p:grpSpPr>
            <p:cxnSp>
              <p:nvCxnSpPr>
                <p:cNvPr id="553" name="Straight Connector 552">
                  <a:extLst>
                    <a:ext uri="{FF2B5EF4-FFF2-40B4-BE49-F238E27FC236}">
                      <a16:creationId xmlns:a16="http://schemas.microsoft.com/office/drawing/2014/main" id="{E4698526-8864-CEA2-0FD6-7B1B47CCF676}"/>
                    </a:ext>
                  </a:extLst>
                </p:cNvPr>
                <p:cNvCxnSpPr>
                  <a:cxnSpLocks/>
                </p:cNvCxnSpPr>
                <p:nvPr/>
              </p:nvCxnSpPr>
              <p:spPr>
                <a:xfrm rot="5400000">
                  <a:off x="12003969" y="7115428"/>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54" name="Straight Connector 553">
                  <a:extLst>
                    <a:ext uri="{FF2B5EF4-FFF2-40B4-BE49-F238E27FC236}">
                      <a16:creationId xmlns:a16="http://schemas.microsoft.com/office/drawing/2014/main" id="{5BE88AE7-E33C-3874-1D6D-DEFAEAE340E0}"/>
                    </a:ext>
                  </a:extLst>
                </p:cNvPr>
                <p:cNvCxnSpPr>
                  <a:cxnSpLocks/>
                </p:cNvCxnSpPr>
                <p:nvPr/>
              </p:nvCxnSpPr>
              <p:spPr>
                <a:xfrm>
                  <a:off x="12106793" y="7218253"/>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55" name="Straight Connector 554">
                  <a:extLst>
                    <a:ext uri="{FF2B5EF4-FFF2-40B4-BE49-F238E27FC236}">
                      <a16:creationId xmlns:a16="http://schemas.microsoft.com/office/drawing/2014/main" id="{15FF91C7-56D9-FA5B-E9CF-50ADF1354224}"/>
                    </a:ext>
                  </a:extLst>
                </p:cNvPr>
                <p:cNvCxnSpPr>
                  <a:cxnSpLocks/>
                </p:cNvCxnSpPr>
                <p:nvPr/>
              </p:nvCxnSpPr>
              <p:spPr>
                <a:xfrm rot="5400000">
                  <a:off x="11917402" y="7115429"/>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cxnSp>
          <p:nvCxnSpPr>
            <p:cNvPr id="549" name="Straight Connector 548">
              <a:extLst>
                <a:ext uri="{FF2B5EF4-FFF2-40B4-BE49-F238E27FC236}">
                  <a16:creationId xmlns:a16="http://schemas.microsoft.com/office/drawing/2014/main" id="{89C0132B-AC70-F733-FF68-CBC2D6595B94}"/>
                </a:ext>
              </a:extLst>
            </p:cNvPr>
            <p:cNvCxnSpPr>
              <a:cxnSpLocks/>
            </p:cNvCxnSpPr>
            <p:nvPr/>
          </p:nvCxnSpPr>
          <p:spPr>
            <a:xfrm>
              <a:off x="11892319" y="6582252"/>
              <a:ext cx="0" cy="112482"/>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50" name="Straight Connector 549">
              <a:extLst>
                <a:ext uri="{FF2B5EF4-FFF2-40B4-BE49-F238E27FC236}">
                  <a16:creationId xmlns:a16="http://schemas.microsoft.com/office/drawing/2014/main" id="{3BF83B76-07DE-5C2F-9C69-C1021ACFD643}"/>
                </a:ext>
              </a:extLst>
            </p:cNvPr>
            <p:cNvCxnSpPr>
              <a:cxnSpLocks/>
            </p:cNvCxnSpPr>
            <p:nvPr/>
          </p:nvCxnSpPr>
          <p:spPr>
            <a:xfrm>
              <a:off x="11892319" y="6907959"/>
              <a:ext cx="0" cy="421113"/>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cxnSp>
        <p:nvCxnSpPr>
          <p:cNvPr id="530" name="Straight Connector 529">
            <a:extLst>
              <a:ext uri="{FF2B5EF4-FFF2-40B4-BE49-F238E27FC236}">
                <a16:creationId xmlns:a16="http://schemas.microsoft.com/office/drawing/2014/main" id="{6C51AD4D-2469-7FD0-7FDC-26A0569AF03F}"/>
              </a:ext>
            </a:extLst>
          </p:cNvPr>
          <p:cNvCxnSpPr>
            <a:cxnSpLocks/>
          </p:cNvCxnSpPr>
          <p:nvPr/>
        </p:nvCxnSpPr>
        <p:spPr>
          <a:xfrm>
            <a:off x="5616637" y="3185442"/>
            <a:ext cx="106711"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531" name="TextBox 530">
            <a:extLst>
              <a:ext uri="{FF2B5EF4-FFF2-40B4-BE49-F238E27FC236}">
                <a16:creationId xmlns:a16="http://schemas.microsoft.com/office/drawing/2014/main" id="{734A5AA0-1A3F-4933-7087-800FF0C4C64E}"/>
              </a:ext>
            </a:extLst>
          </p:cNvPr>
          <p:cNvSpPr txBox="1"/>
          <p:nvPr/>
        </p:nvSpPr>
        <p:spPr>
          <a:xfrm>
            <a:off x="5697118" y="3743837"/>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BL</a:t>
            </a:r>
            <a:endParaRPr lang="ko-KR" altLang="en-US" sz="1600" b="1" baseline="-25000" dirty="0">
              <a:latin typeface="Cambria" panose="02040503050406030204" pitchFamily="18" charset="0"/>
              <a:cs typeface="Times New Roman" panose="02020603050405020304" pitchFamily="18" charset="0"/>
            </a:endParaRPr>
          </a:p>
        </p:txBody>
      </p:sp>
      <p:cxnSp>
        <p:nvCxnSpPr>
          <p:cNvPr id="532" name="Straight Connector 531">
            <a:extLst>
              <a:ext uri="{FF2B5EF4-FFF2-40B4-BE49-F238E27FC236}">
                <a16:creationId xmlns:a16="http://schemas.microsoft.com/office/drawing/2014/main" id="{E3FC949D-0214-D0F9-44CA-D42B3536DCE5}"/>
              </a:ext>
            </a:extLst>
          </p:cNvPr>
          <p:cNvCxnSpPr>
            <a:cxnSpLocks/>
          </p:cNvCxnSpPr>
          <p:nvPr/>
        </p:nvCxnSpPr>
        <p:spPr>
          <a:xfrm rot="5400000">
            <a:off x="5877230" y="2896434"/>
            <a:ext cx="0" cy="112482"/>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533" name="TextBox 532">
            <a:extLst>
              <a:ext uri="{FF2B5EF4-FFF2-40B4-BE49-F238E27FC236}">
                <a16:creationId xmlns:a16="http://schemas.microsoft.com/office/drawing/2014/main" id="{7DF24320-C3D1-001E-A22A-A4FB2BFD0C03}"/>
              </a:ext>
            </a:extLst>
          </p:cNvPr>
          <p:cNvSpPr txBox="1"/>
          <p:nvPr/>
        </p:nvSpPr>
        <p:spPr>
          <a:xfrm>
            <a:off x="6281664" y="3587209"/>
            <a:ext cx="368967" cy="246221"/>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SO</a:t>
            </a:r>
            <a:endParaRPr lang="ko-KR" altLang="en-US" sz="1600" b="1" dirty="0">
              <a:latin typeface="Cambria" panose="02040503050406030204" pitchFamily="18" charset="0"/>
              <a:cs typeface="Times New Roman" panose="02020603050405020304" pitchFamily="18" charset="0"/>
            </a:endParaRPr>
          </a:p>
        </p:txBody>
      </p:sp>
      <p:sp>
        <p:nvSpPr>
          <p:cNvPr id="534" name="Oval 533">
            <a:extLst>
              <a:ext uri="{FF2B5EF4-FFF2-40B4-BE49-F238E27FC236}">
                <a16:creationId xmlns:a16="http://schemas.microsoft.com/office/drawing/2014/main" id="{D70B53E2-4EBB-570D-3FCE-773A3F78E7B1}"/>
              </a:ext>
            </a:extLst>
          </p:cNvPr>
          <p:cNvSpPr/>
          <p:nvPr/>
        </p:nvSpPr>
        <p:spPr>
          <a:xfrm>
            <a:off x="8090833" y="2541940"/>
            <a:ext cx="85061" cy="8506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535" name="Oval 534">
            <a:extLst>
              <a:ext uri="{FF2B5EF4-FFF2-40B4-BE49-F238E27FC236}">
                <a16:creationId xmlns:a16="http://schemas.microsoft.com/office/drawing/2014/main" id="{4B55F893-E31A-E7B4-541C-DD0D933028DB}"/>
              </a:ext>
            </a:extLst>
          </p:cNvPr>
          <p:cNvSpPr/>
          <p:nvPr/>
        </p:nvSpPr>
        <p:spPr>
          <a:xfrm>
            <a:off x="6423617" y="3328805"/>
            <a:ext cx="85061" cy="8506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cxnSp>
        <p:nvCxnSpPr>
          <p:cNvPr id="536" name="Straight Connector 535">
            <a:extLst>
              <a:ext uri="{FF2B5EF4-FFF2-40B4-BE49-F238E27FC236}">
                <a16:creationId xmlns:a16="http://schemas.microsoft.com/office/drawing/2014/main" id="{F26FAEAA-2812-2B73-71D0-F99D1E7F5EDA}"/>
              </a:ext>
            </a:extLst>
          </p:cNvPr>
          <p:cNvCxnSpPr>
            <a:cxnSpLocks/>
            <a:stCxn id="535" idx="4"/>
            <a:endCxn id="533" idx="0"/>
          </p:cNvCxnSpPr>
          <p:nvPr/>
        </p:nvCxnSpPr>
        <p:spPr>
          <a:xfrm>
            <a:off x="6466148" y="3413866"/>
            <a:ext cx="0" cy="173343"/>
          </a:xfrm>
          <a:prstGeom prst="line">
            <a:avLst/>
          </a:prstGeom>
          <a:ln w="19050">
            <a:solidFill>
              <a:schemeClr val="tx1"/>
            </a:solidFill>
            <a:headEnd type="none" w="sm" len="sm"/>
            <a:tailEnd type="none"/>
          </a:ln>
        </p:spPr>
        <p:style>
          <a:lnRef idx="1">
            <a:schemeClr val="accent1"/>
          </a:lnRef>
          <a:fillRef idx="0">
            <a:schemeClr val="accent1"/>
          </a:fillRef>
          <a:effectRef idx="0">
            <a:schemeClr val="accent1"/>
          </a:effectRef>
          <a:fontRef idx="minor">
            <a:schemeClr val="tx1"/>
          </a:fontRef>
        </p:style>
      </p:cxnSp>
      <p:cxnSp>
        <p:nvCxnSpPr>
          <p:cNvPr id="537" name="Straight Connector 536">
            <a:extLst>
              <a:ext uri="{FF2B5EF4-FFF2-40B4-BE49-F238E27FC236}">
                <a16:creationId xmlns:a16="http://schemas.microsoft.com/office/drawing/2014/main" id="{2A53598D-9B2F-7836-086F-8EB5F0FC51FD}"/>
              </a:ext>
            </a:extLst>
          </p:cNvPr>
          <p:cNvCxnSpPr/>
          <p:nvPr/>
        </p:nvCxnSpPr>
        <p:spPr>
          <a:xfrm>
            <a:off x="6367678" y="2586185"/>
            <a:ext cx="586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8" name="Oval 537">
            <a:extLst>
              <a:ext uri="{FF2B5EF4-FFF2-40B4-BE49-F238E27FC236}">
                <a16:creationId xmlns:a16="http://schemas.microsoft.com/office/drawing/2014/main" id="{14A83B97-7C90-D41D-45C2-94EF2CD7C2D9}"/>
              </a:ext>
            </a:extLst>
          </p:cNvPr>
          <p:cNvSpPr/>
          <p:nvPr/>
        </p:nvSpPr>
        <p:spPr>
          <a:xfrm>
            <a:off x="6520375" y="2541940"/>
            <a:ext cx="85061" cy="8506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grpSp>
        <p:nvGrpSpPr>
          <p:cNvPr id="539" name="그룹 563">
            <a:extLst>
              <a:ext uri="{FF2B5EF4-FFF2-40B4-BE49-F238E27FC236}">
                <a16:creationId xmlns:a16="http://schemas.microsoft.com/office/drawing/2014/main" id="{7D98784C-9AD3-F81F-0368-61965CBF9017}"/>
              </a:ext>
            </a:extLst>
          </p:cNvPr>
          <p:cNvGrpSpPr/>
          <p:nvPr/>
        </p:nvGrpSpPr>
        <p:grpSpPr>
          <a:xfrm>
            <a:off x="5044914" y="3038935"/>
            <a:ext cx="573528" cy="252952"/>
            <a:chOff x="4206996" y="1897575"/>
            <a:chExt cx="573528" cy="252952"/>
          </a:xfrm>
        </p:grpSpPr>
        <p:sp>
          <p:nvSpPr>
            <p:cNvPr id="546" name="TextBox 545">
              <a:extLst>
                <a:ext uri="{FF2B5EF4-FFF2-40B4-BE49-F238E27FC236}">
                  <a16:creationId xmlns:a16="http://schemas.microsoft.com/office/drawing/2014/main" id="{02BEAEB6-A66C-A089-9480-DB001413E477}"/>
                </a:ext>
              </a:extLst>
            </p:cNvPr>
            <p:cNvSpPr txBox="1"/>
            <p:nvPr/>
          </p:nvSpPr>
          <p:spPr>
            <a:xfrm>
              <a:off x="420699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M</a:t>
              </a:r>
              <a:endParaRPr lang="ko-KR" altLang="en-US" sz="1600" b="1" baseline="-25000" dirty="0">
                <a:latin typeface="Cambria" panose="02040503050406030204" pitchFamily="18" charset="0"/>
                <a:cs typeface="Times New Roman" panose="02020603050405020304" pitchFamily="18" charset="0"/>
              </a:endParaRPr>
            </a:p>
          </p:txBody>
        </p:sp>
        <p:sp>
          <p:nvSpPr>
            <p:cNvPr id="547" name="TextBox 546">
              <a:extLst>
                <a:ext uri="{FF2B5EF4-FFF2-40B4-BE49-F238E27FC236}">
                  <a16:creationId xmlns:a16="http://schemas.microsoft.com/office/drawing/2014/main" id="{A9218A09-A867-9C5A-DAB9-15E6AE20BD3A}"/>
                </a:ext>
              </a:extLst>
            </p:cNvPr>
            <p:cNvSpPr txBox="1"/>
            <p:nvPr/>
          </p:nvSpPr>
          <p:spPr>
            <a:xfrm>
              <a:off x="4411557"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grpSp>
        <p:nvGrpSpPr>
          <p:cNvPr id="540" name="그룹 563">
            <a:extLst>
              <a:ext uri="{FF2B5EF4-FFF2-40B4-BE49-F238E27FC236}">
                <a16:creationId xmlns:a16="http://schemas.microsoft.com/office/drawing/2014/main" id="{72C84857-05DA-AC11-8D70-A8274EF73060}"/>
              </a:ext>
            </a:extLst>
          </p:cNvPr>
          <p:cNvGrpSpPr/>
          <p:nvPr/>
        </p:nvGrpSpPr>
        <p:grpSpPr>
          <a:xfrm>
            <a:off x="5557950" y="2632766"/>
            <a:ext cx="544956" cy="252952"/>
            <a:chOff x="4226046" y="1897575"/>
            <a:chExt cx="544956" cy="252952"/>
          </a:xfrm>
        </p:grpSpPr>
        <p:sp>
          <p:nvSpPr>
            <p:cNvPr id="544" name="TextBox 543">
              <a:extLst>
                <a:ext uri="{FF2B5EF4-FFF2-40B4-BE49-F238E27FC236}">
                  <a16:creationId xmlns:a16="http://schemas.microsoft.com/office/drawing/2014/main" id="{30B9846B-39B8-FE21-085C-C61FD3FFF9FB}"/>
                </a:ext>
              </a:extLst>
            </p:cNvPr>
            <p:cNvSpPr txBox="1"/>
            <p:nvPr/>
          </p:nvSpPr>
          <p:spPr>
            <a:xfrm>
              <a:off x="422604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V</a:t>
              </a:r>
              <a:endParaRPr lang="ko-KR" altLang="en-US" sz="1600" b="1" baseline="-25000" dirty="0">
                <a:latin typeface="Cambria" panose="02040503050406030204" pitchFamily="18" charset="0"/>
                <a:cs typeface="Times New Roman" panose="02020603050405020304" pitchFamily="18" charset="0"/>
              </a:endParaRPr>
            </a:p>
          </p:txBody>
        </p:sp>
        <p:sp>
          <p:nvSpPr>
            <p:cNvPr id="545" name="TextBox 544">
              <a:extLst>
                <a:ext uri="{FF2B5EF4-FFF2-40B4-BE49-F238E27FC236}">
                  <a16:creationId xmlns:a16="http://schemas.microsoft.com/office/drawing/2014/main" id="{5D623D22-1413-C07E-727A-9209531ECDA1}"/>
                </a:ext>
              </a:extLst>
            </p:cNvPr>
            <p:cNvSpPr txBox="1"/>
            <p:nvPr/>
          </p:nvSpPr>
          <p:spPr>
            <a:xfrm>
              <a:off x="4402035"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sp>
        <p:nvSpPr>
          <p:cNvPr id="541" name="TextBox 540">
            <a:extLst>
              <a:ext uri="{FF2B5EF4-FFF2-40B4-BE49-F238E27FC236}">
                <a16:creationId xmlns:a16="http://schemas.microsoft.com/office/drawing/2014/main" id="{3C9F885B-ED54-FF43-98CC-DE28A4DB33A3}"/>
              </a:ext>
            </a:extLst>
          </p:cNvPr>
          <p:cNvSpPr txBox="1"/>
          <p:nvPr/>
        </p:nvSpPr>
        <p:spPr>
          <a:xfrm>
            <a:off x="7442135" y="1970798"/>
            <a:ext cx="941289" cy="276999"/>
          </a:xfrm>
          <a:prstGeom prst="rect">
            <a:avLst/>
          </a:prstGeom>
          <a:noFill/>
        </p:spPr>
        <p:txBody>
          <a:bodyPr wrap="square" lIns="0" tIns="0" rIns="0" bIns="0" rtlCol="0" anchor="ctr">
            <a:spAutoFit/>
          </a:bodyPr>
          <a:lstStyle/>
          <a:p>
            <a:r>
              <a:rPr lang="en-US" altLang="ko-KR" b="1" dirty="0">
                <a:latin typeface="Cambria" panose="02040503050406030204" pitchFamily="18" charset="0"/>
                <a:cs typeface="Times New Roman" panose="02020603050405020304" pitchFamily="18" charset="0"/>
              </a:rPr>
              <a:t>         </a:t>
            </a:r>
            <a:r>
              <a:rPr lang="en-US" altLang="ko-KR" b="1" dirty="0">
                <a:solidFill>
                  <a:srgbClr val="C00000"/>
                </a:solidFill>
                <a:latin typeface="Cambria" panose="02040503050406030204" pitchFamily="18" charset="0"/>
                <a:cs typeface="Times New Roman" panose="02020603050405020304" pitchFamily="18" charset="0"/>
              </a:rPr>
              <a:t>I</a:t>
            </a:r>
            <a:r>
              <a:rPr lang="en-US" altLang="ko-KR" b="1" baseline="-25000" dirty="0">
                <a:solidFill>
                  <a:srgbClr val="C00000"/>
                </a:solidFill>
                <a:latin typeface="Cambria" panose="02040503050406030204" pitchFamily="18" charset="0"/>
                <a:cs typeface="Times New Roman" panose="02020603050405020304" pitchFamily="18" charset="0"/>
              </a:rPr>
              <a:t>OUT</a:t>
            </a:r>
            <a:r>
              <a:rPr lang="en-US" altLang="ko-KR" sz="1600" b="1" baseline="-25000" dirty="0">
                <a:latin typeface="Cambria" panose="02040503050406030204" pitchFamily="18" charset="0"/>
                <a:ea typeface="Cambria" panose="02040503050406030204" pitchFamily="18" charset="0"/>
                <a:cs typeface="Times New Roman" panose="02020603050405020304" pitchFamily="18" charset="0"/>
              </a:rPr>
              <a:t> </a:t>
            </a:r>
            <a:r>
              <a:rPr lang="en-US" altLang="ko-KR" sz="1600" b="1" dirty="0">
                <a:latin typeface="Cambria" panose="02040503050406030204" pitchFamily="18" charset="0"/>
                <a:ea typeface="Cambria" panose="02040503050406030204" pitchFamily="18" charset="0"/>
                <a:cs typeface="Courier New" panose="02070309020205020404" pitchFamily="49" charset="0"/>
              </a:rPr>
              <a:t>:</a:t>
            </a:r>
            <a:endParaRPr lang="ko-KR" altLang="en-US" sz="1600" b="1" dirty="0">
              <a:latin typeface="Cambria" panose="02040503050406030204" pitchFamily="18" charset="0"/>
              <a:cs typeface="Courier New" panose="02070309020205020404" pitchFamily="49" charset="0"/>
            </a:endParaRPr>
          </a:p>
        </p:txBody>
      </p:sp>
      <p:sp>
        <p:nvSpPr>
          <p:cNvPr id="542" name="TextBox 541">
            <a:extLst>
              <a:ext uri="{FF2B5EF4-FFF2-40B4-BE49-F238E27FC236}">
                <a16:creationId xmlns:a16="http://schemas.microsoft.com/office/drawing/2014/main" id="{07F9641C-608D-F1A8-32BE-0EEA8E1BE0FA}"/>
              </a:ext>
            </a:extLst>
          </p:cNvPr>
          <p:cNvSpPr txBox="1"/>
          <p:nvPr/>
        </p:nvSpPr>
        <p:spPr>
          <a:xfrm>
            <a:off x="6877684" y="1991268"/>
            <a:ext cx="368967" cy="164148"/>
          </a:xfrm>
          <a:prstGeom prst="rect">
            <a:avLst/>
          </a:prstGeom>
          <a:noFill/>
          <a:ln>
            <a:noFill/>
          </a:ln>
        </p:spPr>
        <p:txBody>
          <a:bodyPr wrap="square" lIns="0" tIns="0" rIns="0" bIns="0" rtlCol="0" anchor="ctr">
            <a:spAutoFit/>
          </a:bodyPr>
          <a:lstStyle/>
          <a:p>
            <a:pPr algn="ctr"/>
            <a:endParaRPr lang="ko-KR" altLang="en-US" sz="1600" b="1" baseline="-25000" dirty="0">
              <a:solidFill>
                <a:srgbClr val="C00000"/>
              </a:solidFill>
              <a:latin typeface="Cambria" panose="02040503050406030204" pitchFamily="18" charset="0"/>
              <a:cs typeface="Times New Roman" panose="02020603050405020304" pitchFamily="18" charset="0"/>
            </a:endParaRPr>
          </a:p>
        </p:txBody>
      </p:sp>
      <p:sp>
        <p:nvSpPr>
          <p:cNvPr id="543" name="TextBox 542">
            <a:extLst>
              <a:ext uri="{FF2B5EF4-FFF2-40B4-BE49-F238E27FC236}">
                <a16:creationId xmlns:a16="http://schemas.microsoft.com/office/drawing/2014/main" id="{3BE4B1A6-9C33-6757-D7E2-1913E586A945}"/>
              </a:ext>
            </a:extLst>
          </p:cNvPr>
          <p:cNvSpPr txBox="1"/>
          <p:nvPr/>
        </p:nvSpPr>
        <p:spPr>
          <a:xfrm>
            <a:off x="6187363" y="3872285"/>
            <a:ext cx="368967" cy="164148"/>
          </a:xfrm>
          <a:prstGeom prst="rect">
            <a:avLst/>
          </a:prstGeom>
          <a:noFill/>
        </p:spPr>
        <p:txBody>
          <a:bodyPr wrap="square" lIns="0" tIns="0" rIns="0" bIns="0" rtlCol="0" anchor="ctr">
            <a:spAutoFit/>
          </a:bodyPr>
          <a:lstStyle/>
          <a:p>
            <a:pPr algn="ctr"/>
            <a:endParaRPr lang="ko-KR" altLang="en-US" sz="1600" b="1" baseline="-25000" dirty="0">
              <a:solidFill>
                <a:schemeClr val="accent6">
                  <a:lumMod val="75000"/>
                </a:schemeClr>
              </a:solidFill>
              <a:latin typeface="Cambria" panose="02040503050406030204" pitchFamily="18" charset="0"/>
              <a:cs typeface="Times New Roman" panose="02020603050405020304" pitchFamily="18" charset="0"/>
            </a:endParaRPr>
          </a:p>
        </p:txBody>
      </p:sp>
      <p:sp>
        <p:nvSpPr>
          <p:cNvPr id="504" name="TextBox 503">
            <a:extLst>
              <a:ext uri="{FF2B5EF4-FFF2-40B4-BE49-F238E27FC236}">
                <a16:creationId xmlns:a16="http://schemas.microsoft.com/office/drawing/2014/main" id="{CFF5A9BB-1A76-6247-C293-D3CD2F29178C}"/>
              </a:ext>
            </a:extLst>
          </p:cNvPr>
          <p:cNvSpPr txBox="1"/>
          <p:nvPr/>
        </p:nvSpPr>
        <p:spPr>
          <a:xfrm>
            <a:off x="5960003" y="1951157"/>
            <a:ext cx="941289" cy="276999"/>
          </a:xfrm>
          <a:prstGeom prst="rect">
            <a:avLst/>
          </a:prstGeom>
          <a:noFill/>
        </p:spPr>
        <p:txBody>
          <a:bodyPr wrap="square" lIns="0" tIns="0" rIns="0" bIns="0" rtlCol="0" anchor="ctr">
            <a:spAutoFit/>
          </a:bodyPr>
          <a:lstStyle/>
          <a:p>
            <a:r>
              <a:rPr lang="en-US" altLang="ko-KR" sz="1600" b="1" dirty="0">
                <a:latin typeface="Cambria" panose="02040503050406030204" pitchFamily="18" charset="0"/>
                <a:cs typeface="Times New Roman" panose="02020603050405020304" pitchFamily="18" charset="0"/>
              </a:rPr>
              <a:t>        </a:t>
            </a:r>
            <a:r>
              <a:rPr lang="en-US" altLang="ko-KR" b="1" dirty="0">
                <a:solidFill>
                  <a:srgbClr val="C00000"/>
                </a:solidFill>
                <a:latin typeface="Cambria" panose="02040503050406030204" pitchFamily="18" charset="0"/>
                <a:cs typeface="Times New Roman" panose="02020603050405020304" pitchFamily="18" charset="0"/>
              </a:rPr>
              <a:t>I</a:t>
            </a:r>
            <a:r>
              <a:rPr lang="en-US" altLang="ko-KR" b="1" baseline="-25000" dirty="0">
                <a:solidFill>
                  <a:srgbClr val="C00000"/>
                </a:solidFill>
                <a:latin typeface="Cambria" panose="02040503050406030204" pitchFamily="18" charset="0"/>
                <a:cs typeface="Times New Roman" panose="02020603050405020304" pitchFamily="18" charset="0"/>
              </a:rPr>
              <a:t>OUT</a:t>
            </a:r>
            <a:r>
              <a:rPr lang="en-US" altLang="ko-KR" b="1" baseline="-25000" dirty="0">
                <a:solidFill>
                  <a:schemeClr val="accent6">
                    <a:lumMod val="75000"/>
                  </a:schemeClr>
                </a:solidFill>
                <a:latin typeface="Cambria" panose="02040503050406030204" pitchFamily="18" charset="0"/>
                <a:cs typeface="Times New Roman" panose="02020603050405020304" pitchFamily="18" charset="0"/>
              </a:rPr>
              <a:t> </a:t>
            </a:r>
            <a:r>
              <a:rPr lang="en-US" altLang="ko-KR" sz="1600" b="1" dirty="0">
                <a:latin typeface="Cambria" panose="02040503050406030204" pitchFamily="18" charset="0"/>
                <a:cs typeface="Times New Roman" panose="02020603050405020304" pitchFamily="18" charset="0"/>
              </a:rPr>
              <a:t>:</a:t>
            </a:r>
            <a:endParaRPr lang="ko-KR" altLang="en-US" sz="1500" b="1" dirty="0">
              <a:latin typeface="Cambria" panose="02040503050406030204" pitchFamily="18" charset="0"/>
              <a:cs typeface="Courier New" panose="02070309020205020404" pitchFamily="49" charset="0"/>
            </a:endParaRPr>
          </a:p>
        </p:txBody>
      </p:sp>
      <p:cxnSp>
        <p:nvCxnSpPr>
          <p:cNvPr id="505" name="Straight Connector 504">
            <a:extLst>
              <a:ext uri="{FF2B5EF4-FFF2-40B4-BE49-F238E27FC236}">
                <a16:creationId xmlns:a16="http://schemas.microsoft.com/office/drawing/2014/main" id="{8BD0B210-A40C-DCAF-11C3-EC77BD5C92B9}"/>
              </a:ext>
            </a:extLst>
          </p:cNvPr>
          <p:cNvCxnSpPr>
            <a:cxnSpLocks/>
          </p:cNvCxnSpPr>
          <p:nvPr/>
        </p:nvCxnSpPr>
        <p:spPr>
          <a:xfrm>
            <a:off x="6404592" y="2089656"/>
            <a:ext cx="29083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06" name="TextBox 505">
            <a:extLst>
              <a:ext uri="{FF2B5EF4-FFF2-40B4-BE49-F238E27FC236}">
                <a16:creationId xmlns:a16="http://schemas.microsoft.com/office/drawing/2014/main" id="{50A33189-E958-EEEA-9F7E-CE36FB28F231}"/>
              </a:ext>
            </a:extLst>
          </p:cNvPr>
          <p:cNvSpPr txBox="1"/>
          <p:nvPr/>
        </p:nvSpPr>
        <p:spPr>
          <a:xfrm>
            <a:off x="5877230" y="3842325"/>
            <a:ext cx="747129" cy="276999"/>
          </a:xfrm>
          <a:prstGeom prst="rect">
            <a:avLst/>
          </a:prstGeom>
          <a:noFill/>
        </p:spPr>
        <p:txBody>
          <a:bodyPr wrap="square" lIns="0" tIns="0" rIns="0" bIns="0" rtlCol="0" anchor="ctr">
            <a:spAutoFit/>
          </a:bodyPr>
          <a:lstStyle/>
          <a:p>
            <a:r>
              <a:rPr lang="en-US" altLang="ko-KR" sz="1600" b="1" dirty="0">
                <a:solidFill>
                  <a:srgbClr val="C00000"/>
                </a:solidFill>
                <a:latin typeface="Cambria" panose="02040503050406030204" pitchFamily="18" charset="0"/>
                <a:cs typeface="Times New Roman" panose="02020603050405020304" pitchFamily="18" charset="0"/>
              </a:rPr>
              <a:t>         </a:t>
            </a:r>
            <a:r>
              <a:rPr lang="en-US" altLang="ko-KR" b="1" dirty="0">
                <a:solidFill>
                  <a:srgbClr val="C00000"/>
                </a:solidFill>
                <a:latin typeface="Cambria" panose="02040503050406030204" pitchFamily="18" charset="0"/>
                <a:cs typeface="Times New Roman" panose="02020603050405020304" pitchFamily="18" charset="0"/>
              </a:rPr>
              <a:t>I</a:t>
            </a:r>
            <a:r>
              <a:rPr lang="en-US" altLang="ko-KR" b="1" baseline="-25000" dirty="0">
                <a:solidFill>
                  <a:srgbClr val="C00000"/>
                </a:solidFill>
                <a:latin typeface="Cambria" panose="02040503050406030204" pitchFamily="18" charset="0"/>
                <a:cs typeface="Times New Roman" panose="02020603050405020304" pitchFamily="18" charset="0"/>
              </a:rPr>
              <a:t>SO</a:t>
            </a:r>
            <a:r>
              <a:rPr lang="en-US" altLang="ko-KR" sz="1600" b="1" baseline="-25000" dirty="0">
                <a:solidFill>
                  <a:srgbClr val="C00000"/>
                </a:solidFill>
                <a:latin typeface="Cambria" panose="02040503050406030204" pitchFamily="18" charset="0"/>
                <a:cs typeface="Times New Roman" panose="02020603050405020304" pitchFamily="18" charset="0"/>
              </a:rPr>
              <a:t> </a:t>
            </a:r>
            <a:r>
              <a:rPr lang="en-US" altLang="ko-KR" sz="1600" b="1" dirty="0">
                <a:latin typeface="Cambria" panose="02040503050406030204" pitchFamily="18" charset="0"/>
                <a:cs typeface="Times New Roman" panose="02020603050405020304" pitchFamily="18" charset="0"/>
              </a:rPr>
              <a:t>:</a:t>
            </a:r>
            <a:r>
              <a:rPr lang="en-US" altLang="ko-KR" sz="1400" b="1" dirty="0">
                <a:latin typeface="Cambria" panose="02040503050406030204" pitchFamily="18" charset="0"/>
                <a:cs typeface="Times New Roman" panose="02020603050405020304" pitchFamily="18" charset="0"/>
              </a:rPr>
              <a:t> </a:t>
            </a:r>
            <a:endParaRPr lang="ko-KR" altLang="en-US" sz="1600" b="1" baseline="-25000" dirty="0">
              <a:latin typeface="Cambria" panose="02040503050406030204" pitchFamily="18" charset="0"/>
              <a:cs typeface="Times New Roman" panose="02020603050405020304" pitchFamily="18" charset="0"/>
            </a:endParaRPr>
          </a:p>
        </p:txBody>
      </p:sp>
      <p:sp>
        <p:nvSpPr>
          <p:cNvPr id="502" name="TextBox 501">
            <a:extLst>
              <a:ext uri="{FF2B5EF4-FFF2-40B4-BE49-F238E27FC236}">
                <a16:creationId xmlns:a16="http://schemas.microsoft.com/office/drawing/2014/main" id="{ADE861E3-A868-E409-C285-A88E2FCAE4EE}"/>
              </a:ext>
            </a:extLst>
          </p:cNvPr>
          <p:cNvSpPr txBox="1"/>
          <p:nvPr/>
        </p:nvSpPr>
        <p:spPr>
          <a:xfrm>
            <a:off x="7377557" y="3870028"/>
            <a:ext cx="127407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V</a:t>
            </a:r>
            <a:r>
              <a:rPr lang="en-US" altLang="ko-KR" sz="1600" b="1" baseline="-25000" dirty="0">
                <a:solidFill>
                  <a:srgbClr val="0070C0"/>
                </a:solidFill>
                <a:latin typeface="Cambria" panose="02040503050406030204" pitchFamily="18" charset="0"/>
                <a:cs typeface="Times New Roman" panose="02020603050405020304" pitchFamily="18" charset="0"/>
              </a:rPr>
              <a:t>TH</a:t>
            </a:r>
            <a:r>
              <a:rPr lang="en-US" altLang="ko-KR" sz="1600" b="1" dirty="0">
                <a:solidFill>
                  <a:srgbClr val="0070C0"/>
                </a:solidFill>
                <a:latin typeface="Cambria" panose="02040503050406030204" pitchFamily="18" charset="0"/>
                <a:cs typeface="Times New Roman" panose="02020603050405020304" pitchFamily="18" charset="0"/>
              </a:rPr>
              <a:t> ≤ V</a:t>
            </a:r>
            <a:r>
              <a:rPr lang="en-US" altLang="ko-KR" sz="1600" b="1" baseline="-25000" dirty="0">
                <a:solidFill>
                  <a:srgbClr val="0070C0"/>
                </a:solidFill>
                <a:latin typeface="Cambria" panose="02040503050406030204" pitchFamily="18" charset="0"/>
                <a:cs typeface="Times New Roman" panose="02020603050405020304" pitchFamily="18" charset="0"/>
              </a:rPr>
              <a:t>REF</a:t>
            </a:r>
            <a:endParaRPr lang="ko-KR" altLang="en-US" sz="1600" b="1" baseline="-25000" dirty="0">
              <a:solidFill>
                <a:srgbClr val="0070C0"/>
              </a:solidFill>
              <a:latin typeface="Cambria" panose="02040503050406030204" pitchFamily="18" charset="0"/>
              <a:cs typeface="Times New Roman" panose="02020603050405020304" pitchFamily="18" charset="0"/>
            </a:endParaRPr>
          </a:p>
        </p:txBody>
      </p:sp>
      <p:sp>
        <p:nvSpPr>
          <p:cNvPr id="497" name="TextBox 496">
            <a:extLst>
              <a:ext uri="{FF2B5EF4-FFF2-40B4-BE49-F238E27FC236}">
                <a16:creationId xmlns:a16="http://schemas.microsoft.com/office/drawing/2014/main" id="{122B45EC-19A7-A755-3368-CEAFF2131E2C}"/>
              </a:ext>
            </a:extLst>
          </p:cNvPr>
          <p:cNvSpPr txBox="1"/>
          <p:nvPr/>
        </p:nvSpPr>
        <p:spPr>
          <a:xfrm>
            <a:off x="5898325" y="4213630"/>
            <a:ext cx="186493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EVALUATION</a:t>
            </a:r>
            <a:endParaRPr lang="ko-KR" altLang="en-US" sz="1600" b="1" baseline="-25000" dirty="0">
              <a:solidFill>
                <a:srgbClr val="0070C0"/>
              </a:solidFill>
              <a:latin typeface="Cambria" panose="02040503050406030204" pitchFamily="18" charset="0"/>
              <a:cs typeface="Times New Roman" panose="02020603050405020304" pitchFamily="18" charset="0"/>
            </a:endParaRPr>
          </a:p>
        </p:txBody>
      </p:sp>
      <p:sp>
        <p:nvSpPr>
          <p:cNvPr id="498" name="TextBox 497">
            <a:extLst>
              <a:ext uri="{FF2B5EF4-FFF2-40B4-BE49-F238E27FC236}">
                <a16:creationId xmlns:a16="http://schemas.microsoft.com/office/drawing/2014/main" id="{BB75AC35-F00C-138E-CF4C-3BFF3C46BC7A}"/>
              </a:ext>
            </a:extLst>
          </p:cNvPr>
          <p:cNvSpPr txBox="1"/>
          <p:nvPr/>
        </p:nvSpPr>
        <p:spPr>
          <a:xfrm>
            <a:off x="6762280" y="1951156"/>
            <a:ext cx="251054" cy="276999"/>
          </a:xfrm>
          <a:prstGeom prst="rect">
            <a:avLst/>
          </a:prstGeom>
          <a:noFill/>
        </p:spPr>
        <p:txBody>
          <a:bodyPr wrap="square" lIns="0" tIns="0" rIns="0" bIns="0" rtlCol="0" anchor="ctr">
            <a:spAutoFit/>
          </a:bodyPr>
          <a:lstStyle/>
          <a:p>
            <a:r>
              <a:rPr lang="en-US" altLang="ko-KR" b="1" dirty="0">
                <a:latin typeface="Cambria" panose="02040503050406030204" pitchFamily="18" charset="0"/>
                <a:cs typeface="Times New Roman" panose="02020603050405020304" pitchFamily="18" charset="0"/>
              </a:rPr>
              <a:t> </a:t>
            </a:r>
            <a:r>
              <a:rPr lang="en-US" altLang="ko-KR" sz="1600" b="1" dirty="0">
                <a:latin typeface="Cambria" panose="02040503050406030204" pitchFamily="18" charset="0"/>
                <a:ea typeface="Cambria" panose="02040503050406030204" pitchFamily="18" charset="0"/>
                <a:cs typeface="Courier New" panose="02070309020205020404" pitchFamily="49" charset="0"/>
              </a:rPr>
              <a:t>1</a:t>
            </a:r>
            <a:endParaRPr lang="ko-KR" altLang="en-US" sz="1600" b="1" dirty="0">
              <a:latin typeface="Cambria" panose="02040503050406030204" pitchFamily="18" charset="0"/>
              <a:cs typeface="Courier New" panose="02070309020205020404" pitchFamily="49" charset="0"/>
            </a:endParaRPr>
          </a:p>
        </p:txBody>
      </p:sp>
      <p:sp>
        <p:nvSpPr>
          <p:cNvPr id="499" name="TextBox 498">
            <a:extLst>
              <a:ext uri="{FF2B5EF4-FFF2-40B4-BE49-F238E27FC236}">
                <a16:creationId xmlns:a16="http://schemas.microsoft.com/office/drawing/2014/main" id="{59BB21ED-18D4-6C10-7CA4-C5C9C486BAC6}"/>
              </a:ext>
            </a:extLst>
          </p:cNvPr>
          <p:cNvSpPr txBox="1"/>
          <p:nvPr/>
        </p:nvSpPr>
        <p:spPr>
          <a:xfrm>
            <a:off x="8317858" y="1978451"/>
            <a:ext cx="251054" cy="276999"/>
          </a:xfrm>
          <a:prstGeom prst="rect">
            <a:avLst/>
          </a:prstGeom>
          <a:noFill/>
        </p:spPr>
        <p:txBody>
          <a:bodyPr wrap="square" lIns="0" tIns="0" rIns="0" bIns="0" rtlCol="0" anchor="ctr">
            <a:spAutoFit/>
          </a:bodyPr>
          <a:lstStyle/>
          <a:p>
            <a:r>
              <a:rPr lang="en-US" altLang="ko-KR" b="1" dirty="0">
                <a:latin typeface="Cambria" panose="02040503050406030204" pitchFamily="18" charset="0"/>
                <a:cs typeface="Times New Roman" panose="02020603050405020304" pitchFamily="18" charset="0"/>
              </a:rPr>
              <a:t> </a:t>
            </a:r>
            <a:r>
              <a:rPr lang="en-US" altLang="ko-KR" sz="1600" b="1" dirty="0">
                <a:latin typeface="Cambria" panose="02040503050406030204" pitchFamily="18" charset="0"/>
                <a:ea typeface="Cambria" panose="02040503050406030204" pitchFamily="18" charset="0"/>
                <a:cs typeface="Courier New" panose="02070309020205020404" pitchFamily="49" charset="0"/>
              </a:rPr>
              <a:t>0</a:t>
            </a:r>
            <a:endParaRPr lang="ko-KR" altLang="en-US" sz="1600" b="1" dirty="0">
              <a:latin typeface="Cambria" panose="02040503050406030204" pitchFamily="18" charset="0"/>
              <a:cs typeface="Courier New" panose="02070309020205020404" pitchFamily="49" charset="0"/>
            </a:endParaRPr>
          </a:p>
        </p:txBody>
      </p:sp>
      <p:sp>
        <p:nvSpPr>
          <p:cNvPr id="500" name="TextBox 499">
            <a:extLst>
              <a:ext uri="{FF2B5EF4-FFF2-40B4-BE49-F238E27FC236}">
                <a16:creationId xmlns:a16="http://schemas.microsoft.com/office/drawing/2014/main" id="{A28E1999-8A98-2F8C-D8DA-F50122392A54}"/>
              </a:ext>
            </a:extLst>
          </p:cNvPr>
          <p:cNvSpPr txBox="1"/>
          <p:nvPr/>
        </p:nvSpPr>
        <p:spPr>
          <a:xfrm>
            <a:off x="6587481" y="3842325"/>
            <a:ext cx="251054" cy="276999"/>
          </a:xfrm>
          <a:prstGeom prst="rect">
            <a:avLst/>
          </a:prstGeom>
          <a:noFill/>
        </p:spPr>
        <p:txBody>
          <a:bodyPr wrap="square" lIns="0" tIns="0" rIns="0" bIns="0" rtlCol="0" anchor="ctr">
            <a:spAutoFit/>
          </a:bodyPr>
          <a:lstStyle/>
          <a:p>
            <a:r>
              <a:rPr lang="en-US" altLang="ko-KR" b="1" dirty="0">
                <a:latin typeface="Cambria" panose="02040503050406030204" pitchFamily="18" charset="0"/>
                <a:cs typeface="Times New Roman" panose="02020603050405020304" pitchFamily="18" charset="0"/>
              </a:rPr>
              <a:t> </a:t>
            </a:r>
            <a:r>
              <a:rPr lang="en-US" altLang="ko-KR" sz="1600" b="1" dirty="0">
                <a:latin typeface="Cambria" panose="02040503050406030204" pitchFamily="18" charset="0"/>
                <a:ea typeface="Cambria" panose="02040503050406030204" pitchFamily="18" charset="0"/>
                <a:cs typeface="Courier New" panose="02070309020205020404" pitchFamily="49" charset="0"/>
              </a:rPr>
              <a:t>0</a:t>
            </a:r>
            <a:endParaRPr lang="ko-KR" altLang="en-US" sz="1600" b="1" dirty="0">
              <a:latin typeface="Cambria" panose="02040503050406030204" pitchFamily="18" charset="0"/>
              <a:cs typeface="Courier New" panose="02070309020205020404" pitchFamily="49" charset="0"/>
            </a:endParaRPr>
          </a:p>
        </p:txBody>
      </p:sp>
      <p:sp>
        <p:nvSpPr>
          <p:cNvPr id="580" name="Rectangle 579">
            <a:extLst>
              <a:ext uri="{FF2B5EF4-FFF2-40B4-BE49-F238E27FC236}">
                <a16:creationId xmlns:a16="http://schemas.microsoft.com/office/drawing/2014/main" id="{1895EA10-24AC-DDA7-ABBE-1195930FC6C3}"/>
              </a:ext>
            </a:extLst>
          </p:cNvPr>
          <p:cNvSpPr/>
          <p:nvPr/>
        </p:nvSpPr>
        <p:spPr>
          <a:xfrm>
            <a:off x="4714444" y="1727711"/>
            <a:ext cx="4140073" cy="3028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23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9"/>
                                        </p:tgtEl>
                                        <p:attrNameLst>
                                          <p:attrName>style.visibility</p:attrName>
                                        </p:attrNameLst>
                                      </p:cBhvr>
                                      <p:to>
                                        <p:strVal val="visible"/>
                                      </p:to>
                                    </p:set>
                                  </p:childTnLst>
                                </p:cTn>
                              </p:par>
                              <p:par>
                                <p:cTn id="13" presetID="1" presetClass="entr" presetSubtype="0" fill="hold" grpId="2" nodeType="withEffect">
                                  <p:stCondLst>
                                    <p:cond delay="0"/>
                                  </p:stCondLst>
                                  <p:childTnLst>
                                    <p:set>
                                      <p:cBhvr>
                                        <p:cTn id="14" dur="1" fill="hold">
                                          <p:stCondLst>
                                            <p:cond delay="0"/>
                                          </p:stCondLst>
                                        </p:cTn>
                                        <p:tgtEl>
                                          <p:spTgt spid="180"/>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181"/>
                                        </p:tgtEl>
                                        <p:attrNameLst>
                                          <p:attrName>style.visibility</p:attrName>
                                        </p:attrNameLst>
                                      </p:cBhvr>
                                      <p:to>
                                        <p:strVal val="visible"/>
                                      </p:to>
                                    </p:set>
                                  </p:childTnLst>
                                </p:cTn>
                              </p:par>
                              <p:par>
                                <p:cTn id="17" presetID="1" presetClass="entr" presetSubtype="0" fill="hold" grpId="2" nodeType="withEffect">
                                  <p:stCondLst>
                                    <p:cond delay="0"/>
                                  </p:stCondLst>
                                  <p:childTnLst>
                                    <p:set>
                                      <p:cBhvr>
                                        <p:cTn id="18" dur="1" fill="hold">
                                          <p:stCondLst>
                                            <p:cond delay="0"/>
                                          </p:stCondLst>
                                        </p:cTn>
                                        <p:tgtEl>
                                          <p:spTgt spid="182"/>
                                        </p:tgtEl>
                                        <p:attrNameLst>
                                          <p:attrName>style.visibility</p:attrName>
                                        </p:attrNameLst>
                                      </p:cBhvr>
                                      <p:to>
                                        <p:strVal val="visible"/>
                                      </p:to>
                                    </p:set>
                                  </p:childTnLst>
                                </p:cTn>
                              </p:par>
                              <p:par>
                                <p:cTn id="19" presetID="1" presetClass="entr" presetSubtype="0" fill="hold" grpId="2" nodeType="withEffect">
                                  <p:stCondLst>
                                    <p:cond delay="0"/>
                                  </p:stCondLst>
                                  <p:childTnLst>
                                    <p:set>
                                      <p:cBhvr>
                                        <p:cTn id="20" dur="1" fill="hold">
                                          <p:stCondLst>
                                            <p:cond delay="0"/>
                                          </p:stCondLst>
                                        </p:cTn>
                                        <p:tgtEl>
                                          <p:spTgt spid="18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5"/>
                                        </p:tgtEl>
                                        <p:attrNameLst>
                                          <p:attrName>style.visibility</p:attrName>
                                        </p:attrNameLst>
                                      </p:cBhvr>
                                      <p:to>
                                        <p:strVal val="visible"/>
                                      </p:to>
                                    </p:set>
                                  </p:childTnLst>
                                </p:cTn>
                              </p:par>
                              <p:par>
                                <p:cTn id="25" presetID="1" presetClass="entr" presetSubtype="0" fill="hold" grpId="2" nodeType="withEffect">
                                  <p:stCondLst>
                                    <p:cond delay="0"/>
                                  </p:stCondLst>
                                  <p:childTnLst>
                                    <p:set>
                                      <p:cBhvr>
                                        <p:cTn id="26" dur="1" fill="hold">
                                          <p:stCondLst>
                                            <p:cond delay="0"/>
                                          </p:stCondLst>
                                        </p:cTn>
                                        <p:tgtEl>
                                          <p:spTgt spid="186"/>
                                        </p:tgtEl>
                                        <p:attrNameLst>
                                          <p:attrName>style.visibility</p:attrName>
                                        </p:attrNameLst>
                                      </p:cBhvr>
                                      <p:to>
                                        <p:strVal val="visible"/>
                                      </p:to>
                                    </p:set>
                                  </p:childTnLst>
                                </p:cTn>
                              </p:par>
                              <p:par>
                                <p:cTn id="27" presetID="1" presetClass="entr" presetSubtype="0" fill="hold" grpId="2" nodeType="withEffect">
                                  <p:stCondLst>
                                    <p:cond delay="0"/>
                                  </p:stCondLst>
                                  <p:childTnLst>
                                    <p:set>
                                      <p:cBhvr>
                                        <p:cTn id="28" dur="1" fill="hold">
                                          <p:stCondLst>
                                            <p:cond delay="0"/>
                                          </p:stCondLst>
                                        </p:cTn>
                                        <p:tgtEl>
                                          <p:spTgt spid="18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4"/>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95"/>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96"/>
                                        </p:tgtEl>
                                        <p:attrNameLst>
                                          <p:attrName>style.visibility</p:attrName>
                                        </p:attrNameLst>
                                      </p:cBhvr>
                                      <p:to>
                                        <p:strVal val="visible"/>
                                      </p:to>
                                    </p:set>
                                  </p:childTnLst>
                                </p:cTn>
                              </p:par>
                              <p:par>
                                <p:cTn id="45" presetID="1" presetClass="entr" presetSubtype="0" fill="hold" grpId="2" nodeType="withEffect">
                                  <p:stCondLst>
                                    <p:cond delay="0"/>
                                  </p:stCondLst>
                                  <p:childTnLst>
                                    <p:set>
                                      <p:cBhvr>
                                        <p:cTn id="46" dur="1" fill="hold">
                                          <p:stCondLst>
                                            <p:cond delay="0"/>
                                          </p:stCondLst>
                                        </p:cTn>
                                        <p:tgtEl>
                                          <p:spTgt spid="20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6"/>
                                        </p:tgtEl>
                                        <p:attrNameLst>
                                          <p:attrName>style.visibility</p:attrName>
                                        </p:attrNameLst>
                                      </p:cBhvr>
                                      <p:to>
                                        <p:strVal val="visible"/>
                                      </p:to>
                                    </p:set>
                                  </p:childTnLst>
                                </p:cTn>
                              </p:par>
                              <p:par>
                                <p:cTn id="49" presetID="1" presetClass="entr" presetSubtype="0" fill="hold" grpId="2" nodeType="withEffect">
                                  <p:stCondLst>
                                    <p:cond delay="0"/>
                                  </p:stCondLst>
                                  <p:childTnLst>
                                    <p:set>
                                      <p:cBhvr>
                                        <p:cTn id="50" dur="1" fill="hold">
                                          <p:stCondLst>
                                            <p:cond delay="0"/>
                                          </p:stCondLst>
                                        </p:cTn>
                                        <p:tgtEl>
                                          <p:spTgt spid="207"/>
                                        </p:tgtEl>
                                        <p:attrNameLst>
                                          <p:attrName>style.visibility</p:attrName>
                                        </p:attrNameLst>
                                      </p:cBhvr>
                                      <p:to>
                                        <p:strVal val="visible"/>
                                      </p:to>
                                    </p:set>
                                  </p:childTnLst>
                                </p:cTn>
                              </p:par>
                              <p:par>
                                <p:cTn id="51" presetID="1" presetClass="entr" presetSubtype="0" fill="hold" grpId="2" nodeType="withEffect">
                                  <p:stCondLst>
                                    <p:cond delay="0"/>
                                  </p:stCondLst>
                                  <p:childTnLst>
                                    <p:set>
                                      <p:cBhvr>
                                        <p:cTn id="52" dur="1" fill="hold">
                                          <p:stCondLst>
                                            <p:cond delay="0"/>
                                          </p:stCondLst>
                                        </p:cTn>
                                        <p:tgtEl>
                                          <p:spTgt spid="210"/>
                                        </p:tgtEl>
                                        <p:attrNameLst>
                                          <p:attrName>style.visibility</p:attrName>
                                        </p:attrNameLst>
                                      </p:cBhvr>
                                      <p:to>
                                        <p:strVal val="visible"/>
                                      </p:to>
                                    </p:set>
                                  </p:childTnLst>
                                </p:cTn>
                              </p:par>
                              <p:par>
                                <p:cTn id="53" presetID="1" presetClass="entr" presetSubtype="0" fill="hold" grpId="2" nodeType="withEffect" nodePh="1">
                                  <p:stCondLst>
                                    <p:cond delay="0"/>
                                  </p:stCondLst>
                                  <p:endCondLst>
                                    <p:cond evt="begin" delay="0">
                                      <p:tn val="53"/>
                                    </p:cond>
                                  </p:endCondLst>
                                  <p:childTnLst>
                                    <p:set>
                                      <p:cBhvr>
                                        <p:cTn id="54" dur="1" fill="hold">
                                          <p:stCondLst>
                                            <p:cond delay="0"/>
                                          </p:stCondLst>
                                        </p:cTn>
                                        <p:tgtEl>
                                          <p:spTgt spid="211"/>
                                        </p:tgtEl>
                                        <p:attrNameLst>
                                          <p:attrName>style.visibility</p:attrName>
                                        </p:attrNameLst>
                                      </p:cBhvr>
                                      <p:to>
                                        <p:strVal val="visible"/>
                                      </p:to>
                                    </p:set>
                                  </p:childTnLst>
                                </p:cTn>
                              </p:par>
                              <p:par>
                                <p:cTn id="55" presetID="1" presetClass="entr" presetSubtype="0" fill="hold" grpId="2" nodeType="withEffect">
                                  <p:stCondLst>
                                    <p:cond delay="0"/>
                                  </p:stCondLst>
                                  <p:childTnLst>
                                    <p:set>
                                      <p:cBhvr>
                                        <p:cTn id="56" dur="1" fill="hold">
                                          <p:stCondLst>
                                            <p:cond delay="0"/>
                                          </p:stCondLst>
                                        </p:cTn>
                                        <p:tgtEl>
                                          <p:spTgt spid="17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7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9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9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9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9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0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0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0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0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0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0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09"/>
                                        </p:tgtEl>
                                        <p:attrNameLst>
                                          <p:attrName>style.visibility</p:attrName>
                                        </p:attrNameLst>
                                      </p:cBhvr>
                                      <p:to>
                                        <p:strVal val="visible"/>
                                      </p:to>
                                    </p:set>
                                  </p:childTnLst>
                                </p:cTn>
                              </p:par>
                              <p:par>
                                <p:cTn id="83" presetID="1" presetClass="entr" presetSubtype="0" fill="hold" grpId="0" nodeType="withEffect" nodePh="1">
                                  <p:stCondLst>
                                    <p:cond delay="0"/>
                                  </p:stCondLst>
                                  <p:endCondLst>
                                    <p:cond evt="begin" delay="0">
                                      <p:tn val="83"/>
                                    </p:cond>
                                  </p:endCondLst>
                                  <p:childTnLst>
                                    <p:set>
                                      <p:cBhvr>
                                        <p:cTn id="84" dur="1" fill="hold">
                                          <p:stCondLst>
                                            <p:cond delay="0"/>
                                          </p:stCondLst>
                                        </p:cTn>
                                        <p:tgtEl>
                                          <p:spTgt spid="21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7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4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3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9" presetClass="emph" presetSubtype="0" nodeType="clickEffect">
                                  <p:stCondLst>
                                    <p:cond delay="0"/>
                                  </p:stCondLst>
                                  <p:childTnLst>
                                    <p:set>
                                      <p:cBhvr>
                                        <p:cTn id="94" dur="indefinite"/>
                                        <p:tgtEl>
                                          <p:spTgt spid="178"/>
                                        </p:tgtEl>
                                        <p:attrNameLst>
                                          <p:attrName>style.opacity</p:attrName>
                                        </p:attrNameLst>
                                      </p:cBhvr>
                                      <p:to>
                                        <p:strVal val="0.25"/>
                                      </p:to>
                                    </p:set>
                                    <p:animEffect filter="image" prLst="opacity: 0.25">
                                      <p:cBhvr rctx="IE">
                                        <p:cTn id="95" dur="indefinite"/>
                                        <p:tgtEl>
                                          <p:spTgt spid="178"/>
                                        </p:tgtEl>
                                      </p:cBhvr>
                                    </p:animEffect>
                                  </p:childTnLst>
                                </p:cTn>
                              </p:par>
                              <p:par>
                                <p:cTn id="96" presetID="9" presetClass="emph" presetSubtype="0" nodeType="withEffect">
                                  <p:stCondLst>
                                    <p:cond delay="0"/>
                                  </p:stCondLst>
                                  <p:childTnLst>
                                    <p:set>
                                      <p:cBhvr>
                                        <p:cTn id="97" dur="indefinite"/>
                                        <p:tgtEl>
                                          <p:spTgt spid="179"/>
                                        </p:tgtEl>
                                        <p:attrNameLst>
                                          <p:attrName>style.opacity</p:attrName>
                                        </p:attrNameLst>
                                      </p:cBhvr>
                                      <p:to>
                                        <p:strVal val="0.25"/>
                                      </p:to>
                                    </p:set>
                                    <p:animEffect filter="image" prLst="opacity: 0.25">
                                      <p:cBhvr rctx="IE">
                                        <p:cTn id="98" dur="indefinite"/>
                                        <p:tgtEl>
                                          <p:spTgt spid="179"/>
                                        </p:tgtEl>
                                      </p:cBhvr>
                                    </p:animEffect>
                                  </p:childTnLst>
                                </p:cTn>
                              </p:par>
                              <p:par>
                                <p:cTn id="99" presetID="9" presetClass="emph" presetSubtype="0" grpId="0" nodeType="withEffect">
                                  <p:stCondLst>
                                    <p:cond delay="0"/>
                                  </p:stCondLst>
                                  <p:childTnLst>
                                    <p:set>
                                      <p:cBhvr>
                                        <p:cTn id="100" dur="indefinite"/>
                                        <p:tgtEl>
                                          <p:spTgt spid="180"/>
                                        </p:tgtEl>
                                        <p:attrNameLst>
                                          <p:attrName>style.opacity</p:attrName>
                                        </p:attrNameLst>
                                      </p:cBhvr>
                                      <p:to>
                                        <p:strVal val="0.25"/>
                                      </p:to>
                                    </p:set>
                                    <p:animEffect filter="image" prLst="opacity: 0.25">
                                      <p:cBhvr rctx="IE">
                                        <p:cTn id="101" dur="indefinite"/>
                                        <p:tgtEl>
                                          <p:spTgt spid="180"/>
                                        </p:tgtEl>
                                      </p:cBhvr>
                                    </p:animEffect>
                                  </p:childTnLst>
                                </p:cTn>
                              </p:par>
                              <p:par>
                                <p:cTn id="102" presetID="9" presetClass="emph" presetSubtype="0" grpId="0" nodeType="withEffect">
                                  <p:stCondLst>
                                    <p:cond delay="0"/>
                                  </p:stCondLst>
                                  <p:childTnLst>
                                    <p:set>
                                      <p:cBhvr>
                                        <p:cTn id="103" dur="indefinite"/>
                                        <p:tgtEl>
                                          <p:spTgt spid="181"/>
                                        </p:tgtEl>
                                        <p:attrNameLst>
                                          <p:attrName>style.opacity</p:attrName>
                                        </p:attrNameLst>
                                      </p:cBhvr>
                                      <p:to>
                                        <p:strVal val="0.25"/>
                                      </p:to>
                                    </p:set>
                                    <p:animEffect filter="image" prLst="opacity: 0.25">
                                      <p:cBhvr rctx="IE">
                                        <p:cTn id="104" dur="indefinite"/>
                                        <p:tgtEl>
                                          <p:spTgt spid="181"/>
                                        </p:tgtEl>
                                      </p:cBhvr>
                                    </p:animEffect>
                                  </p:childTnLst>
                                </p:cTn>
                              </p:par>
                              <p:par>
                                <p:cTn id="105" presetID="9" presetClass="emph" presetSubtype="0" grpId="0" nodeType="withEffect">
                                  <p:stCondLst>
                                    <p:cond delay="0"/>
                                  </p:stCondLst>
                                  <p:childTnLst>
                                    <p:set>
                                      <p:cBhvr>
                                        <p:cTn id="106" dur="indefinite"/>
                                        <p:tgtEl>
                                          <p:spTgt spid="182"/>
                                        </p:tgtEl>
                                        <p:attrNameLst>
                                          <p:attrName>style.opacity</p:attrName>
                                        </p:attrNameLst>
                                      </p:cBhvr>
                                      <p:to>
                                        <p:strVal val="0.25"/>
                                      </p:to>
                                    </p:set>
                                    <p:animEffect filter="image" prLst="opacity: 0.25">
                                      <p:cBhvr rctx="IE">
                                        <p:cTn id="107" dur="indefinite"/>
                                        <p:tgtEl>
                                          <p:spTgt spid="182"/>
                                        </p:tgtEl>
                                      </p:cBhvr>
                                    </p:animEffect>
                                  </p:childTnLst>
                                </p:cTn>
                              </p:par>
                              <p:par>
                                <p:cTn id="108" presetID="9" presetClass="emph" presetSubtype="0" grpId="0" nodeType="withEffect">
                                  <p:stCondLst>
                                    <p:cond delay="0"/>
                                  </p:stCondLst>
                                  <p:childTnLst>
                                    <p:set>
                                      <p:cBhvr>
                                        <p:cTn id="109" dur="indefinite"/>
                                        <p:tgtEl>
                                          <p:spTgt spid="183"/>
                                        </p:tgtEl>
                                        <p:attrNameLst>
                                          <p:attrName>style.opacity</p:attrName>
                                        </p:attrNameLst>
                                      </p:cBhvr>
                                      <p:to>
                                        <p:strVal val="0.25"/>
                                      </p:to>
                                    </p:set>
                                    <p:animEffect filter="image" prLst="opacity: 0.25">
                                      <p:cBhvr rctx="IE">
                                        <p:cTn id="110" dur="indefinite"/>
                                        <p:tgtEl>
                                          <p:spTgt spid="183"/>
                                        </p:tgtEl>
                                      </p:cBhvr>
                                    </p:animEffect>
                                  </p:childTnLst>
                                </p:cTn>
                              </p:par>
                              <p:par>
                                <p:cTn id="111" presetID="9" presetClass="emph" presetSubtype="0" nodeType="withEffect">
                                  <p:stCondLst>
                                    <p:cond delay="0"/>
                                  </p:stCondLst>
                                  <p:childTnLst>
                                    <p:set>
                                      <p:cBhvr>
                                        <p:cTn id="112" dur="indefinite"/>
                                        <p:tgtEl>
                                          <p:spTgt spid="184"/>
                                        </p:tgtEl>
                                        <p:attrNameLst>
                                          <p:attrName>style.opacity</p:attrName>
                                        </p:attrNameLst>
                                      </p:cBhvr>
                                      <p:to>
                                        <p:strVal val="0.25"/>
                                      </p:to>
                                    </p:set>
                                    <p:animEffect filter="image" prLst="opacity: 0.25">
                                      <p:cBhvr rctx="IE">
                                        <p:cTn id="113" dur="indefinite"/>
                                        <p:tgtEl>
                                          <p:spTgt spid="184"/>
                                        </p:tgtEl>
                                      </p:cBhvr>
                                    </p:animEffect>
                                  </p:childTnLst>
                                </p:cTn>
                              </p:par>
                              <p:par>
                                <p:cTn id="114" presetID="9" presetClass="emph" presetSubtype="0" nodeType="withEffect">
                                  <p:stCondLst>
                                    <p:cond delay="0"/>
                                  </p:stCondLst>
                                  <p:childTnLst>
                                    <p:set>
                                      <p:cBhvr>
                                        <p:cTn id="115" dur="indefinite"/>
                                        <p:tgtEl>
                                          <p:spTgt spid="185"/>
                                        </p:tgtEl>
                                        <p:attrNameLst>
                                          <p:attrName>style.opacity</p:attrName>
                                        </p:attrNameLst>
                                      </p:cBhvr>
                                      <p:to>
                                        <p:strVal val="0.25"/>
                                      </p:to>
                                    </p:set>
                                    <p:animEffect filter="image" prLst="opacity: 0.25">
                                      <p:cBhvr rctx="IE">
                                        <p:cTn id="116" dur="indefinite"/>
                                        <p:tgtEl>
                                          <p:spTgt spid="185"/>
                                        </p:tgtEl>
                                      </p:cBhvr>
                                    </p:animEffect>
                                  </p:childTnLst>
                                </p:cTn>
                              </p:par>
                              <p:par>
                                <p:cTn id="117" presetID="9" presetClass="emph" presetSubtype="0" grpId="0" nodeType="withEffect">
                                  <p:stCondLst>
                                    <p:cond delay="0"/>
                                  </p:stCondLst>
                                  <p:childTnLst>
                                    <p:set>
                                      <p:cBhvr>
                                        <p:cTn id="118" dur="indefinite"/>
                                        <p:tgtEl>
                                          <p:spTgt spid="186"/>
                                        </p:tgtEl>
                                        <p:attrNameLst>
                                          <p:attrName>style.opacity</p:attrName>
                                        </p:attrNameLst>
                                      </p:cBhvr>
                                      <p:to>
                                        <p:strVal val="0.25"/>
                                      </p:to>
                                    </p:set>
                                    <p:animEffect filter="image" prLst="opacity: 0.25">
                                      <p:cBhvr rctx="IE">
                                        <p:cTn id="119" dur="indefinite"/>
                                        <p:tgtEl>
                                          <p:spTgt spid="186"/>
                                        </p:tgtEl>
                                      </p:cBhvr>
                                    </p:animEffect>
                                  </p:childTnLst>
                                </p:cTn>
                              </p:par>
                              <p:par>
                                <p:cTn id="120" presetID="9" presetClass="emph" presetSubtype="0" grpId="0" nodeType="withEffect">
                                  <p:stCondLst>
                                    <p:cond delay="0"/>
                                  </p:stCondLst>
                                  <p:childTnLst>
                                    <p:set>
                                      <p:cBhvr>
                                        <p:cTn id="121" dur="indefinite"/>
                                        <p:tgtEl>
                                          <p:spTgt spid="187"/>
                                        </p:tgtEl>
                                        <p:attrNameLst>
                                          <p:attrName>style.opacity</p:attrName>
                                        </p:attrNameLst>
                                      </p:cBhvr>
                                      <p:to>
                                        <p:strVal val="0.25"/>
                                      </p:to>
                                    </p:set>
                                    <p:animEffect filter="image" prLst="opacity: 0.25">
                                      <p:cBhvr rctx="IE">
                                        <p:cTn id="122" dur="indefinite"/>
                                        <p:tgtEl>
                                          <p:spTgt spid="187"/>
                                        </p:tgtEl>
                                      </p:cBhvr>
                                    </p:animEffect>
                                  </p:childTnLst>
                                </p:cTn>
                              </p:par>
                              <p:par>
                                <p:cTn id="123" presetID="9" presetClass="emph" presetSubtype="0" nodeType="withEffect">
                                  <p:stCondLst>
                                    <p:cond delay="0"/>
                                  </p:stCondLst>
                                  <p:childTnLst>
                                    <p:set>
                                      <p:cBhvr>
                                        <p:cTn id="124" dur="indefinite"/>
                                        <p:tgtEl>
                                          <p:spTgt spid="188"/>
                                        </p:tgtEl>
                                        <p:attrNameLst>
                                          <p:attrName>style.opacity</p:attrName>
                                        </p:attrNameLst>
                                      </p:cBhvr>
                                      <p:to>
                                        <p:strVal val="0.25"/>
                                      </p:to>
                                    </p:set>
                                    <p:animEffect filter="image" prLst="opacity: 0.25">
                                      <p:cBhvr rctx="IE">
                                        <p:cTn id="125" dur="indefinite"/>
                                        <p:tgtEl>
                                          <p:spTgt spid="188"/>
                                        </p:tgtEl>
                                      </p:cBhvr>
                                    </p:animEffect>
                                  </p:childTnLst>
                                </p:cTn>
                              </p:par>
                              <p:par>
                                <p:cTn id="126" presetID="9" presetClass="emph" presetSubtype="0" nodeType="withEffect">
                                  <p:stCondLst>
                                    <p:cond delay="0"/>
                                  </p:stCondLst>
                                  <p:childTnLst>
                                    <p:set>
                                      <p:cBhvr>
                                        <p:cTn id="127" dur="indefinite"/>
                                        <p:tgtEl>
                                          <p:spTgt spid="189"/>
                                        </p:tgtEl>
                                        <p:attrNameLst>
                                          <p:attrName>style.opacity</p:attrName>
                                        </p:attrNameLst>
                                      </p:cBhvr>
                                      <p:to>
                                        <p:strVal val="0.25"/>
                                      </p:to>
                                    </p:set>
                                    <p:animEffect filter="image" prLst="opacity: 0.25">
                                      <p:cBhvr rctx="IE">
                                        <p:cTn id="128" dur="indefinite"/>
                                        <p:tgtEl>
                                          <p:spTgt spid="189"/>
                                        </p:tgtEl>
                                      </p:cBhvr>
                                    </p:animEffect>
                                  </p:childTnLst>
                                </p:cTn>
                              </p:par>
                              <p:par>
                                <p:cTn id="129" presetID="9" presetClass="emph" presetSubtype="0" nodeType="withEffect">
                                  <p:stCondLst>
                                    <p:cond delay="0"/>
                                  </p:stCondLst>
                                  <p:childTnLst>
                                    <p:set>
                                      <p:cBhvr>
                                        <p:cTn id="130" dur="indefinite"/>
                                        <p:tgtEl>
                                          <p:spTgt spid="190"/>
                                        </p:tgtEl>
                                        <p:attrNameLst>
                                          <p:attrName>style.opacity</p:attrName>
                                        </p:attrNameLst>
                                      </p:cBhvr>
                                      <p:to>
                                        <p:strVal val="0.25"/>
                                      </p:to>
                                    </p:set>
                                    <p:animEffect filter="image" prLst="opacity: 0.25">
                                      <p:cBhvr rctx="IE">
                                        <p:cTn id="131" dur="indefinite"/>
                                        <p:tgtEl>
                                          <p:spTgt spid="190"/>
                                        </p:tgtEl>
                                      </p:cBhvr>
                                    </p:animEffect>
                                  </p:childTnLst>
                                </p:cTn>
                              </p:par>
                              <p:par>
                                <p:cTn id="132" presetID="9" presetClass="emph" presetSubtype="0" nodeType="withEffect">
                                  <p:stCondLst>
                                    <p:cond delay="0"/>
                                  </p:stCondLst>
                                  <p:childTnLst>
                                    <p:set>
                                      <p:cBhvr>
                                        <p:cTn id="133" dur="indefinite"/>
                                        <p:tgtEl>
                                          <p:spTgt spid="192"/>
                                        </p:tgtEl>
                                        <p:attrNameLst>
                                          <p:attrName>style.opacity</p:attrName>
                                        </p:attrNameLst>
                                      </p:cBhvr>
                                      <p:to>
                                        <p:strVal val="0.25"/>
                                      </p:to>
                                    </p:set>
                                    <p:animEffect filter="image" prLst="opacity: 0.25">
                                      <p:cBhvr rctx="IE">
                                        <p:cTn id="134" dur="indefinite"/>
                                        <p:tgtEl>
                                          <p:spTgt spid="192"/>
                                        </p:tgtEl>
                                      </p:cBhvr>
                                    </p:animEffect>
                                  </p:childTnLst>
                                </p:cTn>
                              </p:par>
                              <p:par>
                                <p:cTn id="135" presetID="9" presetClass="emph" presetSubtype="0" nodeType="withEffect">
                                  <p:stCondLst>
                                    <p:cond delay="0"/>
                                  </p:stCondLst>
                                  <p:childTnLst>
                                    <p:set>
                                      <p:cBhvr>
                                        <p:cTn id="136" dur="indefinite"/>
                                        <p:tgtEl>
                                          <p:spTgt spid="193"/>
                                        </p:tgtEl>
                                        <p:attrNameLst>
                                          <p:attrName>style.opacity</p:attrName>
                                        </p:attrNameLst>
                                      </p:cBhvr>
                                      <p:to>
                                        <p:strVal val="0.25"/>
                                      </p:to>
                                    </p:set>
                                    <p:animEffect filter="image" prLst="opacity: 0.25">
                                      <p:cBhvr rctx="IE">
                                        <p:cTn id="137" dur="indefinite"/>
                                        <p:tgtEl>
                                          <p:spTgt spid="193"/>
                                        </p:tgtEl>
                                      </p:cBhvr>
                                    </p:animEffect>
                                  </p:childTnLst>
                                </p:cTn>
                              </p:par>
                              <p:par>
                                <p:cTn id="138" presetID="9" presetClass="emph" presetSubtype="0" nodeType="withEffect">
                                  <p:stCondLst>
                                    <p:cond delay="0"/>
                                  </p:stCondLst>
                                  <p:childTnLst>
                                    <p:set>
                                      <p:cBhvr>
                                        <p:cTn id="139" dur="indefinite"/>
                                        <p:tgtEl>
                                          <p:spTgt spid="194"/>
                                        </p:tgtEl>
                                        <p:attrNameLst>
                                          <p:attrName>style.opacity</p:attrName>
                                        </p:attrNameLst>
                                      </p:cBhvr>
                                      <p:to>
                                        <p:strVal val="0.25"/>
                                      </p:to>
                                    </p:set>
                                    <p:animEffect filter="image" prLst="opacity: 0.25">
                                      <p:cBhvr rctx="IE">
                                        <p:cTn id="140" dur="indefinite"/>
                                        <p:tgtEl>
                                          <p:spTgt spid="194"/>
                                        </p:tgtEl>
                                      </p:cBhvr>
                                    </p:animEffect>
                                  </p:childTnLst>
                                </p:cTn>
                              </p:par>
                              <p:par>
                                <p:cTn id="141" presetID="9" presetClass="emph" presetSubtype="0" grpId="0" nodeType="withEffect">
                                  <p:stCondLst>
                                    <p:cond delay="0"/>
                                  </p:stCondLst>
                                  <p:childTnLst>
                                    <p:set>
                                      <p:cBhvr>
                                        <p:cTn id="142" dur="indefinite"/>
                                        <p:tgtEl>
                                          <p:spTgt spid="195"/>
                                        </p:tgtEl>
                                        <p:attrNameLst>
                                          <p:attrName>style.opacity</p:attrName>
                                        </p:attrNameLst>
                                      </p:cBhvr>
                                      <p:to>
                                        <p:strVal val="0.25"/>
                                      </p:to>
                                    </p:set>
                                    <p:animEffect filter="image" prLst="opacity: 0.25">
                                      <p:cBhvr rctx="IE">
                                        <p:cTn id="143" dur="indefinite"/>
                                        <p:tgtEl>
                                          <p:spTgt spid="195"/>
                                        </p:tgtEl>
                                      </p:cBhvr>
                                    </p:animEffect>
                                  </p:childTnLst>
                                </p:cTn>
                              </p:par>
                              <p:par>
                                <p:cTn id="144" presetID="9" presetClass="emph" presetSubtype="0" grpId="0" nodeType="withEffect">
                                  <p:stCondLst>
                                    <p:cond delay="0"/>
                                  </p:stCondLst>
                                  <p:childTnLst>
                                    <p:set>
                                      <p:cBhvr>
                                        <p:cTn id="145" dur="indefinite"/>
                                        <p:tgtEl>
                                          <p:spTgt spid="196"/>
                                        </p:tgtEl>
                                        <p:attrNameLst>
                                          <p:attrName>style.opacity</p:attrName>
                                        </p:attrNameLst>
                                      </p:cBhvr>
                                      <p:to>
                                        <p:strVal val="0.25"/>
                                      </p:to>
                                    </p:set>
                                    <p:animEffect filter="image" prLst="opacity: 0.25">
                                      <p:cBhvr rctx="IE">
                                        <p:cTn id="146" dur="indefinite"/>
                                        <p:tgtEl>
                                          <p:spTgt spid="196"/>
                                        </p:tgtEl>
                                      </p:cBhvr>
                                    </p:animEffect>
                                  </p:childTnLst>
                                </p:cTn>
                              </p:par>
                              <p:par>
                                <p:cTn id="147" presetID="9" presetClass="emph" presetSubtype="0" grpId="0" nodeType="withEffect">
                                  <p:stCondLst>
                                    <p:cond delay="0"/>
                                  </p:stCondLst>
                                  <p:childTnLst>
                                    <p:set>
                                      <p:cBhvr>
                                        <p:cTn id="148" dur="indefinite"/>
                                        <p:tgtEl>
                                          <p:spTgt spid="203"/>
                                        </p:tgtEl>
                                        <p:attrNameLst>
                                          <p:attrName>style.opacity</p:attrName>
                                        </p:attrNameLst>
                                      </p:cBhvr>
                                      <p:to>
                                        <p:strVal val="0.25"/>
                                      </p:to>
                                    </p:set>
                                    <p:animEffect filter="image" prLst="opacity: 0.25">
                                      <p:cBhvr rctx="IE">
                                        <p:cTn id="149" dur="indefinite"/>
                                        <p:tgtEl>
                                          <p:spTgt spid="203"/>
                                        </p:tgtEl>
                                      </p:cBhvr>
                                    </p:animEffect>
                                  </p:childTnLst>
                                </p:cTn>
                              </p:par>
                              <p:par>
                                <p:cTn id="150" presetID="9" presetClass="emph" presetSubtype="0" nodeType="withEffect">
                                  <p:stCondLst>
                                    <p:cond delay="0"/>
                                  </p:stCondLst>
                                  <p:childTnLst>
                                    <p:set>
                                      <p:cBhvr>
                                        <p:cTn id="151" dur="indefinite"/>
                                        <p:tgtEl>
                                          <p:spTgt spid="206"/>
                                        </p:tgtEl>
                                        <p:attrNameLst>
                                          <p:attrName>style.opacity</p:attrName>
                                        </p:attrNameLst>
                                      </p:cBhvr>
                                      <p:to>
                                        <p:strVal val="0.25"/>
                                      </p:to>
                                    </p:set>
                                    <p:animEffect filter="image" prLst="opacity: 0.25">
                                      <p:cBhvr rctx="IE">
                                        <p:cTn id="152" dur="indefinite"/>
                                        <p:tgtEl>
                                          <p:spTgt spid="206"/>
                                        </p:tgtEl>
                                      </p:cBhvr>
                                    </p:animEffect>
                                  </p:childTnLst>
                                </p:cTn>
                              </p:par>
                              <p:par>
                                <p:cTn id="153" presetID="9" presetClass="emph" presetSubtype="0" grpId="0" nodeType="withEffect">
                                  <p:stCondLst>
                                    <p:cond delay="0"/>
                                  </p:stCondLst>
                                  <p:childTnLst>
                                    <p:set>
                                      <p:cBhvr>
                                        <p:cTn id="154" dur="indefinite"/>
                                        <p:tgtEl>
                                          <p:spTgt spid="207"/>
                                        </p:tgtEl>
                                        <p:attrNameLst>
                                          <p:attrName>style.opacity</p:attrName>
                                        </p:attrNameLst>
                                      </p:cBhvr>
                                      <p:to>
                                        <p:strVal val="0.25"/>
                                      </p:to>
                                    </p:set>
                                    <p:animEffect filter="image" prLst="opacity: 0.25">
                                      <p:cBhvr rctx="IE">
                                        <p:cTn id="155" dur="indefinite"/>
                                        <p:tgtEl>
                                          <p:spTgt spid="207"/>
                                        </p:tgtEl>
                                      </p:cBhvr>
                                    </p:animEffect>
                                  </p:childTnLst>
                                </p:cTn>
                              </p:par>
                              <p:par>
                                <p:cTn id="156" presetID="9" presetClass="emph" presetSubtype="0" grpId="0" nodeType="withEffect">
                                  <p:stCondLst>
                                    <p:cond delay="0"/>
                                  </p:stCondLst>
                                  <p:childTnLst>
                                    <p:set>
                                      <p:cBhvr>
                                        <p:cTn id="157" dur="indefinite"/>
                                        <p:tgtEl>
                                          <p:spTgt spid="210"/>
                                        </p:tgtEl>
                                        <p:attrNameLst>
                                          <p:attrName>style.opacity</p:attrName>
                                        </p:attrNameLst>
                                      </p:cBhvr>
                                      <p:to>
                                        <p:strVal val="0.25"/>
                                      </p:to>
                                    </p:set>
                                    <p:animEffect filter="image" prLst="opacity: 0.25">
                                      <p:cBhvr rctx="IE">
                                        <p:cTn id="158" dur="indefinite"/>
                                        <p:tgtEl>
                                          <p:spTgt spid="210"/>
                                        </p:tgtEl>
                                      </p:cBhvr>
                                    </p:animEffect>
                                  </p:childTnLst>
                                </p:cTn>
                              </p:par>
                              <p:par>
                                <p:cTn id="159" presetID="9" presetClass="emph" presetSubtype="0" grpId="0" nodeType="withEffect" nodePh="1">
                                  <p:stCondLst>
                                    <p:cond delay="0"/>
                                  </p:stCondLst>
                                  <p:endCondLst>
                                    <p:cond evt="begin" delay="0">
                                      <p:tn val="159"/>
                                    </p:cond>
                                  </p:endCondLst>
                                  <p:childTnLst>
                                    <p:set>
                                      <p:cBhvr>
                                        <p:cTn id="160" dur="indefinite"/>
                                        <p:tgtEl>
                                          <p:spTgt spid="211"/>
                                        </p:tgtEl>
                                        <p:attrNameLst>
                                          <p:attrName>style.opacity</p:attrName>
                                        </p:attrNameLst>
                                      </p:cBhvr>
                                      <p:to>
                                        <p:strVal val="0.25"/>
                                      </p:to>
                                    </p:set>
                                    <p:animEffect filter="image" prLst="opacity: 0.25">
                                      <p:cBhvr rctx="IE">
                                        <p:cTn id="161" dur="indefinite"/>
                                        <p:tgtEl>
                                          <p:spTgt spid="211"/>
                                        </p:tgtEl>
                                      </p:cBhvr>
                                    </p:animEffect>
                                  </p:childTnLst>
                                </p:cTn>
                              </p:par>
                              <p:par>
                                <p:cTn id="162" presetID="9" presetClass="emph" presetSubtype="0" grpId="0" nodeType="withEffect">
                                  <p:stCondLst>
                                    <p:cond delay="0"/>
                                  </p:stCondLst>
                                  <p:childTnLst>
                                    <p:set>
                                      <p:cBhvr>
                                        <p:cTn id="163" dur="indefinite"/>
                                        <p:tgtEl>
                                          <p:spTgt spid="173"/>
                                        </p:tgtEl>
                                        <p:attrNameLst>
                                          <p:attrName>style.opacity</p:attrName>
                                        </p:attrNameLst>
                                      </p:cBhvr>
                                      <p:to>
                                        <p:strVal val="0.25"/>
                                      </p:to>
                                    </p:set>
                                    <p:animEffect filter="image" prLst="opacity: 0.25">
                                      <p:cBhvr rctx="IE">
                                        <p:cTn id="164" dur="indefinite"/>
                                        <p:tgtEl>
                                          <p:spTgt spid="173"/>
                                        </p:tgtEl>
                                      </p:cBhvr>
                                    </p:animEffect>
                                  </p:childTnLst>
                                </p:cTn>
                              </p:par>
                              <p:par>
                                <p:cTn id="165" presetID="9" presetClass="emph" presetSubtype="0" nodeType="withEffect">
                                  <p:stCondLst>
                                    <p:cond delay="0"/>
                                  </p:stCondLst>
                                  <p:childTnLst>
                                    <p:set>
                                      <p:cBhvr>
                                        <p:cTn id="166" dur="indefinite"/>
                                        <p:tgtEl>
                                          <p:spTgt spid="174"/>
                                        </p:tgtEl>
                                        <p:attrNameLst>
                                          <p:attrName>style.opacity</p:attrName>
                                        </p:attrNameLst>
                                      </p:cBhvr>
                                      <p:to>
                                        <p:strVal val="0.25"/>
                                      </p:to>
                                    </p:set>
                                    <p:animEffect filter="image" prLst="opacity: 0.25">
                                      <p:cBhvr rctx="IE">
                                        <p:cTn id="167" dur="indefinite"/>
                                        <p:tgtEl>
                                          <p:spTgt spid="174"/>
                                        </p:tgtEl>
                                      </p:cBhvr>
                                    </p:animEffect>
                                  </p:childTnLst>
                                </p:cTn>
                              </p:par>
                            </p:childTnLst>
                          </p:cTn>
                        </p:par>
                      </p:childTnLst>
                    </p:cTn>
                  </p:par>
                  <p:par>
                    <p:cTn id="168" fill="hold">
                      <p:stCondLst>
                        <p:cond delay="indefinite"/>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8"/>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334"/>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1" presetClass="entr" presetSubtype="0" fill="hold" grpId="0" nodeType="clickEffect">
                                  <p:stCondLst>
                                    <p:cond delay="0"/>
                                  </p:stCondLst>
                                  <p:childTnLst>
                                    <p:set>
                                      <p:cBhvr>
                                        <p:cTn id="179" dur="1" fill="hold">
                                          <p:stCondLst>
                                            <p:cond delay="0"/>
                                          </p:stCondLst>
                                        </p:cTn>
                                        <p:tgtEl>
                                          <p:spTgt spid="9"/>
                                        </p:tgtEl>
                                        <p:attrNameLst>
                                          <p:attrName>style.visibility</p:attrName>
                                        </p:attrNameLst>
                                      </p:cBhvr>
                                      <p:to>
                                        <p:strVal val="visible"/>
                                      </p:to>
                                    </p:set>
                                  </p:childTnLst>
                                </p:cTn>
                              </p:par>
                            </p:childTnLst>
                          </p:cTn>
                        </p:par>
                      </p:childTnLst>
                    </p:cTn>
                  </p:par>
                  <p:par>
                    <p:cTn id="180" fill="hold">
                      <p:stCondLst>
                        <p:cond delay="indefinite"/>
                      </p:stCondLst>
                      <p:childTnLst>
                        <p:par>
                          <p:cTn id="181" fill="hold">
                            <p:stCondLst>
                              <p:cond delay="0"/>
                            </p:stCondLst>
                            <p:childTnLst>
                              <p:par>
                                <p:cTn id="182" presetID="9" presetClass="emph" presetSubtype="0" nodeType="clickEffect">
                                  <p:stCondLst>
                                    <p:cond delay="0"/>
                                  </p:stCondLst>
                                  <p:childTnLst>
                                    <p:set>
                                      <p:cBhvr>
                                        <p:cTn id="183" dur="indefinite"/>
                                        <p:tgtEl>
                                          <p:spTgt spid="178"/>
                                        </p:tgtEl>
                                        <p:attrNameLst>
                                          <p:attrName>style.opacity</p:attrName>
                                        </p:attrNameLst>
                                      </p:cBhvr>
                                      <p:to>
                                        <p:strVal val="1"/>
                                      </p:to>
                                    </p:set>
                                    <p:animEffect filter="image" prLst="opacity: 1">
                                      <p:cBhvr rctx="IE">
                                        <p:cTn id="184" dur="indefinite"/>
                                        <p:tgtEl>
                                          <p:spTgt spid="178"/>
                                        </p:tgtEl>
                                      </p:cBhvr>
                                    </p:animEffect>
                                  </p:childTnLst>
                                </p:cTn>
                              </p:par>
                              <p:par>
                                <p:cTn id="185" presetID="9" presetClass="emph" presetSubtype="0" nodeType="withEffect">
                                  <p:stCondLst>
                                    <p:cond delay="0"/>
                                  </p:stCondLst>
                                  <p:childTnLst>
                                    <p:set>
                                      <p:cBhvr>
                                        <p:cTn id="186" dur="indefinite"/>
                                        <p:tgtEl>
                                          <p:spTgt spid="179"/>
                                        </p:tgtEl>
                                        <p:attrNameLst>
                                          <p:attrName>style.opacity</p:attrName>
                                        </p:attrNameLst>
                                      </p:cBhvr>
                                      <p:to>
                                        <p:strVal val="1"/>
                                      </p:to>
                                    </p:set>
                                    <p:animEffect filter="image" prLst="opacity: 1">
                                      <p:cBhvr rctx="IE">
                                        <p:cTn id="187" dur="indefinite"/>
                                        <p:tgtEl>
                                          <p:spTgt spid="179"/>
                                        </p:tgtEl>
                                      </p:cBhvr>
                                    </p:animEffect>
                                  </p:childTnLst>
                                </p:cTn>
                              </p:par>
                              <p:par>
                                <p:cTn id="188" presetID="9" presetClass="emph" presetSubtype="0" grpId="1" nodeType="withEffect">
                                  <p:stCondLst>
                                    <p:cond delay="0"/>
                                  </p:stCondLst>
                                  <p:childTnLst>
                                    <p:set>
                                      <p:cBhvr>
                                        <p:cTn id="189" dur="indefinite"/>
                                        <p:tgtEl>
                                          <p:spTgt spid="180"/>
                                        </p:tgtEl>
                                        <p:attrNameLst>
                                          <p:attrName>style.opacity</p:attrName>
                                        </p:attrNameLst>
                                      </p:cBhvr>
                                      <p:to>
                                        <p:strVal val="1"/>
                                      </p:to>
                                    </p:set>
                                    <p:animEffect filter="image" prLst="opacity: 1">
                                      <p:cBhvr rctx="IE">
                                        <p:cTn id="190" dur="indefinite"/>
                                        <p:tgtEl>
                                          <p:spTgt spid="180"/>
                                        </p:tgtEl>
                                      </p:cBhvr>
                                    </p:animEffect>
                                  </p:childTnLst>
                                </p:cTn>
                              </p:par>
                              <p:par>
                                <p:cTn id="191" presetID="9" presetClass="emph" presetSubtype="0" grpId="1" nodeType="withEffect">
                                  <p:stCondLst>
                                    <p:cond delay="0"/>
                                  </p:stCondLst>
                                  <p:childTnLst>
                                    <p:set>
                                      <p:cBhvr>
                                        <p:cTn id="192" dur="indefinite"/>
                                        <p:tgtEl>
                                          <p:spTgt spid="181"/>
                                        </p:tgtEl>
                                        <p:attrNameLst>
                                          <p:attrName>style.opacity</p:attrName>
                                        </p:attrNameLst>
                                      </p:cBhvr>
                                      <p:to>
                                        <p:strVal val="1"/>
                                      </p:to>
                                    </p:set>
                                    <p:animEffect filter="image" prLst="opacity: 1">
                                      <p:cBhvr rctx="IE">
                                        <p:cTn id="193" dur="indefinite"/>
                                        <p:tgtEl>
                                          <p:spTgt spid="181"/>
                                        </p:tgtEl>
                                      </p:cBhvr>
                                    </p:animEffect>
                                  </p:childTnLst>
                                </p:cTn>
                              </p:par>
                              <p:par>
                                <p:cTn id="194" presetID="9" presetClass="emph" presetSubtype="0" grpId="1" nodeType="withEffect">
                                  <p:stCondLst>
                                    <p:cond delay="0"/>
                                  </p:stCondLst>
                                  <p:childTnLst>
                                    <p:set>
                                      <p:cBhvr>
                                        <p:cTn id="195" dur="indefinite"/>
                                        <p:tgtEl>
                                          <p:spTgt spid="182"/>
                                        </p:tgtEl>
                                        <p:attrNameLst>
                                          <p:attrName>style.opacity</p:attrName>
                                        </p:attrNameLst>
                                      </p:cBhvr>
                                      <p:to>
                                        <p:strVal val="1"/>
                                      </p:to>
                                    </p:set>
                                    <p:animEffect filter="image" prLst="opacity: 1">
                                      <p:cBhvr rctx="IE">
                                        <p:cTn id="196" dur="indefinite"/>
                                        <p:tgtEl>
                                          <p:spTgt spid="182"/>
                                        </p:tgtEl>
                                      </p:cBhvr>
                                    </p:animEffect>
                                  </p:childTnLst>
                                </p:cTn>
                              </p:par>
                              <p:par>
                                <p:cTn id="197" presetID="9" presetClass="emph" presetSubtype="0" grpId="1" nodeType="withEffect">
                                  <p:stCondLst>
                                    <p:cond delay="0"/>
                                  </p:stCondLst>
                                  <p:childTnLst>
                                    <p:set>
                                      <p:cBhvr>
                                        <p:cTn id="198" dur="indefinite"/>
                                        <p:tgtEl>
                                          <p:spTgt spid="183"/>
                                        </p:tgtEl>
                                        <p:attrNameLst>
                                          <p:attrName>style.opacity</p:attrName>
                                        </p:attrNameLst>
                                      </p:cBhvr>
                                      <p:to>
                                        <p:strVal val="1"/>
                                      </p:to>
                                    </p:set>
                                    <p:animEffect filter="image" prLst="opacity: 1">
                                      <p:cBhvr rctx="IE">
                                        <p:cTn id="199" dur="indefinite"/>
                                        <p:tgtEl>
                                          <p:spTgt spid="183"/>
                                        </p:tgtEl>
                                      </p:cBhvr>
                                    </p:animEffect>
                                  </p:childTnLst>
                                </p:cTn>
                              </p:par>
                              <p:par>
                                <p:cTn id="200" presetID="9" presetClass="emph" presetSubtype="0" nodeType="withEffect">
                                  <p:stCondLst>
                                    <p:cond delay="0"/>
                                  </p:stCondLst>
                                  <p:childTnLst>
                                    <p:set>
                                      <p:cBhvr>
                                        <p:cTn id="201" dur="indefinite"/>
                                        <p:tgtEl>
                                          <p:spTgt spid="184"/>
                                        </p:tgtEl>
                                        <p:attrNameLst>
                                          <p:attrName>style.opacity</p:attrName>
                                        </p:attrNameLst>
                                      </p:cBhvr>
                                      <p:to>
                                        <p:strVal val="1"/>
                                      </p:to>
                                    </p:set>
                                    <p:animEffect filter="image" prLst="opacity: 1">
                                      <p:cBhvr rctx="IE">
                                        <p:cTn id="202" dur="indefinite"/>
                                        <p:tgtEl>
                                          <p:spTgt spid="184"/>
                                        </p:tgtEl>
                                      </p:cBhvr>
                                    </p:animEffect>
                                  </p:childTnLst>
                                </p:cTn>
                              </p:par>
                              <p:par>
                                <p:cTn id="203" presetID="9" presetClass="emph" presetSubtype="0" nodeType="withEffect">
                                  <p:stCondLst>
                                    <p:cond delay="0"/>
                                  </p:stCondLst>
                                  <p:childTnLst>
                                    <p:set>
                                      <p:cBhvr>
                                        <p:cTn id="204" dur="indefinite"/>
                                        <p:tgtEl>
                                          <p:spTgt spid="185"/>
                                        </p:tgtEl>
                                        <p:attrNameLst>
                                          <p:attrName>style.opacity</p:attrName>
                                        </p:attrNameLst>
                                      </p:cBhvr>
                                      <p:to>
                                        <p:strVal val="1"/>
                                      </p:to>
                                    </p:set>
                                    <p:animEffect filter="image" prLst="opacity: 1">
                                      <p:cBhvr rctx="IE">
                                        <p:cTn id="205" dur="indefinite"/>
                                        <p:tgtEl>
                                          <p:spTgt spid="185"/>
                                        </p:tgtEl>
                                      </p:cBhvr>
                                    </p:animEffect>
                                  </p:childTnLst>
                                </p:cTn>
                              </p:par>
                              <p:par>
                                <p:cTn id="206" presetID="9" presetClass="emph" presetSubtype="0" grpId="1" nodeType="withEffect">
                                  <p:stCondLst>
                                    <p:cond delay="0"/>
                                  </p:stCondLst>
                                  <p:childTnLst>
                                    <p:set>
                                      <p:cBhvr>
                                        <p:cTn id="207" dur="indefinite"/>
                                        <p:tgtEl>
                                          <p:spTgt spid="186"/>
                                        </p:tgtEl>
                                        <p:attrNameLst>
                                          <p:attrName>style.opacity</p:attrName>
                                        </p:attrNameLst>
                                      </p:cBhvr>
                                      <p:to>
                                        <p:strVal val="1"/>
                                      </p:to>
                                    </p:set>
                                    <p:animEffect filter="image" prLst="opacity: 1">
                                      <p:cBhvr rctx="IE">
                                        <p:cTn id="208" dur="indefinite"/>
                                        <p:tgtEl>
                                          <p:spTgt spid="186"/>
                                        </p:tgtEl>
                                      </p:cBhvr>
                                    </p:animEffect>
                                  </p:childTnLst>
                                </p:cTn>
                              </p:par>
                              <p:par>
                                <p:cTn id="209" presetID="9" presetClass="emph" presetSubtype="0" grpId="1" nodeType="withEffect">
                                  <p:stCondLst>
                                    <p:cond delay="0"/>
                                  </p:stCondLst>
                                  <p:childTnLst>
                                    <p:set>
                                      <p:cBhvr>
                                        <p:cTn id="210" dur="indefinite"/>
                                        <p:tgtEl>
                                          <p:spTgt spid="187"/>
                                        </p:tgtEl>
                                        <p:attrNameLst>
                                          <p:attrName>style.opacity</p:attrName>
                                        </p:attrNameLst>
                                      </p:cBhvr>
                                      <p:to>
                                        <p:strVal val="1"/>
                                      </p:to>
                                    </p:set>
                                    <p:animEffect filter="image" prLst="opacity: 1">
                                      <p:cBhvr rctx="IE">
                                        <p:cTn id="211" dur="indefinite"/>
                                        <p:tgtEl>
                                          <p:spTgt spid="187"/>
                                        </p:tgtEl>
                                      </p:cBhvr>
                                    </p:animEffect>
                                  </p:childTnLst>
                                </p:cTn>
                              </p:par>
                              <p:par>
                                <p:cTn id="212" presetID="9" presetClass="emph" presetSubtype="0" nodeType="withEffect">
                                  <p:stCondLst>
                                    <p:cond delay="0"/>
                                  </p:stCondLst>
                                  <p:childTnLst>
                                    <p:set>
                                      <p:cBhvr>
                                        <p:cTn id="213" dur="indefinite"/>
                                        <p:tgtEl>
                                          <p:spTgt spid="188"/>
                                        </p:tgtEl>
                                        <p:attrNameLst>
                                          <p:attrName>style.opacity</p:attrName>
                                        </p:attrNameLst>
                                      </p:cBhvr>
                                      <p:to>
                                        <p:strVal val="1"/>
                                      </p:to>
                                    </p:set>
                                    <p:animEffect filter="image" prLst="opacity: 1">
                                      <p:cBhvr rctx="IE">
                                        <p:cTn id="214" dur="indefinite"/>
                                        <p:tgtEl>
                                          <p:spTgt spid="188"/>
                                        </p:tgtEl>
                                      </p:cBhvr>
                                    </p:animEffect>
                                  </p:childTnLst>
                                </p:cTn>
                              </p:par>
                              <p:par>
                                <p:cTn id="215" presetID="9" presetClass="emph" presetSubtype="0" nodeType="withEffect">
                                  <p:stCondLst>
                                    <p:cond delay="0"/>
                                  </p:stCondLst>
                                  <p:childTnLst>
                                    <p:set>
                                      <p:cBhvr>
                                        <p:cTn id="216" dur="indefinite"/>
                                        <p:tgtEl>
                                          <p:spTgt spid="192"/>
                                        </p:tgtEl>
                                        <p:attrNameLst>
                                          <p:attrName>style.opacity</p:attrName>
                                        </p:attrNameLst>
                                      </p:cBhvr>
                                      <p:to>
                                        <p:strVal val="1"/>
                                      </p:to>
                                    </p:set>
                                    <p:animEffect filter="image" prLst="opacity: 1">
                                      <p:cBhvr rctx="IE">
                                        <p:cTn id="217" dur="indefinite"/>
                                        <p:tgtEl>
                                          <p:spTgt spid="192"/>
                                        </p:tgtEl>
                                      </p:cBhvr>
                                    </p:animEffect>
                                  </p:childTnLst>
                                </p:cTn>
                              </p:par>
                              <p:par>
                                <p:cTn id="218" presetID="9" presetClass="emph" presetSubtype="0" grpId="1" nodeType="withEffect">
                                  <p:stCondLst>
                                    <p:cond delay="0"/>
                                  </p:stCondLst>
                                  <p:childTnLst>
                                    <p:set>
                                      <p:cBhvr>
                                        <p:cTn id="219" dur="indefinite"/>
                                        <p:tgtEl>
                                          <p:spTgt spid="203"/>
                                        </p:tgtEl>
                                        <p:attrNameLst>
                                          <p:attrName>style.opacity</p:attrName>
                                        </p:attrNameLst>
                                      </p:cBhvr>
                                      <p:to>
                                        <p:strVal val="1"/>
                                      </p:to>
                                    </p:set>
                                    <p:animEffect filter="image" prLst="opacity: 1">
                                      <p:cBhvr rctx="IE">
                                        <p:cTn id="220" dur="indefinite"/>
                                        <p:tgtEl>
                                          <p:spTgt spid="203"/>
                                        </p:tgtEl>
                                      </p:cBhvr>
                                    </p:animEffect>
                                  </p:childTnLst>
                                </p:cTn>
                              </p:par>
                              <p:par>
                                <p:cTn id="221" presetID="9" presetClass="emph" presetSubtype="0" nodeType="withEffect">
                                  <p:stCondLst>
                                    <p:cond delay="0"/>
                                  </p:stCondLst>
                                  <p:childTnLst>
                                    <p:set>
                                      <p:cBhvr>
                                        <p:cTn id="222" dur="indefinite"/>
                                        <p:tgtEl>
                                          <p:spTgt spid="206"/>
                                        </p:tgtEl>
                                        <p:attrNameLst>
                                          <p:attrName>style.opacity</p:attrName>
                                        </p:attrNameLst>
                                      </p:cBhvr>
                                      <p:to>
                                        <p:strVal val="1"/>
                                      </p:to>
                                    </p:set>
                                    <p:animEffect filter="image" prLst="opacity: 1">
                                      <p:cBhvr rctx="IE">
                                        <p:cTn id="223" dur="indefinite"/>
                                        <p:tgtEl>
                                          <p:spTgt spid="206"/>
                                        </p:tgtEl>
                                      </p:cBhvr>
                                    </p:animEffect>
                                  </p:childTnLst>
                                </p:cTn>
                              </p:par>
                              <p:par>
                                <p:cTn id="224" presetID="9" presetClass="emph" presetSubtype="0" grpId="1" nodeType="withEffect">
                                  <p:stCondLst>
                                    <p:cond delay="0"/>
                                  </p:stCondLst>
                                  <p:childTnLst>
                                    <p:set>
                                      <p:cBhvr>
                                        <p:cTn id="225" dur="indefinite"/>
                                        <p:tgtEl>
                                          <p:spTgt spid="207"/>
                                        </p:tgtEl>
                                        <p:attrNameLst>
                                          <p:attrName>style.opacity</p:attrName>
                                        </p:attrNameLst>
                                      </p:cBhvr>
                                      <p:to>
                                        <p:strVal val="1"/>
                                      </p:to>
                                    </p:set>
                                    <p:animEffect filter="image" prLst="opacity: 1">
                                      <p:cBhvr rctx="IE">
                                        <p:cTn id="226" dur="indefinite"/>
                                        <p:tgtEl>
                                          <p:spTgt spid="207"/>
                                        </p:tgtEl>
                                      </p:cBhvr>
                                    </p:animEffect>
                                  </p:childTnLst>
                                </p:cTn>
                              </p:par>
                              <p:par>
                                <p:cTn id="227" presetID="9" presetClass="emph" presetSubtype="0" grpId="1" nodeType="withEffect">
                                  <p:stCondLst>
                                    <p:cond delay="0"/>
                                  </p:stCondLst>
                                  <p:childTnLst>
                                    <p:set>
                                      <p:cBhvr>
                                        <p:cTn id="228" dur="indefinite"/>
                                        <p:tgtEl>
                                          <p:spTgt spid="210"/>
                                        </p:tgtEl>
                                        <p:attrNameLst>
                                          <p:attrName>style.opacity</p:attrName>
                                        </p:attrNameLst>
                                      </p:cBhvr>
                                      <p:to>
                                        <p:strVal val="1"/>
                                      </p:to>
                                    </p:set>
                                    <p:animEffect filter="image" prLst="opacity: 1">
                                      <p:cBhvr rctx="IE">
                                        <p:cTn id="229" dur="indefinite"/>
                                        <p:tgtEl>
                                          <p:spTgt spid="210"/>
                                        </p:tgtEl>
                                      </p:cBhvr>
                                    </p:animEffect>
                                  </p:childTnLst>
                                </p:cTn>
                              </p:par>
                              <p:par>
                                <p:cTn id="230" presetID="9" presetClass="emph" presetSubtype="0" grpId="1" nodeType="withEffect" nodePh="1">
                                  <p:stCondLst>
                                    <p:cond delay="0"/>
                                  </p:stCondLst>
                                  <p:endCondLst>
                                    <p:cond evt="begin" delay="0">
                                      <p:tn val="230"/>
                                    </p:cond>
                                  </p:endCondLst>
                                  <p:childTnLst>
                                    <p:set>
                                      <p:cBhvr>
                                        <p:cTn id="231" dur="indefinite"/>
                                        <p:tgtEl>
                                          <p:spTgt spid="211"/>
                                        </p:tgtEl>
                                        <p:attrNameLst>
                                          <p:attrName>style.opacity</p:attrName>
                                        </p:attrNameLst>
                                      </p:cBhvr>
                                      <p:to>
                                        <p:strVal val="1"/>
                                      </p:to>
                                    </p:set>
                                    <p:animEffect filter="image" prLst="opacity: 1">
                                      <p:cBhvr rctx="IE">
                                        <p:cTn id="232" dur="indefinite"/>
                                        <p:tgtEl>
                                          <p:spTgt spid="211"/>
                                        </p:tgtEl>
                                      </p:cBhvr>
                                    </p:animEffect>
                                  </p:childTnLst>
                                </p:cTn>
                              </p:par>
                              <p:par>
                                <p:cTn id="233" presetID="9" presetClass="emph" presetSubtype="0" grpId="1" nodeType="withEffect">
                                  <p:stCondLst>
                                    <p:cond delay="0"/>
                                  </p:stCondLst>
                                  <p:childTnLst>
                                    <p:set>
                                      <p:cBhvr>
                                        <p:cTn id="234" dur="indefinite"/>
                                        <p:tgtEl>
                                          <p:spTgt spid="173"/>
                                        </p:tgtEl>
                                        <p:attrNameLst>
                                          <p:attrName>style.opacity</p:attrName>
                                        </p:attrNameLst>
                                      </p:cBhvr>
                                      <p:to>
                                        <p:strVal val="1"/>
                                      </p:to>
                                    </p:set>
                                    <p:animEffect filter="image" prLst="opacity: 1">
                                      <p:cBhvr rctx="IE">
                                        <p:cTn id="235" dur="indefinite"/>
                                        <p:tgtEl>
                                          <p:spTgt spid="173"/>
                                        </p:tgtEl>
                                      </p:cBhvr>
                                    </p:animEffect>
                                  </p:childTnLst>
                                </p:cTn>
                              </p:par>
                              <p:par>
                                <p:cTn id="236" presetID="9" presetClass="emph" presetSubtype="0" nodeType="withEffect">
                                  <p:stCondLst>
                                    <p:cond delay="0"/>
                                  </p:stCondLst>
                                  <p:childTnLst>
                                    <p:set>
                                      <p:cBhvr>
                                        <p:cTn id="237" dur="indefinite"/>
                                        <p:tgtEl>
                                          <p:spTgt spid="174"/>
                                        </p:tgtEl>
                                        <p:attrNameLst>
                                          <p:attrName>style.opacity</p:attrName>
                                        </p:attrNameLst>
                                      </p:cBhvr>
                                      <p:to>
                                        <p:strVal val="1"/>
                                      </p:to>
                                    </p:set>
                                    <p:animEffect filter="image" prLst="opacity: 1">
                                      <p:cBhvr rctx="IE">
                                        <p:cTn id="238" dur="indefinite"/>
                                        <p:tgtEl>
                                          <p:spTgt spid="174"/>
                                        </p:tgtEl>
                                      </p:cBhvr>
                                    </p:animEffect>
                                  </p:childTnLst>
                                </p:cTn>
                              </p:par>
                              <p:par>
                                <p:cTn id="239" presetID="9" presetClass="emph" presetSubtype="0" nodeType="withEffect">
                                  <p:stCondLst>
                                    <p:cond delay="0"/>
                                  </p:stCondLst>
                                  <p:childTnLst>
                                    <p:set>
                                      <p:cBhvr>
                                        <p:cTn id="240" dur="indefinite"/>
                                        <p:tgtEl>
                                          <p:spTgt spid="190"/>
                                        </p:tgtEl>
                                        <p:attrNameLst>
                                          <p:attrName>style.opacity</p:attrName>
                                        </p:attrNameLst>
                                      </p:cBhvr>
                                      <p:to>
                                        <p:strVal val="1"/>
                                      </p:to>
                                    </p:set>
                                    <p:animEffect filter="image" prLst="opacity: 1">
                                      <p:cBhvr rctx="IE">
                                        <p:cTn id="241" dur="indefinite"/>
                                        <p:tgtEl>
                                          <p:spTgt spid="190"/>
                                        </p:tgtEl>
                                      </p:cBhvr>
                                    </p:animEffect>
                                  </p:childTnLst>
                                </p:cTn>
                              </p:par>
                              <p:par>
                                <p:cTn id="242" presetID="9" presetClass="emph" presetSubtype="0" nodeType="withEffect">
                                  <p:stCondLst>
                                    <p:cond delay="0"/>
                                  </p:stCondLst>
                                  <p:childTnLst>
                                    <p:set>
                                      <p:cBhvr>
                                        <p:cTn id="243" dur="indefinite"/>
                                        <p:tgtEl>
                                          <p:spTgt spid="194"/>
                                        </p:tgtEl>
                                        <p:attrNameLst>
                                          <p:attrName>style.opacity</p:attrName>
                                        </p:attrNameLst>
                                      </p:cBhvr>
                                      <p:to>
                                        <p:strVal val="1"/>
                                      </p:to>
                                    </p:set>
                                    <p:animEffect filter="image" prLst="opacity: 1">
                                      <p:cBhvr rctx="IE">
                                        <p:cTn id="244" dur="indefinite"/>
                                        <p:tgtEl>
                                          <p:spTgt spid="194"/>
                                        </p:tgtEl>
                                      </p:cBhvr>
                                    </p:animEffect>
                                  </p:childTnLst>
                                </p:cTn>
                              </p:par>
                              <p:par>
                                <p:cTn id="245" presetID="9" presetClass="emph" presetSubtype="0" grpId="2" nodeType="withEffect">
                                  <p:stCondLst>
                                    <p:cond delay="0"/>
                                  </p:stCondLst>
                                  <p:childTnLst>
                                    <p:set>
                                      <p:cBhvr>
                                        <p:cTn id="246" dur="indefinite"/>
                                        <p:tgtEl>
                                          <p:spTgt spid="196"/>
                                        </p:tgtEl>
                                        <p:attrNameLst>
                                          <p:attrName>style.opacity</p:attrName>
                                        </p:attrNameLst>
                                      </p:cBhvr>
                                      <p:to>
                                        <p:strVal val="1"/>
                                      </p:to>
                                    </p:set>
                                    <p:animEffect filter="image" prLst="opacity: 1">
                                      <p:cBhvr rctx="IE">
                                        <p:cTn id="247" dur="indefinite"/>
                                        <p:tgtEl>
                                          <p:spTgt spid="196"/>
                                        </p:tgtEl>
                                      </p:cBhvr>
                                    </p:animEffect>
                                  </p:childTnLst>
                                </p:cTn>
                              </p:par>
                            </p:childTnLst>
                          </p:cTn>
                        </p:par>
                      </p:childTnLst>
                    </p:cTn>
                  </p:par>
                  <p:par>
                    <p:cTn id="248" fill="hold">
                      <p:stCondLst>
                        <p:cond delay="indefinite"/>
                      </p:stCondLst>
                      <p:childTnLst>
                        <p:par>
                          <p:cTn id="249" fill="hold">
                            <p:stCondLst>
                              <p:cond delay="0"/>
                            </p:stCondLst>
                            <p:childTnLst>
                              <p:par>
                                <p:cTn id="250" presetID="1" presetClass="entr" presetSubtype="0" fill="hold" grpId="0" nodeType="clickEffect">
                                  <p:stCondLst>
                                    <p:cond delay="0"/>
                                  </p:stCondLst>
                                  <p:childTnLst>
                                    <p:set>
                                      <p:cBhvr>
                                        <p:cTn id="251" dur="1" fill="hold">
                                          <p:stCondLst>
                                            <p:cond delay="0"/>
                                          </p:stCondLst>
                                        </p:cTn>
                                        <p:tgtEl>
                                          <p:spTgt spid="332"/>
                                        </p:tgtEl>
                                        <p:attrNameLst>
                                          <p:attrName>style.visibility</p:attrName>
                                        </p:attrNameLst>
                                      </p:cBhvr>
                                      <p:to>
                                        <p:strVal val="visible"/>
                                      </p:to>
                                    </p:set>
                                  </p:childTnLst>
                                </p:cTn>
                              </p:par>
                            </p:childTnLst>
                          </p:cTn>
                        </p:par>
                        <p:par>
                          <p:cTn id="252" fill="hold">
                            <p:stCondLst>
                              <p:cond delay="0"/>
                            </p:stCondLst>
                            <p:childTnLst>
                              <p:par>
                                <p:cTn id="253" presetID="1" presetClass="entr" presetSubtype="0" fill="hold" grpId="0" nodeType="afterEffect">
                                  <p:stCondLst>
                                    <p:cond delay="0"/>
                                  </p:stCondLst>
                                  <p:childTnLst>
                                    <p:set>
                                      <p:cBhvr>
                                        <p:cTn id="254" dur="1" fill="hold">
                                          <p:stCondLst>
                                            <p:cond delay="0"/>
                                          </p:stCondLst>
                                        </p:cTn>
                                        <p:tgtEl>
                                          <p:spTgt spid="333"/>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1" presetClass="exit" presetSubtype="0" fill="hold" grpId="1" nodeType="clickEffect">
                                  <p:stCondLst>
                                    <p:cond delay="0"/>
                                  </p:stCondLst>
                                  <p:childTnLst>
                                    <p:set>
                                      <p:cBhvr>
                                        <p:cTn id="258" dur="1" fill="hold">
                                          <p:stCondLst>
                                            <p:cond delay="0"/>
                                          </p:stCondLst>
                                        </p:cTn>
                                        <p:tgtEl>
                                          <p:spTgt spid="580"/>
                                        </p:tgtEl>
                                        <p:attrNameLst>
                                          <p:attrName>style.visibility</p:attrName>
                                        </p:attrNameLst>
                                      </p:cBhvr>
                                      <p:to>
                                        <p:strVal val="hidden"/>
                                      </p:to>
                                    </p:set>
                                  </p:childTnLst>
                                </p:cTn>
                              </p:par>
                              <p:par>
                                <p:cTn id="259" presetID="9" presetClass="emph" presetSubtype="0" grpId="0" nodeType="withEffect">
                                  <p:stCondLst>
                                    <p:cond delay="0"/>
                                  </p:stCondLst>
                                  <p:childTnLst>
                                    <p:set>
                                      <p:cBhvr>
                                        <p:cTn id="260" dur="indefinite"/>
                                        <p:tgtEl>
                                          <p:spTgt spid="526"/>
                                        </p:tgtEl>
                                        <p:attrNameLst>
                                          <p:attrName>style.opacity</p:attrName>
                                        </p:attrNameLst>
                                      </p:cBhvr>
                                      <p:to>
                                        <p:strVal val="0.25"/>
                                      </p:to>
                                    </p:set>
                                    <p:animEffect filter="image" prLst="opacity: 0.25">
                                      <p:cBhvr rctx="IE">
                                        <p:cTn id="261" dur="indefinite"/>
                                        <p:tgtEl>
                                          <p:spTgt spid="526"/>
                                        </p:tgtEl>
                                      </p:cBhvr>
                                    </p:animEffect>
                                  </p:childTnLst>
                                </p:cTn>
                              </p:par>
                              <p:par>
                                <p:cTn id="262" presetID="9" presetClass="emph" presetSubtype="0" nodeType="withEffect">
                                  <p:stCondLst>
                                    <p:cond delay="0"/>
                                  </p:stCondLst>
                                  <p:childTnLst>
                                    <p:set>
                                      <p:cBhvr>
                                        <p:cTn id="263" dur="indefinite"/>
                                        <p:tgtEl>
                                          <p:spTgt spid="524"/>
                                        </p:tgtEl>
                                        <p:attrNameLst>
                                          <p:attrName>style.opacity</p:attrName>
                                        </p:attrNameLst>
                                      </p:cBhvr>
                                      <p:to>
                                        <p:strVal val="0.25"/>
                                      </p:to>
                                    </p:set>
                                    <p:animEffect filter="image" prLst="opacity: 0.25">
                                      <p:cBhvr rctx="IE">
                                        <p:cTn id="264" dur="indefinite"/>
                                        <p:tgtEl>
                                          <p:spTgt spid="524"/>
                                        </p:tgtEl>
                                      </p:cBhvr>
                                    </p:animEffect>
                                  </p:childTnLst>
                                </p:cTn>
                              </p:par>
                              <p:par>
                                <p:cTn id="265" presetID="9" presetClass="emph" presetSubtype="0" nodeType="withEffect">
                                  <p:stCondLst>
                                    <p:cond delay="0"/>
                                  </p:stCondLst>
                                  <p:childTnLst>
                                    <p:set>
                                      <p:cBhvr>
                                        <p:cTn id="266" dur="indefinite"/>
                                        <p:tgtEl>
                                          <p:spTgt spid="520"/>
                                        </p:tgtEl>
                                        <p:attrNameLst>
                                          <p:attrName>style.opacity</p:attrName>
                                        </p:attrNameLst>
                                      </p:cBhvr>
                                      <p:to>
                                        <p:strVal val="0.25"/>
                                      </p:to>
                                    </p:set>
                                    <p:animEffect filter="image" prLst="opacity: 0.25">
                                      <p:cBhvr rctx="IE">
                                        <p:cTn id="267" dur="indefinite"/>
                                        <p:tgtEl>
                                          <p:spTgt spid="520"/>
                                        </p:tgtEl>
                                      </p:cBhvr>
                                    </p:animEffect>
                                  </p:childTnLst>
                                </p:cTn>
                              </p:par>
                            </p:childTnLst>
                          </p:cTn>
                        </p:par>
                      </p:childTnLst>
                    </p:cTn>
                  </p:par>
                  <p:par>
                    <p:cTn id="268" fill="hold">
                      <p:stCondLst>
                        <p:cond delay="indefinite"/>
                      </p:stCondLst>
                      <p:childTnLst>
                        <p:par>
                          <p:cTn id="269" fill="hold">
                            <p:stCondLst>
                              <p:cond delay="0"/>
                            </p:stCondLst>
                            <p:childTnLst>
                              <p:par>
                                <p:cTn id="270" presetID="1" presetClass="entr" presetSubtype="0" fill="hold" grpId="0" nodeType="clickEffect">
                                  <p:stCondLst>
                                    <p:cond delay="0"/>
                                  </p:stCondLst>
                                  <p:childTnLst>
                                    <p:set>
                                      <p:cBhvr>
                                        <p:cTn id="271" dur="1" fill="hold">
                                          <p:stCondLst>
                                            <p:cond delay="0"/>
                                          </p:stCondLst>
                                        </p:cTn>
                                        <p:tgtEl>
                                          <p:spTgt spid="10"/>
                                        </p:tgtEl>
                                        <p:attrNameLst>
                                          <p:attrName>style.visibility</p:attrName>
                                        </p:attrNameLst>
                                      </p:cBhvr>
                                      <p:to>
                                        <p:strVal val="visible"/>
                                      </p:to>
                                    </p:set>
                                  </p:childTnLst>
                                </p:cTn>
                              </p:par>
                            </p:childTnLst>
                          </p:cTn>
                        </p:par>
                      </p:childTnLst>
                    </p:cTn>
                  </p:par>
                  <p:par>
                    <p:cTn id="272" fill="hold">
                      <p:stCondLst>
                        <p:cond delay="indefinite"/>
                      </p:stCondLst>
                      <p:childTnLst>
                        <p:par>
                          <p:cTn id="273" fill="hold">
                            <p:stCondLst>
                              <p:cond delay="0"/>
                            </p:stCondLst>
                            <p:childTnLst>
                              <p:par>
                                <p:cTn id="274" presetID="9" presetClass="emph" presetSubtype="0" nodeType="clickEffect">
                                  <p:stCondLst>
                                    <p:cond delay="0"/>
                                  </p:stCondLst>
                                  <p:childTnLst>
                                    <p:set>
                                      <p:cBhvr>
                                        <p:cTn id="275" dur="indefinite"/>
                                        <p:tgtEl>
                                          <p:spTgt spid="539"/>
                                        </p:tgtEl>
                                        <p:attrNameLst>
                                          <p:attrName>style.opacity</p:attrName>
                                        </p:attrNameLst>
                                      </p:cBhvr>
                                      <p:to>
                                        <p:strVal val="0.25"/>
                                      </p:to>
                                    </p:set>
                                    <p:animEffect filter="image" prLst="opacity: 0.25">
                                      <p:cBhvr rctx="IE">
                                        <p:cTn id="276" dur="indefinite"/>
                                        <p:tgtEl>
                                          <p:spTgt spid="539"/>
                                        </p:tgtEl>
                                      </p:cBhvr>
                                    </p:animEffect>
                                  </p:childTnLst>
                                </p:cTn>
                              </p:par>
                            </p:childTnLst>
                          </p:cTn>
                        </p:par>
                        <p:par>
                          <p:cTn id="277" fill="hold">
                            <p:stCondLst>
                              <p:cond delay="0"/>
                            </p:stCondLst>
                            <p:childTnLst>
                              <p:par>
                                <p:cTn id="278" presetID="9" presetClass="emph" presetSubtype="0" nodeType="afterEffect">
                                  <p:stCondLst>
                                    <p:cond delay="0"/>
                                  </p:stCondLst>
                                  <p:childTnLst>
                                    <p:set>
                                      <p:cBhvr>
                                        <p:cTn id="279" dur="indefinite"/>
                                        <p:tgtEl>
                                          <p:spTgt spid="530"/>
                                        </p:tgtEl>
                                        <p:attrNameLst>
                                          <p:attrName>style.opacity</p:attrName>
                                        </p:attrNameLst>
                                      </p:cBhvr>
                                      <p:to>
                                        <p:strVal val="0.25"/>
                                      </p:to>
                                    </p:set>
                                    <p:animEffect filter="image" prLst="opacity: 0.25">
                                      <p:cBhvr rctx="IE">
                                        <p:cTn id="280" dur="indefinite"/>
                                        <p:tgtEl>
                                          <p:spTgt spid="530"/>
                                        </p:tgtEl>
                                      </p:cBhvr>
                                    </p:animEffect>
                                  </p:childTnLst>
                                </p:cTn>
                              </p:par>
                            </p:childTnLst>
                          </p:cTn>
                        </p:par>
                        <p:par>
                          <p:cTn id="281" fill="hold">
                            <p:stCondLst>
                              <p:cond delay="0"/>
                            </p:stCondLst>
                            <p:childTnLst>
                              <p:par>
                                <p:cTn id="282" presetID="9" presetClass="emph" presetSubtype="0" nodeType="afterEffect">
                                  <p:stCondLst>
                                    <p:cond delay="0"/>
                                  </p:stCondLst>
                                  <p:childTnLst>
                                    <p:set>
                                      <p:cBhvr>
                                        <p:cTn id="283" dur="indefinite"/>
                                        <p:tgtEl>
                                          <p:spTgt spid="529"/>
                                        </p:tgtEl>
                                        <p:attrNameLst>
                                          <p:attrName>style.opacity</p:attrName>
                                        </p:attrNameLst>
                                      </p:cBhvr>
                                      <p:to>
                                        <p:strVal val="0.25"/>
                                      </p:to>
                                    </p:set>
                                    <p:animEffect filter="image" prLst="opacity: 0.25">
                                      <p:cBhvr rctx="IE">
                                        <p:cTn id="284" dur="indefinite"/>
                                        <p:tgtEl>
                                          <p:spTgt spid="529"/>
                                        </p:tgtEl>
                                      </p:cBhvr>
                                    </p:animEffect>
                                  </p:childTnLst>
                                </p:cTn>
                              </p:par>
                              <p:par>
                                <p:cTn id="285" presetID="9" presetClass="emph" presetSubtype="0" grpId="0" nodeType="withEffect">
                                  <p:stCondLst>
                                    <p:cond delay="0"/>
                                  </p:stCondLst>
                                  <p:childTnLst>
                                    <p:set>
                                      <p:cBhvr>
                                        <p:cTn id="286" dur="indefinite"/>
                                        <p:tgtEl>
                                          <p:spTgt spid="527"/>
                                        </p:tgtEl>
                                        <p:attrNameLst>
                                          <p:attrName>style.opacity</p:attrName>
                                        </p:attrNameLst>
                                      </p:cBhvr>
                                      <p:to>
                                        <p:strVal val="0.25"/>
                                      </p:to>
                                    </p:set>
                                    <p:animEffect filter="image" prLst="opacity: 0.25">
                                      <p:cBhvr rctx="IE">
                                        <p:cTn id="287" dur="indefinite"/>
                                        <p:tgtEl>
                                          <p:spTgt spid="527"/>
                                        </p:tgtEl>
                                      </p:cBhvr>
                                    </p:animEffect>
                                  </p:childTnLst>
                                </p:cTn>
                              </p:par>
                              <p:par>
                                <p:cTn id="288" presetID="9" presetClass="emph" presetSubtype="0" nodeType="withEffect">
                                  <p:stCondLst>
                                    <p:cond delay="0"/>
                                  </p:stCondLst>
                                  <p:childTnLst>
                                    <p:set>
                                      <p:cBhvr>
                                        <p:cTn id="289" dur="indefinite"/>
                                        <p:tgtEl>
                                          <p:spTgt spid="521"/>
                                        </p:tgtEl>
                                        <p:attrNameLst>
                                          <p:attrName>style.opacity</p:attrName>
                                        </p:attrNameLst>
                                      </p:cBhvr>
                                      <p:to>
                                        <p:strVal val="0.25"/>
                                      </p:to>
                                    </p:set>
                                    <p:animEffect filter="image" prLst="opacity: 0.25">
                                      <p:cBhvr rctx="IE">
                                        <p:cTn id="290" dur="indefinite"/>
                                        <p:tgtEl>
                                          <p:spTgt spid="521"/>
                                        </p:tgtEl>
                                      </p:cBhvr>
                                    </p:animEffect>
                                  </p:childTnLst>
                                </p:cTn>
                              </p:par>
                              <p:par>
                                <p:cTn id="291" presetID="9" presetClass="emph" presetSubtype="0" nodeType="withEffect">
                                  <p:stCondLst>
                                    <p:cond delay="0"/>
                                  </p:stCondLst>
                                  <p:childTnLst>
                                    <p:set>
                                      <p:cBhvr>
                                        <p:cTn id="292" dur="indefinite"/>
                                        <p:tgtEl>
                                          <p:spTgt spid="525"/>
                                        </p:tgtEl>
                                        <p:attrNameLst>
                                          <p:attrName>style.opacity</p:attrName>
                                        </p:attrNameLst>
                                      </p:cBhvr>
                                      <p:to>
                                        <p:strVal val="0.25"/>
                                      </p:to>
                                    </p:set>
                                    <p:animEffect filter="image" prLst="opacity: 0.25">
                                      <p:cBhvr rctx="IE">
                                        <p:cTn id="293" dur="indefinite"/>
                                        <p:tgtEl>
                                          <p:spTgt spid="525"/>
                                        </p:tgtEl>
                                      </p:cBhvr>
                                    </p:animEffect>
                                  </p:childTnLst>
                                </p:cTn>
                              </p:par>
                            </p:childTnLst>
                          </p:cTn>
                        </p:par>
                      </p:childTnLst>
                    </p:cTn>
                  </p:par>
                  <p:par>
                    <p:cTn id="294" fill="hold">
                      <p:stCondLst>
                        <p:cond delay="indefinite"/>
                      </p:stCondLst>
                      <p:childTnLst>
                        <p:par>
                          <p:cTn id="295" fill="hold">
                            <p:stCondLst>
                              <p:cond delay="0"/>
                            </p:stCondLst>
                            <p:childTnLst>
                              <p:par>
                                <p:cTn id="296" presetID="9" presetClass="emph" presetSubtype="0" grpId="1" nodeType="clickEffect">
                                  <p:stCondLst>
                                    <p:cond delay="0"/>
                                  </p:stCondLst>
                                  <p:childTnLst>
                                    <p:set>
                                      <p:cBhvr>
                                        <p:cTn id="297" dur="indefinite"/>
                                        <p:tgtEl>
                                          <p:spTgt spid="526"/>
                                        </p:tgtEl>
                                        <p:attrNameLst>
                                          <p:attrName>style.opacity</p:attrName>
                                        </p:attrNameLst>
                                      </p:cBhvr>
                                      <p:to>
                                        <p:strVal val="1"/>
                                      </p:to>
                                    </p:set>
                                    <p:animEffect filter="image" prLst="opacity: 1">
                                      <p:cBhvr rctx="IE">
                                        <p:cTn id="298" dur="indefinite"/>
                                        <p:tgtEl>
                                          <p:spTgt spid="526"/>
                                        </p:tgtEl>
                                      </p:cBhvr>
                                    </p:animEffect>
                                  </p:childTnLst>
                                </p:cTn>
                              </p:par>
                              <p:par>
                                <p:cTn id="299" presetID="9" presetClass="emph" presetSubtype="0" nodeType="withEffect">
                                  <p:stCondLst>
                                    <p:cond delay="0"/>
                                  </p:stCondLst>
                                  <p:childTnLst>
                                    <p:set>
                                      <p:cBhvr>
                                        <p:cTn id="300" dur="indefinite"/>
                                        <p:tgtEl>
                                          <p:spTgt spid="524"/>
                                        </p:tgtEl>
                                        <p:attrNameLst>
                                          <p:attrName>style.opacity</p:attrName>
                                        </p:attrNameLst>
                                      </p:cBhvr>
                                      <p:to>
                                        <p:strVal val="1"/>
                                      </p:to>
                                    </p:set>
                                    <p:animEffect filter="image" prLst="opacity: 1">
                                      <p:cBhvr rctx="IE">
                                        <p:cTn id="301" dur="indefinite"/>
                                        <p:tgtEl>
                                          <p:spTgt spid="524"/>
                                        </p:tgtEl>
                                      </p:cBhvr>
                                    </p:animEffect>
                                  </p:childTnLst>
                                </p:cTn>
                              </p:par>
                              <p:par>
                                <p:cTn id="302" presetID="9" presetClass="emph" presetSubtype="0" nodeType="withEffect">
                                  <p:stCondLst>
                                    <p:cond delay="0"/>
                                  </p:stCondLst>
                                  <p:childTnLst>
                                    <p:set>
                                      <p:cBhvr>
                                        <p:cTn id="303" dur="indefinite"/>
                                        <p:tgtEl>
                                          <p:spTgt spid="520"/>
                                        </p:tgtEl>
                                        <p:attrNameLst>
                                          <p:attrName>style.opacity</p:attrName>
                                        </p:attrNameLst>
                                      </p:cBhvr>
                                      <p:to>
                                        <p:strVal val="1"/>
                                      </p:to>
                                    </p:set>
                                    <p:animEffect filter="image" prLst="opacity: 1">
                                      <p:cBhvr rctx="IE">
                                        <p:cTn id="304" dur="indefinite"/>
                                        <p:tgtEl>
                                          <p:spTgt spid="520"/>
                                        </p:tgtEl>
                                      </p:cBhvr>
                                    </p:animEffect>
                                  </p:childTnLst>
                                </p:cTn>
                              </p:par>
                            </p:childTnLst>
                          </p:cTn>
                        </p:par>
                      </p:childTnLst>
                    </p:cTn>
                  </p:par>
                  <p:par>
                    <p:cTn id="305" fill="hold">
                      <p:stCondLst>
                        <p:cond delay="indefinite"/>
                      </p:stCondLst>
                      <p:childTnLst>
                        <p:par>
                          <p:cTn id="306" fill="hold">
                            <p:stCondLst>
                              <p:cond delay="0"/>
                            </p:stCondLst>
                            <p:childTnLst>
                              <p:par>
                                <p:cTn id="307" presetID="1" presetClass="entr" presetSubtype="0" fill="hold" grpId="0" nodeType="clickEffect">
                                  <p:stCondLst>
                                    <p:cond delay="0"/>
                                  </p:stCondLst>
                                  <p:childTnLst>
                                    <p:set>
                                      <p:cBhvr>
                                        <p:cTn id="308" dur="1" fill="hold">
                                          <p:stCondLst>
                                            <p:cond delay="0"/>
                                          </p:stCondLst>
                                        </p:cTn>
                                        <p:tgtEl>
                                          <p:spTgt spid="11"/>
                                        </p:tgtEl>
                                        <p:attrNameLst>
                                          <p:attrName>style.visibility</p:attrName>
                                        </p:attrNameLst>
                                      </p:cBhvr>
                                      <p:to>
                                        <p:strVal val="visible"/>
                                      </p:to>
                                    </p:set>
                                  </p:childTnLst>
                                </p:cTn>
                              </p:par>
                            </p:childTnLst>
                          </p:cTn>
                        </p:par>
                      </p:childTnLst>
                    </p:cTn>
                  </p:par>
                  <p:par>
                    <p:cTn id="309" fill="hold">
                      <p:stCondLst>
                        <p:cond delay="indefinite"/>
                      </p:stCondLst>
                      <p:childTnLst>
                        <p:par>
                          <p:cTn id="310" fill="hold">
                            <p:stCondLst>
                              <p:cond delay="0"/>
                            </p:stCondLst>
                            <p:childTnLst>
                              <p:par>
                                <p:cTn id="311" presetID="1" presetClass="entr" presetSubtype="0" fill="hold" grpId="0" nodeType="clickEffect">
                                  <p:stCondLst>
                                    <p:cond delay="0"/>
                                  </p:stCondLst>
                                  <p:childTnLst>
                                    <p:set>
                                      <p:cBhvr>
                                        <p:cTn id="312" dur="1" fill="hold">
                                          <p:stCondLst>
                                            <p:cond delay="0"/>
                                          </p:stCondLst>
                                        </p:cTn>
                                        <p:tgtEl>
                                          <p:spTgt spid="500"/>
                                        </p:tgtEl>
                                        <p:attrNameLst>
                                          <p:attrName>style.visibility</p:attrName>
                                        </p:attrNameLst>
                                      </p:cBhvr>
                                      <p:to>
                                        <p:strVal val="visible"/>
                                      </p:to>
                                    </p:set>
                                  </p:childTnLst>
                                </p:cTn>
                              </p:par>
                            </p:childTnLst>
                          </p:cTn>
                        </p:par>
                      </p:childTnLst>
                    </p:cTn>
                  </p:par>
                  <p:par>
                    <p:cTn id="313" fill="hold">
                      <p:stCondLst>
                        <p:cond delay="indefinite"/>
                      </p:stCondLst>
                      <p:childTnLst>
                        <p:par>
                          <p:cTn id="314" fill="hold">
                            <p:stCondLst>
                              <p:cond delay="0"/>
                            </p:stCondLst>
                            <p:childTnLst>
                              <p:par>
                                <p:cTn id="315" presetID="1" presetClass="entr" presetSubtype="0" fill="hold" grpId="0" nodeType="clickEffect">
                                  <p:stCondLst>
                                    <p:cond delay="0"/>
                                  </p:stCondLst>
                                  <p:childTnLst>
                                    <p:set>
                                      <p:cBhvr>
                                        <p:cTn id="316" dur="1" fill="hold">
                                          <p:stCondLst>
                                            <p:cond delay="0"/>
                                          </p:stCondLst>
                                        </p:cTn>
                                        <p:tgtEl>
                                          <p:spTgt spid="498"/>
                                        </p:tgtEl>
                                        <p:attrNameLst>
                                          <p:attrName>style.visibility</p:attrName>
                                        </p:attrNameLst>
                                      </p:cBhvr>
                                      <p:to>
                                        <p:strVal val="visible"/>
                                      </p:to>
                                    </p:set>
                                  </p:childTnLst>
                                </p:cTn>
                              </p:par>
                              <p:par>
                                <p:cTn id="317" presetID="1" presetClass="entr" presetSubtype="0" fill="hold" grpId="0" nodeType="withEffect">
                                  <p:stCondLst>
                                    <p:cond delay="0"/>
                                  </p:stCondLst>
                                  <p:childTnLst>
                                    <p:set>
                                      <p:cBhvr>
                                        <p:cTn id="318" dur="1" fill="hold">
                                          <p:stCondLst>
                                            <p:cond delay="0"/>
                                          </p:stCondLst>
                                        </p:cTn>
                                        <p:tgtEl>
                                          <p:spTgt spid="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76" grpId="0" animBg="1"/>
      <p:bldP spid="180" grpId="0" animBg="1"/>
      <p:bldP spid="180" grpId="1" animBg="1"/>
      <p:bldP spid="180" grpId="2" animBg="1"/>
      <p:bldP spid="181" grpId="0" animBg="1"/>
      <p:bldP spid="181" grpId="1" animBg="1"/>
      <p:bldP spid="181" grpId="2" animBg="1"/>
      <p:bldP spid="182" grpId="0" animBg="1"/>
      <p:bldP spid="182" grpId="1" animBg="1"/>
      <p:bldP spid="182" grpId="2" animBg="1"/>
      <p:bldP spid="183" grpId="0" animBg="1"/>
      <p:bldP spid="183" grpId="1" animBg="1"/>
      <p:bldP spid="183" grpId="2" animBg="1"/>
      <p:bldP spid="186" grpId="0"/>
      <p:bldP spid="186" grpId="1"/>
      <p:bldP spid="186" grpId="2"/>
      <p:bldP spid="187" grpId="0"/>
      <p:bldP spid="187" grpId="1"/>
      <p:bldP spid="187" grpId="2"/>
      <p:bldP spid="195" grpId="0"/>
      <p:bldP spid="195" grpId="1"/>
      <p:bldP spid="196" grpId="0"/>
      <p:bldP spid="196" grpId="1"/>
      <p:bldP spid="196" grpId="2"/>
      <p:bldP spid="200" grpId="0"/>
      <p:bldP spid="202" grpId="0"/>
      <p:bldP spid="203" grpId="0" animBg="1"/>
      <p:bldP spid="203" grpId="1" animBg="1"/>
      <p:bldP spid="203" grpId="2" animBg="1"/>
      <p:bldP spid="204" grpId="0" animBg="1"/>
      <p:bldP spid="207" grpId="0" animBg="1"/>
      <p:bldP spid="207" grpId="1" animBg="1"/>
      <p:bldP spid="207" grpId="2" animBg="1"/>
      <p:bldP spid="210" grpId="0"/>
      <p:bldP spid="210" grpId="1"/>
      <p:bldP spid="210" grpId="2"/>
      <p:bldP spid="211" grpId="0"/>
      <p:bldP spid="211" grpId="1"/>
      <p:bldP spid="211" grpId="2"/>
      <p:bldP spid="212" grpId="0"/>
      <p:bldP spid="173" grpId="0"/>
      <p:bldP spid="173" grpId="1"/>
      <p:bldP spid="173" grpId="2"/>
      <p:bldP spid="175" grpId="0"/>
      <p:bldP spid="249" grpId="0"/>
      <p:bldP spid="330" grpId="0"/>
      <p:bldP spid="332" grpId="0"/>
      <p:bldP spid="333" grpId="0"/>
      <p:bldP spid="334" grpId="0"/>
      <p:bldP spid="526" grpId="0"/>
      <p:bldP spid="526" grpId="1"/>
      <p:bldP spid="527" grpId="0"/>
      <p:bldP spid="498" grpId="0"/>
      <p:bldP spid="499" grpId="0"/>
      <p:bldP spid="500" grpId="0"/>
      <p:bldP spid="580" grpId="0" animBg="1"/>
      <p:bldP spid="580" grpId="1"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36AFD-9131-943C-3138-AF8A7EB6C648}"/>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43B05E70-5EAE-F7DE-5167-A7B89FE991DA}"/>
              </a:ext>
            </a:extLst>
          </p:cNvPr>
          <p:cNvSpPr>
            <a:spLocks noGrp="1"/>
          </p:cNvSpPr>
          <p:nvPr>
            <p:ph idx="1"/>
          </p:nvPr>
        </p:nvSpPr>
        <p:spPr/>
        <p:txBody>
          <a:bodyPr/>
          <a:lstStyle/>
          <a:p>
            <a:r>
              <a:rPr lang="en-US" dirty="0"/>
              <a:t>Latching circuit during </a:t>
            </a:r>
            <a:r>
              <a:rPr lang="en-US" dirty="0">
                <a:solidFill>
                  <a:srgbClr val="C00000"/>
                </a:solidFill>
              </a:rPr>
              <a:t>inverse read </a:t>
            </a:r>
            <a:r>
              <a:rPr lang="en-US" dirty="0"/>
              <a:t>operation</a:t>
            </a:r>
          </a:p>
        </p:txBody>
      </p:sp>
      <p:sp>
        <p:nvSpPr>
          <p:cNvPr id="176" name="사각형: 둥근 모서리 554">
            <a:extLst>
              <a:ext uri="{FF2B5EF4-FFF2-40B4-BE49-F238E27FC236}">
                <a16:creationId xmlns:a16="http://schemas.microsoft.com/office/drawing/2014/main" id="{EC39ACF0-2EC7-FE08-2833-FAFE5F0C1B2A}"/>
              </a:ext>
            </a:extLst>
          </p:cNvPr>
          <p:cNvSpPr/>
          <p:nvPr/>
        </p:nvSpPr>
        <p:spPr>
          <a:xfrm>
            <a:off x="565096" y="1980990"/>
            <a:ext cx="3410319" cy="2211838"/>
          </a:xfrm>
          <a:prstGeom prst="roundRect">
            <a:avLst>
              <a:gd name="adj" fmla="val 4472"/>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cxnSp>
        <p:nvCxnSpPr>
          <p:cNvPr id="178" name="Connector: Elbow 177">
            <a:extLst>
              <a:ext uri="{FF2B5EF4-FFF2-40B4-BE49-F238E27FC236}">
                <a16:creationId xmlns:a16="http://schemas.microsoft.com/office/drawing/2014/main" id="{3FC746F8-B3F6-6BAC-D78B-73133C806D44}"/>
              </a:ext>
            </a:extLst>
          </p:cNvPr>
          <p:cNvCxnSpPr>
            <a:cxnSpLocks/>
            <a:stCxn id="181" idx="6"/>
            <a:endCxn id="182" idx="3"/>
          </p:cNvCxnSpPr>
          <p:nvPr/>
        </p:nvCxnSpPr>
        <p:spPr>
          <a:xfrm>
            <a:off x="2954844" y="2491616"/>
            <a:ext cx="1" cy="266692"/>
          </a:xfrm>
          <a:prstGeom prst="bentConnector3">
            <a:avLst>
              <a:gd name="adj1" fmla="val 2458360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Connector: Elbow 178">
            <a:extLst>
              <a:ext uri="{FF2B5EF4-FFF2-40B4-BE49-F238E27FC236}">
                <a16:creationId xmlns:a16="http://schemas.microsoft.com/office/drawing/2014/main" id="{969516A1-3DF6-F3E4-35B5-44F201D61D4E}"/>
              </a:ext>
            </a:extLst>
          </p:cNvPr>
          <p:cNvCxnSpPr>
            <a:cxnSpLocks/>
            <a:stCxn id="180" idx="3"/>
            <a:endCxn id="183" idx="6"/>
          </p:cNvCxnSpPr>
          <p:nvPr/>
        </p:nvCxnSpPr>
        <p:spPr>
          <a:xfrm rot="10800000" flipV="1">
            <a:off x="2659570" y="2491616"/>
            <a:ext cx="12700" cy="266691"/>
          </a:xfrm>
          <a:prstGeom prst="bentConnector3">
            <a:avLst>
              <a:gd name="adj1" fmla="val 1935717"/>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Isosceles Triangle 179">
            <a:extLst>
              <a:ext uri="{FF2B5EF4-FFF2-40B4-BE49-F238E27FC236}">
                <a16:creationId xmlns:a16="http://schemas.microsoft.com/office/drawing/2014/main" id="{6D3D91FE-26CD-E7D6-0AB4-92FE85CADC14}"/>
              </a:ext>
            </a:extLst>
          </p:cNvPr>
          <p:cNvSpPr/>
          <p:nvPr/>
        </p:nvSpPr>
        <p:spPr>
          <a:xfrm rot="5400000">
            <a:off x="2642334" y="2383894"/>
            <a:ext cx="249915" cy="215444"/>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81" name="Oval 180">
            <a:extLst>
              <a:ext uri="{FF2B5EF4-FFF2-40B4-BE49-F238E27FC236}">
                <a16:creationId xmlns:a16="http://schemas.microsoft.com/office/drawing/2014/main" id="{1887C5E5-9B7C-B039-75BA-C9130C4020D4}"/>
              </a:ext>
            </a:extLst>
          </p:cNvPr>
          <p:cNvSpPr/>
          <p:nvPr/>
        </p:nvSpPr>
        <p:spPr>
          <a:xfrm>
            <a:off x="2875013" y="2451700"/>
            <a:ext cx="79831" cy="7983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82" name="Isosceles Triangle 181">
            <a:extLst>
              <a:ext uri="{FF2B5EF4-FFF2-40B4-BE49-F238E27FC236}">
                <a16:creationId xmlns:a16="http://schemas.microsoft.com/office/drawing/2014/main" id="{220E1A75-57F9-95CE-BCC0-A8A6AC98A0F8}"/>
              </a:ext>
            </a:extLst>
          </p:cNvPr>
          <p:cNvSpPr/>
          <p:nvPr/>
        </p:nvSpPr>
        <p:spPr>
          <a:xfrm rot="16200000">
            <a:off x="2722165" y="2650586"/>
            <a:ext cx="249915" cy="215444"/>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183" name="Oval 182">
            <a:extLst>
              <a:ext uri="{FF2B5EF4-FFF2-40B4-BE49-F238E27FC236}">
                <a16:creationId xmlns:a16="http://schemas.microsoft.com/office/drawing/2014/main" id="{D39C89AB-D128-6D72-2C67-0665D783989F}"/>
              </a:ext>
            </a:extLst>
          </p:cNvPr>
          <p:cNvSpPr/>
          <p:nvPr/>
        </p:nvSpPr>
        <p:spPr>
          <a:xfrm rot="10800000">
            <a:off x="2659570" y="2718393"/>
            <a:ext cx="79831" cy="7983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cxnSp>
        <p:nvCxnSpPr>
          <p:cNvPr id="184" name="Straight Connector 183">
            <a:extLst>
              <a:ext uri="{FF2B5EF4-FFF2-40B4-BE49-F238E27FC236}">
                <a16:creationId xmlns:a16="http://schemas.microsoft.com/office/drawing/2014/main" id="{A3004A5D-1CF7-90ED-C238-9F433EABABC2}"/>
              </a:ext>
            </a:extLst>
          </p:cNvPr>
          <p:cNvCxnSpPr>
            <a:cxnSpLocks/>
          </p:cNvCxnSpPr>
          <p:nvPr/>
        </p:nvCxnSpPr>
        <p:spPr>
          <a:xfrm>
            <a:off x="2278245" y="2604252"/>
            <a:ext cx="1490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DC55120F-971F-3CB2-E425-8CD9D4DB91A8}"/>
              </a:ext>
            </a:extLst>
          </p:cNvPr>
          <p:cNvCxnSpPr/>
          <p:nvPr/>
        </p:nvCxnSpPr>
        <p:spPr>
          <a:xfrm>
            <a:off x="3196901" y="2604252"/>
            <a:ext cx="586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7AA632DF-162B-3C7C-F9D6-C9DAD1AC44F7}"/>
              </a:ext>
            </a:extLst>
          </p:cNvPr>
          <p:cNvSpPr txBox="1"/>
          <p:nvPr/>
        </p:nvSpPr>
        <p:spPr>
          <a:xfrm>
            <a:off x="3357588" y="2178713"/>
            <a:ext cx="446450" cy="492443"/>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OUT</a:t>
            </a:r>
            <a:endParaRPr lang="ko-KR" altLang="en-US" sz="1600" b="1" baseline="-25000" dirty="0">
              <a:latin typeface="Cambria" panose="02040503050406030204" pitchFamily="18" charset="0"/>
              <a:cs typeface="Times New Roman" panose="02020603050405020304" pitchFamily="18" charset="0"/>
            </a:endParaRPr>
          </a:p>
        </p:txBody>
      </p:sp>
      <p:sp>
        <p:nvSpPr>
          <p:cNvPr id="187" name="TextBox 186">
            <a:extLst>
              <a:ext uri="{FF2B5EF4-FFF2-40B4-BE49-F238E27FC236}">
                <a16:creationId xmlns:a16="http://schemas.microsoft.com/office/drawing/2014/main" id="{2303991C-9223-C685-4CE6-8784ADEC35DE}"/>
              </a:ext>
            </a:extLst>
          </p:cNvPr>
          <p:cNvSpPr txBox="1"/>
          <p:nvPr/>
        </p:nvSpPr>
        <p:spPr>
          <a:xfrm>
            <a:off x="1799623" y="2178713"/>
            <a:ext cx="446450" cy="492443"/>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OUT</a:t>
            </a:r>
            <a:endParaRPr lang="ko-KR" altLang="en-US" sz="1600" b="1" baseline="-25000" dirty="0">
              <a:latin typeface="Cambria" panose="02040503050406030204" pitchFamily="18" charset="0"/>
              <a:cs typeface="Times New Roman" panose="02020603050405020304" pitchFamily="18" charset="0"/>
            </a:endParaRPr>
          </a:p>
        </p:txBody>
      </p:sp>
      <p:cxnSp>
        <p:nvCxnSpPr>
          <p:cNvPr id="188" name="Straight Connector 187">
            <a:extLst>
              <a:ext uri="{FF2B5EF4-FFF2-40B4-BE49-F238E27FC236}">
                <a16:creationId xmlns:a16="http://schemas.microsoft.com/office/drawing/2014/main" id="{B280FFFE-7680-C997-F69C-CD8BD9CBE2B6}"/>
              </a:ext>
            </a:extLst>
          </p:cNvPr>
          <p:cNvCxnSpPr>
            <a:cxnSpLocks/>
          </p:cNvCxnSpPr>
          <p:nvPr/>
        </p:nvCxnSpPr>
        <p:spPr>
          <a:xfrm>
            <a:off x="1843612" y="2332576"/>
            <a:ext cx="3648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9" name="Group 188">
            <a:extLst>
              <a:ext uri="{FF2B5EF4-FFF2-40B4-BE49-F238E27FC236}">
                <a16:creationId xmlns:a16="http://schemas.microsoft.com/office/drawing/2014/main" id="{7C391E87-B6EE-C7C4-FB85-21BE85366FA1}"/>
              </a:ext>
            </a:extLst>
          </p:cNvPr>
          <p:cNvGrpSpPr/>
          <p:nvPr/>
        </p:nvGrpSpPr>
        <p:grpSpPr>
          <a:xfrm>
            <a:off x="2133875" y="2603427"/>
            <a:ext cx="151630" cy="521841"/>
            <a:chOff x="11740689" y="6540426"/>
            <a:chExt cx="151630" cy="521841"/>
          </a:xfrm>
        </p:grpSpPr>
        <p:grpSp>
          <p:nvGrpSpPr>
            <p:cNvPr id="241" name="Group 240">
              <a:extLst>
                <a:ext uri="{FF2B5EF4-FFF2-40B4-BE49-F238E27FC236}">
                  <a16:creationId xmlns:a16="http://schemas.microsoft.com/office/drawing/2014/main" id="{97EE76E2-BAFC-1F84-D14B-D20724585B33}"/>
                </a:ext>
              </a:extLst>
            </p:cNvPr>
            <p:cNvGrpSpPr/>
            <p:nvPr/>
          </p:nvGrpSpPr>
          <p:grpSpPr>
            <a:xfrm>
              <a:off x="11740689" y="6705642"/>
              <a:ext cx="151630" cy="205650"/>
              <a:chOff x="12020227" y="7000372"/>
              <a:chExt cx="292215" cy="205650"/>
            </a:xfrm>
          </p:grpSpPr>
          <p:cxnSp>
            <p:nvCxnSpPr>
              <p:cNvPr id="244" name="Straight Connector 243">
                <a:extLst>
                  <a:ext uri="{FF2B5EF4-FFF2-40B4-BE49-F238E27FC236}">
                    <a16:creationId xmlns:a16="http://schemas.microsoft.com/office/drawing/2014/main" id="{3C2C553B-03EF-15EB-1B74-D42C266D3ED8}"/>
                  </a:ext>
                </a:extLst>
              </p:cNvPr>
              <p:cNvCxnSpPr>
                <a:cxnSpLocks/>
              </p:cNvCxnSpPr>
              <p:nvPr/>
            </p:nvCxnSpPr>
            <p:spPr>
              <a:xfrm>
                <a:off x="12106793" y="7000372"/>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245" name="Group 244">
                <a:extLst>
                  <a:ext uri="{FF2B5EF4-FFF2-40B4-BE49-F238E27FC236}">
                    <a16:creationId xmlns:a16="http://schemas.microsoft.com/office/drawing/2014/main" id="{9E411175-7BCB-DFF7-2C58-99CEEF847098}"/>
                  </a:ext>
                </a:extLst>
              </p:cNvPr>
              <p:cNvGrpSpPr/>
              <p:nvPr/>
            </p:nvGrpSpPr>
            <p:grpSpPr>
              <a:xfrm>
                <a:off x="12020227" y="7000372"/>
                <a:ext cx="292215" cy="205650"/>
                <a:chOff x="12020227" y="7012603"/>
                <a:chExt cx="292215" cy="205650"/>
              </a:xfrm>
            </p:grpSpPr>
            <p:cxnSp>
              <p:nvCxnSpPr>
                <p:cNvPr id="246" name="Straight Connector 245">
                  <a:extLst>
                    <a:ext uri="{FF2B5EF4-FFF2-40B4-BE49-F238E27FC236}">
                      <a16:creationId xmlns:a16="http://schemas.microsoft.com/office/drawing/2014/main" id="{9453767F-5165-A8FC-EF94-2C0819C51FD9}"/>
                    </a:ext>
                  </a:extLst>
                </p:cNvPr>
                <p:cNvCxnSpPr>
                  <a:cxnSpLocks/>
                </p:cNvCxnSpPr>
                <p:nvPr/>
              </p:nvCxnSpPr>
              <p:spPr>
                <a:xfrm rot="5400000">
                  <a:off x="12003969" y="7115428"/>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C4AE9F9B-818E-E747-EA7D-34D9B55CF2D8}"/>
                    </a:ext>
                  </a:extLst>
                </p:cNvPr>
                <p:cNvCxnSpPr>
                  <a:cxnSpLocks/>
                </p:cNvCxnSpPr>
                <p:nvPr/>
              </p:nvCxnSpPr>
              <p:spPr>
                <a:xfrm>
                  <a:off x="12106793" y="7218253"/>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5C081663-7E86-B470-80A0-16DC705D5C13}"/>
                    </a:ext>
                  </a:extLst>
                </p:cNvPr>
                <p:cNvCxnSpPr>
                  <a:cxnSpLocks/>
                </p:cNvCxnSpPr>
                <p:nvPr/>
              </p:nvCxnSpPr>
              <p:spPr>
                <a:xfrm rot="5400000">
                  <a:off x="11917402" y="7115429"/>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cxnSp>
          <p:nvCxnSpPr>
            <p:cNvPr id="242" name="Straight Connector 241">
              <a:extLst>
                <a:ext uri="{FF2B5EF4-FFF2-40B4-BE49-F238E27FC236}">
                  <a16:creationId xmlns:a16="http://schemas.microsoft.com/office/drawing/2014/main" id="{0424F548-97A1-86D1-6FAE-345CA23A15FE}"/>
                </a:ext>
              </a:extLst>
            </p:cNvPr>
            <p:cNvCxnSpPr>
              <a:cxnSpLocks/>
            </p:cNvCxnSpPr>
            <p:nvPr/>
          </p:nvCxnSpPr>
          <p:spPr>
            <a:xfrm>
              <a:off x="11892319" y="6540426"/>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2A31EB6B-EC02-54FF-1AA9-0D1C25FE710E}"/>
                </a:ext>
              </a:extLst>
            </p:cNvPr>
            <p:cNvCxnSpPr>
              <a:cxnSpLocks/>
            </p:cNvCxnSpPr>
            <p:nvPr/>
          </p:nvCxnSpPr>
          <p:spPr>
            <a:xfrm>
              <a:off x="11892319" y="6907959"/>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190" name="Group 189">
            <a:extLst>
              <a:ext uri="{FF2B5EF4-FFF2-40B4-BE49-F238E27FC236}">
                <a16:creationId xmlns:a16="http://schemas.microsoft.com/office/drawing/2014/main" id="{927CC12B-8098-D0B2-A919-A2CBE65CC621}"/>
              </a:ext>
            </a:extLst>
          </p:cNvPr>
          <p:cNvGrpSpPr/>
          <p:nvPr/>
        </p:nvGrpSpPr>
        <p:grpSpPr>
          <a:xfrm rot="10800000">
            <a:off x="3351659" y="2603427"/>
            <a:ext cx="151630" cy="521841"/>
            <a:chOff x="11740689" y="6540426"/>
            <a:chExt cx="151630" cy="521841"/>
          </a:xfrm>
        </p:grpSpPr>
        <p:grpSp>
          <p:nvGrpSpPr>
            <p:cNvPr id="233" name="Group 232">
              <a:extLst>
                <a:ext uri="{FF2B5EF4-FFF2-40B4-BE49-F238E27FC236}">
                  <a16:creationId xmlns:a16="http://schemas.microsoft.com/office/drawing/2014/main" id="{68D622B0-46E3-BCEC-258E-F27C86BF9064}"/>
                </a:ext>
              </a:extLst>
            </p:cNvPr>
            <p:cNvGrpSpPr/>
            <p:nvPr/>
          </p:nvGrpSpPr>
          <p:grpSpPr>
            <a:xfrm>
              <a:off x="11740689" y="6705642"/>
              <a:ext cx="151630" cy="205650"/>
              <a:chOff x="12020227" y="7000372"/>
              <a:chExt cx="292215" cy="205650"/>
            </a:xfrm>
          </p:grpSpPr>
          <p:cxnSp>
            <p:nvCxnSpPr>
              <p:cNvPr id="236" name="Straight Connector 235">
                <a:extLst>
                  <a:ext uri="{FF2B5EF4-FFF2-40B4-BE49-F238E27FC236}">
                    <a16:creationId xmlns:a16="http://schemas.microsoft.com/office/drawing/2014/main" id="{807878DF-98E0-4D58-0704-108BBCFEE9EE}"/>
                  </a:ext>
                </a:extLst>
              </p:cNvPr>
              <p:cNvCxnSpPr>
                <a:cxnSpLocks/>
              </p:cNvCxnSpPr>
              <p:nvPr/>
            </p:nvCxnSpPr>
            <p:spPr>
              <a:xfrm>
                <a:off x="12106793" y="7000372"/>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237" name="Group 236">
                <a:extLst>
                  <a:ext uri="{FF2B5EF4-FFF2-40B4-BE49-F238E27FC236}">
                    <a16:creationId xmlns:a16="http://schemas.microsoft.com/office/drawing/2014/main" id="{7E8ECE0B-4CF7-14A4-3F88-E121D29E41AE}"/>
                  </a:ext>
                </a:extLst>
              </p:cNvPr>
              <p:cNvGrpSpPr/>
              <p:nvPr/>
            </p:nvGrpSpPr>
            <p:grpSpPr>
              <a:xfrm>
                <a:off x="12020227" y="7000372"/>
                <a:ext cx="292215" cy="205650"/>
                <a:chOff x="12020227" y="7012603"/>
                <a:chExt cx="292215" cy="205650"/>
              </a:xfrm>
            </p:grpSpPr>
            <p:cxnSp>
              <p:nvCxnSpPr>
                <p:cNvPr id="238" name="Straight Connector 237">
                  <a:extLst>
                    <a:ext uri="{FF2B5EF4-FFF2-40B4-BE49-F238E27FC236}">
                      <a16:creationId xmlns:a16="http://schemas.microsoft.com/office/drawing/2014/main" id="{1DCAA337-FCBD-7F70-8889-88CBEFDC32CE}"/>
                    </a:ext>
                  </a:extLst>
                </p:cNvPr>
                <p:cNvCxnSpPr>
                  <a:cxnSpLocks/>
                </p:cNvCxnSpPr>
                <p:nvPr/>
              </p:nvCxnSpPr>
              <p:spPr>
                <a:xfrm rot="5400000">
                  <a:off x="12003969" y="7115428"/>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30E2829C-1FBA-491C-990C-C58676A9177A}"/>
                    </a:ext>
                  </a:extLst>
                </p:cNvPr>
                <p:cNvCxnSpPr>
                  <a:cxnSpLocks/>
                </p:cNvCxnSpPr>
                <p:nvPr/>
              </p:nvCxnSpPr>
              <p:spPr>
                <a:xfrm>
                  <a:off x="12106793" y="7218253"/>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4FB2ADF2-A059-C53B-7E4F-8017FE76873E}"/>
                    </a:ext>
                  </a:extLst>
                </p:cNvPr>
                <p:cNvCxnSpPr>
                  <a:cxnSpLocks/>
                </p:cNvCxnSpPr>
                <p:nvPr/>
              </p:nvCxnSpPr>
              <p:spPr>
                <a:xfrm rot="5400000">
                  <a:off x="11917402" y="7115429"/>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cxnSp>
          <p:nvCxnSpPr>
            <p:cNvPr id="234" name="Straight Connector 233">
              <a:extLst>
                <a:ext uri="{FF2B5EF4-FFF2-40B4-BE49-F238E27FC236}">
                  <a16:creationId xmlns:a16="http://schemas.microsoft.com/office/drawing/2014/main" id="{FFCAFB55-B4D1-B89B-5A29-E67D23EF4616}"/>
                </a:ext>
              </a:extLst>
            </p:cNvPr>
            <p:cNvCxnSpPr>
              <a:cxnSpLocks/>
            </p:cNvCxnSpPr>
            <p:nvPr/>
          </p:nvCxnSpPr>
          <p:spPr>
            <a:xfrm>
              <a:off x="11892319" y="6540426"/>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0246C19C-6A4D-F2C3-1C5D-E0643398833E}"/>
                </a:ext>
              </a:extLst>
            </p:cNvPr>
            <p:cNvCxnSpPr>
              <a:cxnSpLocks/>
            </p:cNvCxnSpPr>
            <p:nvPr/>
          </p:nvCxnSpPr>
          <p:spPr>
            <a:xfrm>
              <a:off x="11892319" y="6907959"/>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191" name="Group 190">
            <a:extLst>
              <a:ext uri="{FF2B5EF4-FFF2-40B4-BE49-F238E27FC236}">
                <a16:creationId xmlns:a16="http://schemas.microsoft.com/office/drawing/2014/main" id="{0EE3E773-3696-420D-4F91-86F03B769B01}"/>
              </a:ext>
            </a:extLst>
          </p:cNvPr>
          <p:cNvGrpSpPr/>
          <p:nvPr/>
        </p:nvGrpSpPr>
        <p:grpSpPr>
          <a:xfrm>
            <a:off x="2665133" y="3134233"/>
            <a:ext cx="151630" cy="622750"/>
            <a:chOff x="11740689" y="6540426"/>
            <a:chExt cx="151630" cy="622750"/>
          </a:xfrm>
        </p:grpSpPr>
        <p:grpSp>
          <p:nvGrpSpPr>
            <p:cNvPr id="225" name="Group 224">
              <a:extLst>
                <a:ext uri="{FF2B5EF4-FFF2-40B4-BE49-F238E27FC236}">
                  <a16:creationId xmlns:a16="http://schemas.microsoft.com/office/drawing/2014/main" id="{0F1FD530-D8B9-BD10-C80D-1E29431F4F66}"/>
                </a:ext>
              </a:extLst>
            </p:cNvPr>
            <p:cNvGrpSpPr/>
            <p:nvPr/>
          </p:nvGrpSpPr>
          <p:grpSpPr>
            <a:xfrm>
              <a:off x="11740689" y="6705642"/>
              <a:ext cx="151630" cy="205650"/>
              <a:chOff x="12020227" y="7000372"/>
              <a:chExt cx="292215" cy="205650"/>
            </a:xfrm>
          </p:grpSpPr>
          <p:cxnSp>
            <p:nvCxnSpPr>
              <p:cNvPr id="228" name="Straight Connector 227">
                <a:extLst>
                  <a:ext uri="{FF2B5EF4-FFF2-40B4-BE49-F238E27FC236}">
                    <a16:creationId xmlns:a16="http://schemas.microsoft.com/office/drawing/2014/main" id="{2D1919E0-BA4B-A483-5E6A-F2CBFF60AB32}"/>
                  </a:ext>
                </a:extLst>
              </p:cNvPr>
              <p:cNvCxnSpPr>
                <a:cxnSpLocks/>
              </p:cNvCxnSpPr>
              <p:nvPr/>
            </p:nvCxnSpPr>
            <p:spPr>
              <a:xfrm>
                <a:off x="12106793" y="7000372"/>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229" name="Group 228">
                <a:extLst>
                  <a:ext uri="{FF2B5EF4-FFF2-40B4-BE49-F238E27FC236}">
                    <a16:creationId xmlns:a16="http://schemas.microsoft.com/office/drawing/2014/main" id="{4BEB224E-9365-B6FD-FFF8-63E3199A0E13}"/>
                  </a:ext>
                </a:extLst>
              </p:cNvPr>
              <p:cNvGrpSpPr/>
              <p:nvPr/>
            </p:nvGrpSpPr>
            <p:grpSpPr>
              <a:xfrm>
                <a:off x="12020227" y="7000372"/>
                <a:ext cx="292215" cy="205650"/>
                <a:chOff x="12020227" y="7012603"/>
                <a:chExt cx="292215" cy="205650"/>
              </a:xfrm>
            </p:grpSpPr>
            <p:cxnSp>
              <p:nvCxnSpPr>
                <p:cNvPr id="230" name="Straight Connector 229">
                  <a:extLst>
                    <a:ext uri="{FF2B5EF4-FFF2-40B4-BE49-F238E27FC236}">
                      <a16:creationId xmlns:a16="http://schemas.microsoft.com/office/drawing/2014/main" id="{3F42F437-326F-2763-9EF4-79364D4E13F2}"/>
                    </a:ext>
                  </a:extLst>
                </p:cNvPr>
                <p:cNvCxnSpPr>
                  <a:cxnSpLocks/>
                </p:cNvCxnSpPr>
                <p:nvPr/>
              </p:nvCxnSpPr>
              <p:spPr>
                <a:xfrm rot="5400000">
                  <a:off x="12003969" y="7115428"/>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364C01B0-2B19-2F98-BF16-9202090712E4}"/>
                    </a:ext>
                  </a:extLst>
                </p:cNvPr>
                <p:cNvCxnSpPr>
                  <a:cxnSpLocks/>
                </p:cNvCxnSpPr>
                <p:nvPr/>
              </p:nvCxnSpPr>
              <p:spPr>
                <a:xfrm>
                  <a:off x="12106793" y="7218253"/>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50D99918-BEDD-1CA7-95AE-109042771C11}"/>
                    </a:ext>
                  </a:extLst>
                </p:cNvPr>
                <p:cNvCxnSpPr>
                  <a:cxnSpLocks/>
                </p:cNvCxnSpPr>
                <p:nvPr/>
              </p:nvCxnSpPr>
              <p:spPr>
                <a:xfrm rot="5400000">
                  <a:off x="11917402" y="7115429"/>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cxnSp>
          <p:nvCxnSpPr>
            <p:cNvPr id="226" name="Straight Connector 225">
              <a:extLst>
                <a:ext uri="{FF2B5EF4-FFF2-40B4-BE49-F238E27FC236}">
                  <a16:creationId xmlns:a16="http://schemas.microsoft.com/office/drawing/2014/main" id="{502D3975-D97C-4E5F-61E1-40D066CE2099}"/>
                </a:ext>
              </a:extLst>
            </p:cNvPr>
            <p:cNvCxnSpPr>
              <a:cxnSpLocks/>
            </p:cNvCxnSpPr>
            <p:nvPr/>
          </p:nvCxnSpPr>
          <p:spPr>
            <a:xfrm>
              <a:off x="11892319" y="6540426"/>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4B2C5C84-B7F6-EBAD-5753-A175CBB6CDA9}"/>
                </a:ext>
              </a:extLst>
            </p:cNvPr>
            <p:cNvCxnSpPr>
              <a:cxnSpLocks/>
            </p:cNvCxnSpPr>
            <p:nvPr/>
          </p:nvCxnSpPr>
          <p:spPr>
            <a:xfrm>
              <a:off x="11892319" y="6907959"/>
              <a:ext cx="0" cy="255217"/>
            </a:xfrm>
            <a:prstGeom prst="line">
              <a:avLst/>
            </a:prstGeom>
            <a:ln w="19050" cap="sq">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grpSp>
      <p:cxnSp>
        <p:nvCxnSpPr>
          <p:cNvPr id="192" name="Straight Connector 191">
            <a:extLst>
              <a:ext uri="{FF2B5EF4-FFF2-40B4-BE49-F238E27FC236}">
                <a16:creationId xmlns:a16="http://schemas.microsoft.com/office/drawing/2014/main" id="{CFE3DC32-33F4-8230-E57E-30E7847EEB74}"/>
              </a:ext>
            </a:extLst>
          </p:cNvPr>
          <p:cNvCxnSpPr>
            <a:cxnSpLocks/>
          </p:cNvCxnSpPr>
          <p:nvPr/>
        </p:nvCxnSpPr>
        <p:spPr>
          <a:xfrm>
            <a:off x="2278245" y="3127145"/>
            <a:ext cx="10703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121DE012-40C6-0E18-039C-435EE149E256}"/>
              </a:ext>
            </a:extLst>
          </p:cNvPr>
          <p:cNvCxnSpPr>
            <a:cxnSpLocks/>
          </p:cNvCxnSpPr>
          <p:nvPr/>
        </p:nvCxnSpPr>
        <p:spPr>
          <a:xfrm>
            <a:off x="2026394" y="2864347"/>
            <a:ext cx="106711"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07B02894-50D3-5643-9D11-788E3F8681A2}"/>
              </a:ext>
            </a:extLst>
          </p:cNvPr>
          <p:cNvCxnSpPr>
            <a:cxnSpLocks/>
          </p:cNvCxnSpPr>
          <p:nvPr/>
        </p:nvCxnSpPr>
        <p:spPr>
          <a:xfrm>
            <a:off x="3504015" y="2864347"/>
            <a:ext cx="106711"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822812D8-CD69-C551-344D-9300C6971085}"/>
              </a:ext>
            </a:extLst>
          </p:cNvPr>
          <p:cNvSpPr txBox="1"/>
          <p:nvPr/>
        </p:nvSpPr>
        <p:spPr>
          <a:xfrm>
            <a:off x="1702842" y="2741610"/>
            <a:ext cx="368967" cy="246221"/>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M</a:t>
            </a:r>
            <a:r>
              <a:rPr lang="en-US" altLang="ko-KR" sz="1600" b="1" baseline="-25000" dirty="0">
                <a:latin typeface="Cambria" panose="02040503050406030204" pitchFamily="18" charset="0"/>
                <a:cs typeface="Times New Roman" panose="02020603050405020304" pitchFamily="18" charset="0"/>
              </a:rPr>
              <a:t>1</a:t>
            </a:r>
            <a:endParaRPr lang="ko-KR" altLang="en-US" sz="1600" b="1" baseline="-25000" dirty="0">
              <a:latin typeface="Cambria" panose="02040503050406030204" pitchFamily="18" charset="0"/>
              <a:cs typeface="Times New Roman" panose="02020603050405020304" pitchFamily="18" charset="0"/>
            </a:endParaRPr>
          </a:p>
        </p:txBody>
      </p:sp>
      <p:sp>
        <p:nvSpPr>
          <p:cNvPr id="196" name="TextBox 195">
            <a:extLst>
              <a:ext uri="{FF2B5EF4-FFF2-40B4-BE49-F238E27FC236}">
                <a16:creationId xmlns:a16="http://schemas.microsoft.com/office/drawing/2014/main" id="{D6681A0B-F536-7A8B-35D5-ACC55E868E26}"/>
              </a:ext>
            </a:extLst>
          </p:cNvPr>
          <p:cNvSpPr txBox="1"/>
          <p:nvPr/>
        </p:nvSpPr>
        <p:spPr>
          <a:xfrm>
            <a:off x="3611159" y="2741610"/>
            <a:ext cx="368967" cy="246221"/>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M</a:t>
            </a:r>
            <a:r>
              <a:rPr lang="en-US" altLang="ko-KR" sz="1600" b="1" baseline="-25000" dirty="0">
                <a:latin typeface="Cambria" panose="02040503050406030204" pitchFamily="18" charset="0"/>
                <a:cs typeface="Times New Roman" panose="02020603050405020304" pitchFamily="18" charset="0"/>
              </a:rPr>
              <a:t>2</a:t>
            </a:r>
            <a:endParaRPr lang="ko-KR" altLang="en-US" sz="1600" b="1" baseline="-25000" dirty="0">
              <a:latin typeface="Cambria" panose="02040503050406030204" pitchFamily="18" charset="0"/>
              <a:cs typeface="Times New Roman" panose="02020603050405020304" pitchFamily="18" charset="0"/>
            </a:endParaRPr>
          </a:p>
        </p:txBody>
      </p:sp>
      <p:cxnSp>
        <p:nvCxnSpPr>
          <p:cNvPr id="197" name="Straight Connector 196">
            <a:extLst>
              <a:ext uri="{FF2B5EF4-FFF2-40B4-BE49-F238E27FC236}">
                <a16:creationId xmlns:a16="http://schemas.microsoft.com/office/drawing/2014/main" id="{366C951F-8CEB-E0D2-573F-9E7909F848CE}"/>
              </a:ext>
            </a:extLst>
          </p:cNvPr>
          <p:cNvCxnSpPr>
            <a:cxnSpLocks/>
          </p:cNvCxnSpPr>
          <p:nvPr/>
        </p:nvCxnSpPr>
        <p:spPr>
          <a:xfrm>
            <a:off x="1324680" y="3397652"/>
            <a:ext cx="13412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8" name="Group 197">
            <a:extLst>
              <a:ext uri="{FF2B5EF4-FFF2-40B4-BE49-F238E27FC236}">
                <a16:creationId xmlns:a16="http://schemas.microsoft.com/office/drawing/2014/main" id="{42F748B3-B1BB-18EA-504F-07BEE9904A22}"/>
              </a:ext>
            </a:extLst>
          </p:cNvPr>
          <p:cNvGrpSpPr/>
          <p:nvPr/>
        </p:nvGrpSpPr>
        <p:grpSpPr>
          <a:xfrm>
            <a:off x="1173050" y="2981566"/>
            <a:ext cx="151630" cy="746820"/>
            <a:chOff x="11740689" y="6582252"/>
            <a:chExt cx="151630" cy="746820"/>
          </a:xfrm>
        </p:grpSpPr>
        <p:grpSp>
          <p:nvGrpSpPr>
            <p:cNvPr id="217" name="Group 216">
              <a:extLst>
                <a:ext uri="{FF2B5EF4-FFF2-40B4-BE49-F238E27FC236}">
                  <a16:creationId xmlns:a16="http://schemas.microsoft.com/office/drawing/2014/main" id="{01FE8057-1E6C-A015-DAAE-53668AEDEBBC}"/>
                </a:ext>
              </a:extLst>
            </p:cNvPr>
            <p:cNvGrpSpPr/>
            <p:nvPr/>
          </p:nvGrpSpPr>
          <p:grpSpPr>
            <a:xfrm>
              <a:off x="11740689" y="6705642"/>
              <a:ext cx="151630" cy="205650"/>
              <a:chOff x="12020227" y="7000372"/>
              <a:chExt cx="292215" cy="205650"/>
            </a:xfrm>
          </p:grpSpPr>
          <p:cxnSp>
            <p:nvCxnSpPr>
              <p:cNvPr id="220" name="Straight Connector 219">
                <a:extLst>
                  <a:ext uri="{FF2B5EF4-FFF2-40B4-BE49-F238E27FC236}">
                    <a16:creationId xmlns:a16="http://schemas.microsoft.com/office/drawing/2014/main" id="{CE9FAFEA-B023-7C2F-67A1-ACDAD65E25DF}"/>
                  </a:ext>
                </a:extLst>
              </p:cNvPr>
              <p:cNvCxnSpPr>
                <a:cxnSpLocks/>
              </p:cNvCxnSpPr>
              <p:nvPr/>
            </p:nvCxnSpPr>
            <p:spPr>
              <a:xfrm>
                <a:off x="12106793" y="7000372"/>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221" name="Group 220">
                <a:extLst>
                  <a:ext uri="{FF2B5EF4-FFF2-40B4-BE49-F238E27FC236}">
                    <a16:creationId xmlns:a16="http://schemas.microsoft.com/office/drawing/2014/main" id="{D1434D4E-18FE-919C-FF01-E0208D21071B}"/>
                  </a:ext>
                </a:extLst>
              </p:cNvPr>
              <p:cNvGrpSpPr/>
              <p:nvPr/>
            </p:nvGrpSpPr>
            <p:grpSpPr>
              <a:xfrm>
                <a:off x="12020227" y="7000372"/>
                <a:ext cx="292215" cy="205650"/>
                <a:chOff x="12020227" y="7012603"/>
                <a:chExt cx="292215" cy="205650"/>
              </a:xfrm>
            </p:grpSpPr>
            <p:cxnSp>
              <p:nvCxnSpPr>
                <p:cNvPr id="222" name="Straight Connector 221">
                  <a:extLst>
                    <a:ext uri="{FF2B5EF4-FFF2-40B4-BE49-F238E27FC236}">
                      <a16:creationId xmlns:a16="http://schemas.microsoft.com/office/drawing/2014/main" id="{AFB75F41-217A-AD0F-1B63-750853A8C96D}"/>
                    </a:ext>
                  </a:extLst>
                </p:cNvPr>
                <p:cNvCxnSpPr>
                  <a:cxnSpLocks/>
                </p:cNvCxnSpPr>
                <p:nvPr/>
              </p:nvCxnSpPr>
              <p:spPr>
                <a:xfrm rot="5400000">
                  <a:off x="12003969" y="7115428"/>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BEF3526B-1707-E609-0B6E-9F9E6304CD57}"/>
                    </a:ext>
                  </a:extLst>
                </p:cNvPr>
                <p:cNvCxnSpPr>
                  <a:cxnSpLocks/>
                </p:cNvCxnSpPr>
                <p:nvPr/>
              </p:nvCxnSpPr>
              <p:spPr>
                <a:xfrm>
                  <a:off x="12106793" y="7218253"/>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0B4BBCAD-B666-B603-5350-AEC29904645C}"/>
                    </a:ext>
                  </a:extLst>
                </p:cNvPr>
                <p:cNvCxnSpPr>
                  <a:cxnSpLocks/>
                </p:cNvCxnSpPr>
                <p:nvPr/>
              </p:nvCxnSpPr>
              <p:spPr>
                <a:xfrm rot="5400000">
                  <a:off x="11917402" y="7115429"/>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cxnSp>
          <p:nvCxnSpPr>
            <p:cNvPr id="218" name="Straight Connector 217">
              <a:extLst>
                <a:ext uri="{FF2B5EF4-FFF2-40B4-BE49-F238E27FC236}">
                  <a16:creationId xmlns:a16="http://schemas.microsoft.com/office/drawing/2014/main" id="{1C8A49D1-D7E1-69D3-F878-ED7FC98E7012}"/>
                </a:ext>
              </a:extLst>
            </p:cNvPr>
            <p:cNvCxnSpPr>
              <a:cxnSpLocks/>
            </p:cNvCxnSpPr>
            <p:nvPr/>
          </p:nvCxnSpPr>
          <p:spPr>
            <a:xfrm>
              <a:off x="11892319" y="6582252"/>
              <a:ext cx="0" cy="112482"/>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6FCBBF9E-7201-1F35-9A29-2A9AE4242A43}"/>
                </a:ext>
              </a:extLst>
            </p:cNvPr>
            <p:cNvCxnSpPr>
              <a:cxnSpLocks/>
            </p:cNvCxnSpPr>
            <p:nvPr/>
          </p:nvCxnSpPr>
          <p:spPr>
            <a:xfrm>
              <a:off x="11892319" y="6907959"/>
              <a:ext cx="0" cy="421113"/>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cxnSp>
        <p:nvCxnSpPr>
          <p:cNvPr id="199" name="Straight Connector 198">
            <a:extLst>
              <a:ext uri="{FF2B5EF4-FFF2-40B4-BE49-F238E27FC236}">
                <a16:creationId xmlns:a16="http://schemas.microsoft.com/office/drawing/2014/main" id="{AF27EE3A-063C-E7DF-5478-B0BE3F063CE0}"/>
              </a:ext>
            </a:extLst>
          </p:cNvPr>
          <p:cNvCxnSpPr>
            <a:cxnSpLocks/>
          </p:cNvCxnSpPr>
          <p:nvPr/>
        </p:nvCxnSpPr>
        <p:spPr>
          <a:xfrm>
            <a:off x="1064087" y="3203509"/>
            <a:ext cx="106711"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F3FB7A5E-2759-AE41-63CC-0264AA1A6E73}"/>
              </a:ext>
            </a:extLst>
          </p:cNvPr>
          <p:cNvSpPr txBox="1"/>
          <p:nvPr/>
        </p:nvSpPr>
        <p:spPr>
          <a:xfrm>
            <a:off x="1144568" y="3761904"/>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BL</a:t>
            </a:r>
            <a:endParaRPr lang="ko-KR" altLang="en-US" sz="1600" b="1" baseline="-25000" dirty="0">
              <a:latin typeface="Cambria" panose="02040503050406030204" pitchFamily="18" charset="0"/>
              <a:cs typeface="Times New Roman" panose="02020603050405020304" pitchFamily="18" charset="0"/>
            </a:endParaRPr>
          </a:p>
        </p:txBody>
      </p:sp>
      <p:cxnSp>
        <p:nvCxnSpPr>
          <p:cNvPr id="201" name="Straight Connector 200">
            <a:extLst>
              <a:ext uri="{FF2B5EF4-FFF2-40B4-BE49-F238E27FC236}">
                <a16:creationId xmlns:a16="http://schemas.microsoft.com/office/drawing/2014/main" id="{9603D7A7-51E7-268A-C692-764931AA88BD}"/>
              </a:ext>
            </a:extLst>
          </p:cNvPr>
          <p:cNvCxnSpPr>
            <a:cxnSpLocks/>
          </p:cNvCxnSpPr>
          <p:nvPr/>
        </p:nvCxnSpPr>
        <p:spPr>
          <a:xfrm rot="5400000">
            <a:off x="1324680" y="2914501"/>
            <a:ext cx="0" cy="112482"/>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02" name="TextBox 201">
            <a:extLst>
              <a:ext uri="{FF2B5EF4-FFF2-40B4-BE49-F238E27FC236}">
                <a16:creationId xmlns:a16="http://schemas.microsoft.com/office/drawing/2014/main" id="{8D118478-E935-654B-DF0B-B25BD81B5243}"/>
              </a:ext>
            </a:extLst>
          </p:cNvPr>
          <p:cNvSpPr txBox="1"/>
          <p:nvPr/>
        </p:nvSpPr>
        <p:spPr>
          <a:xfrm>
            <a:off x="1729114" y="3605276"/>
            <a:ext cx="368967" cy="246221"/>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SO</a:t>
            </a:r>
            <a:endParaRPr lang="ko-KR" altLang="en-US" sz="1600" b="1" dirty="0">
              <a:latin typeface="Cambria" panose="02040503050406030204" pitchFamily="18" charset="0"/>
              <a:cs typeface="Times New Roman" panose="02020603050405020304" pitchFamily="18" charset="0"/>
            </a:endParaRPr>
          </a:p>
        </p:txBody>
      </p:sp>
      <p:sp>
        <p:nvSpPr>
          <p:cNvPr id="203" name="Oval 202">
            <a:extLst>
              <a:ext uri="{FF2B5EF4-FFF2-40B4-BE49-F238E27FC236}">
                <a16:creationId xmlns:a16="http://schemas.microsoft.com/office/drawing/2014/main" id="{3AA98397-6FBF-9B3A-182E-B5602A577C14}"/>
              </a:ext>
            </a:extLst>
          </p:cNvPr>
          <p:cNvSpPr/>
          <p:nvPr/>
        </p:nvSpPr>
        <p:spPr>
          <a:xfrm>
            <a:off x="3538283" y="2560007"/>
            <a:ext cx="85061" cy="8506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204" name="Oval 203">
            <a:extLst>
              <a:ext uri="{FF2B5EF4-FFF2-40B4-BE49-F238E27FC236}">
                <a16:creationId xmlns:a16="http://schemas.microsoft.com/office/drawing/2014/main" id="{3B0D0285-158C-7EAE-899D-31ED4738C732}"/>
              </a:ext>
            </a:extLst>
          </p:cNvPr>
          <p:cNvSpPr/>
          <p:nvPr/>
        </p:nvSpPr>
        <p:spPr>
          <a:xfrm>
            <a:off x="1871067" y="3346872"/>
            <a:ext cx="85061" cy="8506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cxnSp>
        <p:nvCxnSpPr>
          <p:cNvPr id="205" name="Straight Connector 204">
            <a:extLst>
              <a:ext uri="{FF2B5EF4-FFF2-40B4-BE49-F238E27FC236}">
                <a16:creationId xmlns:a16="http://schemas.microsoft.com/office/drawing/2014/main" id="{37C15267-8B39-8B3A-27C1-DDC93E308050}"/>
              </a:ext>
            </a:extLst>
          </p:cNvPr>
          <p:cNvCxnSpPr>
            <a:cxnSpLocks/>
            <a:stCxn id="204" idx="4"/>
            <a:endCxn id="202" idx="0"/>
          </p:cNvCxnSpPr>
          <p:nvPr/>
        </p:nvCxnSpPr>
        <p:spPr>
          <a:xfrm>
            <a:off x="1913598" y="3431933"/>
            <a:ext cx="0" cy="173343"/>
          </a:xfrm>
          <a:prstGeom prst="line">
            <a:avLst/>
          </a:prstGeom>
          <a:ln w="19050">
            <a:solidFill>
              <a:schemeClr val="tx1"/>
            </a:solidFill>
            <a:headEnd type="none" w="sm" len="sm"/>
            <a:tailEnd type="none"/>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CB63EA63-2702-3348-E6D0-2C65C158A95B}"/>
              </a:ext>
            </a:extLst>
          </p:cNvPr>
          <p:cNvCxnSpPr/>
          <p:nvPr/>
        </p:nvCxnSpPr>
        <p:spPr>
          <a:xfrm>
            <a:off x="1815128" y="2604252"/>
            <a:ext cx="586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Oval 206">
            <a:extLst>
              <a:ext uri="{FF2B5EF4-FFF2-40B4-BE49-F238E27FC236}">
                <a16:creationId xmlns:a16="http://schemas.microsoft.com/office/drawing/2014/main" id="{E4D62300-EFD1-AE86-72D4-A16FA16FF822}"/>
              </a:ext>
            </a:extLst>
          </p:cNvPr>
          <p:cNvSpPr/>
          <p:nvPr/>
        </p:nvSpPr>
        <p:spPr>
          <a:xfrm>
            <a:off x="1967825" y="2560007"/>
            <a:ext cx="85061" cy="8506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grpSp>
        <p:nvGrpSpPr>
          <p:cNvPr id="208" name="그룹 563">
            <a:extLst>
              <a:ext uri="{FF2B5EF4-FFF2-40B4-BE49-F238E27FC236}">
                <a16:creationId xmlns:a16="http://schemas.microsoft.com/office/drawing/2014/main" id="{07A2DC93-67AF-AD4B-197C-7B0626A166FE}"/>
              </a:ext>
            </a:extLst>
          </p:cNvPr>
          <p:cNvGrpSpPr/>
          <p:nvPr/>
        </p:nvGrpSpPr>
        <p:grpSpPr>
          <a:xfrm>
            <a:off x="492364" y="3057002"/>
            <a:ext cx="573528" cy="252952"/>
            <a:chOff x="4206996" y="1897575"/>
            <a:chExt cx="573528" cy="252952"/>
          </a:xfrm>
        </p:grpSpPr>
        <p:sp>
          <p:nvSpPr>
            <p:cNvPr id="215" name="TextBox 214">
              <a:extLst>
                <a:ext uri="{FF2B5EF4-FFF2-40B4-BE49-F238E27FC236}">
                  <a16:creationId xmlns:a16="http://schemas.microsoft.com/office/drawing/2014/main" id="{F75AF374-62C3-0A39-20FB-E75C47EBEF86}"/>
                </a:ext>
              </a:extLst>
            </p:cNvPr>
            <p:cNvSpPr txBox="1"/>
            <p:nvPr/>
          </p:nvSpPr>
          <p:spPr>
            <a:xfrm>
              <a:off x="420699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M</a:t>
              </a:r>
              <a:endParaRPr lang="ko-KR" altLang="en-US" sz="1600" b="1" baseline="-25000" dirty="0">
                <a:latin typeface="Cambria" panose="02040503050406030204" pitchFamily="18" charset="0"/>
                <a:cs typeface="Times New Roman" panose="02020603050405020304" pitchFamily="18" charset="0"/>
              </a:endParaRPr>
            </a:p>
          </p:txBody>
        </p:sp>
        <p:sp>
          <p:nvSpPr>
            <p:cNvPr id="216" name="TextBox 215">
              <a:extLst>
                <a:ext uri="{FF2B5EF4-FFF2-40B4-BE49-F238E27FC236}">
                  <a16:creationId xmlns:a16="http://schemas.microsoft.com/office/drawing/2014/main" id="{50B40320-8C7C-E1EB-2C62-7E3860F41E01}"/>
                </a:ext>
              </a:extLst>
            </p:cNvPr>
            <p:cNvSpPr txBox="1"/>
            <p:nvPr/>
          </p:nvSpPr>
          <p:spPr>
            <a:xfrm>
              <a:off x="4411557"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grpSp>
        <p:nvGrpSpPr>
          <p:cNvPr id="209" name="그룹 563">
            <a:extLst>
              <a:ext uri="{FF2B5EF4-FFF2-40B4-BE49-F238E27FC236}">
                <a16:creationId xmlns:a16="http://schemas.microsoft.com/office/drawing/2014/main" id="{AB821B01-5791-EFD6-70B9-FF3DD7DA9BE8}"/>
              </a:ext>
            </a:extLst>
          </p:cNvPr>
          <p:cNvGrpSpPr/>
          <p:nvPr/>
        </p:nvGrpSpPr>
        <p:grpSpPr>
          <a:xfrm>
            <a:off x="1005400" y="2650833"/>
            <a:ext cx="544956" cy="252952"/>
            <a:chOff x="4226046" y="1897575"/>
            <a:chExt cx="544956" cy="252952"/>
          </a:xfrm>
        </p:grpSpPr>
        <p:sp>
          <p:nvSpPr>
            <p:cNvPr id="213" name="TextBox 212">
              <a:extLst>
                <a:ext uri="{FF2B5EF4-FFF2-40B4-BE49-F238E27FC236}">
                  <a16:creationId xmlns:a16="http://schemas.microsoft.com/office/drawing/2014/main" id="{DE4F443D-7048-9A11-D887-6AB669DCAAE4}"/>
                </a:ext>
              </a:extLst>
            </p:cNvPr>
            <p:cNvSpPr txBox="1"/>
            <p:nvPr/>
          </p:nvSpPr>
          <p:spPr>
            <a:xfrm>
              <a:off x="422604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V</a:t>
              </a:r>
              <a:endParaRPr lang="ko-KR" altLang="en-US" sz="1600" b="1" baseline="-25000" dirty="0">
                <a:latin typeface="Cambria" panose="02040503050406030204" pitchFamily="18" charset="0"/>
                <a:cs typeface="Times New Roman" panose="02020603050405020304" pitchFamily="18" charset="0"/>
              </a:endParaRPr>
            </a:p>
          </p:txBody>
        </p:sp>
        <p:sp>
          <p:nvSpPr>
            <p:cNvPr id="214" name="TextBox 213">
              <a:extLst>
                <a:ext uri="{FF2B5EF4-FFF2-40B4-BE49-F238E27FC236}">
                  <a16:creationId xmlns:a16="http://schemas.microsoft.com/office/drawing/2014/main" id="{968FB9FD-2F71-AEDB-7481-1FB00247C803}"/>
                </a:ext>
              </a:extLst>
            </p:cNvPr>
            <p:cNvSpPr txBox="1"/>
            <p:nvPr/>
          </p:nvSpPr>
          <p:spPr>
            <a:xfrm>
              <a:off x="4402035"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sp>
        <p:nvSpPr>
          <p:cNvPr id="210" name="TextBox 209">
            <a:extLst>
              <a:ext uri="{FF2B5EF4-FFF2-40B4-BE49-F238E27FC236}">
                <a16:creationId xmlns:a16="http://schemas.microsoft.com/office/drawing/2014/main" id="{B3A3EB5E-FBA6-3077-F09F-3C62F6169450}"/>
              </a:ext>
            </a:extLst>
          </p:cNvPr>
          <p:cNvSpPr txBox="1"/>
          <p:nvPr/>
        </p:nvSpPr>
        <p:spPr>
          <a:xfrm>
            <a:off x="2916882" y="1988865"/>
            <a:ext cx="941289" cy="276999"/>
          </a:xfrm>
          <a:prstGeom prst="rect">
            <a:avLst/>
          </a:prstGeom>
          <a:noFill/>
        </p:spPr>
        <p:txBody>
          <a:bodyPr wrap="square" lIns="0" tIns="0" rIns="0" bIns="0" rtlCol="0" anchor="ctr">
            <a:spAutoFit/>
          </a:bodyPr>
          <a:lstStyle/>
          <a:p>
            <a:r>
              <a:rPr lang="en-US" altLang="ko-KR" b="1" dirty="0">
                <a:latin typeface="Cambria" panose="02040503050406030204" pitchFamily="18" charset="0"/>
                <a:cs typeface="Times New Roman" panose="02020603050405020304" pitchFamily="18" charset="0"/>
              </a:rPr>
              <a:t>        </a:t>
            </a:r>
            <a:r>
              <a:rPr lang="en-US" altLang="ko-KR" b="1" dirty="0">
                <a:solidFill>
                  <a:srgbClr val="C00000"/>
                </a:solidFill>
                <a:latin typeface="Cambria" panose="02040503050406030204" pitchFamily="18" charset="0"/>
                <a:cs typeface="Times New Roman" panose="02020603050405020304" pitchFamily="18" charset="0"/>
              </a:rPr>
              <a:t>I</a:t>
            </a:r>
            <a:r>
              <a:rPr lang="en-US" altLang="ko-KR" b="1" baseline="-25000" dirty="0">
                <a:solidFill>
                  <a:srgbClr val="C00000"/>
                </a:solidFill>
                <a:latin typeface="Cambria" panose="02040503050406030204" pitchFamily="18" charset="0"/>
                <a:cs typeface="Times New Roman" panose="02020603050405020304" pitchFamily="18" charset="0"/>
              </a:rPr>
              <a:t>OUT</a:t>
            </a:r>
            <a:r>
              <a:rPr lang="en-US" altLang="ko-KR" sz="1600" b="1" baseline="-25000" dirty="0">
                <a:latin typeface="Cambria" panose="02040503050406030204" pitchFamily="18" charset="0"/>
                <a:ea typeface="Cambria" panose="02040503050406030204" pitchFamily="18" charset="0"/>
                <a:cs typeface="Times New Roman" panose="02020603050405020304" pitchFamily="18" charset="0"/>
              </a:rPr>
              <a:t> </a:t>
            </a:r>
            <a:r>
              <a:rPr lang="en-US" altLang="ko-KR" sz="1600" b="1" dirty="0">
                <a:latin typeface="Cambria" panose="02040503050406030204" pitchFamily="18" charset="0"/>
                <a:ea typeface="Cambria" panose="02040503050406030204" pitchFamily="18" charset="0"/>
                <a:cs typeface="Courier New" panose="02070309020205020404" pitchFamily="49" charset="0"/>
              </a:rPr>
              <a:t>:</a:t>
            </a:r>
            <a:endParaRPr lang="ko-KR" altLang="en-US" sz="1600" b="1" dirty="0">
              <a:latin typeface="Cambria" panose="02040503050406030204" pitchFamily="18" charset="0"/>
              <a:cs typeface="Courier New" panose="02070309020205020404" pitchFamily="49" charset="0"/>
            </a:endParaRPr>
          </a:p>
        </p:txBody>
      </p:sp>
      <p:sp>
        <p:nvSpPr>
          <p:cNvPr id="211" name="TextBox 210">
            <a:extLst>
              <a:ext uri="{FF2B5EF4-FFF2-40B4-BE49-F238E27FC236}">
                <a16:creationId xmlns:a16="http://schemas.microsoft.com/office/drawing/2014/main" id="{9AB0CBA8-D408-9BCE-2C4B-2AC787F998B6}"/>
              </a:ext>
            </a:extLst>
          </p:cNvPr>
          <p:cNvSpPr txBox="1"/>
          <p:nvPr/>
        </p:nvSpPr>
        <p:spPr>
          <a:xfrm>
            <a:off x="2325134" y="2009335"/>
            <a:ext cx="368967" cy="164148"/>
          </a:xfrm>
          <a:prstGeom prst="rect">
            <a:avLst/>
          </a:prstGeom>
          <a:noFill/>
          <a:ln>
            <a:noFill/>
          </a:ln>
        </p:spPr>
        <p:txBody>
          <a:bodyPr wrap="square" lIns="0" tIns="0" rIns="0" bIns="0" rtlCol="0" anchor="ctr">
            <a:spAutoFit/>
          </a:bodyPr>
          <a:lstStyle/>
          <a:p>
            <a:pPr algn="ctr"/>
            <a:endParaRPr lang="ko-KR" altLang="en-US" sz="1600" b="1" baseline="-25000" dirty="0">
              <a:solidFill>
                <a:srgbClr val="C00000"/>
              </a:solidFill>
              <a:latin typeface="Cambria" panose="02040503050406030204" pitchFamily="18" charset="0"/>
              <a:cs typeface="Times New Roman" panose="02020603050405020304" pitchFamily="18" charset="0"/>
            </a:endParaRPr>
          </a:p>
        </p:txBody>
      </p:sp>
      <p:sp>
        <p:nvSpPr>
          <p:cNvPr id="212" name="TextBox 211">
            <a:extLst>
              <a:ext uri="{FF2B5EF4-FFF2-40B4-BE49-F238E27FC236}">
                <a16:creationId xmlns:a16="http://schemas.microsoft.com/office/drawing/2014/main" id="{14B2FAF9-4336-7B2C-AF85-7B514EFCFDD0}"/>
              </a:ext>
            </a:extLst>
          </p:cNvPr>
          <p:cNvSpPr txBox="1"/>
          <p:nvPr/>
        </p:nvSpPr>
        <p:spPr>
          <a:xfrm>
            <a:off x="1634813" y="3890352"/>
            <a:ext cx="368967" cy="164148"/>
          </a:xfrm>
          <a:prstGeom prst="rect">
            <a:avLst/>
          </a:prstGeom>
          <a:noFill/>
        </p:spPr>
        <p:txBody>
          <a:bodyPr wrap="square" lIns="0" tIns="0" rIns="0" bIns="0" rtlCol="0" anchor="ctr">
            <a:spAutoFit/>
          </a:bodyPr>
          <a:lstStyle/>
          <a:p>
            <a:pPr algn="ctr"/>
            <a:endParaRPr lang="ko-KR" altLang="en-US" sz="1600" b="1" baseline="-25000" dirty="0">
              <a:solidFill>
                <a:schemeClr val="accent6">
                  <a:lumMod val="75000"/>
                </a:schemeClr>
              </a:solidFill>
              <a:latin typeface="Cambria" panose="02040503050406030204" pitchFamily="18" charset="0"/>
              <a:cs typeface="Times New Roman" panose="02020603050405020304" pitchFamily="18" charset="0"/>
            </a:endParaRPr>
          </a:p>
        </p:txBody>
      </p:sp>
      <p:sp>
        <p:nvSpPr>
          <p:cNvPr id="173" name="TextBox 172">
            <a:extLst>
              <a:ext uri="{FF2B5EF4-FFF2-40B4-BE49-F238E27FC236}">
                <a16:creationId xmlns:a16="http://schemas.microsoft.com/office/drawing/2014/main" id="{E6C170EC-EAF1-16B6-AD0D-1EC5EC122A89}"/>
              </a:ext>
            </a:extLst>
          </p:cNvPr>
          <p:cNvSpPr txBox="1"/>
          <p:nvPr/>
        </p:nvSpPr>
        <p:spPr>
          <a:xfrm>
            <a:off x="1414276" y="1955576"/>
            <a:ext cx="941289" cy="276999"/>
          </a:xfrm>
          <a:prstGeom prst="rect">
            <a:avLst/>
          </a:prstGeom>
          <a:noFill/>
        </p:spPr>
        <p:txBody>
          <a:bodyPr wrap="square" lIns="0" tIns="0" rIns="0" bIns="0" rtlCol="0" anchor="ctr">
            <a:spAutoFit/>
          </a:bodyPr>
          <a:lstStyle/>
          <a:p>
            <a:r>
              <a:rPr lang="en-US" altLang="ko-KR" sz="1600" b="1" dirty="0">
                <a:solidFill>
                  <a:srgbClr val="C00000"/>
                </a:solidFill>
                <a:latin typeface="Cambria" panose="02040503050406030204" pitchFamily="18" charset="0"/>
                <a:cs typeface="Times New Roman" panose="02020603050405020304" pitchFamily="18" charset="0"/>
              </a:rPr>
              <a:t>        </a:t>
            </a:r>
            <a:r>
              <a:rPr lang="en-US" altLang="ko-KR" b="1" dirty="0">
                <a:solidFill>
                  <a:srgbClr val="C00000"/>
                </a:solidFill>
                <a:latin typeface="Cambria" panose="02040503050406030204" pitchFamily="18" charset="0"/>
                <a:cs typeface="Times New Roman" panose="02020603050405020304" pitchFamily="18" charset="0"/>
              </a:rPr>
              <a:t>I</a:t>
            </a:r>
            <a:r>
              <a:rPr lang="en-US" altLang="ko-KR" b="1" baseline="-25000" dirty="0">
                <a:solidFill>
                  <a:srgbClr val="C00000"/>
                </a:solidFill>
                <a:latin typeface="Cambria" panose="02040503050406030204" pitchFamily="18" charset="0"/>
                <a:cs typeface="Times New Roman" panose="02020603050405020304" pitchFamily="18" charset="0"/>
              </a:rPr>
              <a:t>OUT </a:t>
            </a:r>
            <a:r>
              <a:rPr lang="en-US" altLang="ko-KR" sz="1600" b="1" dirty="0">
                <a:latin typeface="Cambria" panose="02040503050406030204" pitchFamily="18" charset="0"/>
                <a:cs typeface="Times New Roman" panose="02020603050405020304" pitchFamily="18" charset="0"/>
              </a:rPr>
              <a:t>:</a:t>
            </a:r>
            <a:endParaRPr lang="ko-KR" altLang="en-US" sz="1500" b="1" dirty="0">
              <a:latin typeface="Cambria" panose="02040503050406030204" pitchFamily="18" charset="0"/>
              <a:cs typeface="Courier New" panose="02070309020205020404" pitchFamily="49" charset="0"/>
            </a:endParaRPr>
          </a:p>
        </p:txBody>
      </p:sp>
      <p:cxnSp>
        <p:nvCxnSpPr>
          <p:cNvPr id="174" name="Straight Connector 173">
            <a:extLst>
              <a:ext uri="{FF2B5EF4-FFF2-40B4-BE49-F238E27FC236}">
                <a16:creationId xmlns:a16="http://schemas.microsoft.com/office/drawing/2014/main" id="{D3F073AE-87BB-9615-974A-7E33AFCCA00F}"/>
              </a:ext>
            </a:extLst>
          </p:cNvPr>
          <p:cNvCxnSpPr>
            <a:cxnSpLocks/>
          </p:cNvCxnSpPr>
          <p:nvPr/>
        </p:nvCxnSpPr>
        <p:spPr>
          <a:xfrm>
            <a:off x="1858865" y="2094075"/>
            <a:ext cx="29083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75" name="TextBox 174">
            <a:extLst>
              <a:ext uri="{FF2B5EF4-FFF2-40B4-BE49-F238E27FC236}">
                <a16:creationId xmlns:a16="http://schemas.microsoft.com/office/drawing/2014/main" id="{FD3DE0E0-7782-02C6-FA10-5C4D1DB53D15}"/>
              </a:ext>
            </a:extLst>
          </p:cNvPr>
          <p:cNvSpPr txBox="1"/>
          <p:nvPr/>
        </p:nvSpPr>
        <p:spPr>
          <a:xfrm>
            <a:off x="1324680" y="3860392"/>
            <a:ext cx="747129" cy="276999"/>
          </a:xfrm>
          <a:prstGeom prst="rect">
            <a:avLst/>
          </a:prstGeom>
          <a:noFill/>
        </p:spPr>
        <p:txBody>
          <a:bodyPr wrap="square" lIns="0" tIns="0" rIns="0" bIns="0" rtlCol="0" anchor="ctr">
            <a:spAutoFit/>
          </a:bodyPr>
          <a:lstStyle/>
          <a:p>
            <a:r>
              <a:rPr lang="en-US" altLang="ko-KR" sz="1600" b="1" dirty="0">
                <a:latin typeface="Cambria" panose="02040503050406030204" pitchFamily="18" charset="0"/>
                <a:cs typeface="Times New Roman" panose="02020603050405020304" pitchFamily="18" charset="0"/>
              </a:rPr>
              <a:t>         </a:t>
            </a:r>
            <a:r>
              <a:rPr lang="en-US" altLang="ko-KR" b="1" dirty="0">
                <a:solidFill>
                  <a:srgbClr val="C00000"/>
                </a:solidFill>
                <a:latin typeface="Cambria" panose="02040503050406030204" pitchFamily="18" charset="0"/>
                <a:cs typeface="Times New Roman" panose="02020603050405020304" pitchFamily="18" charset="0"/>
              </a:rPr>
              <a:t>I</a:t>
            </a:r>
            <a:r>
              <a:rPr lang="en-US" altLang="ko-KR" b="1" baseline="-25000" dirty="0">
                <a:solidFill>
                  <a:srgbClr val="C00000"/>
                </a:solidFill>
                <a:latin typeface="Cambria" panose="02040503050406030204" pitchFamily="18" charset="0"/>
                <a:cs typeface="Times New Roman" panose="02020603050405020304" pitchFamily="18" charset="0"/>
              </a:rPr>
              <a:t>SO</a:t>
            </a:r>
            <a:r>
              <a:rPr lang="en-US" altLang="ko-KR" sz="1600" b="1" baseline="-25000" dirty="0">
                <a:solidFill>
                  <a:schemeClr val="accent6">
                    <a:lumMod val="75000"/>
                  </a:schemeClr>
                </a:solidFill>
                <a:latin typeface="Cambria" panose="02040503050406030204" pitchFamily="18" charset="0"/>
                <a:cs typeface="Times New Roman" panose="02020603050405020304" pitchFamily="18" charset="0"/>
              </a:rPr>
              <a:t> </a:t>
            </a:r>
            <a:r>
              <a:rPr lang="en-US" altLang="ko-KR" sz="1600" b="1" dirty="0">
                <a:latin typeface="Cambria" panose="02040503050406030204" pitchFamily="18" charset="0"/>
                <a:cs typeface="Times New Roman" panose="02020603050405020304" pitchFamily="18" charset="0"/>
              </a:rPr>
              <a:t>:</a:t>
            </a:r>
            <a:r>
              <a:rPr lang="en-US" altLang="ko-KR" sz="1400" b="1" dirty="0">
                <a:latin typeface="Cambria" panose="02040503050406030204" pitchFamily="18" charset="0"/>
                <a:cs typeface="Times New Roman" panose="02020603050405020304" pitchFamily="18" charset="0"/>
              </a:rPr>
              <a:t> </a:t>
            </a:r>
            <a:endParaRPr lang="ko-KR" altLang="en-US" sz="1600" b="1" baseline="-25000" dirty="0">
              <a:latin typeface="Cambria" panose="02040503050406030204" pitchFamily="18" charset="0"/>
              <a:cs typeface="Times New Roman" panose="02020603050405020304" pitchFamily="18" charset="0"/>
            </a:endParaRPr>
          </a:p>
        </p:txBody>
      </p:sp>
      <p:sp>
        <p:nvSpPr>
          <p:cNvPr id="249" name="TextBox 248">
            <a:extLst>
              <a:ext uri="{FF2B5EF4-FFF2-40B4-BE49-F238E27FC236}">
                <a16:creationId xmlns:a16="http://schemas.microsoft.com/office/drawing/2014/main" id="{8B2AC881-3295-C3CA-8E28-02AA0557B4BA}"/>
              </a:ext>
            </a:extLst>
          </p:cNvPr>
          <p:cNvSpPr txBox="1"/>
          <p:nvPr/>
        </p:nvSpPr>
        <p:spPr>
          <a:xfrm>
            <a:off x="2825007" y="3888095"/>
            <a:ext cx="127407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V</a:t>
            </a:r>
            <a:r>
              <a:rPr lang="en-US" altLang="ko-KR" sz="1600" b="1" baseline="-25000" dirty="0">
                <a:solidFill>
                  <a:srgbClr val="0070C0"/>
                </a:solidFill>
                <a:latin typeface="Cambria" panose="02040503050406030204" pitchFamily="18" charset="0"/>
                <a:cs typeface="Times New Roman" panose="02020603050405020304" pitchFamily="18" charset="0"/>
              </a:rPr>
              <a:t>TH</a:t>
            </a:r>
            <a:r>
              <a:rPr lang="en-US" altLang="ko-KR" sz="1600" b="1" dirty="0">
                <a:solidFill>
                  <a:srgbClr val="0070C0"/>
                </a:solidFill>
                <a:latin typeface="Cambria" panose="02040503050406030204" pitchFamily="18" charset="0"/>
                <a:cs typeface="Times New Roman" panose="02020603050405020304" pitchFamily="18" charset="0"/>
              </a:rPr>
              <a:t> &gt; V</a:t>
            </a:r>
            <a:r>
              <a:rPr lang="en-US" altLang="ko-KR" sz="1600" b="1" baseline="-25000" dirty="0">
                <a:solidFill>
                  <a:srgbClr val="0070C0"/>
                </a:solidFill>
                <a:latin typeface="Cambria" panose="02040503050406030204" pitchFamily="18" charset="0"/>
                <a:cs typeface="Times New Roman" panose="02020603050405020304" pitchFamily="18" charset="0"/>
              </a:rPr>
              <a:t>REF</a:t>
            </a:r>
            <a:endParaRPr lang="ko-KR" altLang="en-US" sz="1600" b="1" baseline="-25000" dirty="0">
              <a:solidFill>
                <a:srgbClr val="0070C0"/>
              </a:solidFill>
              <a:latin typeface="Cambria" panose="02040503050406030204" pitchFamily="18" charset="0"/>
              <a:cs typeface="Times New Roman" panose="02020603050405020304" pitchFamily="18" charset="0"/>
            </a:endParaRPr>
          </a:p>
        </p:txBody>
      </p:sp>
      <p:sp>
        <p:nvSpPr>
          <p:cNvPr id="330" name="TextBox 329">
            <a:extLst>
              <a:ext uri="{FF2B5EF4-FFF2-40B4-BE49-F238E27FC236}">
                <a16:creationId xmlns:a16="http://schemas.microsoft.com/office/drawing/2014/main" id="{5F3D3883-4048-16F2-0CE1-F7F9E5791A00}"/>
              </a:ext>
            </a:extLst>
          </p:cNvPr>
          <p:cNvSpPr txBox="1"/>
          <p:nvPr/>
        </p:nvSpPr>
        <p:spPr>
          <a:xfrm>
            <a:off x="1345775" y="4231697"/>
            <a:ext cx="186493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PRECHARGE</a:t>
            </a:r>
            <a:endParaRPr lang="ko-KR" altLang="en-US" sz="1600" b="1" baseline="-25000" dirty="0">
              <a:solidFill>
                <a:srgbClr val="0070C0"/>
              </a:solidFill>
              <a:latin typeface="Cambria" panose="02040503050406030204" pitchFamily="18" charset="0"/>
              <a:cs typeface="Times New Roman" panose="02020603050405020304" pitchFamily="18" charset="0"/>
            </a:endParaRPr>
          </a:p>
        </p:txBody>
      </p:sp>
      <p:sp>
        <p:nvSpPr>
          <p:cNvPr id="332" name="TextBox 331">
            <a:extLst>
              <a:ext uri="{FF2B5EF4-FFF2-40B4-BE49-F238E27FC236}">
                <a16:creationId xmlns:a16="http://schemas.microsoft.com/office/drawing/2014/main" id="{56CDAB81-78A0-E919-C89D-BAD07B755670}"/>
              </a:ext>
            </a:extLst>
          </p:cNvPr>
          <p:cNvSpPr txBox="1"/>
          <p:nvPr/>
        </p:nvSpPr>
        <p:spPr>
          <a:xfrm>
            <a:off x="2216553" y="1955575"/>
            <a:ext cx="251054" cy="276999"/>
          </a:xfrm>
          <a:prstGeom prst="rect">
            <a:avLst/>
          </a:prstGeom>
          <a:noFill/>
        </p:spPr>
        <p:txBody>
          <a:bodyPr wrap="square" lIns="0" tIns="0" rIns="0" bIns="0" rtlCol="0" anchor="ctr">
            <a:spAutoFit/>
          </a:bodyPr>
          <a:lstStyle/>
          <a:p>
            <a:r>
              <a:rPr lang="en-US" altLang="ko-KR" b="1" dirty="0">
                <a:latin typeface="Cambria" panose="02040503050406030204" pitchFamily="18" charset="0"/>
                <a:cs typeface="Times New Roman" panose="02020603050405020304" pitchFamily="18" charset="0"/>
              </a:rPr>
              <a:t> </a:t>
            </a:r>
            <a:r>
              <a:rPr lang="en-US" altLang="ko-KR" sz="1600" b="1" dirty="0">
                <a:latin typeface="Cambria" panose="02040503050406030204" pitchFamily="18" charset="0"/>
                <a:ea typeface="Cambria" panose="02040503050406030204" pitchFamily="18" charset="0"/>
                <a:cs typeface="Courier New" panose="02070309020205020404" pitchFamily="49" charset="0"/>
              </a:rPr>
              <a:t>1</a:t>
            </a:r>
            <a:endParaRPr lang="ko-KR" altLang="en-US" sz="1600" b="1" dirty="0">
              <a:latin typeface="Cambria" panose="02040503050406030204" pitchFamily="18" charset="0"/>
              <a:cs typeface="Courier New" panose="02070309020205020404" pitchFamily="49" charset="0"/>
            </a:endParaRPr>
          </a:p>
        </p:txBody>
      </p:sp>
      <p:sp>
        <p:nvSpPr>
          <p:cNvPr id="333" name="TextBox 332">
            <a:extLst>
              <a:ext uri="{FF2B5EF4-FFF2-40B4-BE49-F238E27FC236}">
                <a16:creationId xmlns:a16="http://schemas.microsoft.com/office/drawing/2014/main" id="{0A75379D-7273-F035-5B10-B2856B1B8F3B}"/>
              </a:ext>
            </a:extLst>
          </p:cNvPr>
          <p:cNvSpPr txBox="1"/>
          <p:nvPr/>
        </p:nvSpPr>
        <p:spPr>
          <a:xfrm>
            <a:off x="3792605" y="1996518"/>
            <a:ext cx="251054" cy="276999"/>
          </a:xfrm>
          <a:prstGeom prst="rect">
            <a:avLst/>
          </a:prstGeom>
          <a:noFill/>
        </p:spPr>
        <p:txBody>
          <a:bodyPr wrap="square" lIns="0" tIns="0" rIns="0" bIns="0" rtlCol="0" anchor="ctr">
            <a:spAutoFit/>
          </a:bodyPr>
          <a:lstStyle/>
          <a:p>
            <a:r>
              <a:rPr lang="en-US" altLang="ko-KR" b="1" dirty="0">
                <a:latin typeface="Cambria" panose="02040503050406030204" pitchFamily="18" charset="0"/>
                <a:cs typeface="Times New Roman" panose="02020603050405020304" pitchFamily="18" charset="0"/>
              </a:rPr>
              <a:t> </a:t>
            </a:r>
            <a:r>
              <a:rPr lang="en-US" altLang="ko-KR" sz="1600" b="1" dirty="0">
                <a:latin typeface="Cambria" panose="02040503050406030204" pitchFamily="18" charset="0"/>
                <a:ea typeface="Cambria" panose="02040503050406030204" pitchFamily="18" charset="0"/>
                <a:cs typeface="Courier New" panose="02070309020205020404" pitchFamily="49" charset="0"/>
              </a:rPr>
              <a:t>0</a:t>
            </a:r>
            <a:endParaRPr lang="ko-KR" altLang="en-US" sz="1600" b="1" dirty="0">
              <a:latin typeface="Cambria" panose="02040503050406030204" pitchFamily="18" charset="0"/>
              <a:cs typeface="Courier New" panose="02070309020205020404" pitchFamily="49" charset="0"/>
            </a:endParaRPr>
          </a:p>
        </p:txBody>
      </p:sp>
      <p:sp>
        <p:nvSpPr>
          <p:cNvPr id="334" name="TextBox 333">
            <a:extLst>
              <a:ext uri="{FF2B5EF4-FFF2-40B4-BE49-F238E27FC236}">
                <a16:creationId xmlns:a16="http://schemas.microsoft.com/office/drawing/2014/main" id="{7E2829B1-C40A-5FC6-5E26-6CC79662F94D}"/>
              </a:ext>
            </a:extLst>
          </p:cNvPr>
          <p:cNvSpPr txBox="1"/>
          <p:nvPr/>
        </p:nvSpPr>
        <p:spPr>
          <a:xfrm>
            <a:off x="2034931" y="3860392"/>
            <a:ext cx="251054" cy="276999"/>
          </a:xfrm>
          <a:prstGeom prst="rect">
            <a:avLst/>
          </a:prstGeom>
          <a:noFill/>
        </p:spPr>
        <p:txBody>
          <a:bodyPr wrap="square" lIns="0" tIns="0" rIns="0" bIns="0" rtlCol="0" anchor="ctr">
            <a:spAutoFit/>
          </a:bodyPr>
          <a:lstStyle/>
          <a:p>
            <a:r>
              <a:rPr lang="en-US" altLang="ko-KR" b="1" dirty="0">
                <a:latin typeface="Cambria" panose="02040503050406030204" pitchFamily="18" charset="0"/>
                <a:cs typeface="Times New Roman" panose="02020603050405020304" pitchFamily="18" charset="0"/>
              </a:rPr>
              <a:t> </a:t>
            </a:r>
            <a:r>
              <a:rPr lang="en-US" altLang="ko-KR" sz="1600" b="1" dirty="0">
                <a:latin typeface="Cambria" panose="02040503050406030204" pitchFamily="18" charset="0"/>
                <a:ea typeface="Cambria" panose="02040503050406030204" pitchFamily="18" charset="0"/>
                <a:cs typeface="Courier New" panose="02070309020205020404" pitchFamily="49" charset="0"/>
              </a:rPr>
              <a:t>1</a:t>
            </a:r>
            <a:endParaRPr lang="ko-KR" altLang="en-US" sz="1600" b="1" dirty="0">
              <a:latin typeface="Cambria" panose="02040503050406030204" pitchFamily="18" charset="0"/>
              <a:cs typeface="Courier New" panose="02070309020205020404" pitchFamily="49" charset="0"/>
            </a:endParaRPr>
          </a:p>
        </p:txBody>
      </p:sp>
      <p:sp>
        <p:nvSpPr>
          <p:cNvPr id="507" name="사각형: 둥근 모서리 554">
            <a:extLst>
              <a:ext uri="{FF2B5EF4-FFF2-40B4-BE49-F238E27FC236}">
                <a16:creationId xmlns:a16="http://schemas.microsoft.com/office/drawing/2014/main" id="{CB8B50E6-C7E1-234A-8355-3A941DD43F59}"/>
              </a:ext>
            </a:extLst>
          </p:cNvPr>
          <p:cNvSpPr/>
          <p:nvPr/>
        </p:nvSpPr>
        <p:spPr>
          <a:xfrm>
            <a:off x="5117646" y="1962923"/>
            <a:ext cx="3410319" cy="2211838"/>
          </a:xfrm>
          <a:prstGeom prst="roundRect">
            <a:avLst>
              <a:gd name="adj" fmla="val 4472"/>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cxnSp>
        <p:nvCxnSpPr>
          <p:cNvPr id="509" name="Connector: Elbow 508">
            <a:extLst>
              <a:ext uri="{FF2B5EF4-FFF2-40B4-BE49-F238E27FC236}">
                <a16:creationId xmlns:a16="http://schemas.microsoft.com/office/drawing/2014/main" id="{A3536FA1-DAB9-DAA7-4B1C-A4DBBF15F681}"/>
              </a:ext>
            </a:extLst>
          </p:cNvPr>
          <p:cNvCxnSpPr>
            <a:cxnSpLocks/>
            <a:stCxn id="512" idx="6"/>
            <a:endCxn id="513" idx="3"/>
          </p:cNvCxnSpPr>
          <p:nvPr/>
        </p:nvCxnSpPr>
        <p:spPr>
          <a:xfrm>
            <a:off x="7507394" y="2473549"/>
            <a:ext cx="1" cy="266692"/>
          </a:xfrm>
          <a:prstGeom prst="bentConnector3">
            <a:avLst>
              <a:gd name="adj1" fmla="val 2458360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0" name="Connector: Elbow 509">
            <a:extLst>
              <a:ext uri="{FF2B5EF4-FFF2-40B4-BE49-F238E27FC236}">
                <a16:creationId xmlns:a16="http://schemas.microsoft.com/office/drawing/2014/main" id="{BBC1DAB1-007F-9334-803B-CC7157391211}"/>
              </a:ext>
            </a:extLst>
          </p:cNvPr>
          <p:cNvCxnSpPr>
            <a:cxnSpLocks/>
            <a:stCxn id="511" idx="3"/>
            <a:endCxn id="514" idx="6"/>
          </p:cNvCxnSpPr>
          <p:nvPr/>
        </p:nvCxnSpPr>
        <p:spPr>
          <a:xfrm rot="10800000" flipV="1">
            <a:off x="7212120" y="2473549"/>
            <a:ext cx="12700" cy="266691"/>
          </a:xfrm>
          <a:prstGeom prst="bentConnector3">
            <a:avLst>
              <a:gd name="adj1" fmla="val 1935717"/>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1" name="Isosceles Triangle 510">
            <a:extLst>
              <a:ext uri="{FF2B5EF4-FFF2-40B4-BE49-F238E27FC236}">
                <a16:creationId xmlns:a16="http://schemas.microsoft.com/office/drawing/2014/main" id="{D587240E-BA87-1C08-E847-F8440CB19816}"/>
              </a:ext>
            </a:extLst>
          </p:cNvPr>
          <p:cNvSpPr/>
          <p:nvPr/>
        </p:nvSpPr>
        <p:spPr>
          <a:xfrm rot="5400000">
            <a:off x="7194884" y="2365827"/>
            <a:ext cx="249915" cy="215444"/>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512" name="Oval 511">
            <a:extLst>
              <a:ext uri="{FF2B5EF4-FFF2-40B4-BE49-F238E27FC236}">
                <a16:creationId xmlns:a16="http://schemas.microsoft.com/office/drawing/2014/main" id="{BBEC45EC-6D3F-10C9-D75A-732AC4172127}"/>
              </a:ext>
            </a:extLst>
          </p:cNvPr>
          <p:cNvSpPr/>
          <p:nvPr/>
        </p:nvSpPr>
        <p:spPr>
          <a:xfrm>
            <a:off x="7427563" y="2433633"/>
            <a:ext cx="79831" cy="7983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513" name="Isosceles Triangle 512">
            <a:extLst>
              <a:ext uri="{FF2B5EF4-FFF2-40B4-BE49-F238E27FC236}">
                <a16:creationId xmlns:a16="http://schemas.microsoft.com/office/drawing/2014/main" id="{02FE8880-003D-0EEB-42EE-5DBBFBA2A674}"/>
              </a:ext>
            </a:extLst>
          </p:cNvPr>
          <p:cNvSpPr/>
          <p:nvPr/>
        </p:nvSpPr>
        <p:spPr>
          <a:xfrm rot="16200000">
            <a:off x="7274715" y="2632519"/>
            <a:ext cx="249915" cy="215444"/>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514" name="Oval 513">
            <a:extLst>
              <a:ext uri="{FF2B5EF4-FFF2-40B4-BE49-F238E27FC236}">
                <a16:creationId xmlns:a16="http://schemas.microsoft.com/office/drawing/2014/main" id="{F0E81B54-4120-CE02-4EB0-231C64A3A91C}"/>
              </a:ext>
            </a:extLst>
          </p:cNvPr>
          <p:cNvSpPr/>
          <p:nvPr/>
        </p:nvSpPr>
        <p:spPr>
          <a:xfrm rot="10800000">
            <a:off x="7212120" y="2700326"/>
            <a:ext cx="79831" cy="7983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cxnSp>
        <p:nvCxnSpPr>
          <p:cNvPr id="515" name="Straight Connector 514">
            <a:extLst>
              <a:ext uri="{FF2B5EF4-FFF2-40B4-BE49-F238E27FC236}">
                <a16:creationId xmlns:a16="http://schemas.microsoft.com/office/drawing/2014/main" id="{28D618E6-C503-A5B9-6866-FA8FB1FE9C10}"/>
              </a:ext>
            </a:extLst>
          </p:cNvPr>
          <p:cNvCxnSpPr>
            <a:cxnSpLocks/>
          </p:cNvCxnSpPr>
          <p:nvPr/>
        </p:nvCxnSpPr>
        <p:spPr>
          <a:xfrm>
            <a:off x="6830795" y="2586185"/>
            <a:ext cx="1490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5060E8F0-EDBA-7A42-E8E4-7B4BA32544EE}"/>
              </a:ext>
            </a:extLst>
          </p:cNvPr>
          <p:cNvCxnSpPr/>
          <p:nvPr/>
        </p:nvCxnSpPr>
        <p:spPr>
          <a:xfrm>
            <a:off x="7749451" y="2586185"/>
            <a:ext cx="586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7" name="TextBox 516">
            <a:extLst>
              <a:ext uri="{FF2B5EF4-FFF2-40B4-BE49-F238E27FC236}">
                <a16:creationId xmlns:a16="http://schemas.microsoft.com/office/drawing/2014/main" id="{CA3C4D41-B502-9589-1D8F-3546AF17333B}"/>
              </a:ext>
            </a:extLst>
          </p:cNvPr>
          <p:cNvSpPr txBox="1"/>
          <p:nvPr/>
        </p:nvSpPr>
        <p:spPr>
          <a:xfrm>
            <a:off x="7910138" y="2160646"/>
            <a:ext cx="446450" cy="492443"/>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OUT</a:t>
            </a:r>
            <a:endParaRPr lang="ko-KR" altLang="en-US" sz="1600" b="1" baseline="-25000" dirty="0">
              <a:latin typeface="Cambria" panose="02040503050406030204" pitchFamily="18" charset="0"/>
              <a:cs typeface="Times New Roman" panose="02020603050405020304" pitchFamily="18" charset="0"/>
            </a:endParaRPr>
          </a:p>
        </p:txBody>
      </p:sp>
      <p:sp>
        <p:nvSpPr>
          <p:cNvPr id="518" name="TextBox 517">
            <a:extLst>
              <a:ext uri="{FF2B5EF4-FFF2-40B4-BE49-F238E27FC236}">
                <a16:creationId xmlns:a16="http://schemas.microsoft.com/office/drawing/2014/main" id="{6BC1A2AC-351F-6B35-BB5C-96A7744E91C7}"/>
              </a:ext>
            </a:extLst>
          </p:cNvPr>
          <p:cNvSpPr txBox="1"/>
          <p:nvPr/>
        </p:nvSpPr>
        <p:spPr>
          <a:xfrm>
            <a:off x="6352173" y="2160646"/>
            <a:ext cx="446450" cy="492443"/>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OUT</a:t>
            </a:r>
            <a:endParaRPr lang="ko-KR" altLang="en-US" sz="1600" b="1" baseline="-25000" dirty="0">
              <a:latin typeface="Cambria" panose="02040503050406030204" pitchFamily="18" charset="0"/>
              <a:cs typeface="Times New Roman" panose="02020603050405020304" pitchFamily="18" charset="0"/>
            </a:endParaRPr>
          </a:p>
        </p:txBody>
      </p:sp>
      <p:cxnSp>
        <p:nvCxnSpPr>
          <p:cNvPr id="519" name="Straight Connector 518">
            <a:extLst>
              <a:ext uri="{FF2B5EF4-FFF2-40B4-BE49-F238E27FC236}">
                <a16:creationId xmlns:a16="http://schemas.microsoft.com/office/drawing/2014/main" id="{81990022-EF57-257B-BFB3-F069BBADE2C6}"/>
              </a:ext>
            </a:extLst>
          </p:cNvPr>
          <p:cNvCxnSpPr>
            <a:cxnSpLocks/>
          </p:cNvCxnSpPr>
          <p:nvPr/>
        </p:nvCxnSpPr>
        <p:spPr>
          <a:xfrm>
            <a:off x="6396162" y="2314509"/>
            <a:ext cx="3648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0" name="Group 519">
            <a:extLst>
              <a:ext uri="{FF2B5EF4-FFF2-40B4-BE49-F238E27FC236}">
                <a16:creationId xmlns:a16="http://schemas.microsoft.com/office/drawing/2014/main" id="{87C801B8-8800-84B1-AD07-479EE0693A45}"/>
              </a:ext>
            </a:extLst>
          </p:cNvPr>
          <p:cNvGrpSpPr/>
          <p:nvPr/>
        </p:nvGrpSpPr>
        <p:grpSpPr>
          <a:xfrm>
            <a:off x="6686425" y="2585360"/>
            <a:ext cx="151630" cy="521841"/>
            <a:chOff x="11740689" y="6540426"/>
            <a:chExt cx="151630" cy="521841"/>
          </a:xfrm>
        </p:grpSpPr>
        <p:grpSp>
          <p:nvGrpSpPr>
            <p:cNvPr id="572" name="Group 571">
              <a:extLst>
                <a:ext uri="{FF2B5EF4-FFF2-40B4-BE49-F238E27FC236}">
                  <a16:creationId xmlns:a16="http://schemas.microsoft.com/office/drawing/2014/main" id="{4A1A6835-5356-4E89-E9CE-21F791AA98FE}"/>
                </a:ext>
              </a:extLst>
            </p:cNvPr>
            <p:cNvGrpSpPr/>
            <p:nvPr/>
          </p:nvGrpSpPr>
          <p:grpSpPr>
            <a:xfrm>
              <a:off x="11740689" y="6705642"/>
              <a:ext cx="151630" cy="205650"/>
              <a:chOff x="12020227" y="7000372"/>
              <a:chExt cx="292215" cy="205650"/>
            </a:xfrm>
          </p:grpSpPr>
          <p:cxnSp>
            <p:nvCxnSpPr>
              <p:cNvPr id="575" name="Straight Connector 574">
                <a:extLst>
                  <a:ext uri="{FF2B5EF4-FFF2-40B4-BE49-F238E27FC236}">
                    <a16:creationId xmlns:a16="http://schemas.microsoft.com/office/drawing/2014/main" id="{B86671BD-B66C-F541-323C-6FCA5C1AECCE}"/>
                  </a:ext>
                </a:extLst>
              </p:cNvPr>
              <p:cNvCxnSpPr>
                <a:cxnSpLocks/>
              </p:cNvCxnSpPr>
              <p:nvPr/>
            </p:nvCxnSpPr>
            <p:spPr>
              <a:xfrm>
                <a:off x="12106793" y="7000372"/>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576" name="Group 575">
                <a:extLst>
                  <a:ext uri="{FF2B5EF4-FFF2-40B4-BE49-F238E27FC236}">
                    <a16:creationId xmlns:a16="http://schemas.microsoft.com/office/drawing/2014/main" id="{030C8439-2A97-B156-B442-62DC3623A571}"/>
                  </a:ext>
                </a:extLst>
              </p:cNvPr>
              <p:cNvGrpSpPr/>
              <p:nvPr/>
            </p:nvGrpSpPr>
            <p:grpSpPr>
              <a:xfrm>
                <a:off x="12020227" y="7000372"/>
                <a:ext cx="292215" cy="205650"/>
                <a:chOff x="12020227" y="7012603"/>
                <a:chExt cx="292215" cy="205650"/>
              </a:xfrm>
            </p:grpSpPr>
            <p:cxnSp>
              <p:nvCxnSpPr>
                <p:cNvPr id="577" name="Straight Connector 576">
                  <a:extLst>
                    <a:ext uri="{FF2B5EF4-FFF2-40B4-BE49-F238E27FC236}">
                      <a16:creationId xmlns:a16="http://schemas.microsoft.com/office/drawing/2014/main" id="{FC45D37F-DBE5-95A6-EB38-BD89BAC37676}"/>
                    </a:ext>
                  </a:extLst>
                </p:cNvPr>
                <p:cNvCxnSpPr>
                  <a:cxnSpLocks/>
                </p:cNvCxnSpPr>
                <p:nvPr/>
              </p:nvCxnSpPr>
              <p:spPr>
                <a:xfrm rot="5400000">
                  <a:off x="12003969" y="7115428"/>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78" name="Straight Connector 577">
                  <a:extLst>
                    <a:ext uri="{FF2B5EF4-FFF2-40B4-BE49-F238E27FC236}">
                      <a16:creationId xmlns:a16="http://schemas.microsoft.com/office/drawing/2014/main" id="{080BA8E1-98D1-B13D-8D6B-49D82C173F6C}"/>
                    </a:ext>
                  </a:extLst>
                </p:cNvPr>
                <p:cNvCxnSpPr>
                  <a:cxnSpLocks/>
                </p:cNvCxnSpPr>
                <p:nvPr/>
              </p:nvCxnSpPr>
              <p:spPr>
                <a:xfrm>
                  <a:off x="12106793" y="7218253"/>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79" name="Straight Connector 578">
                  <a:extLst>
                    <a:ext uri="{FF2B5EF4-FFF2-40B4-BE49-F238E27FC236}">
                      <a16:creationId xmlns:a16="http://schemas.microsoft.com/office/drawing/2014/main" id="{BF309C10-13DE-73D2-B939-8B9D0A62DE45}"/>
                    </a:ext>
                  </a:extLst>
                </p:cNvPr>
                <p:cNvCxnSpPr>
                  <a:cxnSpLocks/>
                </p:cNvCxnSpPr>
                <p:nvPr/>
              </p:nvCxnSpPr>
              <p:spPr>
                <a:xfrm rot="5400000">
                  <a:off x="11917402" y="7115429"/>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cxnSp>
          <p:nvCxnSpPr>
            <p:cNvPr id="573" name="Straight Connector 572">
              <a:extLst>
                <a:ext uri="{FF2B5EF4-FFF2-40B4-BE49-F238E27FC236}">
                  <a16:creationId xmlns:a16="http://schemas.microsoft.com/office/drawing/2014/main" id="{8D708E7B-A5DD-CD2E-6C2B-5806A3AE2282}"/>
                </a:ext>
              </a:extLst>
            </p:cNvPr>
            <p:cNvCxnSpPr>
              <a:cxnSpLocks/>
            </p:cNvCxnSpPr>
            <p:nvPr/>
          </p:nvCxnSpPr>
          <p:spPr>
            <a:xfrm>
              <a:off x="11892319" y="6540426"/>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74" name="Straight Connector 573">
              <a:extLst>
                <a:ext uri="{FF2B5EF4-FFF2-40B4-BE49-F238E27FC236}">
                  <a16:creationId xmlns:a16="http://schemas.microsoft.com/office/drawing/2014/main" id="{EDC01B2C-78A5-25D2-E1EB-C94937CA774B}"/>
                </a:ext>
              </a:extLst>
            </p:cNvPr>
            <p:cNvCxnSpPr>
              <a:cxnSpLocks/>
            </p:cNvCxnSpPr>
            <p:nvPr/>
          </p:nvCxnSpPr>
          <p:spPr>
            <a:xfrm>
              <a:off x="11892319" y="6907959"/>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521" name="Group 520">
            <a:extLst>
              <a:ext uri="{FF2B5EF4-FFF2-40B4-BE49-F238E27FC236}">
                <a16:creationId xmlns:a16="http://schemas.microsoft.com/office/drawing/2014/main" id="{A1DB4215-5E0A-1A86-8D4C-068A45B400D3}"/>
              </a:ext>
            </a:extLst>
          </p:cNvPr>
          <p:cNvGrpSpPr/>
          <p:nvPr/>
        </p:nvGrpSpPr>
        <p:grpSpPr>
          <a:xfrm rot="10800000">
            <a:off x="7904209" y="2585360"/>
            <a:ext cx="151630" cy="521841"/>
            <a:chOff x="11740689" y="6540426"/>
            <a:chExt cx="151630" cy="521841"/>
          </a:xfrm>
        </p:grpSpPr>
        <p:grpSp>
          <p:nvGrpSpPr>
            <p:cNvPr id="564" name="Group 563">
              <a:extLst>
                <a:ext uri="{FF2B5EF4-FFF2-40B4-BE49-F238E27FC236}">
                  <a16:creationId xmlns:a16="http://schemas.microsoft.com/office/drawing/2014/main" id="{A825BDE0-5D24-F54B-DCB6-C8DF3FD19C27}"/>
                </a:ext>
              </a:extLst>
            </p:cNvPr>
            <p:cNvGrpSpPr/>
            <p:nvPr/>
          </p:nvGrpSpPr>
          <p:grpSpPr>
            <a:xfrm>
              <a:off x="11740689" y="6705642"/>
              <a:ext cx="151630" cy="205650"/>
              <a:chOff x="12020227" y="7000372"/>
              <a:chExt cx="292215" cy="205650"/>
            </a:xfrm>
          </p:grpSpPr>
          <p:cxnSp>
            <p:nvCxnSpPr>
              <p:cNvPr id="567" name="Straight Connector 566">
                <a:extLst>
                  <a:ext uri="{FF2B5EF4-FFF2-40B4-BE49-F238E27FC236}">
                    <a16:creationId xmlns:a16="http://schemas.microsoft.com/office/drawing/2014/main" id="{DB6D000E-BDF3-5C79-ECC0-1482182E84B0}"/>
                  </a:ext>
                </a:extLst>
              </p:cNvPr>
              <p:cNvCxnSpPr>
                <a:cxnSpLocks/>
              </p:cNvCxnSpPr>
              <p:nvPr/>
            </p:nvCxnSpPr>
            <p:spPr>
              <a:xfrm>
                <a:off x="12106793" y="7000372"/>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568" name="Group 567">
                <a:extLst>
                  <a:ext uri="{FF2B5EF4-FFF2-40B4-BE49-F238E27FC236}">
                    <a16:creationId xmlns:a16="http://schemas.microsoft.com/office/drawing/2014/main" id="{C8767FAB-C894-8F49-C101-F6FCD8425F63}"/>
                  </a:ext>
                </a:extLst>
              </p:cNvPr>
              <p:cNvGrpSpPr/>
              <p:nvPr/>
            </p:nvGrpSpPr>
            <p:grpSpPr>
              <a:xfrm>
                <a:off x="12020227" y="7000372"/>
                <a:ext cx="292215" cy="205650"/>
                <a:chOff x="12020227" y="7012603"/>
                <a:chExt cx="292215" cy="205650"/>
              </a:xfrm>
            </p:grpSpPr>
            <p:cxnSp>
              <p:nvCxnSpPr>
                <p:cNvPr id="569" name="Straight Connector 568">
                  <a:extLst>
                    <a:ext uri="{FF2B5EF4-FFF2-40B4-BE49-F238E27FC236}">
                      <a16:creationId xmlns:a16="http://schemas.microsoft.com/office/drawing/2014/main" id="{E53AC61F-41B6-65CC-5D3D-A05B2D590401}"/>
                    </a:ext>
                  </a:extLst>
                </p:cNvPr>
                <p:cNvCxnSpPr>
                  <a:cxnSpLocks/>
                </p:cNvCxnSpPr>
                <p:nvPr/>
              </p:nvCxnSpPr>
              <p:spPr>
                <a:xfrm rot="5400000">
                  <a:off x="12003969" y="7115428"/>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70" name="Straight Connector 569">
                  <a:extLst>
                    <a:ext uri="{FF2B5EF4-FFF2-40B4-BE49-F238E27FC236}">
                      <a16:creationId xmlns:a16="http://schemas.microsoft.com/office/drawing/2014/main" id="{F1DA664D-1267-40A2-A0CC-65B47BB5CF93}"/>
                    </a:ext>
                  </a:extLst>
                </p:cNvPr>
                <p:cNvCxnSpPr>
                  <a:cxnSpLocks/>
                </p:cNvCxnSpPr>
                <p:nvPr/>
              </p:nvCxnSpPr>
              <p:spPr>
                <a:xfrm>
                  <a:off x="12106793" y="7218253"/>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71" name="Straight Connector 570">
                  <a:extLst>
                    <a:ext uri="{FF2B5EF4-FFF2-40B4-BE49-F238E27FC236}">
                      <a16:creationId xmlns:a16="http://schemas.microsoft.com/office/drawing/2014/main" id="{697ADCF7-A5C1-4EED-9DFC-F14E1487A5AC}"/>
                    </a:ext>
                  </a:extLst>
                </p:cNvPr>
                <p:cNvCxnSpPr>
                  <a:cxnSpLocks/>
                </p:cNvCxnSpPr>
                <p:nvPr/>
              </p:nvCxnSpPr>
              <p:spPr>
                <a:xfrm rot="5400000">
                  <a:off x="11917402" y="7115429"/>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cxnSp>
          <p:nvCxnSpPr>
            <p:cNvPr id="565" name="Straight Connector 564">
              <a:extLst>
                <a:ext uri="{FF2B5EF4-FFF2-40B4-BE49-F238E27FC236}">
                  <a16:creationId xmlns:a16="http://schemas.microsoft.com/office/drawing/2014/main" id="{AAF442EA-1CEE-6A4E-E1DA-142500AF49FF}"/>
                </a:ext>
              </a:extLst>
            </p:cNvPr>
            <p:cNvCxnSpPr>
              <a:cxnSpLocks/>
            </p:cNvCxnSpPr>
            <p:nvPr/>
          </p:nvCxnSpPr>
          <p:spPr>
            <a:xfrm>
              <a:off x="11892319" y="6540426"/>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66" name="Straight Connector 565">
              <a:extLst>
                <a:ext uri="{FF2B5EF4-FFF2-40B4-BE49-F238E27FC236}">
                  <a16:creationId xmlns:a16="http://schemas.microsoft.com/office/drawing/2014/main" id="{85BEA81E-BA73-62D1-9821-96E091FA1EAC}"/>
                </a:ext>
              </a:extLst>
            </p:cNvPr>
            <p:cNvCxnSpPr>
              <a:cxnSpLocks/>
            </p:cNvCxnSpPr>
            <p:nvPr/>
          </p:nvCxnSpPr>
          <p:spPr>
            <a:xfrm>
              <a:off x="11892319" y="6907959"/>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522" name="Group 521">
            <a:extLst>
              <a:ext uri="{FF2B5EF4-FFF2-40B4-BE49-F238E27FC236}">
                <a16:creationId xmlns:a16="http://schemas.microsoft.com/office/drawing/2014/main" id="{881C6C5D-E64E-4226-36CC-C667BB193C99}"/>
              </a:ext>
            </a:extLst>
          </p:cNvPr>
          <p:cNvGrpSpPr/>
          <p:nvPr/>
        </p:nvGrpSpPr>
        <p:grpSpPr>
          <a:xfrm>
            <a:off x="7217683" y="3116166"/>
            <a:ext cx="151630" cy="622750"/>
            <a:chOff x="11740689" y="6540426"/>
            <a:chExt cx="151630" cy="622750"/>
          </a:xfrm>
        </p:grpSpPr>
        <p:grpSp>
          <p:nvGrpSpPr>
            <p:cNvPr id="556" name="Group 555">
              <a:extLst>
                <a:ext uri="{FF2B5EF4-FFF2-40B4-BE49-F238E27FC236}">
                  <a16:creationId xmlns:a16="http://schemas.microsoft.com/office/drawing/2014/main" id="{762DCC2C-607A-EFFE-A985-283D641E093E}"/>
                </a:ext>
              </a:extLst>
            </p:cNvPr>
            <p:cNvGrpSpPr/>
            <p:nvPr/>
          </p:nvGrpSpPr>
          <p:grpSpPr>
            <a:xfrm>
              <a:off x="11740689" y="6705642"/>
              <a:ext cx="151630" cy="205650"/>
              <a:chOff x="12020227" y="7000372"/>
              <a:chExt cx="292215" cy="205650"/>
            </a:xfrm>
          </p:grpSpPr>
          <p:cxnSp>
            <p:nvCxnSpPr>
              <p:cNvPr id="559" name="Straight Connector 558">
                <a:extLst>
                  <a:ext uri="{FF2B5EF4-FFF2-40B4-BE49-F238E27FC236}">
                    <a16:creationId xmlns:a16="http://schemas.microsoft.com/office/drawing/2014/main" id="{452BA49B-B640-B0F7-1FBB-E78A3F8B941C}"/>
                  </a:ext>
                </a:extLst>
              </p:cNvPr>
              <p:cNvCxnSpPr>
                <a:cxnSpLocks/>
              </p:cNvCxnSpPr>
              <p:nvPr/>
            </p:nvCxnSpPr>
            <p:spPr>
              <a:xfrm>
                <a:off x="12106793" y="7000372"/>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560" name="Group 559">
                <a:extLst>
                  <a:ext uri="{FF2B5EF4-FFF2-40B4-BE49-F238E27FC236}">
                    <a16:creationId xmlns:a16="http://schemas.microsoft.com/office/drawing/2014/main" id="{F38E572A-F3E0-6164-18FA-44D93EAAB395}"/>
                  </a:ext>
                </a:extLst>
              </p:cNvPr>
              <p:cNvGrpSpPr/>
              <p:nvPr/>
            </p:nvGrpSpPr>
            <p:grpSpPr>
              <a:xfrm>
                <a:off x="12020227" y="7000372"/>
                <a:ext cx="292215" cy="205650"/>
                <a:chOff x="12020227" y="7012603"/>
                <a:chExt cx="292215" cy="205650"/>
              </a:xfrm>
            </p:grpSpPr>
            <p:cxnSp>
              <p:nvCxnSpPr>
                <p:cNvPr id="561" name="Straight Connector 560">
                  <a:extLst>
                    <a:ext uri="{FF2B5EF4-FFF2-40B4-BE49-F238E27FC236}">
                      <a16:creationId xmlns:a16="http://schemas.microsoft.com/office/drawing/2014/main" id="{EF7DF9FA-D16E-CB0A-C6CD-51ECFE8BED5D}"/>
                    </a:ext>
                  </a:extLst>
                </p:cNvPr>
                <p:cNvCxnSpPr>
                  <a:cxnSpLocks/>
                </p:cNvCxnSpPr>
                <p:nvPr/>
              </p:nvCxnSpPr>
              <p:spPr>
                <a:xfrm rot="5400000">
                  <a:off x="12003969" y="7115428"/>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id="{C8796F65-2A48-7583-6EA3-B4BC8BA5639E}"/>
                    </a:ext>
                  </a:extLst>
                </p:cNvPr>
                <p:cNvCxnSpPr>
                  <a:cxnSpLocks/>
                </p:cNvCxnSpPr>
                <p:nvPr/>
              </p:nvCxnSpPr>
              <p:spPr>
                <a:xfrm>
                  <a:off x="12106793" y="7218253"/>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id="{8DC29C7F-FC9D-A592-C84E-815A3B2F3006}"/>
                    </a:ext>
                  </a:extLst>
                </p:cNvPr>
                <p:cNvCxnSpPr>
                  <a:cxnSpLocks/>
                </p:cNvCxnSpPr>
                <p:nvPr/>
              </p:nvCxnSpPr>
              <p:spPr>
                <a:xfrm rot="5400000">
                  <a:off x="11917402" y="7115429"/>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cxnSp>
          <p:nvCxnSpPr>
            <p:cNvPr id="557" name="Straight Connector 556">
              <a:extLst>
                <a:ext uri="{FF2B5EF4-FFF2-40B4-BE49-F238E27FC236}">
                  <a16:creationId xmlns:a16="http://schemas.microsoft.com/office/drawing/2014/main" id="{E9376336-481A-7573-18D5-ACEE0B41D427}"/>
                </a:ext>
              </a:extLst>
            </p:cNvPr>
            <p:cNvCxnSpPr>
              <a:cxnSpLocks/>
            </p:cNvCxnSpPr>
            <p:nvPr/>
          </p:nvCxnSpPr>
          <p:spPr>
            <a:xfrm>
              <a:off x="11892319" y="6540426"/>
              <a:ext cx="0" cy="154308"/>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a16="http://schemas.microsoft.com/office/drawing/2014/main" id="{ACCCCB57-FA54-3258-ECC1-A07BC233AB8D}"/>
                </a:ext>
              </a:extLst>
            </p:cNvPr>
            <p:cNvCxnSpPr>
              <a:cxnSpLocks/>
            </p:cNvCxnSpPr>
            <p:nvPr/>
          </p:nvCxnSpPr>
          <p:spPr>
            <a:xfrm>
              <a:off x="11892319" y="6907959"/>
              <a:ext cx="0" cy="255217"/>
            </a:xfrm>
            <a:prstGeom prst="line">
              <a:avLst/>
            </a:prstGeom>
            <a:ln w="19050" cap="sq">
              <a:solidFill>
                <a:schemeClr val="tx1"/>
              </a:solidFill>
              <a:round/>
              <a:tailEnd type="triangle" w="lg" len="lg"/>
            </a:ln>
          </p:spPr>
          <p:style>
            <a:lnRef idx="1">
              <a:schemeClr val="accent1"/>
            </a:lnRef>
            <a:fillRef idx="0">
              <a:schemeClr val="accent1"/>
            </a:fillRef>
            <a:effectRef idx="0">
              <a:schemeClr val="accent1"/>
            </a:effectRef>
            <a:fontRef idx="minor">
              <a:schemeClr val="tx1"/>
            </a:fontRef>
          </p:style>
        </p:cxnSp>
      </p:grpSp>
      <p:cxnSp>
        <p:nvCxnSpPr>
          <p:cNvPr id="523" name="Straight Connector 522">
            <a:extLst>
              <a:ext uri="{FF2B5EF4-FFF2-40B4-BE49-F238E27FC236}">
                <a16:creationId xmlns:a16="http://schemas.microsoft.com/office/drawing/2014/main" id="{FF90724B-05FD-FD7B-250D-99862087499D}"/>
              </a:ext>
            </a:extLst>
          </p:cNvPr>
          <p:cNvCxnSpPr>
            <a:cxnSpLocks/>
          </p:cNvCxnSpPr>
          <p:nvPr/>
        </p:nvCxnSpPr>
        <p:spPr>
          <a:xfrm>
            <a:off x="6830795" y="3109078"/>
            <a:ext cx="10703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a:extLst>
              <a:ext uri="{FF2B5EF4-FFF2-40B4-BE49-F238E27FC236}">
                <a16:creationId xmlns:a16="http://schemas.microsoft.com/office/drawing/2014/main" id="{760D6A0D-CCA5-F791-F656-103D47FDB548}"/>
              </a:ext>
            </a:extLst>
          </p:cNvPr>
          <p:cNvCxnSpPr>
            <a:cxnSpLocks/>
          </p:cNvCxnSpPr>
          <p:nvPr/>
        </p:nvCxnSpPr>
        <p:spPr>
          <a:xfrm>
            <a:off x="6578944" y="2846280"/>
            <a:ext cx="106711"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25" name="Straight Connector 524">
            <a:extLst>
              <a:ext uri="{FF2B5EF4-FFF2-40B4-BE49-F238E27FC236}">
                <a16:creationId xmlns:a16="http://schemas.microsoft.com/office/drawing/2014/main" id="{769B9DEF-A5EF-8E07-5809-1663E4BA2ECD}"/>
              </a:ext>
            </a:extLst>
          </p:cNvPr>
          <p:cNvCxnSpPr>
            <a:cxnSpLocks/>
          </p:cNvCxnSpPr>
          <p:nvPr/>
        </p:nvCxnSpPr>
        <p:spPr>
          <a:xfrm>
            <a:off x="8056565" y="2846280"/>
            <a:ext cx="106711"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526" name="TextBox 525">
            <a:extLst>
              <a:ext uri="{FF2B5EF4-FFF2-40B4-BE49-F238E27FC236}">
                <a16:creationId xmlns:a16="http://schemas.microsoft.com/office/drawing/2014/main" id="{14086E23-B5DD-2609-AE45-7187062BE5A3}"/>
              </a:ext>
            </a:extLst>
          </p:cNvPr>
          <p:cNvSpPr txBox="1"/>
          <p:nvPr/>
        </p:nvSpPr>
        <p:spPr>
          <a:xfrm>
            <a:off x="6255392" y="2723543"/>
            <a:ext cx="368967" cy="246221"/>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M</a:t>
            </a:r>
            <a:r>
              <a:rPr lang="en-US" altLang="ko-KR" sz="1600" b="1" baseline="-25000" dirty="0">
                <a:latin typeface="Cambria" panose="02040503050406030204" pitchFamily="18" charset="0"/>
                <a:cs typeface="Times New Roman" panose="02020603050405020304" pitchFamily="18" charset="0"/>
              </a:rPr>
              <a:t>1</a:t>
            </a:r>
            <a:endParaRPr lang="ko-KR" altLang="en-US" sz="1600" b="1" baseline="-25000" dirty="0">
              <a:latin typeface="Cambria" panose="02040503050406030204" pitchFamily="18" charset="0"/>
              <a:cs typeface="Times New Roman" panose="02020603050405020304" pitchFamily="18" charset="0"/>
            </a:endParaRPr>
          </a:p>
        </p:txBody>
      </p:sp>
      <p:sp>
        <p:nvSpPr>
          <p:cNvPr id="527" name="TextBox 526">
            <a:extLst>
              <a:ext uri="{FF2B5EF4-FFF2-40B4-BE49-F238E27FC236}">
                <a16:creationId xmlns:a16="http://schemas.microsoft.com/office/drawing/2014/main" id="{468447ED-BB35-6F0D-64E9-0074FAF0AFBF}"/>
              </a:ext>
            </a:extLst>
          </p:cNvPr>
          <p:cNvSpPr txBox="1"/>
          <p:nvPr/>
        </p:nvSpPr>
        <p:spPr>
          <a:xfrm>
            <a:off x="8163709" y="2723543"/>
            <a:ext cx="368967" cy="246221"/>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M</a:t>
            </a:r>
            <a:r>
              <a:rPr lang="en-US" altLang="ko-KR" sz="1600" b="1" baseline="-25000" dirty="0">
                <a:latin typeface="Cambria" panose="02040503050406030204" pitchFamily="18" charset="0"/>
                <a:cs typeface="Times New Roman" panose="02020603050405020304" pitchFamily="18" charset="0"/>
              </a:rPr>
              <a:t>2</a:t>
            </a:r>
            <a:endParaRPr lang="ko-KR" altLang="en-US" sz="1600" b="1" baseline="-25000" dirty="0">
              <a:latin typeface="Cambria" panose="02040503050406030204" pitchFamily="18" charset="0"/>
              <a:cs typeface="Times New Roman" panose="02020603050405020304" pitchFamily="18" charset="0"/>
            </a:endParaRPr>
          </a:p>
        </p:txBody>
      </p:sp>
      <p:cxnSp>
        <p:nvCxnSpPr>
          <p:cNvPr id="528" name="Straight Connector 527">
            <a:extLst>
              <a:ext uri="{FF2B5EF4-FFF2-40B4-BE49-F238E27FC236}">
                <a16:creationId xmlns:a16="http://schemas.microsoft.com/office/drawing/2014/main" id="{DF808254-14CE-BD45-940B-B5FBDE71C249}"/>
              </a:ext>
            </a:extLst>
          </p:cNvPr>
          <p:cNvCxnSpPr>
            <a:cxnSpLocks/>
          </p:cNvCxnSpPr>
          <p:nvPr/>
        </p:nvCxnSpPr>
        <p:spPr>
          <a:xfrm>
            <a:off x="5877230" y="3379585"/>
            <a:ext cx="13412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9" name="Group 528">
            <a:extLst>
              <a:ext uri="{FF2B5EF4-FFF2-40B4-BE49-F238E27FC236}">
                <a16:creationId xmlns:a16="http://schemas.microsoft.com/office/drawing/2014/main" id="{C5C8AC84-E745-74F3-2F06-22614E0E1E59}"/>
              </a:ext>
            </a:extLst>
          </p:cNvPr>
          <p:cNvGrpSpPr/>
          <p:nvPr/>
        </p:nvGrpSpPr>
        <p:grpSpPr>
          <a:xfrm>
            <a:off x="5725600" y="2963499"/>
            <a:ext cx="151630" cy="746820"/>
            <a:chOff x="11740689" y="6582252"/>
            <a:chExt cx="151630" cy="746820"/>
          </a:xfrm>
        </p:grpSpPr>
        <p:grpSp>
          <p:nvGrpSpPr>
            <p:cNvPr id="548" name="Group 547">
              <a:extLst>
                <a:ext uri="{FF2B5EF4-FFF2-40B4-BE49-F238E27FC236}">
                  <a16:creationId xmlns:a16="http://schemas.microsoft.com/office/drawing/2014/main" id="{354CE1AD-87BD-3414-4EDA-15EC45B8FF52}"/>
                </a:ext>
              </a:extLst>
            </p:cNvPr>
            <p:cNvGrpSpPr/>
            <p:nvPr/>
          </p:nvGrpSpPr>
          <p:grpSpPr>
            <a:xfrm>
              <a:off x="11740689" y="6705642"/>
              <a:ext cx="151630" cy="205650"/>
              <a:chOff x="12020227" y="7000372"/>
              <a:chExt cx="292215" cy="205650"/>
            </a:xfrm>
          </p:grpSpPr>
          <p:cxnSp>
            <p:nvCxnSpPr>
              <p:cNvPr id="551" name="Straight Connector 550">
                <a:extLst>
                  <a:ext uri="{FF2B5EF4-FFF2-40B4-BE49-F238E27FC236}">
                    <a16:creationId xmlns:a16="http://schemas.microsoft.com/office/drawing/2014/main" id="{9C5EE6F4-8D9D-B016-C3BE-A16214FB456A}"/>
                  </a:ext>
                </a:extLst>
              </p:cNvPr>
              <p:cNvCxnSpPr>
                <a:cxnSpLocks/>
              </p:cNvCxnSpPr>
              <p:nvPr/>
            </p:nvCxnSpPr>
            <p:spPr>
              <a:xfrm>
                <a:off x="12106793" y="7000372"/>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552" name="Group 551">
                <a:extLst>
                  <a:ext uri="{FF2B5EF4-FFF2-40B4-BE49-F238E27FC236}">
                    <a16:creationId xmlns:a16="http://schemas.microsoft.com/office/drawing/2014/main" id="{2E833FAE-7A64-989C-EC22-451725C0B26E}"/>
                  </a:ext>
                </a:extLst>
              </p:cNvPr>
              <p:cNvGrpSpPr/>
              <p:nvPr/>
            </p:nvGrpSpPr>
            <p:grpSpPr>
              <a:xfrm>
                <a:off x="12020227" y="7000372"/>
                <a:ext cx="292215" cy="205650"/>
                <a:chOff x="12020227" y="7012603"/>
                <a:chExt cx="292215" cy="205650"/>
              </a:xfrm>
            </p:grpSpPr>
            <p:cxnSp>
              <p:nvCxnSpPr>
                <p:cNvPr id="553" name="Straight Connector 552">
                  <a:extLst>
                    <a:ext uri="{FF2B5EF4-FFF2-40B4-BE49-F238E27FC236}">
                      <a16:creationId xmlns:a16="http://schemas.microsoft.com/office/drawing/2014/main" id="{E4698526-8864-CEA2-0FD6-7B1B47CCF676}"/>
                    </a:ext>
                  </a:extLst>
                </p:cNvPr>
                <p:cNvCxnSpPr>
                  <a:cxnSpLocks/>
                </p:cNvCxnSpPr>
                <p:nvPr/>
              </p:nvCxnSpPr>
              <p:spPr>
                <a:xfrm rot="5400000">
                  <a:off x="12003969" y="7115428"/>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54" name="Straight Connector 553">
                  <a:extLst>
                    <a:ext uri="{FF2B5EF4-FFF2-40B4-BE49-F238E27FC236}">
                      <a16:creationId xmlns:a16="http://schemas.microsoft.com/office/drawing/2014/main" id="{5BE88AE7-E33C-3874-1D6D-DEFAEAE340E0}"/>
                    </a:ext>
                  </a:extLst>
                </p:cNvPr>
                <p:cNvCxnSpPr>
                  <a:cxnSpLocks/>
                </p:cNvCxnSpPr>
                <p:nvPr/>
              </p:nvCxnSpPr>
              <p:spPr>
                <a:xfrm>
                  <a:off x="12106793" y="7218253"/>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55" name="Straight Connector 554">
                  <a:extLst>
                    <a:ext uri="{FF2B5EF4-FFF2-40B4-BE49-F238E27FC236}">
                      <a16:creationId xmlns:a16="http://schemas.microsoft.com/office/drawing/2014/main" id="{15FF91C7-56D9-FA5B-E9CF-50ADF1354224}"/>
                    </a:ext>
                  </a:extLst>
                </p:cNvPr>
                <p:cNvCxnSpPr>
                  <a:cxnSpLocks/>
                </p:cNvCxnSpPr>
                <p:nvPr/>
              </p:nvCxnSpPr>
              <p:spPr>
                <a:xfrm rot="5400000">
                  <a:off x="11917402" y="7115429"/>
                  <a:ext cx="205649"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grpSp>
        <p:cxnSp>
          <p:nvCxnSpPr>
            <p:cNvPr id="549" name="Straight Connector 548">
              <a:extLst>
                <a:ext uri="{FF2B5EF4-FFF2-40B4-BE49-F238E27FC236}">
                  <a16:creationId xmlns:a16="http://schemas.microsoft.com/office/drawing/2014/main" id="{89C0132B-AC70-F733-FF68-CBC2D6595B94}"/>
                </a:ext>
              </a:extLst>
            </p:cNvPr>
            <p:cNvCxnSpPr>
              <a:cxnSpLocks/>
            </p:cNvCxnSpPr>
            <p:nvPr/>
          </p:nvCxnSpPr>
          <p:spPr>
            <a:xfrm>
              <a:off x="11892319" y="6582252"/>
              <a:ext cx="0" cy="112482"/>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50" name="Straight Connector 549">
              <a:extLst>
                <a:ext uri="{FF2B5EF4-FFF2-40B4-BE49-F238E27FC236}">
                  <a16:creationId xmlns:a16="http://schemas.microsoft.com/office/drawing/2014/main" id="{3BF83B76-07DE-5C2F-9C69-C1021ACFD643}"/>
                </a:ext>
              </a:extLst>
            </p:cNvPr>
            <p:cNvCxnSpPr>
              <a:cxnSpLocks/>
            </p:cNvCxnSpPr>
            <p:nvPr/>
          </p:nvCxnSpPr>
          <p:spPr>
            <a:xfrm>
              <a:off x="11892319" y="6907959"/>
              <a:ext cx="0" cy="421113"/>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grpSp>
      <p:cxnSp>
        <p:nvCxnSpPr>
          <p:cNvPr id="530" name="Straight Connector 529">
            <a:extLst>
              <a:ext uri="{FF2B5EF4-FFF2-40B4-BE49-F238E27FC236}">
                <a16:creationId xmlns:a16="http://schemas.microsoft.com/office/drawing/2014/main" id="{6C51AD4D-2469-7FD0-7FDC-26A0569AF03F}"/>
              </a:ext>
            </a:extLst>
          </p:cNvPr>
          <p:cNvCxnSpPr>
            <a:cxnSpLocks/>
          </p:cNvCxnSpPr>
          <p:nvPr/>
        </p:nvCxnSpPr>
        <p:spPr>
          <a:xfrm>
            <a:off x="5616637" y="3185442"/>
            <a:ext cx="106711" cy="0"/>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531" name="TextBox 530">
            <a:extLst>
              <a:ext uri="{FF2B5EF4-FFF2-40B4-BE49-F238E27FC236}">
                <a16:creationId xmlns:a16="http://schemas.microsoft.com/office/drawing/2014/main" id="{734A5AA0-1A3F-4933-7087-800FF0C4C64E}"/>
              </a:ext>
            </a:extLst>
          </p:cNvPr>
          <p:cNvSpPr txBox="1"/>
          <p:nvPr/>
        </p:nvSpPr>
        <p:spPr>
          <a:xfrm>
            <a:off x="5697118" y="3743837"/>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BL</a:t>
            </a:r>
            <a:endParaRPr lang="ko-KR" altLang="en-US" sz="1600" b="1" baseline="-25000" dirty="0">
              <a:latin typeface="Cambria" panose="02040503050406030204" pitchFamily="18" charset="0"/>
              <a:cs typeface="Times New Roman" panose="02020603050405020304" pitchFamily="18" charset="0"/>
            </a:endParaRPr>
          </a:p>
        </p:txBody>
      </p:sp>
      <p:cxnSp>
        <p:nvCxnSpPr>
          <p:cNvPr id="532" name="Straight Connector 531">
            <a:extLst>
              <a:ext uri="{FF2B5EF4-FFF2-40B4-BE49-F238E27FC236}">
                <a16:creationId xmlns:a16="http://schemas.microsoft.com/office/drawing/2014/main" id="{E3FC949D-0214-D0F9-44CA-D42B3536DCE5}"/>
              </a:ext>
            </a:extLst>
          </p:cNvPr>
          <p:cNvCxnSpPr>
            <a:cxnSpLocks/>
          </p:cNvCxnSpPr>
          <p:nvPr/>
        </p:nvCxnSpPr>
        <p:spPr>
          <a:xfrm rot="5400000">
            <a:off x="5877230" y="2896434"/>
            <a:ext cx="0" cy="112482"/>
          </a:xfrm>
          <a:prstGeom prst="line">
            <a:avLst/>
          </a:prstGeom>
          <a:ln w="19050" cap="sq">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533" name="TextBox 532">
            <a:extLst>
              <a:ext uri="{FF2B5EF4-FFF2-40B4-BE49-F238E27FC236}">
                <a16:creationId xmlns:a16="http://schemas.microsoft.com/office/drawing/2014/main" id="{7DF24320-C3D1-001E-A22A-A4FB2BFD0C03}"/>
              </a:ext>
            </a:extLst>
          </p:cNvPr>
          <p:cNvSpPr txBox="1"/>
          <p:nvPr/>
        </p:nvSpPr>
        <p:spPr>
          <a:xfrm>
            <a:off x="6281664" y="3587209"/>
            <a:ext cx="368967" cy="246221"/>
          </a:xfrm>
          <a:prstGeom prst="rect">
            <a:avLst/>
          </a:prstGeom>
          <a:noFill/>
          <a:ln w="19050">
            <a:noFill/>
          </a:ln>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SO</a:t>
            </a:r>
            <a:endParaRPr lang="ko-KR" altLang="en-US" sz="1600" b="1" dirty="0">
              <a:latin typeface="Cambria" panose="02040503050406030204" pitchFamily="18" charset="0"/>
              <a:cs typeface="Times New Roman" panose="02020603050405020304" pitchFamily="18" charset="0"/>
            </a:endParaRPr>
          </a:p>
        </p:txBody>
      </p:sp>
      <p:sp>
        <p:nvSpPr>
          <p:cNvPr id="534" name="Oval 533">
            <a:extLst>
              <a:ext uri="{FF2B5EF4-FFF2-40B4-BE49-F238E27FC236}">
                <a16:creationId xmlns:a16="http://schemas.microsoft.com/office/drawing/2014/main" id="{D70B53E2-4EBB-570D-3FCE-773A3F78E7B1}"/>
              </a:ext>
            </a:extLst>
          </p:cNvPr>
          <p:cNvSpPr/>
          <p:nvPr/>
        </p:nvSpPr>
        <p:spPr>
          <a:xfrm>
            <a:off x="8090833" y="2541940"/>
            <a:ext cx="85061" cy="8506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sp>
        <p:nvSpPr>
          <p:cNvPr id="535" name="Oval 534">
            <a:extLst>
              <a:ext uri="{FF2B5EF4-FFF2-40B4-BE49-F238E27FC236}">
                <a16:creationId xmlns:a16="http://schemas.microsoft.com/office/drawing/2014/main" id="{4B55F893-E31A-E7B4-541C-DD0D933028DB}"/>
              </a:ext>
            </a:extLst>
          </p:cNvPr>
          <p:cNvSpPr/>
          <p:nvPr/>
        </p:nvSpPr>
        <p:spPr>
          <a:xfrm>
            <a:off x="6423617" y="3328805"/>
            <a:ext cx="85061" cy="8506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cxnSp>
        <p:nvCxnSpPr>
          <p:cNvPr id="536" name="Straight Connector 535">
            <a:extLst>
              <a:ext uri="{FF2B5EF4-FFF2-40B4-BE49-F238E27FC236}">
                <a16:creationId xmlns:a16="http://schemas.microsoft.com/office/drawing/2014/main" id="{F26FAEAA-2812-2B73-71D0-F99D1E7F5EDA}"/>
              </a:ext>
            </a:extLst>
          </p:cNvPr>
          <p:cNvCxnSpPr>
            <a:cxnSpLocks/>
            <a:stCxn id="535" idx="4"/>
            <a:endCxn id="533" idx="0"/>
          </p:cNvCxnSpPr>
          <p:nvPr/>
        </p:nvCxnSpPr>
        <p:spPr>
          <a:xfrm>
            <a:off x="6466148" y="3413866"/>
            <a:ext cx="0" cy="173343"/>
          </a:xfrm>
          <a:prstGeom prst="line">
            <a:avLst/>
          </a:prstGeom>
          <a:ln w="19050">
            <a:solidFill>
              <a:schemeClr val="tx1"/>
            </a:solidFill>
            <a:headEnd type="none" w="sm" len="sm"/>
            <a:tailEnd type="none"/>
          </a:ln>
        </p:spPr>
        <p:style>
          <a:lnRef idx="1">
            <a:schemeClr val="accent1"/>
          </a:lnRef>
          <a:fillRef idx="0">
            <a:schemeClr val="accent1"/>
          </a:fillRef>
          <a:effectRef idx="0">
            <a:schemeClr val="accent1"/>
          </a:effectRef>
          <a:fontRef idx="minor">
            <a:schemeClr val="tx1"/>
          </a:fontRef>
        </p:style>
      </p:cxnSp>
      <p:cxnSp>
        <p:nvCxnSpPr>
          <p:cNvPr id="537" name="Straight Connector 536">
            <a:extLst>
              <a:ext uri="{FF2B5EF4-FFF2-40B4-BE49-F238E27FC236}">
                <a16:creationId xmlns:a16="http://schemas.microsoft.com/office/drawing/2014/main" id="{2A53598D-9B2F-7836-086F-8EB5F0FC51FD}"/>
              </a:ext>
            </a:extLst>
          </p:cNvPr>
          <p:cNvCxnSpPr/>
          <p:nvPr/>
        </p:nvCxnSpPr>
        <p:spPr>
          <a:xfrm>
            <a:off x="6367678" y="2586185"/>
            <a:ext cx="586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8" name="Oval 537">
            <a:extLst>
              <a:ext uri="{FF2B5EF4-FFF2-40B4-BE49-F238E27FC236}">
                <a16:creationId xmlns:a16="http://schemas.microsoft.com/office/drawing/2014/main" id="{14A83B97-7C90-D41D-45C2-94EF2CD7C2D9}"/>
              </a:ext>
            </a:extLst>
          </p:cNvPr>
          <p:cNvSpPr/>
          <p:nvPr/>
        </p:nvSpPr>
        <p:spPr>
          <a:xfrm>
            <a:off x="6520375" y="2541940"/>
            <a:ext cx="85061" cy="85061"/>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CH" b="1" dirty="0">
              <a:solidFill>
                <a:schemeClr val="tx1"/>
              </a:solidFill>
              <a:latin typeface="Cambria" panose="02040503050406030204" pitchFamily="18" charset="0"/>
            </a:endParaRPr>
          </a:p>
        </p:txBody>
      </p:sp>
      <p:grpSp>
        <p:nvGrpSpPr>
          <p:cNvPr id="539" name="그룹 563">
            <a:extLst>
              <a:ext uri="{FF2B5EF4-FFF2-40B4-BE49-F238E27FC236}">
                <a16:creationId xmlns:a16="http://schemas.microsoft.com/office/drawing/2014/main" id="{7D98784C-9AD3-F81F-0368-61965CBF9017}"/>
              </a:ext>
            </a:extLst>
          </p:cNvPr>
          <p:cNvGrpSpPr/>
          <p:nvPr/>
        </p:nvGrpSpPr>
        <p:grpSpPr>
          <a:xfrm>
            <a:off x="5044914" y="3038935"/>
            <a:ext cx="573528" cy="252952"/>
            <a:chOff x="4206996" y="1897575"/>
            <a:chExt cx="573528" cy="252952"/>
          </a:xfrm>
        </p:grpSpPr>
        <p:sp>
          <p:nvSpPr>
            <p:cNvPr id="546" name="TextBox 545">
              <a:extLst>
                <a:ext uri="{FF2B5EF4-FFF2-40B4-BE49-F238E27FC236}">
                  <a16:creationId xmlns:a16="http://schemas.microsoft.com/office/drawing/2014/main" id="{02BEAEB6-A66C-A089-9480-DB001413E477}"/>
                </a:ext>
              </a:extLst>
            </p:cNvPr>
            <p:cNvSpPr txBox="1"/>
            <p:nvPr/>
          </p:nvSpPr>
          <p:spPr>
            <a:xfrm>
              <a:off x="420699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M</a:t>
              </a:r>
              <a:endParaRPr lang="ko-KR" altLang="en-US" sz="1600" b="1" baseline="-25000" dirty="0">
                <a:latin typeface="Cambria" panose="02040503050406030204" pitchFamily="18" charset="0"/>
                <a:cs typeface="Times New Roman" panose="02020603050405020304" pitchFamily="18" charset="0"/>
              </a:endParaRPr>
            </a:p>
          </p:txBody>
        </p:sp>
        <p:sp>
          <p:nvSpPr>
            <p:cNvPr id="547" name="TextBox 546">
              <a:extLst>
                <a:ext uri="{FF2B5EF4-FFF2-40B4-BE49-F238E27FC236}">
                  <a16:creationId xmlns:a16="http://schemas.microsoft.com/office/drawing/2014/main" id="{A9218A09-A867-9C5A-DAB9-15E6AE20BD3A}"/>
                </a:ext>
              </a:extLst>
            </p:cNvPr>
            <p:cNvSpPr txBox="1"/>
            <p:nvPr/>
          </p:nvSpPr>
          <p:spPr>
            <a:xfrm>
              <a:off x="4411557"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grpSp>
        <p:nvGrpSpPr>
          <p:cNvPr id="540" name="그룹 563">
            <a:extLst>
              <a:ext uri="{FF2B5EF4-FFF2-40B4-BE49-F238E27FC236}">
                <a16:creationId xmlns:a16="http://schemas.microsoft.com/office/drawing/2014/main" id="{72C84857-05DA-AC11-8D70-A8274EF73060}"/>
              </a:ext>
            </a:extLst>
          </p:cNvPr>
          <p:cNvGrpSpPr/>
          <p:nvPr/>
        </p:nvGrpSpPr>
        <p:grpSpPr>
          <a:xfrm>
            <a:off x="5557950" y="2632766"/>
            <a:ext cx="544956" cy="252952"/>
            <a:chOff x="4226046" y="1897575"/>
            <a:chExt cx="544956" cy="252952"/>
          </a:xfrm>
        </p:grpSpPr>
        <p:sp>
          <p:nvSpPr>
            <p:cNvPr id="544" name="TextBox 543">
              <a:extLst>
                <a:ext uri="{FF2B5EF4-FFF2-40B4-BE49-F238E27FC236}">
                  <a16:creationId xmlns:a16="http://schemas.microsoft.com/office/drawing/2014/main" id="{30B9846B-39B8-FE21-085C-C61FD3FFF9FB}"/>
                </a:ext>
              </a:extLst>
            </p:cNvPr>
            <p:cNvSpPr txBox="1"/>
            <p:nvPr/>
          </p:nvSpPr>
          <p:spPr>
            <a:xfrm>
              <a:off x="4226046" y="1897575"/>
              <a:ext cx="368967" cy="246221"/>
            </a:xfrm>
            <a:prstGeom prst="rect">
              <a:avLst/>
            </a:prstGeom>
            <a:noFill/>
          </p:spPr>
          <p:txBody>
            <a:bodyPr wrap="square" lIns="0" tIns="0" rIns="0" bIns="0" rtlCol="0" anchor="ctr">
              <a:spAutoFit/>
            </a:bodyPr>
            <a:lstStyle/>
            <a:p>
              <a:pPr algn="ctr"/>
              <a:r>
                <a:rPr lang="en-US" altLang="ko-KR" sz="1600" b="1" dirty="0">
                  <a:latin typeface="Cambria" panose="02040503050406030204" pitchFamily="18" charset="0"/>
                  <a:cs typeface="Times New Roman" panose="02020603050405020304" pitchFamily="18" charset="0"/>
                </a:rPr>
                <a:t>V</a:t>
              </a:r>
              <a:endParaRPr lang="ko-KR" altLang="en-US" sz="1600" b="1" baseline="-25000" dirty="0">
                <a:latin typeface="Cambria" panose="02040503050406030204" pitchFamily="18" charset="0"/>
                <a:cs typeface="Times New Roman" panose="02020603050405020304" pitchFamily="18" charset="0"/>
              </a:endParaRPr>
            </a:p>
          </p:txBody>
        </p:sp>
        <p:sp>
          <p:nvSpPr>
            <p:cNvPr id="545" name="TextBox 544">
              <a:extLst>
                <a:ext uri="{FF2B5EF4-FFF2-40B4-BE49-F238E27FC236}">
                  <a16:creationId xmlns:a16="http://schemas.microsoft.com/office/drawing/2014/main" id="{5D623D22-1413-C07E-727A-9209531ECDA1}"/>
                </a:ext>
              </a:extLst>
            </p:cNvPr>
            <p:cNvSpPr txBox="1"/>
            <p:nvPr/>
          </p:nvSpPr>
          <p:spPr>
            <a:xfrm>
              <a:off x="4402035" y="1996639"/>
              <a:ext cx="368967" cy="153888"/>
            </a:xfrm>
            <a:prstGeom prst="rect">
              <a:avLst/>
            </a:prstGeom>
            <a:noFill/>
          </p:spPr>
          <p:txBody>
            <a:bodyPr wrap="square" lIns="0" tIns="0" rIns="0" bIns="0" rtlCol="0" anchor="ctr">
              <a:spAutoFit/>
            </a:bodyPr>
            <a:lstStyle/>
            <a:p>
              <a:pPr algn="ctr"/>
              <a:r>
                <a:rPr lang="en-US" altLang="ko-KR" sz="1000" b="1" dirty="0">
                  <a:latin typeface="Cambria" panose="02040503050406030204" pitchFamily="18" charset="0"/>
                  <a:cs typeface="Times New Roman" panose="02020603050405020304" pitchFamily="18" charset="0"/>
                </a:rPr>
                <a:t>PRE</a:t>
              </a:r>
              <a:endParaRPr lang="ko-KR" altLang="en-US" sz="1000" b="1" baseline="-25000" dirty="0">
                <a:latin typeface="Cambria" panose="02040503050406030204" pitchFamily="18" charset="0"/>
                <a:cs typeface="Times New Roman" panose="02020603050405020304" pitchFamily="18" charset="0"/>
              </a:endParaRPr>
            </a:p>
          </p:txBody>
        </p:sp>
      </p:grpSp>
      <p:sp>
        <p:nvSpPr>
          <p:cNvPr id="541" name="TextBox 540">
            <a:extLst>
              <a:ext uri="{FF2B5EF4-FFF2-40B4-BE49-F238E27FC236}">
                <a16:creationId xmlns:a16="http://schemas.microsoft.com/office/drawing/2014/main" id="{3C9F885B-ED54-FF43-98CC-DE28A4DB33A3}"/>
              </a:ext>
            </a:extLst>
          </p:cNvPr>
          <p:cNvSpPr txBox="1"/>
          <p:nvPr/>
        </p:nvSpPr>
        <p:spPr>
          <a:xfrm>
            <a:off x="7442135" y="1970798"/>
            <a:ext cx="941289" cy="276999"/>
          </a:xfrm>
          <a:prstGeom prst="rect">
            <a:avLst/>
          </a:prstGeom>
          <a:noFill/>
        </p:spPr>
        <p:txBody>
          <a:bodyPr wrap="square" lIns="0" tIns="0" rIns="0" bIns="0" rtlCol="0" anchor="ctr">
            <a:spAutoFit/>
          </a:bodyPr>
          <a:lstStyle/>
          <a:p>
            <a:r>
              <a:rPr lang="en-US" altLang="ko-KR" b="1" dirty="0">
                <a:latin typeface="Cambria" panose="02040503050406030204" pitchFamily="18" charset="0"/>
                <a:cs typeface="Times New Roman" panose="02020603050405020304" pitchFamily="18" charset="0"/>
              </a:rPr>
              <a:t>         </a:t>
            </a:r>
            <a:r>
              <a:rPr lang="en-US" altLang="ko-KR" b="1" dirty="0">
                <a:solidFill>
                  <a:srgbClr val="C00000"/>
                </a:solidFill>
                <a:latin typeface="Cambria" panose="02040503050406030204" pitchFamily="18" charset="0"/>
                <a:cs typeface="Times New Roman" panose="02020603050405020304" pitchFamily="18" charset="0"/>
              </a:rPr>
              <a:t>I</a:t>
            </a:r>
            <a:r>
              <a:rPr lang="en-US" altLang="ko-KR" b="1" baseline="-25000" dirty="0">
                <a:solidFill>
                  <a:srgbClr val="C00000"/>
                </a:solidFill>
                <a:latin typeface="Cambria" panose="02040503050406030204" pitchFamily="18" charset="0"/>
                <a:cs typeface="Times New Roman" panose="02020603050405020304" pitchFamily="18" charset="0"/>
              </a:rPr>
              <a:t>OUT</a:t>
            </a:r>
            <a:r>
              <a:rPr lang="en-US" altLang="ko-KR" sz="1600" b="1" baseline="-25000" dirty="0">
                <a:latin typeface="Cambria" panose="02040503050406030204" pitchFamily="18" charset="0"/>
                <a:ea typeface="Cambria" panose="02040503050406030204" pitchFamily="18" charset="0"/>
                <a:cs typeface="Times New Roman" panose="02020603050405020304" pitchFamily="18" charset="0"/>
              </a:rPr>
              <a:t> </a:t>
            </a:r>
            <a:r>
              <a:rPr lang="en-US" altLang="ko-KR" sz="1600" b="1" dirty="0">
                <a:latin typeface="Cambria" panose="02040503050406030204" pitchFamily="18" charset="0"/>
                <a:ea typeface="Cambria" panose="02040503050406030204" pitchFamily="18" charset="0"/>
                <a:cs typeface="Courier New" panose="02070309020205020404" pitchFamily="49" charset="0"/>
              </a:rPr>
              <a:t>:</a:t>
            </a:r>
            <a:endParaRPr lang="ko-KR" altLang="en-US" sz="1600" b="1" dirty="0">
              <a:latin typeface="Cambria" panose="02040503050406030204" pitchFamily="18" charset="0"/>
              <a:cs typeface="Courier New" panose="02070309020205020404" pitchFamily="49" charset="0"/>
            </a:endParaRPr>
          </a:p>
        </p:txBody>
      </p:sp>
      <p:sp>
        <p:nvSpPr>
          <p:cNvPr id="542" name="TextBox 541">
            <a:extLst>
              <a:ext uri="{FF2B5EF4-FFF2-40B4-BE49-F238E27FC236}">
                <a16:creationId xmlns:a16="http://schemas.microsoft.com/office/drawing/2014/main" id="{07F9641C-608D-F1A8-32BE-0EEA8E1BE0FA}"/>
              </a:ext>
            </a:extLst>
          </p:cNvPr>
          <p:cNvSpPr txBox="1"/>
          <p:nvPr/>
        </p:nvSpPr>
        <p:spPr>
          <a:xfrm>
            <a:off x="6877684" y="1991268"/>
            <a:ext cx="368967" cy="164148"/>
          </a:xfrm>
          <a:prstGeom prst="rect">
            <a:avLst/>
          </a:prstGeom>
          <a:noFill/>
          <a:ln>
            <a:noFill/>
          </a:ln>
        </p:spPr>
        <p:txBody>
          <a:bodyPr wrap="square" lIns="0" tIns="0" rIns="0" bIns="0" rtlCol="0" anchor="ctr">
            <a:spAutoFit/>
          </a:bodyPr>
          <a:lstStyle/>
          <a:p>
            <a:pPr algn="ctr"/>
            <a:endParaRPr lang="ko-KR" altLang="en-US" sz="1600" b="1" baseline="-25000" dirty="0">
              <a:solidFill>
                <a:srgbClr val="C00000"/>
              </a:solidFill>
              <a:latin typeface="Cambria" panose="02040503050406030204" pitchFamily="18" charset="0"/>
              <a:cs typeface="Times New Roman" panose="02020603050405020304" pitchFamily="18" charset="0"/>
            </a:endParaRPr>
          </a:p>
        </p:txBody>
      </p:sp>
      <p:sp>
        <p:nvSpPr>
          <p:cNvPr id="543" name="TextBox 542">
            <a:extLst>
              <a:ext uri="{FF2B5EF4-FFF2-40B4-BE49-F238E27FC236}">
                <a16:creationId xmlns:a16="http://schemas.microsoft.com/office/drawing/2014/main" id="{3BE4B1A6-9C33-6757-D7E2-1913E586A945}"/>
              </a:ext>
            </a:extLst>
          </p:cNvPr>
          <p:cNvSpPr txBox="1"/>
          <p:nvPr/>
        </p:nvSpPr>
        <p:spPr>
          <a:xfrm>
            <a:off x="6187363" y="3872285"/>
            <a:ext cx="368967" cy="164148"/>
          </a:xfrm>
          <a:prstGeom prst="rect">
            <a:avLst/>
          </a:prstGeom>
          <a:noFill/>
        </p:spPr>
        <p:txBody>
          <a:bodyPr wrap="square" lIns="0" tIns="0" rIns="0" bIns="0" rtlCol="0" anchor="ctr">
            <a:spAutoFit/>
          </a:bodyPr>
          <a:lstStyle/>
          <a:p>
            <a:pPr algn="ctr"/>
            <a:endParaRPr lang="ko-KR" altLang="en-US" sz="1600" b="1" baseline="-25000" dirty="0">
              <a:solidFill>
                <a:schemeClr val="accent6">
                  <a:lumMod val="75000"/>
                </a:schemeClr>
              </a:solidFill>
              <a:latin typeface="Cambria" panose="02040503050406030204" pitchFamily="18" charset="0"/>
              <a:cs typeface="Times New Roman" panose="02020603050405020304" pitchFamily="18" charset="0"/>
            </a:endParaRPr>
          </a:p>
        </p:txBody>
      </p:sp>
      <p:sp>
        <p:nvSpPr>
          <p:cNvPr id="504" name="TextBox 503">
            <a:extLst>
              <a:ext uri="{FF2B5EF4-FFF2-40B4-BE49-F238E27FC236}">
                <a16:creationId xmlns:a16="http://schemas.microsoft.com/office/drawing/2014/main" id="{CFF5A9BB-1A76-6247-C293-D3CD2F29178C}"/>
              </a:ext>
            </a:extLst>
          </p:cNvPr>
          <p:cNvSpPr txBox="1"/>
          <p:nvPr/>
        </p:nvSpPr>
        <p:spPr>
          <a:xfrm>
            <a:off x="5960003" y="1951157"/>
            <a:ext cx="941289" cy="276999"/>
          </a:xfrm>
          <a:prstGeom prst="rect">
            <a:avLst/>
          </a:prstGeom>
          <a:noFill/>
        </p:spPr>
        <p:txBody>
          <a:bodyPr wrap="square" lIns="0" tIns="0" rIns="0" bIns="0" rtlCol="0" anchor="ctr">
            <a:spAutoFit/>
          </a:bodyPr>
          <a:lstStyle/>
          <a:p>
            <a:r>
              <a:rPr lang="en-US" altLang="ko-KR" sz="1600" b="1" dirty="0">
                <a:latin typeface="Cambria" panose="02040503050406030204" pitchFamily="18" charset="0"/>
                <a:cs typeface="Times New Roman" panose="02020603050405020304" pitchFamily="18" charset="0"/>
              </a:rPr>
              <a:t>        </a:t>
            </a:r>
            <a:r>
              <a:rPr lang="en-US" altLang="ko-KR" b="1" dirty="0">
                <a:solidFill>
                  <a:srgbClr val="C00000"/>
                </a:solidFill>
                <a:latin typeface="Cambria" panose="02040503050406030204" pitchFamily="18" charset="0"/>
                <a:cs typeface="Times New Roman" panose="02020603050405020304" pitchFamily="18" charset="0"/>
              </a:rPr>
              <a:t>I</a:t>
            </a:r>
            <a:r>
              <a:rPr lang="en-US" altLang="ko-KR" b="1" baseline="-25000" dirty="0">
                <a:solidFill>
                  <a:srgbClr val="C00000"/>
                </a:solidFill>
                <a:latin typeface="Cambria" panose="02040503050406030204" pitchFamily="18" charset="0"/>
                <a:cs typeface="Times New Roman" panose="02020603050405020304" pitchFamily="18" charset="0"/>
              </a:rPr>
              <a:t>OUT</a:t>
            </a:r>
            <a:r>
              <a:rPr lang="en-US" altLang="ko-KR" b="1" baseline="-25000" dirty="0">
                <a:solidFill>
                  <a:schemeClr val="accent6">
                    <a:lumMod val="75000"/>
                  </a:schemeClr>
                </a:solidFill>
                <a:latin typeface="Cambria" panose="02040503050406030204" pitchFamily="18" charset="0"/>
                <a:cs typeface="Times New Roman" panose="02020603050405020304" pitchFamily="18" charset="0"/>
              </a:rPr>
              <a:t> </a:t>
            </a:r>
            <a:r>
              <a:rPr lang="en-US" altLang="ko-KR" sz="1600" b="1" dirty="0">
                <a:latin typeface="Cambria" panose="02040503050406030204" pitchFamily="18" charset="0"/>
                <a:cs typeface="Times New Roman" panose="02020603050405020304" pitchFamily="18" charset="0"/>
              </a:rPr>
              <a:t>:</a:t>
            </a:r>
            <a:endParaRPr lang="ko-KR" altLang="en-US" sz="1500" b="1" dirty="0">
              <a:latin typeface="Cambria" panose="02040503050406030204" pitchFamily="18" charset="0"/>
              <a:cs typeface="Courier New" panose="02070309020205020404" pitchFamily="49" charset="0"/>
            </a:endParaRPr>
          </a:p>
        </p:txBody>
      </p:sp>
      <p:cxnSp>
        <p:nvCxnSpPr>
          <p:cNvPr id="505" name="Straight Connector 504">
            <a:extLst>
              <a:ext uri="{FF2B5EF4-FFF2-40B4-BE49-F238E27FC236}">
                <a16:creationId xmlns:a16="http://schemas.microsoft.com/office/drawing/2014/main" id="{8BD0B210-A40C-DCAF-11C3-EC77BD5C92B9}"/>
              </a:ext>
            </a:extLst>
          </p:cNvPr>
          <p:cNvCxnSpPr>
            <a:cxnSpLocks/>
          </p:cNvCxnSpPr>
          <p:nvPr/>
        </p:nvCxnSpPr>
        <p:spPr>
          <a:xfrm>
            <a:off x="6404592" y="2089656"/>
            <a:ext cx="29083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06" name="TextBox 505">
            <a:extLst>
              <a:ext uri="{FF2B5EF4-FFF2-40B4-BE49-F238E27FC236}">
                <a16:creationId xmlns:a16="http://schemas.microsoft.com/office/drawing/2014/main" id="{50A33189-E958-EEEA-9F7E-CE36FB28F231}"/>
              </a:ext>
            </a:extLst>
          </p:cNvPr>
          <p:cNvSpPr txBox="1"/>
          <p:nvPr/>
        </p:nvSpPr>
        <p:spPr>
          <a:xfrm>
            <a:off x="5877230" y="3842325"/>
            <a:ext cx="747129" cy="276999"/>
          </a:xfrm>
          <a:prstGeom prst="rect">
            <a:avLst/>
          </a:prstGeom>
          <a:noFill/>
        </p:spPr>
        <p:txBody>
          <a:bodyPr wrap="square" lIns="0" tIns="0" rIns="0" bIns="0" rtlCol="0" anchor="ctr">
            <a:spAutoFit/>
          </a:bodyPr>
          <a:lstStyle/>
          <a:p>
            <a:r>
              <a:rPr lang="en-US" altLang="ko-KR" sz="1600" b="1" dirty="0">
                <a:solidFill>
                  <a:srgbClr val="C00000"/>
                </a:solidFill>
                <a:latin typeface="Cambria" panose="02040503050406030204" pitchFamily="18" charset="0"/>
                <a:cs typeface="Times New Roman" panose="02020603050405020304" pitchFamily="18" charset="0"/>
              </a:rPr>
              <a:t>         </a:t>
            </a:r>
            <a:r>
              <a:rPr lang="en-US" altLang="ko-KR" b="1" dirty="0">
                <a:solidFill>
                  <a:srgbClr val="C00000"/>
                </a:solidFill>
                <a:latin typeface="Cambria" panose="02040503050406030204" pitchFamily="18" charset="0"/>
                <a:cs typeface="Times New Roman" panose="02020603050405020304" pitchFamily="18" charset="0"/>
              </a:rPr>
              <a:t>I</a:t>
            </a:r>
            <a:r>
              <a:rPr lang="en-US" altLang="ko-KR" b="1" baseline="-25000" dirty="0">
                <a:solidFill>
                  <a:srgbClr val="C00000"/>
                </a:solidFill>
                <a:latin typeface="Cambria" panose="02040503050406030204" pitchFamily="18" charset="0"/>
                <a:cs typeface="Times New Roman" panose="02020603050405020304" pitchFamily="18" charset="0"/>
              </a:rPr>
              <a:t>SO</a:t>
            </a:r>
            <a:r>
              <a:rPr lang="en-US" altLang="ko-KR" sz="1600" b="1" baseline="-25000" dirty="0">
                <a:solidFill>
                  <a:srgbClr val="C00000"/>
                </a:solidFill>
                <a:latin typeface="Cambria" panose="02040503050406030204" pitchFamily="18" charset="0"/>
                <a:cs typeface="Times New Roman" panose="02020603050405020304" pitchFamily="18" charset="0"/>
              </a:rPr>
              <a:t> </a:t>
            </a:r>
            <a:r>
              <a:rPr lang="en-US" altLang="ko-KR" sz="1600" b="1" dirty="0">
                <a:latin typeface="Cambria" panose="02040503050406030204" pitchFamily="18" charset="0"/>
                <a:cs typeface="Times New Roman" panose="02020603050405020304" pitchFamily="18" charset="0"/>
              </a:rPr>
              <a:t>:</a:t>
            </a:r>
            <a:r>
              <a:rPr lang="en-US" altLang="ko-KR" sz="1400" b="1" dirty="0">
                <a:latin typeface="Cambria" panose="02040503050406030204" pitchFamily="18" charset="0"/>
                <a:cs typeface="Times New Roman" panose="02020603050405020304" pitchFamily="18" charset="0"/>
              </a:rPr>
              <a:t> </a:t>
            </a:r>
            <a:endParaRPr lang="ko-KR" altLang="en-US" sz="1600" b="1" baseline="-25000" dirty="0">
              <a:latin typeface="Cambria" panose="02040503050406030204" pitchFamily="18" charset="0"/>
              <a:cs typeface="Times New Roman" panose="02020603050405020304" pitchFamily="18" charset="0"/>
            </a:endParaRPr>
          </a:p>
        </p:txBody>
      </p:sp>
      <p:sp>
        <p:nvSpPr>
          <p:cNvPr id="502" name="TextBox 501">
            <a:extLst>
              <a:ext uri="{FF2B5EF4-FFF2-40B4-BE49-F238E27FC236}">
                <a16:creationId xmlns:a16="http://schemas.microsoft.com/office/drawing/2014/main" id="{ADE861E3-A868-E409-C285-A88E2FCAE4EE}"/>
              </a:ext>
            </a:extLst>
          </p:cNvPr>
          <p:cNvSpPr txBox="1"/>
          <p:nvPr/>
        </p:nvSpPr>
        <p:spPr>
          <a:xfrm>
            <a:off x="7377557" y="3870028"/>
            <a:ext cx="127407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V</a:t>
            </a:r>
            <a:r>
              <a:rPr lang="en-US" altLang="ko-KR" sz="1600" b="1" baseline="-25000" dirty="0">
                <a:solidFill>
                  <a:srgbClr val="0070C0"/>
                </a:solidFill>
                <a:latin typeface="Cambria" panose="02040503050406030204" pitchFamily="18" charset="0"/>
                <a:cs typeface="Times New Roman" panose="02020603050405020304" pitchFamily="18" charset="0"/>
              </a:rPr>
              <a:t>TH</a:t>
            </a:r>
            <a:r>
              <a:rPr lang="en-US" altLang="ko-KR" sz="1600" b="1" dirty="0">
                <a:solidFill>
                  <a:srgbClr val="0070C0"/>
                </a:solidFill>
                <a:latin typeface="Cambria" panose="02040503050406030204" pitchFamily="18" charset="0"/>
                <a:cs typeface="Times New Roman" panose="02020603050405020304" pitchFamily="18" charset="0"/>
              </a:rPr>
              <a:t> &gt; V</a:t>
            </a:r>
            <a:r>
              <a:rPr lang="en-US" altLang="ko-KR" sz="1600" b="1" baseline="-25000" dirty="0">
                <a:solidFill>
                  <a:srgbClr val="0070C0"/>
                </a:solidFill>
                <a:latin typeface="Cambria" panose="02040503050406030204" pitchFamily="18" charset="0"/>
                <a:cs typeface="Times New Roman" panose="02020603050405020304" pitchFamily="18" charset="0"/>
              </a:rPr>
              <a:t>REF</a:t>
            </a:r>
            <a:endParaRPr lang="ko-KR" altLang="en-US" sz="1600" b="1" baseline="-25000" dirty="0">
              <a:solidFill>
                <a:srgbClr val="0070C0"/>
              </a:solidFill>
              <a:latin typeface="Cambria" panose="02040503050406030204" pitchFamily="18" charset="0"/>
              <a:cs typeface="Times New Roman" panose="02020603050405020304" pitchFamily="18" charset="0"/>
            </a:endParaRPr>
          </a:p>
        </p:txBody>
      </p:sp>
      <p:sp>
        <p:nvSpPr>
          <p:cNvPr id="497" name="TextBox 496">
            <a:extLst>
              <a:ext uri="{FF2B5EF4-FFF2-40B4-BE49-F238E27FC236}">
                <a16:creationId xmlns:a16="http://schemas.microsoft.com/office/drawing/2014/main" id="{122B45EC-19A7-A755-3368-CEAFF2131E2C}"/>
              </a:ext>
            </a:extLst>
          </p:cNvPr>
          <p:cNvSpPr txBox="1"/>
          <p:nvPr/>
        </p:nvSpPr>
        <p:spPr>
          <a:xfrm>
            <a:off x="5898325" y="4213630"/>
            <a:ext cx="1864939" cy="246221"/>
          </a:xfrm>
          <a:prstGeom prst="rect">
            <a:avLst/>
          </a:prstGeom>
          <a:noFill/>
        </p:spPr>
        <p:txBody>
          <a:bodyPr wrap="square" lIns="0" tIns="0" rIns="0" bIns="0" rtlCol="0" anchor="ctr">
            <a:spAutoFit/>
          </a:bodyPr>
          <a:lstStyle/>
          <a:p>
            <a:pPr algn="ctr"/>
            <a:r>
              <a:rPr lang="en-US" altLang="ko-KR" sz="1600" b="1" dirty="0">
                <a:solidFill>
                  <a:srgbClr val="0070C0"/>
                </a:solidFill>
                <a:latin typeface="Cambria" panose="02040503050406030204" pitchFamily="18" charset="0"/>
                <a:cs typeface="Times New Roman" panose="02020603050405020304" pitchFamily="18" charset="0"/>
              </a:rPr>
              <a:t>EVALUATION</a:t>
            </a:r>
            <a:endParaRPr lang="ko-KR" altLang="en-US" sz="1600" b="1" baseline="-25000" dirty="0">
              <a:solidFill>
                <a:srgbClr val="0070C0"/>
              </a:solidFill>
              <a:latin typeface="Cambria" panose="02040503050406030204" pitchFamily="18" charset="0"/>
              <a:cs typeface="Times New Roman" panose="02020603050405020304" pitchFamily="18" charset="0"/>
            </a:endParaRPr>
          </a:p>
        </p:txBody>
      </p:sp>
      <p:sp>
        <p:nvSpPr>
          <p:cNvPr id="498" name="TextBox 497">
            <a:extLst>
              <a:ext uri="{FF2B5EF4-FFF2-40B4-BE49-F238E27FC236}">
                <a16:creationId xmlns:a16="http://schemas.microsoft.com/office/drawing/2014/main" id="{BB75AC35-F00C-138E-CF4C-3BFF3C46BC7A}"/>
              </a:ext>
            </a:extLst>
          </p:cNvPr>
          <p:cNvSpPr txBox="1"/>
          <p:nvPr/>
        </p:nvSpPr>
        <p:spPr>
          <a:xfrm>
            <a:off x="6762280" y="1951156"/>
            <a:ext cx="251054" cy="276999"/>
          </a:xfrm>
          <a:prstGeom prst="rect">
            <a:avLst/>
          </a:prstGeom>
          <a:noFill/>
        </p:spPr>
        <p:txBody>
          <a:bodyPr wrap="square" lIns="0" tIns="0" rIns="0" bIns="0" rtlCol="0" anchor="ctr">
            <a:spAutoFit/>
          </a:bodyPr>
          <a:lstStyle/>
          <a:p>
            <a:r>
              <a:rPr lang="en-US" altLang="ko-KR" b="1" dirty="0">
                <a:latin typeface="Cambria" panose="02040503050406030204" pitchFamily="18" charset="0"/>
                <a:cs typeface="Times New Roman" panose="02020603050405020304" pitchFamily="18" charset="0"/>
              </a:rPr>
              <a:t> </a:t>
            </a:r>
            <a:r>
              <a:rPr lang="en-US" altLang="ko-KR" sz="1600" b="1" dirty="0">
                <a:latin typeface="Cambria" panose="02040503050406030204" pitchFamily="18" charset="0"/>
                <a:ea typeface="Cambria" panose="02040503050406030204" pitchFamily="18" charset="0"/>
                <a:cs typeface="Courier New" panose="02070309020205020404" pitchFamily="49" charset="0"/>
              </a:rPr>
              <a:t>0</a:t>
            </a:r>
            <a:endParaRPr lang="ko-KR" altLang="en-US" sz="1600" b="1" dirty="0">
              <a:latin typeface="Cambria" panose="02040503050406030204" pitchFamily="18" charset="0"/>
              <a:cs typeface="Courier New" panose="02070309020205020404" pitchFamily="49" charset="0"/>
            </a:endParaRPr>
          </a:p>
        </p:txBody>
      </p:sp>
      <p:sp>
        <p:nvSpPr>
          <p:cNvPr id="499" name="TextBox 498">
            <a:extLst>
              <a:ext uri="{FF2B5EF4-FFF2-40B4-BE49-F238E27FC236}">
                <a16:creationId xmlns:a16="http://schemas.microsoft.com/office/drawing/2014/main" id="{59BB21ED-18D4-6C10-7CA4-C5C9C486BAC6}"/>
              </a:ext>
            </a:extLst>
          </p:cNvPr>
          <p:cNvSpPr txBox="1"/>
          <p:nvPr/>
        </p:nvSpPr>
        <p:spPr>
          <a:xfrm>
            <a:off x="8317858" y="1978451"/>
            <a:ext cx="251054" cy="276999"/>
          </a:xfrm>
          <a:prstGeom prst="rect">
            <a:avLst/>
          </a:prstGeom>
          <a:noFill/>
        </p:spPr>
        <p:txBody>
          <a:bodyPr wrap="square" lIns="0" tIns="0" rIns="0" bIns="0" rtlCol="0" anchor="ctr">
            <a:spAutoFit/>
          </a:bodyPr>
          <a:lstStyle/>
          <a:p>
            <a:r>
              <a:rPr lang="en-US" altLang="ko-KR" b="1" dirty="0">
                <a:latin typeface="Cambria" panose="02040503050406030204" pitchFamily="18" charset="0"/>
                <a:cs typeface="Times New Roman" panose="02020603050405020304" pitchFamily="18" charset="0"/>
              </a:rPr>
              <a:t> </a:t>
            </a:r>
            <a:r>
              <a:rPr lang="en-US" altLang="ko-KR" sz="1600" b="1" dirty="0">
                <a:latin typeface="Cambria" panose="02040503050406030204" pitchFamily="18" charset="0"/>
                <a:ea typeface="Cambria" panose="02040503050406030204" pitchFamily="18" charset="0"/>
                <a:cs typeface="Courier New" panose="02070309020205020404" pitchFamily="49" charset="0"/>
              </a:rPr>
              <a:t>1</a:t>
            </a:r>
            <a:endParaRPr lang="ko-KR" altLang="en-US" sz="1600" b="1" dirty="0">
              <a:latin typeface="Cambria" panose="02040503050406030204" pitchFamily="18" charset="0"/>
              <a:cs typeface="Courier New" panose="02070309020205020404" pitchFamily="49" charset="0"/>
            </a:endParaRPr>
          </a:p>
        </p:txBody>
      </p:sp>
      <p:sp>
        <p:nvSpPr>
          <p:cNvPr id="500" name="TextBox 499">
            <a:extLst>
              <a:ext uri="{FF2B5EF4-FFF2-40B4-BE49-F238E27FC236}">
                <a16:creationId xmlns:a16="http://schemas.microsoft.com/office/drawing/2014/main" id="{A28E1999-8A98-2F8C-D8DA-F50122392A54}"/>
              </a:ext>
            </a:extLst>
          </p:cNvPr>
          <p:cNvSpPr txBox="1"/>
          <p:nvPr/>
        </p:nvSpPr>
        <p:spPr>
          <a:xfrm>
            <a:off x="6587481" y="3842325"/>
            <a:ext cx="251054" cy="276999"/>
          </a:xfrm>
          <a:prstGeom prst="rect">
            <a:avLst/>
          </a:prstGeom>
          <a:noFill/>
        </p:spPr>
        <p:txBody>
          <a:bodyPr wrap="square" lIns="0" tIns="0" rIns="0" bIns="0" rtlCol="0" anchor="ctr">
            <a:spAutoFit/>
          </a:bodyPr>
          <a:lstStyle/>
          <a:p>
            <a:r>
              <a:rPr lang="en-US" altLang="ko-KR" b="1" dirty="0">
                <a:latin typeface="Cambria" panose="02040503050406030204" pitchFamily="18" charset="0"/>
                <a:cs typeface="Times New Roman" panose="02020603050405020304" pitchFamily="18" charset="0"/>
              </a:rPr>
              <a:t> </a:t>
            </a:r>
            <a:r>
              <a:rPr lang="en-US" altLang="ko-KR" sz="1600" b="1" dirty="0">
                <a:latin typeface="Cambria" panose="02040503050406030204" pitchFamily="18" charset="0"/>
                <a:ea typeface="Cambria" panose="02040503050406030204" pitchFamily="18" charset="0"/>
                <a:cs typeface="Courier New" panose="02070309020205020404" pitchFamily="49" charset="0"/>
              </a:rPr>
              <a:t>1</a:t>
            </a:r>
            <a:endParaRPr lang="ko-KR" altLang="en-US" sz="1600" b="1" dirty="0">
              <a:latin typeface="Cambria" panose="02040503050406030204" pitchFamily="18" charset="0"/>
              <a:cs typeface="Courier New" panose="02070309020205020404" pitchFamily="49" charset="0"/>
            </a:endParaRPr>
          </a:p>
        </p:txBody>
      </p:sp>
      <p:sp>
        <p:nvSpPr>
          <p:cNvPr id="580" name="Rectangle 579">
            <a:extLst>
              <a:ext uri="{FF2B5EF4-FFF2-40B4-BE49-F238E27FC236}">
                <a16:creationId xmlns:a16="http://schemas.microsoft.com/office/drawing/2014/main" id="{1895EA10-24AC-DDA7-ABBE-1195930FC6C3}"/>
              </a:ext>
            </a:extLst>
          </p:cNvPr>
          <p:cNvSpPr/>
          <p:nvPr/>
        </p:nvSpPr>
        <p:spPr>
          <a:xfrm>
            <a:off x="4714444" y="1727711"/>
            <a:ext cx="4140073" cy="3028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C16295B-3310-9EB7-0420-1474476010B8}"/>
              </a:ext>
            </a:extLst>
          </p:cNvPr>
          <p:cNvSpPr/>
          <p:nvPr/>
        </p:nvSpPr>
        <p:spPr>
          <a:xfrm>
            <a:off x="6001" y="5276843"/>
            <a:ext cx="9144000" cy="102499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chemeClr val="tx1"/>
                </a:solidFill>
                <a:latin typeface="Cambria" panose="02040503050406030204" pitchFamily="18" charset="0"/>
              </a:rPr>
              <a:t>If V</a:t>
            </a:r>
            <a:r>
              <a:rPr lang="en-US" sz="2800" baseline="-25000" dirty="0">
                <a:solidFill>
                  <a:schemeClr val="tx1"/>
                </a:solidFill>
                <a:latin typeface="Cambria" panose="02040503050406030204" pitchFamily="18" charset="0"/>
              </a:rPr>
              <a:t>TH</a:t>
            </a:r>
            <a:r>
              <a:rPr lang="en-US" sz="2800" dirty="0">
                <a:solidFill>
                  <a:schemeClr val="tx1"/>
                </a:solidFill>
                <a:latin typeface="Cambria" panose="02040503050406030204" pitchFamily="18" charset="0"/>
              </a:rPr>
              <a:t> &gt; V</a:t>
            </a:r>
            <a:r>
              <a:rPr lang="en-US" sz="2800" baseline="-25000" dirty="0">
                <a:solidFill>
                  <a:schemeClr val="tx1"/>
                </a:solidFill>
                <a:latin typeface="Cambria" panose="02040503050406030204" pitchFamily="18" charset="0"/>
              </a:rPr>
              <a:t>REF </a:t>
            </a:r>
            <a:r>
              <a:rPr lang="en-US" sz="2800" dirty="0">
                <a:solidFill>
                  <a:schemeClr val="tx1"/>
                </a:solidFill>
                <a:latin typeface="Cambria" panose="02040503050406030204" pitchFamily="18" charset="0"/>
              </a:rPr>
              <a:t>, C</a:t>
            </a:r>
            <a:r>
              <a:rPr lang="en-US" sz="2800" baseline="-25000" dirty="0">
                <a:solidFill>
                  <a:schemeClr val="tx1"/>
                </a:solidFill>
                <a:latin typeface="Cambria" panose="02040503050406030204" pitchFamily="18" charset="0"/>
              </a:rPr>
              <a:t>SO</a:t>
            </a:r>
            <a:r>
              <a:rPr lang="en-US" sz="2800" dirty="0">
                <a:solidFill>
                  <a:schemeClr val="tx1"/>
                </a:solidFill>
                <a:latin typeface="Cambria" panose="02040503050406030204" pitchFamily="18" charset="0"/>
              </a:rPr>
              <a:t> cannot discharge due to the target cell acting as an open switch, leading to I</a:t>
            </a:r>
            <a:r>
              <a:rPr lang="en-US" sz="2800" baseline="-25000" dirty="0">
                <a:solidFill>
                  <a:schemeClr val="tx1"/>
                </a:solidFill>
                <a:latin typeface="Cambria" panose="02040503050406030204" pitchFamily="18" charset="0"/>
              </a:rPr>
              <a:t>SO</a:t>
            </a:r>
            <a:r>
              <a:rPr lang="en-US" sz="2800" dirty="0">
                <a:solidFill>
                  <a:schemeClr val="tx1"/>
                </a:solidFill>
                <a:latin typeface="Cambria" panose="02040503050406030204" pitchFamily="18" charset="0"/>
              </a:rPr>
              <a:t> = 1 and I</a:t>
            </a:r>
            <a:r>
              <a:rPr lang="en-US" sz="2800" baseline="-25000" dirty="0">
                <a:solidFill>
                  <a:schemeClr val="tx1"/>
                </a:solidFill>
                <a:latin typeface="Cambria" panose="02040503050406030204" pitchFamily="18" charset="0"/>
              </a:rPr>
              <a:t>OUT</a:t>
            </a:r>
            <a:r>
              <a:rPr lang="en-US" sz="2800" dirty="0">
                <a:solidFill>
                  <a:schemeClr val="tx1"/>
                </a:solidFill>
                <a:latin typeface="Cambria" panose="02040503050406030204" pitchFamily="18" charset="0"/>
              </a:rPr>
              <a:t> = 0</a:t>
            </a:r>
            <a:endParaRPr lang="en-US" sz="2800" baseline="-250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229080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9"/>
                                        </p:tgtEl>
                                        <p:attrNameLst>
                                          <p:attrName>style.visibility</p:attrName>
                                        </p:attrNameLst>
                                      </p:cBhvr>
                                      <p:to>
                                        <p:strVal val="visible"/>
                                      </p:to>
                                    </p:set>
                                  </p:childTnLst>
                                </p:cTn>
                              </p:par>
                              <p:par>
                                <p:cTn id="13" presetID="1" presetClass="entr" presetSubtype="0" fill="hold" grpId="2" nodeType="withEffect">
                                  <p:stCondLst>
                                    <p:cond delay="0"/>
                                  </p:stCondLst>
                                  <p:childTnLst>
                                    <p:set>
                                      <p:cBhvr>
                                        <p:cTn id="14" dur="1" fill="hold">
                                          <p:stCondLst>
                                            <p:cond delay="0"/>
                                          </p:stCondLst>
                                        </p:cTn>
                                        <p:tgtEl>
                                          <p:spTgt spid="180"/>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181"/>
                                        </p:tgtEl>
                                        <p:attrNameLst>
                                          <p:attrName>style.visibility</p:attrName>
                                        </p:attrNameLst>
                                      </p:cBhvr>
                                      <p:to>
                                        <p:strVal val="visible"/>
                                      </p:to>
                                    </p:set>
                                  </p:childTnLst>
                                </p:cTn>
                              </p:par>
                              <p:par>
                                <p:cTn id="17" presetID="1" presetClass="entr" presetSubtype="0" fill="hold" grpId="2" nodeType="withEffect">
                                  <p:stCondLst>
                                    <p:cond delay="0"/>
                                  </p:stCondLst>
                                  <p:childTnLst>
                                    <p:set>
                                      <p:cBhvr>
                                        <p:cTn id="18" dur="1" fill="hold">
                                          <p:stCondLst>
                                            <p:cond delay="0"/>
                                          </p:stCondLst>
                                        </p:cTn>
                                        <p:tgtEl>
                                          <p:spTgt spid="182"/>
                                        </p:tgtEl>
                                        <p:attrNameLst>
                                          <p:attrName>style.visibility</p:attrName>
                                        </p:attrNameLst>
                                      </p:cBhvr>
                                      <p:to>
                                        <p:strVal val="visible"/>
                                      </p:to>
                                    </p:set>
                                  </p:childTnLst>
                                </p:cTn>
                              </p:par>
                              <p:par>
                                <p:cTn id="19" presetID="1" presetClass="entr" presetSubtype="0" fill="hold" grpId="2" nodeType="withEffect">
                                  <p:stCondLst>
                                    <p:cond delay="0"/>
                                  </p:stCondLst>
                                  <p:childTnLst>
                                    <p:set>
                                      <p:cBhvr>
                                        <p:cTn id="20" dur="1" fill="hold">
                                          <p:stCondLst>
                                            <p:cond delay="0"/>
                                          </p:stCondLst>
                                        </p:cTn>
                                        <p:tgtEl>
                                          <p:spTgt spid="18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5"/>
                                        </p:tgtEl>
                                        <p:attrNameLst>
                                          <p:attrName>style.visibility</p:attrName>
                                        </p:attrNameLst>
                                      </p:cBhvr>
                                      <p:to>
                                        <p:strVal val="visible"/>
                                      </p:to>
                                    </p:set>
                                  </p:childTnLst>
                                </p:cTn>
                              </p:par>
                              <p:par>
                                <p:cTn id="25" presetID="1" presetClass="entr" presetSubtype="0" fill="hold" grpId="2" nodeType="withEffect">
                                  <p:stCondLst>
                                    <p:cond delay="0"/>
                                  </p:stCondLst>
                                  <p:childTnLst>
                                    <p:set>
                                      <p:cBhvr>
                                        <p:cTn id="26" dur="1" fill="hold">
                                          <p:stCondLst>
                                            <p:cond delay="0"/>
                                          </p:stCondLst>
                                        </p:cTn>
                                        <p:tgtEl>
                                          <p:spTgt spid="186"/>
                                        </p:tgtEl>
                                        <p:attrNameLst>
                                          <p:attrName>style.visibility</p:attrName>
                                        </p:attrNameLst>
                                      </p:cBhvr>
                                      <p:to>
                                        <p:strVal val="visible"/>
                                      </p:to>
                                    </p:set>
                                  </p:childTnLst>
                                </p:cTn>
                              </p:par>
                              <p:par>
                                <p:cTn id="27" presetID="1" presetClass="entr" presetSubtype="0" fill="hold" grpId="2" nodeType="withEffect">
                                  <p:stCondLst>
                                    <p:cond delay="0"/>
                                  </p:stCondLst>
                                  <p:childTnLst>
                                    <p:set>
                                      <p:cBhvr>
                                        <p:cTn id="28" dur="1" fill="hold">
                                          <p:stCondLst>
                                            <p:cond delay="0"/>
                                          </p:stCondLst>
                                        </p:cTn>
                                        <p:tgtEl>
                                          <p:spTgt spid="18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4"/>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95"/>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96"/>
                                        </p:tgtEl>
                                        <p:attrNameLst>
                                          <p:attrName>style.visibility</p:attrName>
                                        </p:attrNameLst>
                                      </p:cBhvr>
                                      <p:to>
                                        <p:strVal val="visible"/>
                                      </p:to>
                                    </p:set>
                                  </p:childTnLst>
                                </p:cTn>
                              </p:par>
                              <p:par>
                                <p:cTn id="45" presetID="1" presetClass="entr" presetSubtype="0" fill="hold" grpId="2" nodeType="withEffect">
                                  <p:stCondLst>
                                    <p:cond delay="0"/>
                                  </p:stCondLst>
                                  <p:childTnLst>
                                    <p:set>
                                      <p:cBhvr>
                                        <p:cTn id="46" dur="1" fill="hold">
                                          <p:stCondLst>
                                            <p:cond delay="0"/>
                                          </p:stCondLst>
                                        </p:cTn>
                                        <p:tgtEl>
                                          <p:spTgt spid="20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6"/>
                                        </p:tgtEl>
                                        <p:attrNameLst>
                                          <p:attrName>style.visibility</p:attrName>
                                        </p:attrNameLst>
                                      </p:cBhvr>
                                      <p:to>
                                        <p:strVal val="visible"/>
                                      </p:to>
                                    </p:set>
                                  </p:childTnLst>
                                </p:cTn>
                              </p:par>
                              <p:par>
                                <p:cTn id="49" presetID="1" presetClass="entr" presetSubtype="0" fill="hold" grpId="2" nodeType="withEffect">
                                  <p:stCondLst>
                                    <p:cond delay="0"/>
                                  </p:stCondLst>
                                  <p:childTnLst>
                                    <p:set>
                                      <p:cBhvr>
                                        <p:cTn id="50" dur="1" fill="hold">
                                          <p:stCondLst>
                                            <p:cond delay="0"/>
                                          </p:stCondLst>
                                        </p:cTn>
                                        <p:tgtEl>
                                          <p:spTgt spid="207"/>
                                        </p:tgtEl>
                                        <p:attrNameLst>
                                          <p:attrName>style.visibility</p:attrName>
                                        </p:attrNameLst>
                                      </p:cBhvr>
                                      <p:to>
                                        <p:strVal val="visible"/>
                                      </p:to>
                                    </p:set>
                                  </p:childTnLst>
                                </p:cTn>
                              </p:par>
                              <p:par>
                                <p:cTn id="51" presetID="1" presetClass="entr" presetSubtype="0" fill="hold" grpId="2" nodeType="withEffect">
                                  <p:stCondLst>
                                    <p:cond delay="0"/>
                                  </p:stCondLst>
                                  <p:childTnLst>
                                    <p:set>
                                      <p:cBhvr>
                                        <p:cTn id="52" dur="1" fill="hold">
                                          <p:stCondLst>
                                            <p:cond delay="0"/>
                                          </p:stCondLst>
                                        </p:cTn>
                                        <p:tgtEl>
                                          <p:spTgt spid="210"/>
                                        </p:tgtEl>
                                        <p:attrNameLst>
                                          <p:attrName>style.visibility</p:attrName>
                                        </p:attrNameLst>
                                      </p:cBhvr>
                                      <p:to>
                                        <p:strVal val="visible"/>
                                      </p:to>
                                    </p:set>
                                  </p:childTnLst>
                                </p:cTn>
                              </p:par>
                              <p:par>
                                <p:cTn id="53" presetID="1" presetClass="entr" presetSubtype="0" fill="hold" grpId="2" nodeType="withEffect" nodePh="1">
                                  <p:stCondLst>
                                    <p:cond delay="0"/>
                                  </p:stCondLst>
                                  <p:endCondLst>
                                    <p:cond evt="begin" delay="0">
                                      <p:tn val="53"/>
                                    </p:cond>
                                  </p:endCondLst>
                                  <p:childTnLst>
                                    <p:set>
                                      <p:cBhvr>
                                        <p:cTn id="54" dur="1" fill="hold">
                                          <p:stCondLst>
                                            <p:cond delay="0"/>
                                          </p:stCondLst>
                                        </p:cTn>
                                        <p:tgtEl>
                                          <p:spTgt spid="211"/>
                                        </p:tgtEl>
                                        <p:attrNameLst>
                                          <p:attrName>style.visibility</p:attrName>
                                        </p:attrNameLst>
                                      </p:cBhvr>
                                      <p:to>
                                        <p:strVal val="visible"/>
                                      </p:to>
                                    </p:set>
                                  </p:childTnLst>
                                </p:cTn>
                              </p:par>
                              <p:par>
                                <p:cTn id="55" presetID="1" presetClass="entr" presetSubtype="0" fill="hold" grpId="2" nodeType="withEffect">
                                  <p:stCondLst>
                                    <p:cond delay="0"/>
                                  </p:stCondLst>
                                  <p:childTnLst>
                                    <p:set>
                                      <p:cBhvr>
                                        <p:cTn id="56" dur="1" fill="hold">
                                          <p:stCondLst>
                                            <p:cond delay="0"/>
                                          </p:stCondLst>
                                        </p:cTn>
                                        <p:tgtEl>
                                          <p:spTgt spid="17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7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9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9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9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9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0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0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0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0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0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0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09"/>
                                        </p:tgtEl>
                                        <p:attrNameLst>
                                          <p:attrName>style.visibility</p:attrName>
                                        </p:attrNameLst>
                                      </p:cBhvr>
                                      <p:to>
                                        <p:strVal val="visible"/>
                                      </p:to>
                                    </p:set>
                                  </p:childTnLst>
                                </p:cTn>
                              </p:par>
                              <p:par>
                                <p:cTn id="83" presetID="1" presetClass="entr" presetSubtype="0" fill="hold" grpId="0" nodeType="withEffect" nodePh="1">
                                  <p:stCondLst>
                                    <p:cond delay="0"/>
                                  </p:stCondLst>
                                  <p:endCondLst>
                                    <p:cond evt="begin" delay="0">
                                      <p:tn val="83"/>
                                    </p:cond>
                                  </p:endCondLst>
                                  <p:childTnLst>
                                    <p:set>
                                      <p:cBhvr>
                                        <p:cTn id="84" dur="1" fill="hold">
                                          <p:stCondLst>
                                            <p:cond delay="0"/>
                                          </p:stCondLst>
                                        </p:cTn>
                                        <p:tgtEl>
                                          <p:spTgt spid="21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7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4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3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9" presetClass="emph" presetSubtype="0" nodeType="clickEffect">
                                  <p:stCondLst>
                                    <p:cond delay="0"/>
                                  </p:stCondLst>
                                  <p:childTnLst>
                                    <p:set>
                                      <p:cBhvr>
                                        <p:cTn id="94" dur="indefinite"/>
                                        <p:tgtEl>
                                          <p:spTgt spid="178"/>
                                        </p:tgtEl>
                                        <p:attrNameLst>
                                          <p:attrName>style.opacity</p:attrName>
                                        </p:attrNameLst>
                                      </p:cBhvr>
                                      <p:to>
                                        <p:strVal val="0.25"/>
                                      </p:to>
                                    </p:set>
                                    <p:animEffect filter="image" prLst="opacity: 0.25">
                                      <p:cBhvr rctx="IE">
                                        <p:cTn id="95" dur="indefinite"/>
                                        <p:tgtEl>
                                          <p:spTgt spid="178"/>
                                        </p:tgtEl>
                                      </p:cBhvr>
                                    </p:animEffect>
                                  </p:childTnLst>
                                </p:cTn>
                              </p:par>
                              <p:par>
                                <p:cTn id="96" presetID="9" presetClass="emph" presetSubtype="0" nodeType="withEffect">
                                  <p:stCondLst>
                                    <p:cond delay="0"/>
                                  </p:stCondLst>
                                  <p:childTnLst>
                                    <p:set>
                                      <p:cBhvr>
                                        <p:cTn id="97" dur="indefinite"/>
                                        <p:tgtEl>
                                          <p:spTgt spid="179"/>
                                        </p:tgtEl>
                                        <p:attrNameLst>
                                          <p:attrName>style.opacity</p:attrName>
                                        </p:attrNameLst>
                                      </p:cBhvr>
                                      <p:to>
                                        <p:strVal val="0.25"/>
                                      </p:to>
                                    </p:set>
                                    <p:animEffect filter="image" prLst="opacity: 0.25">
                                      <p:cBhvr rctx="IE">
                                        <p:cTn id="98" dur="indefinite"/>
                                        <p:tgtEl>
                                          <p:spTgt spid="179"/>
                                        </p:tgtEl>
                                      </p:cBhvr>
                                    </p:animEffect>
                                  </p:childTnLst>
                                </p:cTn>
                              </p:par>
                              <p:par>
                                <p:cTn id="99" presetID="9" presetClass="emph" presetSubtype="0" grpId="0" nodeType="withEffect">
                                  <p:stCondLst>
                                    <p:cond delay="0"/>
                                  </p:stCondLst>
                                  <p:childTnLst>
                                    <p:set>
                                      <p:cBhvr>
                                        <p:cTn id="100" dur="indefinite"/>
                                        <p:tgtEl>
                                          <p:spTgt spid="180"/>
                                        </p:tgtEl>
                                        <p:attrNameLst>
                                          <p:attrName>style.opacity</p:attrName>
                                        </p:attrNameLst>
                                      </p:cBhvr>
                                      <p:to>
                                        <p:strVal val="0.25"/>
                                      </p:to>
                                    </p:set>
                                    <p:animEffect filter="image" prLst="opacity: 0.25">
                                      <p:cBhvr rctx="IE">
                                        <p:cTn id="101" dur="indefinite"/>
                                        <p:tgtEl>
                                          <p:spTgt spid="180"/>
                                        </p:tgtEl>
                                      </p:cBhvr>
                                    </p:animEffect>
                                  </p:childTnLst>
                                </p:cTn>
                              </p:par>
                              <p:par>
                                <p:cTn id="102" presetID="9" presetClass="emph" presetSubtype="0" grpId="0" nodeType="withEffect">
                                  <p:stCondLst>
                                    <p:cond delay="0"/>
                                  </p:stCondLst>
                                  <p:childTnLst>
                                    <p:set>
                                      <p:cBhvr>
                                        <p:cTn id="103" dur="indefinite"/>
                                        <p:tgtEl>
                                          <p:spTgt spid="181"/>
                                        </p:tgtEl>
                                        <p:attrNameLst>
                                          <p:attrName>style.opacity</p:attrName>
                                        </p:attrNameLst>
                                      </p:cBhvr>
                                      <p:to>
                                        <p:strVal val="0.25"/>
                                      </p:to>
                                    </p:set>
                                    <p:animEffect filter="image" prLst="opacity: 0.25">
                                      <p:cBhvr rctx="IE">
                                        <p:cTn id="104" dur="indefinite"/>
                                        <p:tgtEl>
                                          <p:spTgt spid="181"/>
                                        </p:tgtEl>
                                      </p:cBhvr>
                                    </p:animEffect>
                                  </p:childTnLst>
                                </p:cTn>
                              </p:par>
                              <p:par>
                                <p:cTn id="105" presetID="9" presetClass="emph" presetSubtype="0" grpId="0" nodeType="withEffect">
                                  <p:stCondLst>
                                    <p:cond delay="0"/>
                                  </p:stCondLst>
                                  <p:childTnLst>
                                    <p:set>
                                      <p:cBhvr>
                                        <p:cTn id="106" dur="indefinite"/>
                                        <p:tgtEl>
                                          <p:spTgt spid="182"/>
                                        </p:tgtEl>
                                        <p:attrNameLst>
                                          <p:attrName>style.opacity</p:attrName>
                                        </p:attrNameLst>
                                      </p:cBhvr>
                                      <p:to>
                                        <p:strVal val="0.25"/>
                                      </p:to>
                                    </p:set>
                                    <p:animEffect filter="image" prLst="opacity: 0.25">
                                      <p:cBhvr rctx="IE">
                                        <p:cTn id="107" dur="indefinite"/>
                                        <p:tgtEl>
                                          <p:spTgt spid="182"/>
                                        </p:tgtEl>
                                      </p:cBhvr>
                                    </p:animEffect>
                                  </p:childTnLst>
                                </p:cTn>
                              </p:par>
                              <p:par>
                                <p:cTn id="108" presetID="9" presetClass="emph" presetSubtype="0" grpId="0" nodeType="withEffect">
                                  <p:stCondLst>
                                    <p:cond delay="0"/>
                                  </p:stCondLst>
                                  <p:childTnLst>
                                    <p:set>
                                      <p:cBhvr>
                                        <p:cTn id="109" dur="indefinite"/>
                                        <p:tgtEl>
                                          <p:spTgt spid="183"/>
                                        </p:tgtEl>
                                        <p:attrNameLst>
                                          <p:attrName>style.opacity</p:attrName>
                                        </p:attrNameLst>
                                      </p:cBhvr>
                                      <p:to>
                                        <p:strVal val="0.25"/>
                                      </p:to>
                                    </p:set>
                                    <p:animEffect filter="image" prLst="opacity: 0.25">
                                      <p:cBhvr rctx="IE">
                                        <p:cTn id="110" dur="indefinite"/>
                                        <p:tgtEl>
                                          <p:spTgt spid="183"/>
                                        </p:tgtEl>
                                      </p:cBhvr>
                                    </p:animEffect>
                                  </p:childTnLst>
                                </p:cTn>
                              </p:par>
                              <p:par>
                                <p:cTn id="111" presetID="9" presetClass="emph" presetSubtype="0" nodeType="withEffect">
                                  <p:stCondLst>
                                    <p:cond delay="0"/>
                                  </p:stCondLst>
                                  <p:childTnLst>
                                    <p:set>
                                      <p:cBhvr>
                                        <p:cTn id="112" dur="indefinite"/>
                                        <p:tgtEl>
                                          <p:spTgt spid="184"/>
                                        </p:tgtEl>
                                        <p:attrNameLst>
                                          <p:attrName>style.opacity</p:attrName>
                                        </p:attrNameLst>
                                      </p:cBhvr>
                                      <p:to>
                                        <p:strVal val="0.25"/>
                                      </p:to>
                                    </p:set>
                                    <p:animEffect filter="image" prLst="opacity: 0.25">
                                      <p:cBhvr rctx="IE">
                                        <p:cTn id="113" dur="indefinite"/>
                                        <p:tgtEl>
                                          <p:spTgt spid="184"/>
                                        </p:tgtEl>
                                      </p:cBhvr>
                                    </p:animEffect>
                                  </p:childTnLst>
                                </p:cTn>
                              </p:par>
                              <p:par>
                                <p:cTn id="114" presetID="9" presetClass="emph" presetSubtype="0" nodeType="withEffect">
                                  <p:stCondLst>
                                    <p:cond delay="0"/>
                                  </p:stCondLst>
                                  <p:childTnLst>
                                    <p:set>
                                      <p:cBhvr>
                                        <p:cTn id="115" dur="indefinite"/>
                                        <p:tgtEl>
                                          <p:spTgt spid="185"/>
                                        </p:tgtEl>
                                        <p:attrNameLst>
                                          <p:attrName>style.opacity</p:attrName>
                                        </p:attrNameLst>
                                      </p:cBhvr>
                                      <p:to>
                                        <p:strVal val="0.25"/>
                                      </p:to>
                                    </p:set>
                                    <p:animEffect filter="image" prLst="opacity: 0.25">
                                      <p:cBhvr rctx="IE">
                                        <p:cTn id="116" dur="indefinite"/>
                                        <p:tgtEl>
                                          <p:spTgt spid="185"/>
                                        </p:tgtEl>
                                      </p:cBhvr>
                                    </p:animEffect>
                                  </p:childTnLst>
                                </p:cTn>
                              </p:par>
                              <p:par>
                                <p:cTn id="117" presetID="9" presetClass="emph" presetSubtype="0" grpId="0" nodeType="withEffect">
                                  <p:stCondLst>
                                    <p:cond delay="0"/>
                                  </p:stCondLst>
                                  <p:childTnLst>
                                    <p:set>
                                      <p:cBhvr>
                                        <p:cTn id="118" dur="indefinite"/>
                                        <p:tgtEl>
                                          <p:spTgt spid="186"/>
                                        </p:tgtEl>
                                        <p:attrNameLst>
                                          <p:attrName>style.opacity</p:attrName>
                                        </p:attrNameLst>
                                      </p:cBhvr>
                                      <p:to>
                                        <p:strVal val="0.25"/>
                                      </p:to>
                                    </p:set>
                                    <p:animEffect filter="image" prLst="opacity: 0.25">
                                      <p:cBhvr rctx="IE">
                                        <p:cTn id="119" dur="indefinite"/>
                                        <p:tgtEl>
                                          <p:spTgt spid="186"/>
                                        </p:tgtEl>
                                      </p:cBhvr>
                                    </p:animEffect>
                                  </p:childTnLst>
                                </p:cTn>
                              </p:par>
                              <p:par>
                                <p:cTn id="120" presetID="9" presetClass="emph" presetSubtype="0" grpId="0" nodeType="withEffect">
                                  <p:stCondLst>
                                    <p:cond delay="0"/>
                                  </p:stCondLst>
                                  <p:childTnLst>
                                    <p:set>
                                      <p:cBhvr>
                                        <p:cTn id="121" dur="indefinite"/>
                                        <p:tgtEl>
                                          <p:spTgt spid="187"/>
                                        </p:tgtEl>
                                        <p:attrNameLst>
                                          <p:attrName>style.opacity</p:attrName>
                                        </p:attrNameLst>
                                      </p:cBhvr>
                                      <p:to>
                                        <p:strVal val="0.25"/>
                                      </p:to>
                                    </p:set>
                                    <p:animEffect filter="image" prLst="opacity: 0.25">
                                      <p:cBhvr rctx="IE">
                                        <p:cTn id="122" dur="indefinite"/>
                                        <p:tgtEl>
                                          <p:spTgt spid="187"/>
                                        </p:tgtEl>
                                      </p:cBhvr>
                                    </p:animEffect>
                                  </p:childTnLst>
                                </p:cTn>
                              </p:par>
                              <p:par>
                                <p:cTn id="123" presetID="9" presetClass="emph" presetSubtype="0" nodeType="withEffect">
                                  <p:stCondLst>
                                    <p:cond delay="0"/>
                                  </p:stCondLst>
                                  <p:childTnLst>
                                    <p:set>
                                      <p:cBhvr>
                                        <p:cTn id="124" dur="indefinite"/>
                                        <p:tgtEl>
                                          <p:spTgt spid="188"/>
                                        </p:tgtEl>
                                        <p:attrNameLst>
                                          <p:attrName>style.opacity</p:attrName>
                                        </p:attrNameLst>
                                      </p:cBhvr>
                                      <p:to>
                                        <p:strVal val="0.25"/>
                                      </p:to>
                                    </p:set>
                                    <p:animEffect filter="image" prLst="opacity: 0.25">
                                      <p:cBhvr rctx="IE">
                                        <p:cTn id="125" dur="indefinite"/>
                                        <p:tgtEl>
                                          <p:spTgt spid="188"/>
                                        </p:tgtEl>
                                      </p:cBhvr>
                                    </p:animEffect>
                                  </p:childTnLst>
                                </p:cTn>
                              </p:par>
                              <p:par>
                                <p:cTn id="126" presetID="9" presetClass="emph" presetSubtype="0" nodeType="withEffect">
                                  <p:stCondLst>
                                    <p:cond delay="0"/>
                                  </p:stCondLst>
                                  <p:childTnLst>
                                    <p:set>
                                      <p:cBhvr>
                                        <p:cTn id="127" dur="indefinite"/>
                                        <p:tgtEl>
                                          <p:spTgt spid="189"/>
                                        </p:tgtEl>
                                        <p:attrNameLst>
                                          <p:attrName>style.opacity</p:attrName>
                                        </p:attrNameLst>
                                      </p:cBhvr>
                                      <p:to>
                                        <p:strVal val="0.25"/>
                                      </p:to>
                                    </p:set>
                                    <p:animEffect filter="image" prLst="opacity: 0.25">
                                      <p:cBhvr rctx="IE">
                                        <p:cTn id="128" dur="indefinite"/>
                                        <p:tgtEl>
                                          <p:spTgt spid="189"/>
                                        </p:tgtEl>
                                      </p:cBhvr>
                                    </p:animEffect>
                                  </p:childTnLst>
                                </p:cTn>
                              </p:par>
                              <p:par>
                                <p:cTn id="129" presetID="9" presetClass="emph" presetSubtype="0" nodeType="withEffect">
                                  <p:stCondLst>
                                    <p:cond delay="0"/>
                                  </p:stCondLst>
                                  <p:childTnLst>
                                    <p:set>
                                      <p:cBhvr>
                                        <p:cTn id="130" dur="indefinite"/>
                                        <p:tgtEl>
                                          <p:spTgt spid="190"/>
                                        </p:tgtEl>
                                        <p:attrNameLst>
                                          <p:attrName>style.opacity</p:attrName>
                                        </p:attrNameLst>
                                      </p:cBhvr>
                                      <p:to>
                                        <p:strVal val="0.25"/>
                                      </p:to>
                                    </p:set>
                                    <p:animEffect filter="image" prLst="opacity: 0.25">
                                      <p:cBhvr rctx="IE">
                                        <p:cTn id="131" dur="indefinite"/>
                                        <p:tgtEl>
                                          <p:spTgt spid="190"/>
                                        </p:tgtEl>
                                      </p:cBhvr>
                                    </p:animEffect>
                                  </p:childTnLst>
                                </p:cTn>
                              </p:par>
                              <p:par>
                                <p:cTn id="132" presetID="9" presetClass="emph" presetSubtype="0" nodeType="withEffect">
                                  <p:stCondLst>
                                    <p:cond delay="0"/>
                                  </p:stCondLst>
                                  <p:childTnLst>
                                    <p:set>
                                      <p:cBhvr>
                                        <p:cTn id="133" dur="indefinite"/>
                                        <p:tgtEl>
                                          <p:spTgt spid="192"/>
                                        </p:tgtEl>
                                        <p:attrNameLst>
                                          <p:attrName>style.opacity</p:attrName>
                                        </p:attrNameLst>
                                      </p:cBhvr>
                                      <p:to>
                                        <p:strVal val="0.25"/>
                                      </p:to>
                                    </p:set>
                                    <p:animEffect filter="image" prLst="opacity: 0.25">
                                      <p:cBhvr rctx="IE">
                                        <p:cTn id="134" dur="indefinite"/>
                                        <p:tgtEl>
                                          <p:spTgt spid="192"/>
                                        </p:tgtEl>
                                      </p:cBhvr>
                                    </p:animEffect>
                                  </p:childTnLst>
                                </p:cTn>
                              </p:par>
                              <p:par>
                                <p:cTn id="135" presetID="9" presetClass="emph" presetSubtype="0" nodeType="withEffect">
                                  <p:stCondLst>
                                    <p:cond delay="0"/>
                                  </p:stCondLst>
                                  <p:childTnLst>
                                    <p:set>
                                      <p:cBhvr>
                                        <p:cTn id="136" dur="indefinite"/>
                                        <p:tgtEl>
                                          <p:spTgt spid="193"/>
                                        </p:tgtEl>
                                        <p:attrNameLst>
                                          <p:attrName>style.opacity</p:attrName>
                                        </p:attrNameLst>
                                      </p:cBhvr>
                                      <p:to>
                                        <p:strVal val="0.25"/>
                                      </p:to>
                                    </p:set>
                                    <p:animEffect filter="image" prLst="opacity: 0.25">
                                      <p:cBhvr rctx="IE">
                                        <p:cTn id="137" dur="indefinite"/>
                                        <p:tgtEl>
                                          <p:spTgt spid="193"/>
                                        </p:tgtEl>
                                      </p:cBhvr>
                                    </p:animEffect>
                                  </p:childTnLst>
                                </p:cTn>
                              </p:par>
                              <p:par>
                                <p:cTn id="138" presetID="9" presetClass="emph" presetSubtype="0" nodeType="withEffect">
                                  <p:stCondLst>
                                    <p:cond delay="0"/>
                                  </p:stCondLst>
                                  <p:childTnLst>
                                    <p:set>
                                      <p:cBhvr>
                                        <p:cTn id="139" dur="indefinite"/>
                                        <p:tgtEl>
                                          <p:spTgt spid="194"/>
                                        </p:tgtEl>
                                        <p:attrNameLst>
                                          <p:attrName>style.opacity</p:attrName>
                                        </p:attrNameLst>
                                      </p:cBhvr>
                                      <p:to>
                                        <p:strVal val="0.25"/>
                                      </p:to>
                                    </p:set>
                                    <p:animEffect filter="image" prLst="opacity: 0.25">
                                      <p:cBhvr rctx="IE">
                                        <p:cTn id="140" dur="indefinite"/>
                                        <p:tgtEl>
                                          <p:spTgt spid="194"/>
                                        </p:tgtEl>
                                      </p:cBhvr>
                                    </p:animEffect>
                                  </p:childTnLst>
                                </p:cTn>
                              </p:par>
                              <p:par>
                                <p:cTn id="141" presetID="9" presetClass="emph" presetSubtype="0" grpId="0" nodeType="withEffect">
                                  <p:stCondLst>
                                    <p:cond delay="0"/>
                                  </p:stCondLst>
                                  <p:childTnLst>
                                    <p:set>
                                      <p:cBhvr>
                                        <p:cTn id="142" dur="indefinite"/>
                                        <p:tgtEl>
                                          <p:spTgt spid="195"/>
                                        </p:tgtEl>
                                        <p:attrNameLst>
                                          <p:attrName>style.opacity</p:attrName>
                                        </p:attrNameLst>
                                      </p:cBhvr>
                                      <p:to>
                                        <p:strVal val="0.25"/>
                                      </p:to>
                                    </p:set>
                                    <p:animEffect filter="image" prLst="opacity: 0.25">
                                      <p:cBhvr rctx="IE">
                                        <p:cTn id="143" dur="indefinite"/>
                                        <p:tgtEl>
                                          <p:spTgt spid="195"/>
                                        </p:tgtEl>
                                      </p:cBhvr>
                                    </p:animEffect>
                                  </p:childTnLst>
                                </p:cTn>
                              </p:par>
                              <p:par>
                                <p:cTn id="144" presetID="9" presetClass="emph" presetSubtype="0" grpId="0" nodeType="withEffect">
                                  <p:stCondLst>
                                    <p:cond delay="0"/>
                                  </p:stCondLst>
                                  <p:childTnLst>
                                    <p:set>
                                      <p:cBhvr>
                                        <p:cTn id="145" dur="indefinite"/>
                                        <p:tgtEl>
                                          <p:spTgt spid="196"/>
                                        </p:tgtEl>
                                        <p:attrNameLst>
                                          <p:attrName>style.opacity</p:attrName>
                                        </p:attrNameLst>
                                      </p:cBhvr>
                                      <p:to>
                                        <p:strVal val="0.25"/>
                                      </p:to>
                                    </p:set>
                                    <p:animEffect filter="image" prLst="opacity: 0.25">
                                      <p:cBhvr rctx="IE">
                                        <p:cTn id="146" dur="indefinite"/>
                                        <p:tgtEl>
                                          <p:spTgt spid="196"/>
                                        </p:tgtEl>
                                      </p:cBhvr>
                                    </p:animEffect>
                                  </p:childTnLst>
                                </p:cTn>
                              </p:par>
                              <p:par>
                                <p:cTn id="147" presetID="9" presetClass="emph" presetSubtype="0" grpId="0" nodeType="withEffect">
                                  <p:stCondLst>
                                    <p:cond delay="0"/>
                                  </p:stCondLst>
                                  <p:childTnLst>
                                    <p:set>
                                      <p:cBhvr>
                                        <p:cTn id="148" dur="indefinite"/>
                                        <p:tgtEl>
                                          <p:spTgt spid="203"/>
                                        </p:tgtEl>
                                        <p:attrNameLst>
                                          <p:attrName>style.opacity</p:attrName>
                                        </p:attrNameLst>
                                      </p:cBhvr>
                                      <p:to>
                                        <p:strVal val="0.25"/>
                                      </p:to>
                                    </p:set>
                                    <p:animEffect filter="image" prLst="opacity: 0.25">
                                      <p:cBhvr rctx="IE">
                                        <p:cTn id="149" dur="indefinite"/>
                                        <p:tgtEl>
                                          <p:spTgt spid="203"/>
                                        </p:tgtEl>
                                      </p:cBhvr>
                                    </p:animEffect>
                                  </p:childTnLst>
                                </p:cTn>
                              </p:par>
                              <p:par>
                                <p:cTn id="150" presetID="9" presetClass="emph" presetSubtype="0" nodeType="withEffect">
                                  <p:stCondLst>
                                    <p:cond delay="0"/>
                                  </p:stCondLst>
                                  <p:childTnLst>
                                    <p:set>
                                      <p:cBhvr>
                                        <p:cTn id="151" dur="indefinite"/>
                                        <p:tgtEl>
                                          <p:spTgt spid="206"/>
                                        </p:tgtEl>
                                        <p:attrNameLst>
                                          <p:attrName>style.opacity</p:attrName>
                                        </p:attrNameLst>
                                      </p:cBhvr>
                                      <p:to>
                                        <p:strVal val="0.25"/>
                                      </p:to>
                                    </p:set>
                                    <p:animEffect filter="image" prLst="opacity: 0.25">
                                      <p:cBhvr rctx="IE">
                                        <p:cTn id="152" dur="indefinite"/>
                                        <p:tgtEl>
                                          <p:spTgt spid="206"/>
                                        </p:tgtEl>
                                      </p:cBhvr>
                                    </p:animEffect>
                                  </p:childTnLst>
                                </p:cTn>
                              </p:par>
                              <p:par>
                                <p:cTn id="153" presetID="9" presetClass="emph" presetSubtype="0" grpId="0" nodeType="withEffect">
                                  <p:stCondLst>
                                    <p:cond delay="0"/>
                                  </p:stCondLst>
                                  <p:childTnLst>
                                    <p:set>
                                      <p:cBhvr>
                                        <p:cTn id="154" dur="indefinite"/>
                                        <p:tgtEl>
                                          <p:spTgt spid="207"/>
                                        </p:tgtEl>
                                        <p:attrNameLst>
                                          <p:attrName>style.opacity</p:attrName>
                                        </p:attrNameLst>
                                      </p:cBhvr>
                                      <p:to>
                                        <p:strVal val="0.25"/>
                                      </p:to>
                                    </p:set>
                                    <p:animEffect filter="image" prLst="opacity: 0.25">
                                      <p:cBhvr rctx="IE">
                                        <p:cTn id="155" dur="indefinite"/>
                                        <p:tgtEl>
                                          <p:spTgt spid="207"/>
                                        </p:tgtEl>
                                      </p:cBhvr>
                                    </p:animEffect>
                                  </p:childTnLst>
                                </p:cTn>
                              </p:par>
                              <p:par>
                                <p:cTn id="156" presetID="9" presetClass="emph" presetSubtype="0" grpId="0" nodeType="withEffect">
                                  <p:stCondLst>
                                    <p:cond delay="0"/>
                                  </p:stCondLst>
                                  <p:childTnLst>
                                    <p:set>
                                      <p:cBhvr>
                                        <p:cTn id="157" dur="indefinite"/>
                                        <p:tgtEl>
                                          <p:spTgt spid="210"/>
                                        </p:tgtEl>
                                        <p:attrNameLst>
                                          <p:attrName>style.opacity</p:attrName>
                                        </p:attrNameLst>
                                      </p:cBhvr>
                                      <p:to>
                                        <p:strVal val="0.25"/>
                                      </p:to>
                                    </p:set>
                                    <p:animEffect filter="image" prLst="opacity: 0.25">
                                      <p:cBhvr rctx="IE">
                                        <p:cTn id="158" dur="indefinite"/>
                                        <p:tgtEl>
                                          <p:spTgt spid="210"/>
                                        </p:tgtEl>
                                      </p:cBhvr>
                                    </p:animEffect>
                                  </p:childTnLst>
                                </p:cTn>
                              </p:par>
                              <p:par>
                                <p:cTn id="159" presetID="9" presetClass="emph" presetSubtype="0" grpId="0" nodeType="withEffect" nodePh="1">
                                  <p:stCondLst>
                                    <p:cond delay="0"/>
                                  </p:stCondLst>
                                  <p:endCondLst>
                                    <p:cond evt="begin" delay="0">
                                      <p:tn val="159"/>
                                    </p:cond>
                                  </p:endCondLst>
                                  <p:childTnLst>
                                    <p:set>
                                      <p:cBhvr>
                                        <p:cTn id="160" dur="indefinite"/>
                                        <p:tgtEl>
                                          <p:spTgt spid="211"/>
                                        </p:tgtEl>
                                        <p:attrNameLst>
                                          <p:attrName>style.opacity</p:attrName>
                                        </p:attrNameLst>
                                      </p:cBhvr>
                                      <p:to>
                                        <p:strVal val="0.25"/>
                                      </p:to>
                                    </p:set>
                                    <p:animEffect filter="image" prLst="opacity: 0.25">
                                      <p:cBhvr rctx="IE">
                                        <p:cTn id="161" dur="indefinite"/>
                                        <p:tgtEl>
                                          <p:spTgt spid="211"/>
                                        </p:tgtEl>
                                      </p:cBhvr>
                                    </p:animEffect>
                                  </p:childTnLst>
                                </p:cTn>
                              </p:par>
                              <p:par>
                                <p:cTn id="162" presetID="9" presetClass="emph" presetSubtype="0" grpId="0" nodeType="withEffect">
                                  <p:stCondLst>
                                    <p:cond delay="0"/>
                                  </p:stCondLst>
                                  <p:childTnLst>
                                    <p:set>
                                      <p:cBhvr>
                                        <p:cTn id="163" dur="indefinite"/>
                                        <p:tgtEl>
                                          <p:spTgt spid="173"/>
                                        </p:tgtEl>
                                        <p:attrNameLst>
                                          <p:attrName>style.opacity</p:attrName>
                                        </p:attrNameLst>
                                      </p:cBhvr>
                                      <p:to>
                                        <p:strVal val="0.25"/>
                                      </p:to>
                                    </p:set>
                                    <p:animEffect filter="image" prLst="opacity: 0.25">
                                      <p:cBhvr rctx="IE">
                                        <p:cTn id="164" dur="indefinite"/>
                                        <p:tgtEl>
                                          <p:spTgt spid="173"/>
                                        </p:tgtEl>
                                      </p:cBhvr>
                                    </p:animEffect>
                                  </p:childTnLst>
                                </p:cTn>
                              </p:par>
                              <p:par>
                                <p:cTn id="165" presetID="9" presetClass="emph" presetSubtype="0" nodeType="withEffect">
                                  <p:stCondLst>
                                    <p:cond delay="0"/>
                                  </p:stCondLst>
                                  <p:childTnLst>
                                    <p:set>
                                      <p:cBhvr>
                                        <p:cTn id="166" dur="indefinite"/>
                                        <p:tgtEl>
                                          <p:spTgt spid="174"/>
                                        </p:tgtEl>
                                        <p:attrNameLst>
                                          <p:attrName>style.opacity</p:attrName>
                                        </p:attrNameLst>
                                      </p:cBhvr>
                                      <p:to>
                                        <p:strVal val="0.25"/>
                                      </p:to>
                                    </p:set>
                                    <p:animEffect filter="image" prLst="opacity: 0.25">
                                      <p:cBhvr rctx="IE">
                                        <p:cTn id="167" dur="indefinite"/>
                                        <p:tgtEl>
                                          <p:spTgt spid="174"/>
                                        </p:tgtEl>
                                      </p:cBhvr>
                                    </p:animEffect>
                                  </p:childTnLst>
                                </p:cTn>
                              </p:par>
                            </p:childTnLst>
                          </p:cTn>
                        </p:par>
                      </p:childTnLst>
                    </p:cTn>
                  </p:par>
                  <p:par>
                    <p:cTn id="168" fill="hold">
                      <p:stCondLst>
                        <p:cond delay="indefinite"/>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334"/>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presetID="9" presetClass="emph" presetSubtype="0" nodeType="clickEffect">
                                  <p:stCondLst>
                                    <p:cond delay="0"/>
                                  </p:stCondLst>
                                  <p:childTnLst>
                                    <p:set>
                                      <p:cBhvr>
                                        <p:cTn id="175" dur="indefinite"/>
                                        <p:tgtEl>
                                          <p:spTgt spid="178"/>
                                        </p:tgtEl>
                                        <p:attrNameLst>
                                          <p:attrName>style.opacity</p:attrName>
                                        </p:attrNameLst>
                                      </p:cBhvr>
                                      <p:to>
                                        <p:strVal val="1"/>
                                      </p:to>
                                    </p:set>
                                    <p:animEffect filter="image" prLst="opacity: 1">
                                      <p:cBhvr rctx="IE">
                                        <p:cTn id="176" dur="indefinite"/>
                                        <p:tgtEl>
                                          <p:spTgt spid="178"/>
                                        </p:tgtEl>
                                      </p:cBhvr>
                                    </p:animEffect>
                                  </p:childTnLst>
                                </p:cTn>
                              </p:par>
                              <p:par>
                                <p:cTn id="177" presetID="9" presetClass="emph" presetSubtype="0" nodeType="withEffect">
                                  <p:stCondLst>
                                    <p:cond delay="0"/>
                                  </p:stCondLst>
                                  <p:childTnLst>
                                    <p:set>
                                      <p:cBhvr>
                                        <p:cTn id="178" dur="indefinite"/>
                                        <p:tgtEl>
                                          <p:spTgt spid="179"/>
                                        </p:tgtEl>
                                        <p:attrNameLst>
                                          <p:attrName>style.opacity</p:attrName>
                                        </p:attrNameLst>
                                      </p:cBhvr>
                                      <p:to>
                                        <p:strVal val="1"/>
                                      </p:to>
                                    </p:set>
                                    <p:animEffect filter="image" prLst="opacity: 1">
                                      <p:cBhvr rctx="IE">
                                        <p:cTn id="179" dur="indefinite"/>
                                        <p:tgtEl>
                                          <p:spTgt spid="179"/>
                                        </p:tgtEl>
                                      </p:cBhvr>
                                    </p:animEffect>
                                  </p:childTnLst>
                                </p:cTn>
                              </p:par>
                              <p:par>
                                <p:cTn id="180" presetID="9" presetClass="emph" presetSubtype="0" grpId="1" nodeType="withEffect">
                                  <p:stCondLst>
                                    <p:cond delay="0"/>
                                  </p:stCondLst>
                                  <p:childTnLst>
                                    <p:set>
                                      <p:cBhvr>
                                        <p:cTn id="181" dur="indefinite"/>
                                        <p:tgtEl>
                                          <p:spTgt spid="180"/>
                                        </p:tgtEl>
                                        <p:attrNameLst>
                                          <p:attrName>style.opacity</p:attrName>
                                        </p:attrNameLst>
                                      </p:cBhvr>
                                      <p:to>
                                        <p:strVal val="1"/>
                                      </p:to>
                                    </p:set>
                                    <p:animEffect filter="image" prLst="opacity: 1">
                                      <p:cBhvr rctx="IE">
                                        <p:cTn id="182" dur="indefinite"/>
                                        <p:tgtEl>
                                          <p:spTgt spid="180"/>
                                        </p:tgtEl>
                                      </p:cBhvr>
                                    </p:animEffect>
                                  </p:childTnLst>
                                </p:cTn>
                              </p:par>
                              <p:par>
                                <p:cTn id="183" presetID="9" presetClass="emph" presetSubtype="0" grpId="1" nodeType="withEffect">
                                  <p:stCondLst>
                                    <p:cond delay="0"/>
                                  </p:stCondLst>
                                  <p:childTnLst>
                                    <p:set>
                                      <p:cBhvr>
                                        <p:cTn id="184" dur="indefinite"/>
                                        <p:tgtEl>
                                          <p:spTgt spid="181"/>
                                        </p:tgtEl>
                                        <p:attrNameLst>
                                          <p:attrName>style.opacity</p:attrName>
                                        </p:attrNameLst>
                                      </p:cBhvr>
                                      <p:to>
                                        <p:strVal val="1"/>
                                      </p:to>
                                    </p:set>
                                    <p:animEffect filter="image" prLst="opacity: 1">
                                      <p:cBhvr rctx="IE">
                                        <p:cTn id="185" dur="indefinite"/>
                                        <p:tgtEl>
                                          <p:spTgt spid="181"/>
                                        </p:tgtEl>
                                      </p:cBhvr>
                                    </p:animEffect>
                                  </p:childTnLst>
                                </p:cTn>
                              </p:par>
                              <p:par>
                                <p:cTn id="186" presetID="9" presetClass="emph" presetSubtype="0" grpId="1" nodeType="withEffect">
                                  <p:stCondLst>
                                    <p:cond delay="0"/>
                                  </p:stCondLst>
                                  <p:childTnLst>
                                    <p:set>
                                      <p:cBhvr>
                                        <p:cTn id="187" dur="indefinite"/>
                                        <p:tgtEl>
                                          <p:spTgt spid="182"/>
                                        </p:tgtEl>
                                        <p:attrNameLst>
                                          <p:attrName>style.opacity</p:attrName>
                                        </p:attrNameLst>
                                      </p:cBhvr>
                                      <p:to>
                                        <p:strVal val="1"/>
                                      </p:to>
                                    </p:set>
                                    <p:animEffect filter="image" prLst="opacity: 1">
                                      <p:cBhvr rctx="IE">
                                        <p:cTn id="188" dur="indefinite"/>
                                        <p:tgtEl>
                                          <p:spTgt spid="182"/>
                                        </p:tgtEl>
                                      </p:cBhvr>
                                    </p:animEffect>
                                  </p:childTnLst>
                                </p:cTn>
                              </p:par>
                              <p:par>
                                <p:cTn id="189" presetID="9" presetClass="emph" presetSubtype="0" grpId="1" nodeType="withEffect">
                                  <p:stCondLst>
                                    <p:cond delay="0"/>
                                  </p:stCondLst>
                                  <p:childTnLst>
                                    <p:set>
                                      <p:cBhvr>
                                        <p:cTn id="190" dur="indefinite"/>
                                        <p:tgtEl>
                                          <p:spTgt spid="183"/>
                                        </p:tgtEl>
                                        <p:attrNameLst>
                                          <p:attrName>style.opacity</p:attrName>
                                        </p:attrNameLst>
                                      </p:cBhvr>
                                      <p:to>
                                        <p:strVal val="1"/>
                                      </p:to>
                                    </p:set>
                                    <p:animEffect filter="image" prLst="opacity: 1">
                                      <p:cBhvr rctx="IE">
                                        <p:cTn id="191" dur="indefinite"/>
                                        <p:tgtEl>
                                          <p:spTgt spid="183"/>
                                        </p:tgtEl>
                                      </p:cBhvr>
                                    </p:animEffect>
                                  </p:childTnLst>
                                </p:cTn>
                              </p:par>
                              <p:par>
                                <p:cTn id="192" presetID="9" presetClass="emph" presetSubtype="0" nodeType="withEffect">
                                  <p:stCondLst>
                                    <p:cond delay="0"/>
                                  </p:stCondLst>
                                  <p:childTnLst>
                                    <p:set>
                                      <p:cBhvr>
                                        <p:cTn id="193" dur="indefinite"/>
                                        <p:tgtEl>
                                          <p:spTgt spid="184"/>
                                        </p:tgtEl>
                                        <p:attrNameLst>
                                          <p:attrName>style.opacity</p:attrName>
                                        </p:attrNameLst>
                                      </p:cBhvr>
                                      <p:to>
                                        <p:strVal val="1"/>
                                      </p:to>
                                    </p:set>
                                    <p:animEffect filter="image" prLst="opacity: 1">
                                      <p:cBhvr rctx="IE">
                                        <p:cTn id="194" dur="indefinite"/>
                                        <p:tgtEl>
                                          <p:spTgt spid="184"/>
                                        </p:tgtEl>
                                      </p:cBhvr>
                                    </p:animEffect>
                                  </p:childTnLst>
                                </p:cTn>
                              </p:par>
                              <p:par>
                                <p:cTn id="195" presetID="9" presetClass="emph" presetSubtype="0" nodeType="withEffect">
                                  <p:stCondLst>
                                    <p:cond delay="0"/>
                                  </p:stCondLst>
                                  <p:childTnLst>
                                    <p:set>
                                      <p:cBhvr>
                                        <p:cTn id="196" dur="indefinite"/>
                                        <p:tgtEl>
                                          <p:spTgt spid="185"/>
                                        </p:tgtEl>
                                        <p:attrNameLst>
                                          <p:attrName>style.opacity</p:attrName>
                                        </p:attrNameLst>
                                      </p:cBhvr>
                                      <p:to>
                                        <p:strVal val="1"/>
                                      </p:to>
                                    </p:set>
                                    <p:animEffect filter="image" prLst="opacity: 1">
                                      <p:cBhvr rctx="IE">
                                        <p:cTn id="197" dur="indefinite"/>
                                        <p:tgtEl>
                                          <p:spTgt spid="185"/>
                                        </p:tgtEl>
                                      </p:cBhvr>
                                    </p:animEffect>
                                  </p:childTnLst>
                                </p:cTn>
                              </p:par>
                              <p:par>
                                <p:cTn id="198" presetID="9" presetClass="emph" presetSubtype="0" grpId="1" nodeType="withEffect">
                                  <p:stCondLst>
                                    <p:cond delay="0"/>
                                  </p:stCondLst>
                                  <p:childTnLst>
                                    <p:set>
                                      <p:cBhvr>
                                        <p:cTn id="199" dur="indefinite"/>
                                        <p:tgtEl>
                                          <p:spTgt spid="186"/>
                                        </p:tgtEl>
                                        <p:attrNameLst>
                                          <p:attrName>style.opacity</p:attrName>
                                        </p:attrNameLst>
                                      </p:cBhvr>
                                      <p:to>
                                        <p:strVal val="1"/>
                                      </p:to>
                                    </p:set>
                                    <p:animEffect filter="image" prLst="opacity: 1">
                                      <p:cBhvr rctx="IE">
                                        <p:cTn id="200" dur="indefinite"/>
                                        <p:tgtEl>
                                          <p:spTgt spid="186"/>
                                        </p:tgtEl>
                                      </p:cBhvr>
                                    </p:animEffect>
                                  </p:childTnLst>
                                </p:cTn>
                              </p:par>
                              <p:par>
                                <p:cTn id="201" presetID="9" presetClass="emph" presetSubtype="0" grpId="1" nodeType="withEffect">
                                  <p:stCondLst>
                                    <p:cond delay="0"/>
                                  </p:stCondLst>
                                  <p:childTnLst>
                                    <p:set>
                                      <p:cBhvr>
                                        <p:cTn id="202" dur="indefinite"/>
                                        <p:tgtEl>
                                          <p:spTgt spid="187"/>
                                        </p:tgtEl>
                                        <p:attrNameLst>
                                          <p:attrName>style.opacity</p:attrName>
                                        </p:attrNameLst>
                                      </p:cBhvr>
                                      <p:to>
                                        <p:strVal val="1"/>
                                      </p:to>
                                    </p:set>
                                    <p:animEffect filter="image" prLst="opacity: 1">
                                      <p:cBhvr rctx="IE">
                                        <p:cTn id="203" dur="indefinite"/>
                                        <p:tgtEl>
                                          <p:spTgt spid="187"/>
                                        </p:tgtEl>
                                      </p:cBhvr>
                                    </p:animEffect>
                                  </p:childTnLst>
                                </p:cTn>
                              </p:par>
                              <p:par>
                                <p:cTn id="204" presetID="9" presetClass="emph" presetSubtype="0" nodeType="withEffect">
                                  <p:stCondLst>
                                    <p:cond delay="0"/>
                                  </p:stCondLst>
                                  <p:childTnLst>
                                    <p:set>
                                      <p:cBhvr>
                                        <p:cTn id="205" dur="indefinite"/>
                                        <p:tgtEl>
                                          <p:spTgt spid="188"/>
                                        </p:tgtEl>
                                        <p:attrNameLst>
                                          <p:attrName>style.opacity</p:attrName>
                                        </p:attrNameLst>
                                      </p:cBhvr>
                                      <p:to>
                                        <p:strVal val="1"/>
                                      </p:to>
                                    </p:set>
                                    <p:animEffect filter="image" prLst="opacity: 1">
                                      <p:cBhvr rctx="IE">
                                        <p:cTn id="206" dur="indefinite"/>
                                        <p:tgtEl>
                                          <p:spTgt spid="188"/>
                                        </p:tgtEl>
                                      </p:cBhvr>
                                    </p:animEffect>
                                  </p:childTnLst>
                                </p:cTn>
                              </p:par>
                              <p:par>
                                <p:cTn id="207" presetID="9" presetClass="emph" presetSubtype="0" nodeType="withEffect">
                                  <p:stCondLst>
                                    <p:cond delay="0"/>
                                  </p:stCondLst>
                                  <p:childTnLst>
                                    <p:set>
                                      <p:cBhvr>
                                        <p:cTn id="208" dur="indefinite"/>
                                        <p:tgtEl>
                                          <p:spTgt spid="192"/>
                                        </p:tgtEl>
                                        <p:attrNameLst>
                                          <p:attrName>style.opacity</p:attrName>
                                        </p:attrNameLst>
                                      </p:cBhvr>
                                      <p:to>
                                        <p:strVal val="1"/>
                                      </p:to>
                                    </p:set>
                                    <p:animEffect filter="image" prLst="opacity: 1">
                                      <p:cBhvr rctx="IE">
                                        <p:cTn id="209" dur="indefinite"/>
                                        <p:tgtEl>
                                          <p:spTgt spid="192"/>
                                        </p:tgtEl>
                                      </p:cBhvr>
                                    </p:animEffect>
                                  </p:childTnLst>
                                </p:cTn>
                              </p:par>
                              <p:par>
                                <p:cTn id="210" presetID="9" presetClass="emph" presetSubtype="0" grpId="1" nodeType="withEffect">
                                  <p:stCondLst>
                                    <p:cond delay="0"/>
                                  </p:stCondLst>
                                  <p:childTnLst>
                                    <p:set>
                                      <p:cBhvr>
                                        <p:cTn id="211" dur="indefinite"/>
                                        <p:tgtEl>
                                          <p:spTgt spid="203"/>
                                        </p:tgtEl>
                                        <p:attrNameLst>
                                          <p:attrName>style.opacity</p:attrName>
                                        </p:attrNameLst>
                                      </p:cBhvr>
                                      <p:to>
                                        <p:strVal val="1"/>
                                      </p:to>
                                    </p:set>
                                    <p:animEffect filter="image" prLst="opacity: 1">
                                      <p:cBhvr rctx="IE">
                                        <p:cTn id="212" dur="indefinite"/>
                                        <p:tgtEl>
                                          <p:spTgt spid="203"/>
                                        </p:tgtEl>
                                      </p:cBhvr>
                                    </p:animEffect>
                                  </p:childTnLst>
                                </p:cTn>
                              </p:par>
                              <p:par>
                                <p:cTn id="213" presetID="9" presetClass="emph" presetSubtype="0" nodeType="withEffect">
                                  <p:stCondLst>
                                    <p:cond delay="0"/>
                                  </p:stCondLst>
                                  <p:childTnLst>
                                    <p:set>
                                      <p:cBhvr>
                                        <p:cTn id="214" dur="indefinite"/>
                                        <p:tgtEl>
                                          <p:spTgt spid="206"/>
                                        </p:tgtEl>
                                        <p:attrNameLst>
                                          <p:attrName>style.opacity</p:attrName>
                                        </p:attrNameLst>
                                      </p:cBhvr>
                                      <p:to>
                                        <p:strVal val="1"/>
                                      </p:to>
                                    </p:set>
                                    <p:animEffect filter="image" prLst="opacity: 1">
                                      <p:cBhvr rctx="IE">
                                        <p:cTn id="215" dur="indefinite"/>
                                        <p:tgtEl>
                                          <p:spTgt spid="206"/>
                                        </p:tgtEl>
                                      </p:cBhvr>
                                    </p:animEffect>
                                  </p:childTnLst>
                                </p:cTn>
                              </p:par>
                              <p:par>
                                <p:cTn id="216" presetID="9" presetClass="emph" presetSubtype="0" grpId="1" nodeType="withEffect">
                                  <p:stCondLst>
                                    <p:cond delay="0"/>
                                  </p:stCondLst>
                                  <p:childTnLst>
                                    <p:set>
                                      <p:cBhvr>
                                        <p:cTn id="217" dur="indefinite"/>
                                        <p:tgtEl>
                                          <p:spTgt spid="207"/>
                                        </p:tgtEl>
                                        <p:attrNameLst>
                                          <p:attrName>style.opacity</p:attrName>
                                        </p:attrNameLst>
                                      </p:cBhvr>
                                      <p:to>
                                        <p:strVal val="1"/>
                                      </p:to>
                                    </p:set>
                                    <p:animEffect filter="image" prLst="opacity: 1">
                                      <p:cBhvr rctx="IE">
                                        <p:cTn id="218" dur="indefinite"/>
                                        <p:tgtEl>
                                          <p:spTgt spid="207"/>
                                        </p:tgtEl>
                                      </p:cBhvr>
                                    </p:animEffect>
                                  </p:childTnLst>
                                </p:cTn>
                              </p:par>
                              <p:par>
                                <p:cTn id="219" presetID="9" presetClass="emph" presetSubtype="0" grpId="1" nodeType="withEffect">
                                  <p:stCondLst>
                                    <p:cond delay="0"/>
                                  </p:stCondLst>
                                  <p:childTnLst>
                                    <p:set>
                                      <p:cBhvr>
                                        <p:cTn id="220" dur="indefinite"/>
                                        <p:tgtEl>
                                          <p:spTgt spid="210"/>
                                        </p:tgtEl>
                                        <p:attrNameLst>
                                          <p:attrName>style.opacity</p:attrName>
                                        </p:attrNameLst>
                                      </p:cBhvr>
                                      <p:to>
                                        <p:strVal val="1"/>
                                      </p:to>
                                    </p:set>
                                    <p:animEffect filter="image" prLst="opacity: 1">
                                      <p:cBhvr rctx="IE">
                                        <p:cTn id="221" dur="indefinite"/>
                                        <p:tgtEl>
                                          <p:spTgt spid="210"/>
                                        </p:tgtEl>
                                      </p:cBhvr>
                                    </p:animEffect>
                                  </p:childTnLst>
                                </p:cTn>
                              </p:par>
                              <p:par>
                                <p:cTn id="222" presetID="9" presetClass="emph" presetSubtype="0" grpId="1" nodeType="withEffect" nodePh="1">
                                  <p:stCondLst>
                                    <p:cond delay="0"/>
                                  </p:stCondLst>
                                  <p:endCondLst>
                                    <p:cond evt="begin" delay="0">
                                      <p:tn val="222"/>
                                    </p:cond>
                                  </p:endCondLst>
                                  <p:childTnLst>
                                    <p:set>
                                      <p:cBhvr>
                                        <p:cTn id="223" dur="indefinite"/>
                                        <p:tgtEl>
                                          <p:spTgt spid="211"/>
                                        </p:tgtEl>
                                        <p:attrNameLst>
                                          <p:attrName>style.opacity</p:attrName>
                                        </p:attrNameLst>
                                      </p:cBhvr>
                                      <p:to>
                                        <p:strVal val="1"/>
                                      </p:to>
                                    </p:set>
                                    <p:animEffect filter="image" prLst="opacity: 1">
                                      <p:cBhvr rctx="IE">
                                        <p:cTn id="224" dur="indefinite"/>
                                        <p:tgtEl>
                                          <p:spTgt spid="211"/>
                                        </p:tgtEl>
                                      </p:cBhvr>
                                    </p:animEffect>
                                  </p:childTnLst>
                                </p:cTn>
                              </p:par>
                              <p:par>
                                <p:cTn id="225" presetID="9" presetClass="emph" presetSubtype="0" grpId="1" nodeType="withEffect">
                                  <p:stCondLst>
                                    <p:cond delay="0"/>
                                  </p:stCondLst>
                                  <p:childTnLst>
                                    <p:set>
                                      <p:cBhvr>
                                        <p:cTn id="226" dur="indefinite"/>
                                        <p:tgtEl>
                                          <p:spTgt spid="173"/>
                                        </p:tgtEl>
                                        <p:attrNameLst>
                                          <p:attrName>style.opacity</p:attrName>
                                        </p:attrNameLst>
                                      </p:cBhvr>
                                      <p:to>
                                        <p:strVal val="1"/>
                                      </p:to>
                                    </p:set>
                                    <p:animEffect filter="image" prLst="opacity: 1">
                                      <p:cBhvr rctx="IE">
                                        <p:cTn id="227" dur="indefinite"/>
                                        <p:tgtEl>
                                          <p:spTgt spid="173"/>
                                        </p:tgtEl>
                                      </p:cBhvr>
                                    </p:animEffect>
                                  </p:childTnLst>
                                </p:cTn>
                              </p:par>
                              <p:par>
                                <p:cTn id="228" presetID="9" presetClass="emph" presetSubtype="0" nodeType="withEffect">
                                  <p:stCondLst>
                                    <p:cond delay="0"/>
                                  </p:stCondLst>
                                  <p:childTnLst>
                                    <p:set>
                                      <p:cBhvr>
                                        <p:cTn id="229" dur="indefinite"/>
                                        <p:tgtEl>
                                          <p:spTgt spid="174"/>
                                        </p:tgtEl>
                                        <p:attrNameLst>
                                          <p:attrName>style.opacity</p:attrName>
                                        </p:attrNameLst>
                                      </p:cBhvr>
                                      <p:to>
                                        <p:strVal val="1"/>
                                      </p:to>
                                    </p:set>
                                    <p:animEffect filter="image" prLst="opacity: 1">
                                      <p:cBhvr rctx="IE">
                                        <p:cTn id="230" dur="indefinite"/>
                                        <p:tgtEl>
                                          <p:spTgt spid="174"/>
                                        </p:tgtEl>
                                      </p:cBhvr>
                                    </p:animEffect>
                                  </p:childTnLst>
                                </p:cTn>
                              </p:par>
                              <p:par>
                                <p:cTn id="231" presetID="9" presetClass="emph" presetSubtype="0" nodeType="withEffect">
                                  <p:stCondLst>
                                    <p:cond delay="0"/>
                                  </p:stCondLst>
                                  <p:childTnLst>
                                    <p:set>
                                      <p:cBhvr>
                                        <p:cTn id="232" dur="indefinite"/>
                                        <p:tgtEl>
                                          <p:spTgt spid="190"/>
                                        </p:tgtEl>
                                        <p:attrNameLst>
                                          <p:attrName>style.opacity</p:attrName>
                                        </p:attrNameLst>
                                      </p:cBhvr>
                                      <p:to>
                                        <p:strVal val="1"/>
                                      </p:to>
                                    </p:set>
                                    <p:animEffect filter="image" prLst="opacity: 1">
                                      <p:cBhvr rctx="IE">
                                        <p:cTn id="233" dur="indefinite"/>
                                        <p:tgtEl>
                                          <p:spTgt spid="190"/>
                                        </p:tgtEl>
                                      </p:cBhvr>
                                    </p:animEffect>
                                  </p:childTnLst>
                                </p:cTn>
                              </p:par>
                              <p:par>
                                <p:cTn id="234" presetID="9" presetClass="emph" presetSubtype="0" nodeType="withEffect">
                                  <p:stCondLst>
                                    <p:cond delay="0"/>
                                  </p:stCondLst>
                                  <p:childTnLst>
                                    <p:set>
                                      <p:cBhvr>
                                        <p:cTn id="235" dur="indefinite"/>
                                        <p:tgtEl>
                                          <p:spTgt spid="194"/>
                                        </p:tgtEl>
                                        <p:attrNameLst>
                                          <p:attrName>style.opacity</p:attrName>
                                        </p:attrNameLst>
                                      </p:cBhvr>
                                      <p:to>
                                        <p:strVal val="1"/>
                                      </p:to>
                                    </p:set>
                                    <p:animEffect filter="image" prLst="opacity: 1">
                                      <p:cBhvr rctx="IE">
                                        <p:cTn id="236" dur="indefinite"/>
                                        <p:tgtEl>
                                          <p:spTgt spid="194"/>
                                        </p:tgtEl>
                                      </p:cBhvr>
                                    </p:animEffect>
                                  </p:childTnLst>
                                </p:cTn>
                              </p:par>
                              <p:par>
                                <p:cTn id="237" presetID="9" presetClass="emph" presetSubtype="0" grpId="2" nodeType="withEffect">
                                  <p:stCondLst>
                                    <p:cond delay="0"/>
                                  </p:stCondLst>
                                  <p:childTnLst>
                                    <p:set>
                                      <p:cBhvr>
                                        <p:cTn id="238" dur="indefinite"/>
                                        <p:tgtEl>
                                          <p:spTgt spid="196"/>
                                        </p:tgtEl>
                                        <p:attrNameLst>
                                          <p:attrName>style.opacity</p:attrName>
                                        </p:attrNameLst>
                                      </p:cBhvr>
                                      <p:to>
                                        <p:strVal val="1"/>
                                      </p:to>
                                    </p:set>
                                    <p:animEffect filter="image" prLst="opacity: 1">
                                      <p:cBhvr rctx="IE">
                                        <p:cTn id="239" dur="indefinite"/>
                                        <p:tgtEl>
                                          <p:spTgt spid="196"/>
                                        </p:tgtEl>
                                      </p:cBhvr>
                                    </p:animEffect>
                                  </p:childTnLst>
                                </p:cTn>
                              </p:par>
                            </p:childTnLst>
                          </p:cTn>
                        </p:par>
                      </p:childTnLst>
                    </p:cTn>
                  </p:par>
                  <p:par>
                    <p:cTn id="240" fill="hold">
                      <p:stCondLst>
                        <p:cond delay="indefinite"/>
                      </p:stCondLst>
                      <p:childTnLst>
                        <p:par>
                          <p:cTn id="241" fill="hold">
                            <p:stCondLst>
                              <p:cond delay="0"/>
                            </p:stCondLst>
                            <p:childTnLst>
                              <p:par>
                                <p:cTn id="242" presetID="1" presetClass="entr" presetSubtype="0" fill="hold" grpId="0" nodeType="clickEffect">
                                  <p:stCondLst>
                                    <p:cond delay="0"/>
                                  </p:stCondLst>
                                  <p:childTnLst>
                                    <p:set>
                                      <p:cBhvr>
                                        <p:cTn id="243" dur="1" fill="hold">
                                          <p:stCondLst>
                                            <p:cond delay="0"/>
                                          </p:stCondLst>
                                        </p:cTn>
                                        <p:tgtEl>
                                          <p:spTgt spid="332"/>
                                        </p:tgtEl>
                                        <p:attrNameLst>
                                          <p:attrName>style.visibility</p:attrName>
                                        </p:attrNameLst>
                                      </p:cBhvr>
                                      <p:to>
                                        <p:strVal val="visible"/>
                                      </p:to>
                                    </p:set>
                                  </p:childTnLst>
                                </p:cTn>
                              </p:par>
                            </p:childTnLst>
                          </p:cTn>
                        </p:par>
                        <p:par>
                          <p:cTn id="244" fill="hold">
                            <p:stCondLst>
                              <p:cond delay="0"/>
                            </p:stCondLst>
                            <p:childTnLst>
                              <p:par>
                                <p:cTn id="245" presetID="1" presetClass="entr" presetSubtype="0" fill="hold" grpId="0" nodeType="afterEffect">
                                  <p:stCondLst>
                                    <p:cond delay="0"/>
                                  </p:stCondLst>
                                  <p:childTnLst>
                                    <p:set>
                                      <p:cBhvr>
                                        <p:cTn id="246" dur="1" fill="hold">
                                          <p:stCondLst>
                                            <p:cond delay="0"/>
                                          </p:stCondLst>
                                        </p:cTn>
                                        <p:tgtEl>
                                          <p:spTgt spid="333"/>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xit" presetSubtype="0" fill="hold" grpId="1" nodeType="clickEffect">
                                  <p:stCondLst>
                                    <p:cond delay="0"/>
                                  </p:stCondLst>
                                  <p:childTnLst>
                                    <p:set>
                                      <p:cBhvr>
                                        <p:cTn id="250" dur="1" fill="hold">
                                          <p:stCondLst>
                                            <p:cond delay="0"/>
                                          </p:stCondLst>
                                        </p:cTn>
                                        <p:tgtEl>
                                          <p:spTgt spid="580"/>
                                        </p:tgtEl>
                                        <p:attrNameLst>
                                          <p:attrName>style.visibility</p:attrName>
                                        </p:attrNameLst>
                                      </p:cBhvr>
                                      <p:to>
                                        <p:strVal val="hidden"/>
                                      </p:to>
                                    </p:set>
                                  </p:childTnLst>
                                </p:cTn>
                              </p:par>
                              <p:par>
                                <p:cTn id="251" presetID="9" presetClass="emph" presetSubtype="0" grpId="0" nodeType="withEffect">
                                  <p:stCondLst>
                                    <p:cond delay="0"/>
                                  </p:stCondLst>
                                  <p:childTnLst>
                                    <p:set>
                                      <p:cBhvr>
                                        <p:cTn id="252" dur="indefinite"/>
                                        <p:tgtEl>
                                          <p:spTgt spid="526"/>
                                        </p:tgtEl>
                                        <p:attrNameLst>
                                          <p:attrName>style.opacity</p:attrName>
                                        </p:attrNameLst>
                                      </p:cBhvr>
                                      <p:to>
                                        <p:strVal val="0.25"/>
                                      </p:to>
                                    </p:set>
                                    <p:animEffect filter="image" prLst="opacity: 0.25">
                                      <p:cBhvr rctx="IE">
                                        <p:cTn id="253" dur="indefinite"/>
                                        <p:tgtEl>
                                          <p:spTgt spid="526"/>
                                        </p:tgtEl>
                                      </p:cBhvr>
                                    </p:animEffect>
                                  </p:childTnLst>
                                </p:cTn>
                              </p:par>
                              <p:par>
                                <p:cTn id="254" presetID="9" presetClass="emph" presetSubtype="0" nodeType="withEffect">
                                  <p:stCondLst>
                                    <p:cond delay="0"/>
                                  </p:stCondLst>
                                  <p:childTnLst>
                                    <p:set>
                                      <p:cBhvr>
                                        <p:cTn id="255" dur="indefinite"/>
                                        <p:tgtEl>
                                          <p:spTgt spid="524"/>
                                        </p:tgtEl>
                                        <p:attrNameLst>
                                          <p:attrName>style.opacity</p:attrName>
                                        </p:attrNameLst>
                                      </p:cBhvr>
                                      <p:to>
                                        <p:strVal val="0.25"/>
                                      </p:to>
                                    </p:set>
                                    <p:animEffect filter="image" prLst="opacity: 0.25">
                                      <p:cBhvr rctx="IE">
                                        <p:cTn id="256" dur="indefinite"/>
                                        <p:tgtEl>
                                          <p:spTgt spid="524"/>
                                        </p:tgtEl>
                                      </p:cBhvr>
                                    </p:animEffect>
                                  </p:childTnLst>
                                </p:cTn>
                              </p:par>
                              <p:par>
                                <p:cTn id="257" presetID="9" presetClass="emph" presetSubtype="0" nodeType="withEffect">
                                  <p:stCondLst>
                                    <p:cond delay="0"/>
                                  </p:stCondLst>
                                  <p:childTnLst>
                                    <p:set>
                                      <p:cBhvr>
                                        <p:cTn id="258" dur="indefinite"/>
                                        <p:tgtEl>
                                          <p:spTgt spid="520"/>
                                        </p:tgtEl>
                                        <p:attrNameLst>
                                          <p:attrName>style.opacity</p:attrName>
                                        </p:attrNameLst>
                                      </p:cBhvr>
                                      <p:to>
                                        <p:strVal val="0.25"/>
                                      </p:to>
                                    </p:set>
                                    <p:animEffect filter="image" prLst="opacity: 0.25">
                                      <p:cBhvr rctx="IE">
                                        <p:cTn id="259" dur="indefinite"/>
                                        <p:tgtEl>
                                          <p:spTgt spid="520"/>
                                        </p:tgtEl>
                                      </p:cBhvr>
                                    </p:animEffect>
                                  </p:childTnLst>
                                </p:cTn>
                              </p:par>
                            </p:childTnLst>
                          </p:cTn>
                        </p:par>
                      </p:childTnLst>
                    </p:cTn>
                  </p:par>
                  <p:par>
                    <p:cTn id="260" fill="hold">
                      <p:stCondLst>
                        <p:cond delay="indefinite"/>
                      </p:stCondLst>
                      <p:childTnLst>
                        <p:par>
                          <p:cTn id="261" fill="hold">
                            <p:stCondLst>
                              <p:cond delay="0"/>
                            </p:stCondLst>
                            <p:childTnLst>
                              <p:par>
                                <p:cTn id="262" presetID="9" presetClass="emph" presetSubtype="0" nodeType="clickEffect">
                                  <p:stCondLst>
                                    <p:cond delay="0"/>
                                  </p:stCondLst>
                                  <p:childTnLst>
                                    <p:set>
                                      <p:cBhvr>
                                        <p:cTn id="263" dur="indefinite"/>
                                        <p:tgtEl>
                                          <p:spTgt spid="539"/>
                                        </p:tgtEl>
                                        <p:attrNameLst>
                                          <p:attrName>style.opacity</p:attrName>
                                        </p:attrNameLst>
                                      </p:cBhvr>
                                      <p:to>
                                        <p:strVal val="0.25"/>
                                      </p:to>
                                    </p:set>
                                    <p:animEffect filter="image" prLst="opacity: 0.25">
                                      <p:cBhvr rctx="IE">
                                        <p:cTn id="264" dur="indefinite"/>
                                        <p:tgtEl>
                                          <p:spTgt spid="539"/>
                                        </p:tgtEl>
                                      </p:cBhvr>
                                    </p:animEffect>
                                  </p:childTnLst>
                                </p:cTn>
                              </p:par>
                            </p:childTnLst>
                          </p:cTn>
                        </p:par>
                        <p:par>
                          <p:cTn id="265" fill="hold">
                            <p:stCondLst>
                              <p:cond delay="0"/>
                            </p:stCondLst>
                            <p:childTnLst>
                              <p:par>
                                <p:cTn id="266" presetID="9" presetClass="emph" presetSubtype="0" nodeType="afterEffect">
                                  <p:stCondLst>
                                    <p:cond delay="0"/>
                                  </p:stCondLst>
                                  <p:childTnLst>
                                    <p:set>
                                      <p:cBhvr>
                                        <p:cTn id="267" dur="indefinite"/>
                                        <p:tgtEl>
                                          <p:spTgt spid="530"/>
                                        </p:tgtEl>
                                        <p:attrNameLst>
                                          <p:attrName>style.opacity</p:attrName>
                                        </p:attrNameLst>
                                      </p:cBhvr>
                                      <p:to>
                                        <p:strVal val="0.25"/>
                                      </p:to>
                                    </p:set>
                                    <p:animEffect filter="image" prLst="opacity: 0.25">
                                      <p:cBhvr rctx="IE">
                                        <p:cTn id="268" dur="indefinite"/>
                                        <p:tgtEl>
                                          <p:spTgt spid="530"/>
                                        </p:tgtEl>
                                      </p:cBhvr>
                                    </p:animEffect>
                                  </p:childTnLst>
                                </p:cTn>
                              </p:par>
                            </p:childTnLst>
                          </p:cTn>
                        </p:par>
                        <p:par>
                          <p:cTn id="269" fill="hold">
                            <p:stCondLst>
                              <p:cond delay="0"/>
                            </p:stCondLst>
                            <p:childTnLst>
                              <p:par>
                                <p:cTn id="270" presetID="9" presetClass="emph" presetSubtype="0" nodeType="afterEffect">
                                  <p:stCondLst>
                                    <p:cond delay="0"/>
                                  </p:stCondLst>
                                  <p:childTnLst>
                                    <p:set>
                                      <p:cBhvr>
                                        <p:cTn id="271" dur="indefinite"/>
                                        <p:tgtEl>
                                          <p:spTgt spid="529"/>
                                        </p:tgtEl>
                                        <p:attrNameLst>
                                          <p:attrName>style.opacity</p:attrName>
                                        </p:attrNameLst>
                                      </p:cBhvr>
                                      <p:to>
                                        <p:strVal val="0.25"/>
                                      </p:to>
                                    </p:set>
                                    <p:animEffect filter="image" prLst="opacity: 0.25">
                                      <p:cBhvr rctx="IE">
                                        <p:cTn id="272" dur="indefinite"/>
                                        <p:tgtEl>
                                          <p:spTgt spid="529"/>
                                        </p:tgtEl>
                                      </p:cBhvr>
                                    </p:animEffect>
                                  </p:childTnLst>
                                </p:cTn>
                              </p:par>
                              <p:par>
                                <p:cTn id="273" presetID="9" presetClass="emph" presetSubtype="0" grpId="0" nodeType="withEffect">
                                  <p:stCondLst>
                                    <p:cond delay="0"/>
                                  </p:stCondLst>
                                  <p:childTnLst>
                                    <p:set>
                                      <p:cBhvr>
                                        <p:cTn id="274" dur="indefinite"/>
                                        <p:tgtEl>
                                          <p:spTgt spid="527"/>
                                        </p:tgtEl>
                                        <p:attrNameLst>
                                          <p:attrName>style.opacity</p:attrName>
                                        </p:attrNameLst>
                                      </p:cBhvr>
                                      <p:to>
                                        <p:strVal val="0.25"/>
                                      </p:to>
                                    </p:set>
                                    <p:animEffect filter="image" prLst="opacity: 0.25">
                                      <p:cBhvr rctx="IE">
                                        <p:cTn id="275" dur="indefinite"/>
                                        <p:tgtEl>
                                          <p:spTgt spid="527"/>
                                        </p:tgtEl>
                                      </p:cBhvr>
                                    </p:animEffect>
                                  </p:childTnLst>
                                </p:cTn>
                              </p:par>
                              <p:par>
                                <p:cTn id="276" presetID="9" presetClass="emph" presetSubtype="0" nodeType="withEffect">
                                  <p:stCondLst>
                                    <p:cond delay="0"/>
                                  </p:stCondLst>
                                  <p:childTnLst>
                                    <p:set>
                                      <p:cBhvr>
                                        <p:cTn id="277" dur="indefinite"/>
                                        <p:tgtEl>
                                          <p:spTgt spid="521"/>
                                        </p:tgtEl>
                                        <p:attrNameLst>
                                          <p:attrName>style.opacity</p:attrName>
                                        </p:attrNameLst>
                                      </p:cBhvr>
                                      <p:to>
                                        <p:strVal val="0.25"/>
                                      </p:to>
                                    </p:set>
                                    <p:animEffect filter="image" prLst="opacity: 0.25">
                                      <p:cBhvr rctx="IE">
                                        <p:cTn id="278" dur="indefinite"/>
                                        <p:tgtEl>
                                          <p:spTgt spid="521"/>
                                        </p:tgtEl>
                                      </p:cBhvr>
                                    </p:animEffect>
                                  </p:childTnLst>
                                </p:cTn>
                              </p:par>
                              <p:par>
                                <p:cTn id="279" presetID="9" presetClass="emph" presetSubtype="0" nodeType="withEffect">
                                  <p:stCondLst>
                                    <p:cond delay="0"/>
                                  </p:stCondLst>
                                  <p:childTnLst>
                                    <p:set>
                                      <p:cBhvr>
                                        <p:cTn id="280" dur="indefinite"/>
                                        <p:tgtEl>
                                          <p:spTgt spid="525"/>
                                        </p:tgtEl>
                                        <p:attrNameLst>
                                          <p:attrName>style.opacity</p:attrName>
                                        </p:attrNameLst>
                                      </p:cBhvr>
                                      <p:to>
                                        <p:strVal val="0.25"/>
                                      </p:to>
                                    </p:set>
                                    <p:animEffect filter="image" prLst="opacity: 0.25">
                                      <p:cBhvr rctx="IE">
                                        <p:cTn id="281" dur="indefinite"/>
                                        <p:tgtEl>
                                          <p:spTgt spid="525"/>
                                        </p:tgtEl>
                                      </p:cBhvr>
                                    </p:animEffect>
                                  </p:childTnLst>
                                </p:cTn>
                              </p:par>
                            </p:childTnLst>
                          </p:cTn>
                        </p:par>
                      </p:childTnLst>
                    </p:cTn>
                  </p:par>
                  <p:par>
                    <p:cTn id="282" fill="hold">
                      <p:stCondLst>
                        <p:cond delay="indefinite"/>
                      </p:stCondLst>
                      <p:childTnLst>
                        <p:par>
                          <p:cTn id="283" fill="hold">
                            <p:stCondLst>
                              <p:cond delay="0"/>
                            </p:stCondLst>
                            <p:childTnLst>
                              <p:par>
                                <p:cTn id="284" presetID="9" presetClass="emph" presetSubtype="0" grpId="1" nodeType="clickEffect">
                                  <p:stCondLst>
                                    <p:cond delay="0"/>
                                  </p:stCondLst>
                                  <p:childTnLst>
                                    <p:set>
                                      <p:cBhvr>
                                        <p:cTn id="285" dur="indefinite"/>
                                        <p:tgtEl>
                                          <p:spTgt spid="526"/>
                                        </p:tgtEl>
                                        <p:attrNameLst>
                                          <p:attrName>style.opacity</p:attrName>
                                        </p:attrNameLst>
                                      </p:cBhvr>
                                      <p:to>
                                        <p:strVal val="1"/>
                                      </p:to>
                                    </p:set>
                                    <p:animEffect filter="image" prLst="opacity: 1">
                                      <p:cBhvr rctx="IE">
                                        <p:cTn id="286" dur="indefinite"/>
                                        <p:tgtEl>
                                          <p:spTgt spid="526"/>
                                        </p:tgtEl>
                                      </p:cBhvr>
                                    </p:animEffect>
                                  </p:childTnLst>
                                </p:cTn>
                              </p:par>
                              <p:par>
                                <p:cTn id="287" presetID="9" presetClass="emph" presetSubtype="0" nodeType="withEffect">
                                  <p:stCondLst>
                                    <p:cond delay="0"/>
                                  </p:stCondLst>
                                  <p:childTnLst>
                                    <p:set>
                                      <p:cBhvr>
                                        <p:cTn id="288" dur="indefinite"/>
                                        <p:tgtEl>
                                          <p:spTgt spid="524"/>
                                        </p:tgtEl>
                                        <p:attrNameLst>
                                          <p:attrName>style.opacity</p:attrName>
                                        </p:attrNameLst>
                                      </p:cBhvr>
                                      <p:to>
                                        <p:strVal val="1"/>
                                      </p:to>
                                    </p:set>
                                    <p:animEffect filter="image" prLst="opacity: 1">
                                      <p:cBhvr rctx="IE">
                                        <p:cTn id="289" dur="indefinite"/>
                                        <p:tgtEl>
                                          <p:spTgt spid="524"/>
                                        </p:tgtEl>
                                      </p:cBhvr>
                                    </p:animEffect>
                                  </p:childTnLst>
                                </p:cTn>
                              </p:par>
                              <p:par>
                                <p:cTn id="290" presetID="9" presetClass="emph" presetSubtype="0" nodeType="withEffect">
                                  <p:stCondLst>
                                    <p:cond delay="0"/>
                                  </p:stCondLst>
                                  <p:childTnLst>
                                    <p:set>
                                      <p:cBhvr>
                                        <p:cTn id="291" dur="indefinite"/>
                                        <p:tgtEl>
                                          <p:spTgt spid="520"/>
                                        </p:tgtEl>
                                        <p:attrNameLst>
                                          <p:attrName>style.opacity</p:attrName>
                                        </p:attrNameLst>
                                      </p:cBhvr>
                                      <p:to>
                                        <p:strVal val="1"/>
                                      </p:to>
                                    </p:set>
                                    <p:animEffect filter="image" prLst="opacity: 1">
                                      <p:cBhvr rctx="IE">
                                        <p:cTn id="292" dur="indefinite"/>
                                        <p:tgtEl>
                                          <p:spTgt spid="520"/>
                                        </p:tgtEl>
                                      </p:cBhvr>
                                    </p:animEffect>
                                  </p:childTnLst>
                                </p:cTn>
                              </p:par>
                            </p:childTnLst>
                          </p:cTn>
                        </p:par>
                      </p:childTnLst>
                    </p:cTn>
                  </p:par>
                  <p:par>
                    <p:cTn id="293" fill="hold">
                      <p:stCondLst>
                        <p:cond delay="indefinite"/>
                      </p:stCondLst>
                      <p:childTnLst>
                        <p:par>
                          <p:cTn id="294" fill="hold">
                            <p:stCondLst>
                              <p:cond delay="0"/>
                            </p:stCondLst>
                            <p:childTnLst>
                              <p:par>
                                <p:cTn id="295" presetID="1" presetClass="entr" presetSubtype="0" fill="hold" grpId="0" nodeType="clickEffect">
                                  <p:stCondLst>
                                    <p:cond delay="0"/>
                                  </p:stCondLst>
                                  <p:childTnLst>
                                    <p:set>
                                      <p:cBhvr>
                                        <p:cTn id="296" dur="1" fill="hold">
                                          <p:stCondLst>
                                            <p:cond delay="0"/>
                                          </p:stCondLst>
                                        </p:cTn>
                                        <p:tgtEl>
                                          <p:spTgt spid="4"/>
                                        </p:tgtEl>
                                        <p:attrNameLst>
                                          <p:attrName>style.visibility</p:attrName>
                                        </p:attrNameLst>
                                      </p:cBhvr>
                                      <p:to>
                                        <p:strVal val="visible"/>
                                      </p:to>
                                    </p:set>
                                  </p:childTnLst>
                                </p:cTn>
                              </p:par>
                            </p:childTnLst>
                          </p:cTn>
                        </p:par>
                      </p:childTnLst>
                    </p:cTn>
                  </p:par>
                  <p:par>
                    <p:cTn id="297" fill="hold">
                      <p:stCondLst>
                        <p:cond delay="indefinite"/>
                      </p:stCondLst>
                      <p:childTnLst>
                        <p:par>
                          <p:cTn id="298" fill="hold">
                            <p:stCondLst>
                              <p:cond delay="0"/>
                            </p:stCondLst>
                            <p:childTnLst>
                              <p:par>
                                <p:cTn id="299" presetID="1" presetClass="entr" presetSubtype="0" fill="hold" grpId="0" nodeType="clickEffect">
                                  <p:stCondLst>
                                    <p:cond delay="0"/>
                                  </p:stCondLst>
                                  <p:childTnLst>
                                    <p:set>
                                      <p:cBhvr>
                                        <p:cTn id="300" dur="1" fill="hold">
                                          <p:stCondLst>
                                            <p:cond delay="0"/>
                                          </p:stCondLst>
                                        </p:cTn>
                                        <p:tgtEl>
                                          <p:spTgt spid="500"/>
                                        </p:tgtEl>
                                        <p:attrNameLst>
                                          <p:attrName>style.visibility</p:attrName>
                                        </p:attrNameLst>
                                      </p:cBhvr>
                                      <p:to>
                                        <p:strVal val="visible"/>
                                      </p:to>
                                    </p:set>
                                  </p:childTnLst>
                                </p:cTn>
                              </p:par>
                            </p:childTnLst>
                          </p:cTn>
                        </p:par>
                      </p:childTnLst>
                    </p:cTn>
                  </p:par>
                  <p:par>
                    <p:cTn id="301" fill="hold">
                      <p:stCondLst>
                        <p:cond delay="indefinite"/>
                      </p:stCondLst>
                      <p:childTnLst>
                        <p:par>
                          <p:cTn id="302" fill="hold">
                            <p:stCondLst>
                              <p:cond delay="0"/>
                            </p:stCondLst>
                            <p:childTnLst>
                              <p:par>
                                <p:cTn id="303" presetID="1" presetClass="entr" presetSubtype="0" fill="hold" grpId="0" nodeType="clickEffect">
                                  <p:stCondLst>
                                    <p:cond delay="0"/>
                                  </p:stCondLst>
                                  <p:childTnLst>
                                    <p:set>
                                      <p:cBhvr>
                                        <p:cTn id="304" dur="1" fill="hold">
                                          <p:stCondLst>
                                            <p:cond delay="0"/>
                                          </p:stCondLst>
                                        </p:cTn>
                                        <p:tgtEl>
                                          <p:spTgt spid="498"/>
                                        </p:tgtEl>
                                        <p:attrNameLst>
                                          <p:attrName>style.visibility</p:attrName>
                                        </p:attrNameLst>
                                      </p:cBhvr>
                                      <p:to>
                                        <p:strVal val="visible"/>
                                      </p:to>
                                    </p:set>
                                  </p:childTnLst>
                                </p:cTn>
                              </p:par>
                              <p:par>
                                <p:cTn id="305" presetID="1" presetClass="entr" presetSubtype="0" fill="hold" grpId="0" nodeType="withEffect">
                                  <p:stCondLst>
                                    <p:cond delay="0"/>
                                  </p:stCondLst>
                                  <p:childTnLst>
                                    <p:set>
                                      <p:cBhvr>
                                        <p:cTn id="306" dur="1" fill="hold">
                                          <p:stCondLst>
                                            <p:cond delay="0"/>
                                          </p:stCondLst>
                                        </p:cTn>
                                        <p:tgtEl>
                                          <p:spTgt spid="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P spid="180" grpId="0" animBg="1"/>
      <p:bldP spid="180" grpId="1" animBg="1"/>
      <p:bldP spid="180" grpId="2" animBg="1"/>
      <p:bldP spid="181" grpId="0" animBg="1"/>
      <p:bldP spid="181" grpId="1" animBg="1"/>
      <p:bldP spid="181" grpId="2" animBg="1"/>
      <p:bldP spid="182" grpId="0" animBg="1"/>
      <p:bldP spid="182" grpId="1" animBg="1"/>
      <p:bldP spid="182" grpId="2" animBg="1"/>
      <p:bldP spid="183" grpId="0" animBg="1"/>
      <p:bldP spid="183" grpId="1" animBg="1"/>
      <p:bldP spid="183" grpId="2" animBg="1"/>
      <p:bldP spid="186" grpId="0"/>
      <p:bldP spid="186" grpId="1"/>
      <p:bldP spid="186" grpId="2"/>
      <p:bldP spid="187" grpId="0"/>
      <p:bldP spid="187" grpId="1"/>
      <p:bldP spid="187" grpId="2"/>
      <p:bldP spid="195" grpId="0"/>
      <p:bldP spid="195" grpId="1"/>
      <p:bldP spid="196" grpId="0"/>
      <p:bldP spid="196" grpId="1"/>
      <p:bldP spid="196" grpId="2"/>
      <p:bldP spid="200" grpId="0"/>
      <p:bldP spid="202" grpId="0"/>
      <p:bldP spid="203" grpId="0" animBg="1"/>
      <p:bldP spid="203" grpId="1" animBg="1"/>
      <p:bldP spid="203" grpId="2" animBg="1"/>
      <p:bldP spid="204" grpId="0" animBg="1"/>
      <p:bldP spid="207" grpId="0" animBg="1"/>
      <p:bldP spid="207" grpId="1" animBg="1"/>
      <p:bldP spid="207" grpId="2" animBg="1"/>
      <p:bldP spid="210" grpId="0"/>
      <p:bldP spid="210" grpId="1"/>
      <p:bldP spid="210" grpId="2"/>
      <p:bldP spid="211" grpId="0"/>
      <p:bldP spid="211" grpId="1"/>
      <p:bldP spid="211" grpId="2"/>
      <p:bldP spid="212" grpId="0"/>
      <p:bldP spid="173" grpId="0"/>
      <p:bldP spid="173" grpId="1"/>
      <p:bldP spid="173" grpId="2"/>
      <p:bldP spid="175" grpId="0"/>
      <p:bldP spid="249" grpId="0"/>
      <p:bldP spid="330" grpId="0"/>
      <p:bldP spid="332" grpId="0"/>
      <p:bldP spid="333" grpId="0"/>
      <p:bldP spid="334" grpId="0"/>
      <p:bldP spid="526" grpId="0"/>
      <p:bldP spid="526" grpId="1"/>
      <p:bldP spid="527" grpId="0"/>
      <p:bldP spid="498" grpId="0"/>
      <p:bldP spid="499" grpId="0"/>
      <p:bldP spid="500" grpId="0"/>
      <p:bldP spid="580" grpId="0" animBg="1"/>
      <p:bldP spid="580" grpId="1" animBg="1"/>
      <p:bldP spid="4"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0B64D-B249-704A-AB40-CD24AF2F207A}"/>
              </a:ext>
            </a:extLst>
          </p:cNvPr>
          <p:cNvSpPr>
            <a:spLocks noGrp="1"/>
          </p:cNvSpPr>
          <p:nvPr>
            <p:ph type="title"/>
          </p:nvPr>
        </p:nvSpPr>
        <p:spPr/>
        <p:txBody>
          <a:bodyPr/>
          <a:lstStyle/>
          <a:p>
            <a:r>
              <a:rPr lang="en-CH" dirty="0"/>
              <a:t>Evaluation Methodology</a:t>
            </a:r>
          </a:p>
        </p:txBody>
      </p:sp>
      <p:pic>
        <p:nvPicPr>
          <p:cNvPr id="5" name="Picture 4">
            <a:extLst>
              <a:ext uri="{FF2B5EF4-FFF2-40B4-BE49-F238E27FC236}">
                <a16:creationId xmlns:a16="http://schemas.microsoft.com/office/drawing/2014/main" id="{CCDCFFA8-7099-B792-3D83-839AC4810641}"/>
              </a:ext>
            </a:extLst>
          </p:cNvPr>
          <p:cNvPicPr>
            <a:picLocks noChangeAspect="1"/>
          </p:cNvPicPr>
          <p:nvPr/>
        </p:nvPicPr>
        <p:blipFill>
          <a:blip r:embed="rId3"/>
          <a:stretch>
            <a:fillRect/>
          </a:stretch>
        </p:blipFill>
        <p:spPr>
          <a:xfrm>
            <a:off x="246525" y="1405604"/>
            <a:ext cx="8725460" cy="4250685"/>
          </a:xfrm>
          <a:prstGeom prst="rect">
            <a:avLst/>
          </a:prstGeom>
        </p:spPr>
      </p:pic>
    </p:spTree>
    <p:extLst>
      <p:ext uri="{BB962C8B-B14F-4D97-AF65-F5344CB8AC3E}">
        <p14:creationId xmlns:p14="http://schemas.microsoft.com/office/powerpoint/2010/main" val="35729125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7019</TotalTime>
  <Words>7627</Words>
  <Application>Microsoft Office PowerPoint</Application>
  <PresentationFormat>On-screen Show (4:3)</PresentationFormat>
  <Paragraphs>2794</Paragraphs>
  <Slides>96</Slides>
  <Notes>78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96</vt:i4>
      </vt:variant>
    </vt:vector>
  </HeadingPairs>
  <TitlesOfParts>
    <vt:vector size="108" baseType="lpstr">
      <vt:lpstr>Arial</vt:lpstr>
      <vt:lpstr>Avenir Next</vt:lpstr>
      <vt:lpstr>Avenir Next Medium</vt:lpstr>
      <vt:lpstr>Calibri</vt:lpstr>
      <vt:lpstr>Calibri Light</vt:lpstr>
      <vt:lpstr>Cambria</vt:lpstr>
      <vt:lpstr>Cambria Math</vt:lpstr>
      <vt:lpstr>Courier</vt:lpstr>
      <vt:lpstr>Courier New</vt:lpstr>
      <vt:lpstr>Times New Roman</vt:lpstr>
      <vt:lpstr>Wingdings</vt:lpstr>
      <vt:lpstr>Office Theme</vt:lpstr>
      <vt:lpstr> Flash-Cosmos  In-Flash Bulk Bitwise Operations  Using Inherent Computation Capability  of NAND Flash Memory  Jisung Park, Roknoddin Azizi, Geraldo F. Oliveira,  Mohammad Sadrosadati, Rakesh Nadig, David Novo, Juan Gómez Luna,  Myungsuk Kim, and Onur Mutlu  Published at MICRO 2022 </vt:lpstr>
      <vt:lpstr>Executive Summary</vt:lpstr>
      <vt:lpstr>Talk Outline</vt:lpstr>
      <vt:lpstr>Bulk Bitwise Operations</vt:lpstr>
      <vt:lpstr>Bulk Bitwise Operations</vt:lpstr>
      <vt:lpstr>Data-Movement Bottleneck</vt:lpstr>
      <vt:lpstr>NDP for Bulk Bitwise Operations</vt:lpstr>
      <vt:lpstr>In-Storage Processing (ISP)</vt:lpstr>
      <vt:lpstr>In-Storage Processing (ISP)</vt:lpstr>
      <vt:lpstr>In-Flash Processing (IFP)</vt:lpstr>
      <vt:lpstr>In-Flash Processing (IFP)</vt:lpstr>
      <vt:lpstr>Data Sensing Bottleneck in IFP</vt:lpstr>
      <vt:lpstr>Data Sensing Bottleneck in IFP</vt:lpstr>
      <vt:lpstr>Data Sensing Bottleneck in IFP</vt:lpstr>
      <vt:lpstr>Data Sensing Bottleneck in IFP</vt:lpstr>
      <vt:lpstr>Data Sensing Bottleneck in IFP</vt:lpstr>
      <vt:lpstr>Reliability Issues in IFP</vt:lpstr>
      <vt:lpstr>Reliability Issues in IFP</vt:lpstr>
      <vt:lpstr>Reliability Issues in IFP</vt:lpstr>
      <vt:lpstr>Reliability Issues in IFP</vt:lpstr>
      <vt:lpstr>Our Goal</vt:lpstr>
      <vt:lpstr>Our Proposal</vt:lpstr>
      <vt:lpstr>Talk Outline</vt:lpstr>
      <vt:lpstr>NAND Flash Basics: A Flash Cell</vt:lpstr>
      <vt:lpstr>NAND Flash Basics: A NAND String</vt:lpstr>
      <vt:lpstr>NAND Flash Basics: Read Mechanism</vt:lpstr>
      <vt:lpstr>NAND Flash Basics: Read Mechanism</vt:lpstr>
      <vt:lpstr>NAND Flash Basics: Read Mechanism</vt:lpstr>
      <vt:lpstr>NAND Flash Basics: A NAND Flash Block</vt:lpstr>
      <vt:lpstr>NAND Flash Basics: Block Organization</vt:lpstr>
      <vt:lpstr>Similarity to Digital Logic Gates</vt:lpstr>
      <vt:lpstr>Similarity to Digital Logic Gates</vt:lpstr>
      <vt:lpstr>Talk Outline</vt:lpstr>
      <vt:lpstr>Flash-Cosmos: Overview</vt:lpstr>
      <vt:lpstr>Multi-Wordline Sensing (MWS): Bitwise AND</vt:lpstr>
      <vt:lpstr>Multi-Wordline Sensing (MWS): Bitwise AND</vt:lpstr>
      <vt:lpstr>Multi-Wordline Sensing (MWS): Bitwise AND</vt:lpstr>
      <vt:lpstr>Multi-Wordline Sensing (MWS): Bitwise AND</vt:lpstr>
      <vt:lpstr>Multi-Wordline Sensing (MWS): Bitwise AND</vt:lpstr>
      <vt:lpstr>Multi-Wordline Sensing (MWS): Bitwise AND</vt:lpstr>
      <vt:lpstr>Multi-Wordline Sensing (MWS): Bitwise AND</vt:lpstr>
      <vt:lpstr>Multi-Wordline Sensing (MWS): Bitwise OR</vt:lpstr>
      <vt:lpstr>Multi-Wordline Sensing (MWS): Bitwise OR</vt:lpstr>
      <vt:lpstr>Multi-Wordline Sensing (MWS): Bitwise OR</vt:lpstr>
      <vt:lpstr>Multi-Wordline Sensing (MWS): Bitwise OR</vt:lpstr>
      <vt:lpstr>Multi-Wordline Sensing (MWS): Bitwise OR</vt:lpstr>
      <vt:lpstr>Multi-Wordline Sensing (MWS): Bitwise OR</vt:lpstr>
      <vt:lpstr>Supporting Other Bitwise Operations</vt:lpstr>
      <vt:lpstr>Flash-Cosmos: Overview</vt:lpstr>
      <vt:lpstr>Enhanced SLC-Mode Programming (ESP)</vt:lpstr>
      <vt:lpstr>Enhanced SLC-Mode Programming (ESP)</vt:lpstr>
      <vt:lpstr>Enhanced SLC-Mode Programming (ESP)</vt:lpstr>
      <vt:lpstr>Enhanced SLC-Mode Programming (ESP)</vt:lpstr>
      <vt:lpstr>New NAND Commands</vt:lpstr>
      <vt:lpstr>New NAND Commands</vt:lpstr>
      <vt:lpstr>Operational example</vt:lpstr>
      <vt:lpstr>Operational example</vt:lpstr>
      <vt:lpstr>Operational example</vt:lpstr>
      <vt:lpstr>Operational example</vt:lpstr>
      <vt:lpstr>Operational example</vt:lpstr>
      <vt:lpstr>Talk Outline</vt:lpstr>
      <vt:lpstr>Evaluation Methodology</vt:lpstr>
      <vt:lpstr>Real Device Characterization</vt:lpstr>
      <vt:lpstr>Results: Real-Device Characterization</vt:lpstr>
      <vt:lpstr>Evaluation Methodology</vt:lpstr>
      <vt:lpstr>Evaluation with real-world workloads</vt:lpstr>
      <vt:lpstr>Results: Performance &amp; Energy</vt:lpstr>
      <vt:lpstr>More in the Paper</vt:lpstr>
      <vt:lpstr>Talk Outline</vt:lpstr>
      <vt:lpstr>Flash-Cosmos: Summary</vt:lpstr>
      <vt:lpstr> Flash-Cosmos  In-Flash Bulk Bitwise Operations  Using Inherent Computation Capability  of NAND Flash Memory  Jisung Park, Roknoddin Azizi, Geraldo F. Oliveira,  Mohammad Sadrosadati, Rakesh Nadig, David Novo, Juan Gómez Luna,  Myungsuk Kim, and Onur Mutlu  Published at MICRO 2022 </vt:lpstr>
      <vt:lpstr>BACKUP SLIDES</vt:lpstr>
      <vt:lpstr>Outside-Storage Processing (OSP)</vt:lpstr>
      <vt:lpstr>Outside-Storage Processing (OSP)</vt:lpstr>
      <vt:lpstr>Outside-Storage Processing (OSP)</vt:lpstr>
      <vt:lpstr>In-Storage Processing (ISP)</vt:lpstr>
      <vt:lpstr>In-Storage Processing (ISP)</vt:lpstr>
      <vt:lpstr>In-Flash Processing (IFP)</vt:lpstr>
      <vt:lpstr>In-Flash Processing (IFP)</vt:lpstr>
      <vt:lpstr>In-Flash Processing (IFP)</vt:lpstr>
      <vt:lpstr>Overview of three computation approaches</vt:lpstr>
      <vt:lpstr>Limitations of prior IFP techniques</vt:lpstr>
      <vt:lpstr>Our Goals</vt:lpstr>
      <vt:lpstr>Background</vt:lpstr>
      <vt:lpstr>Background</vt:lpstr>
      <vt:lpstr>Background</vt:lpstr>
      <vt:lpstr>Background</vt:lpstr>
      <vt:lpstr>Background</vt:lpstr>
      <vt:lpstr>Background</vt:lpstr>
      <vt:lpstr>Background</vt:lpstr>
      <vt:lpstr>Background</vt:lpstr>
      <vt:lpstr>Background</vt:lpstr>
      <vt:lpstr>Background</vt:lpstr>
      <vt:lpstr>Background</vt:lpstr>
      <vt:lpstr>Background</vt:lpstr>
      <vt:lpstr>Evaluation Methodology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  Jisung</dc:creator>
  <cp:lastModifiedBy>Rakesh Nadig</cp:lastModifiedBy>
  <cp:revision>2177</cp:revision>
  <dcterms:created xsi:type="dcterms:W3CDTF">2021-05-11T10:19:29Z</dcterms:created>
  <dcterms:modified xsi:type="dcterms:W3CDTF">2022-10-29T14:53:30Z</dcterms:modified>
</cp:coreProperties>
</file>